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handoutMasterIdLst>
    <p:handoutMasterId r:id="rId25"/>
  </p:handoutMasterIdLst>
  <p:sldIdLst>
    <p:sldId id="410" r:id="rId2"/>
    <p:sldId id="391" r:id="rId3"/>
    <p:sldId id="411" r:id="rId4"/>
    <p:sldId id="412" r:id="rId5"/>
    <p:sldId id="413" r:id="rId6"/>
    <p:sldId id="414" r:id="rId7"/>
    <p:sldId id="415" r:id="rId8"/>
    <p:sldId id="416" r:id="rId9"/>
    <p:sldId id="417" r:id="rId10"/>
    <p:sldId id="418" r:id="rId11"/>
    <p:sldId id="419" r:id="rId12"/>
    <p:sldId id="420" r:id="rId13"/>
    <p:sldId id="421" r:id="rId14"/>
    <p:sldId id="422" r:id="rId15"/>
    <p:sldId id="423" r:id="rId16"/>
    <p:sldId id="424" r:id="rId17"/>
    <p:sldId id="425" r:id="rId18"/>
    <p:sldId id="426" r:id="rId19"/>
    <p:sldId id="427" r:id="rId20"/>
    <p:sldId id="428" r:id="rId21"/>
    <p:sldId id="429" r:id="rId22"/>
    <p:sldId id="430" r:id="rId23"/>
  </p:sldIdLst>
  <p:sldSz cx="12192000" cy="6858000"/>
  <p:notesSz cx="6858000" cy="9144000"/>
  <p:defaultTextStyle>
    <a:defPPr>
      <a:defRPr lang="es-EC"/>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69012ECD-51FC-41F1-AA8D-1B2483CD663E}" styleName="">
    <a:wholeTbl>
      <a:tcTxStyle>
        <a:font>
          <a:latin typeface="+mn-lt"/>
          <a:ea typeface="+mn-ea"/>
          <a:cs typeface="+mn-cs"/>
        </a:font>
        <a:srgbClr val="000000"/>
      </a:tcTxStyle>
      <a:tcStyle>
        <a:tcBdr>
          <a:left>
            <a:ln w="3172" cap="flat" cmpd="sng" algn="ctr">
              <a:solidFill>
                <a:srgbClr val="4472C4"/>
              </a:solidFill>
              <a:prstDash val="solid"/>
              <a:round/>
              <a:headEnd type="none" w="med" len="med"/>
              <a:tailEnd type="none" w="med" len="med"/>
            </a:ln>
          </a:left>
          <a:right>
            <a:ln w="3172" cap="flat" cmpd="sng" algn="ctr">
              <a:solidFill>
                <a:srgbClr val="4472C4"/>
              </a:solidFill>
              <a:prstDash val="solid"/>
              <a:round/>
              <a:headEnd type="none" w="med" len="med"/>
              <a:tailEnd type="none" w="med" len="med"/>
            </a:ln>
          </a:right>
          <a:top>
            <a:ln w="3172" cap="flat" cmpd="sng" algn="ctr">
              <a:solidFill>
                <a:srgbClr val="4472C4"/>
              </a:solidFill>
              <a:prstDash val="solid"/>
              <a:round/>
              <a:headEnd type="none" w="med" len="med"/>
              <a:tailEnd type="none" w="med" len="med"/>
            </a:ln>
          </a:top>
          <a:bottom>
            <a:ln w="3172" cap="flat" cmpd="sng" algn="ctr">
              <a:solidFill>
                <a:srgbClr val="4472C4"/>
              </a:solidFill>
              <a:prstDash val="solid"/>
              <a:round/>
              <a:headEnd type="none" w="med" len="med"/>
              <a:tailEnd type="none" w="med" len="med"/>
            </a:ln>
          </a:bottom>
        </a:tcBdr>
      </a:tcStyle>
    </a:wholeTbl>
    <a:band1H>
      <a:tcStyle>
        <a:tcBdr>
          <a:top>
            <a:ln w="3172" cap="flat" cmpd="sng" algn="ctr">
              <a:solidFill>
                <a:srgbClr val="4472C4"/>
              </a:solidFill>
              <a:prstDash val="solid"/>
              <a:round/>
              <a:headEnd type="none" w="med" len="med"/>
              <a:tailEnd type="none" w="med" len="med"/>
            </a:ln>
          </a:top>
          <a:bottom>
            <a:ln w="3172" cap="flat" cmpd="sng" algn="ctr">
              <a:solidFill>
                <a:srgbClr val="4472C4"/>
              </a:solidFill>
              <a:prstDash val="solid"/>
              <a:round/>
              <a:headEnd type="none" w="med" len="med"/>
              <a:tailEnd type="none" w="med" len="med"/>
            </a:ln>
          </a:bottom>
        </a:tcBdr>
      </a:tcStyle>
    </a:band1H>
    <a:band1V>
      <a:tcStyle>
        <a:tcBdr>
          <a:left>
            <a:ln w="3172" cap="flat" cmpd="sng" algn="ctr">
              <a:solidFill>
                <a:srgbClr val="4472C4"/>
              </a:solidFill>
              <a:prstDash val="solid"/>
              <a:round/>
              <a:headEnd type="none" w="med" len="med"/>
              <a:tailEnd type="none" w="med" len="med"/>
            </a:ln>
          </a:left>
          <a:right>
            <a:ln w="3172" cap="flat" cmpd="sng" algn="ctr">
              <a:solidFill>
                <a:srgbClr val="4472C4"/>
              </a:solidFill>
              <a:prstDash val="solid"/>
              <a:round/>
              <a:headEnd type="none" w="med" len="med"/>
              <a:tailEnd type="none" w="med" len="med"/>
            </a:ln>
          </a:right>
        </a:tcBdr>
      </a:tcStyle>
    </a:band1V>
    <a:band2V>
      <a:tcStyle>
        <a:tcBdr>
          <a:left>
            <a:ln w="3172" cap="flat" cmpd="sng" algn="ctr">
              <a:solidFill>
                <a:srgbClr val="4472C4"/>
              </a:solidFill>
              <a:prstDash val="solid"/>
              <a:round/>
              <a:headEnd type="none" w="med" len="med"/>
              <a:tailEnd type="none" w="med" len="med"/>
            </a:ln>
          </a:left>
          <a:right>
            <a:ln w="3172" cap="flat" cmpd="sng" algn="ctr">
              <a:solidFill>
                <a:srgbClr val="4472C4"/>
              </a:solidFill>
              <a:prstDash val="solid"/>
              <a:round/>
              <a:headEnd type="none" w="med" len="med"/>
              <a:tailEnd type="none" w="med" len="med"/>
            </a:ln>
          </a:right>
        </a:tcBdr>
      </a:tcStyle>
    </a:band2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50804" cap="flat" cmpd="dbl" algn="ctr">
              <a:solidFill>
                <a:srgbClr val="4472C4"/>
              </a:solidFill>
              <a:prstDash val="solid"/>
              <a:round/>
              <a:headEnd type="none" w="med" len="med"/>
              <a:tailEnd type="none" w="med" len="med"/>
            </a:ln>
          </a:top>
        </a:tcBdr>
      </a:tcStyle>
    </a:lastRow>
    <a:firstRow>
      <a:tcTxStyle b="on">
        <a:font>
          <a:latin typeface="+mn-lt"/>
          <a:ea typeface="+mn-ea"/>
          <a:cs typeface="+mn-cs"/>
        </a:font>
        <a:srgbClr val="FFFFFF"/>
      </a:tcTxStyle>
      <a:tcStyle>
        <a:tcBdr/>
        <a:fill>
          <a:solidFill>
            <a:srgbClr val="4472C4"/>
          </a:solidFill>
        </a:fill>
      </a:tcStyle>
    </a:firstRow>
  </a:tblStyle>
  <a:tblStyle styleId="{16D9F66E-5EB9-4882-86FB-DCBF35E3C3E4}" styleName="">
    <a:wholeTbl>
      <a:tcTxStyle>
        <a:font>
          <a:latin typeface="+mn-lt"/>
          <a:ea typeface="+mn-ea"/>
          <a:cs typeface="+mn-cs"/>
        </a:font>
        <a:srgbClr val="000000"/>
      </a:tcTxStyle>
      <a:tcStyle>
        <a:tcBdr>
          <a:left>
            <a:ln w="12701" cap="flat" cmpd="sng" algn="ctr">
              <a:solidFill>
                <a:srgbClr val="70AD47"/>
              </a:solidFill>
              <a:prstDash val="solid"/>
              <a:round/>
              <a:headEnd type="none" w="med" len="med"/>
              <a:tailEnd type="none" w="med" len="med"/>
            </a:ln>
          </a:left>
          <a:right>
            <a:ln w="12701" cap="flat" cmpd="sng" algn="ctr">
              <a:solidFill>
                <a:srgbClr val="70AD47"/>
              </a:solidFill>
              <a:prstDash val="solid"/>
              <a:round/>
              <a:headEnd type="none" w="med" len="med"/>
              <a:tailEnd type="none" w="med" len="med"/>
            </a:ln>
          </a:right>
          <a:top>
            <a:ln w="12701" cap="flat" cmpd="sng" algn="ctr">
              <a:solidFill>
                <a:srgbClr val="70AD47"/>
              </a:solidFill>
              <a:prstDash val="solid"/>
              <a:round/>
              <a:headEnd type="none" w="med" len="med"/>
              <a:tailEnd type="none" w="med" len="med"/>
            </a:ln>
          </a:top>
          <a:bottom>
            <a:ln w="12701" cap="flat" cmpd="sng" algn="ctr">
              <a:solidFill>
                <a:srgbClr val="70AD47"/>
              </a:solidFill>
              <a:prstDash val="solid"/>
              <a:round/>
              <a:headEnd type="none" w="med" len="med"/>
              <a:tailEnd type="none" w="med" len="med"/>
            </a:ln>
          </a:bottom>
        </a:tcBdr>
        <a:fill>
          <a:solidFill>
            <a:srgbClr val="EBF1E9"/>
          </a:solidFill>
        </a:fill>
      </a:tcStyle>
    </a:wholeTbl>
    <a:band1H>
      <a:tcStyle>
        <a:tcBdr/>
        <a:fill>
          <a:solidFill>
            <a:srgbClr val="D5E3CF"/>
          </a:solidFill>
        </a:fill>
      </a:tcStyle>
    </a:band1H>
    <a:band1V>
      <a:tcStyle>
        <a:tcBdr/>
        <a:fill>
          <a:solidFill>
            <a:srgbClr val="D5E3CF"/>
          </a:solidFill>
        </a:fill>
      </a:tcStyle>
    </a:band1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25402" cap="flat" cmpd="sng" algn="ctr">
              <a:solidFill>
                <a:srgbClr val="70AD47"/>
              </a:solidFill>
              <a:prstDash val="solid"/>
              <a:round/>
              <a:headEnd type="none" w="med" len="med"/>
              <a:tailEnd type="none" w="med" len="med"/>
            </a:ln>
          </a:top>
        </a:tcBdr>
        <a:fill>
          <a:solidFill>
            <a:srgbClr val="EBF1E9"/>
          </a:solidFill>
        </a:fill>
      </a:tcStyle>
    </a:lastRow>
    <a:firstRow>
      <a:tcTxStyle b="on">
        <a:font>
          <a:latin typeface=""/>
          <a:ea typeface=""/>
          <a:cs typeface=""/>
        </a:font>
      </a:tcTxStyle>
      <a:tcStyle>
        <a:tcBdr/>
        <a:fill>
          <a:solidFill>
            <a:srgbClr val="EBF1E9"/>
          </a:solidFill>
        </a:fill>
      </a:tcStyle>
    </a:firstRow>
  </a:tblStyle>
  <a:tblStyle styleId="{3C2FFA5D-87B4-456A-9821-1D502468CF0F}" styleName="">
    <a:wholeTbl>
      <a:tcTxStyle>
        <a:font>
          <a:latin typeface="+mn-lt"/>
          <a:ea typeface="+mn-ea"/>
          <a:cs typeface="+mn-cs"/>
        </a:font>
        <a:srgbClr val="000000"/>
      </a:tcTxStyle>
      <a:tcStyle>
        <a:tcBdr>
          <a:left>
            <a:ln w="3172" cap="flat" cmpd="sng" algn="ctr">
              <a:solidFill>
                <a:srgbClr val="4472C4"/>
              </a:solidFill>
              <a:prstDash val="solid"/>
              <a:round/>
              <a:headEnd type="none" w="med" len="med"/>
              <a:tailEnd type="none" w="med" len="med"/>
            </a:ln>
          </a:left>
          <a:right>
            <a:ln w="3172" cap="flat" cmpd="sng" algn="ctr">
              <a:solidFill>
                <a:srgbClr val="4472C4"/>
              </a:solidFill>
              <a:prstDash val="solid"/>
              <a:round/>
              <a:headEnd type="none" w="med" len="med"/>
              <a:tailEnd type="none" w="med" len="med"/>
            </a:ln>
          </a:right>
          <a:top>
            <a:ln w="3172" cap="flat" cmpd="sng" algn="ctr">
              <a:solidFill>
                <a:srgbClr val="4472C4"/>
              </a:solidFill>
              <a:prstDash val="solid"/>
              <a:round/>
              <a:headEnd type="none" w="med" len="med"/>
              <a:tailEnd type="none" w="med" len="med"/>
            </a:ln>
          </a:top>
          <a:bottom>
            <a:ln w="3172" cap="flat" cmpd="sng" algn="ctr">
              <a:solidFill>
                <a:srgbClr val="4472C4"/>
              </a:solidFill>
              <a:prstDash val="solid"/>
              <a:round/>
              <a:headEnd type="none" w="med" len="med"/>
              <a:tailEnd type="none" w="med" len="med"/>
            </a:ln>
          </a:bottom>
        </a:tcBdr>
        <a:fill>
          <a:solidFill>
            <a:srgbClr val="4472C4"/>
          </a:solidFill>
        </a:fill>
      </a:tcStyle>
    </a:wholeTbl>
    <a:band1H>
      <a:tcStyle>
        <a:tcBdr/>
        <a:fill>
          <a:solidFill>
            <a:srgbClr val="4472C4"/>
          </a:solidFill>
        </a:fill>
      </a:tcStyle>
    </a:band1H>
    <a:band2H>
      <a:tcStyle>
        <a:tcBdr/>
        <a:fill>
          <a:solidFill>
            <a:srgbClr val="4472C4"/>
          </a:solidFill>
        </a:fill>
      </a:tcStyle>
    </a:band2H>
    <a:band1V>
      <a:tcStyle>
        <a:tcBdr>
          <a:top>
            <a:ln w="3172" cap="flat" cmpd="sng" algn="ctr">
              <a:solidFill>
                <a:srgbClr val="4472C4"/>
              </a:solidFill>
              <a:prstDash val="solid"/>
              <a:round/>
              <a:headEnd type="none" w="med" len="med"/>
              <a:tailEnd type="none" w="med" len="med"/>
            </a:ln>
          </a:top>
          <a:bottom>
            <a:ln w="3172" cap="flat" cmpd="sng" algn="ctr">
              <a:solidFill>
                <a:srgbClr val="4472C4"/>
              </a:solidFill>
              <a:prstDash val="solid"/>
              <a:round/>
              <a:headEnd type="none" w="med" len="med"/>
              <a:tailEnd type="none" w="med" len="med"/>
            </a:ln>
          </a:bottom>
        </a:tcBdr>
        <a:fill>
          <a:solidFill>
            <a:srgbClr val="4472C4"/>
          </a:solidFill>
        </a:fill>
      </a:tcStyle>
    </a:band1V>
    <a:band2V>
      <a:tcStyle>
        <a:tcBdr/>
        <a:fill>
          <a:solidFill>
            <a:srgbClr val="4472C4"/>
          </a:solidFill>
        </a:fill>
      </a:tcStyle>
    </a:band2V>
    <a:lastCol>
      <a:tcTxStyle b="on">
        <a:font>
          <a:latin typeface=""/>
          <a:ea typeface=""/>
          <a:cs typeface=""/>
        </a:font>
      </a:tcTxStyle>
      <a:tcStyle>
        <a:tcBdr>
          <a:left>
            <a:ln w="3172" cap="flat" cmpd="sng" algn="ctr">
              <a:solidFill>
                <a:srgbClr val="4472C4"/>
              </a:solidFill>
              <a:prstDash val="solid"/>
              <a:round/>
              <a:headEnd type="none" w="med" len="med"/>
              <a:tailEnd type="none" w="med" len="med"/>
            </a:ln>
          </a:left>
          <a:right>
            <a:ln w="3172" cap="flat" cmpd="sng" algn="ctr">
              <a:solidFill>
                <a:srgbClr val="4472C4"/>
              </a:solidFill>
              <a:prstDash val="solid"/>
              <a:round/>
              <a:headEnd type="none" w="med" len="med"/>
              <a:tailEnd type="none" w="med" len="med"/>
            </a:ln>
          </a:right>
          <a:top>
            <a:ln w="3172" cap="flat" cmpd="sng" algn="ctr">
              <a:solidFill>
                <a:srgbClr val="4472C4"/>
              </a:solidFill>
              <a:prstDash val="solid"/>
              <a:round/>
              <a:headEnd type="none" w="med" len="med"/>
              <a:tailEnd type="none" w="med" len="med"/>
            </a:ln>
          </a:top>
          <a:bottom>
            <a:ln w="3172" cap="flat" cmpd="sng" algn="ctr">
              <a:solidFill>
                <a:srgbClr val="4472C4"/>
              </a:solidFill>
              <a:prstDash val="solid"/>
              <a:round/>
              <a:headEnd type="none" w="med" len="med"/>
              <a:tailEnd type="none" w="med" len="med"/>
            </a:ln>
          </a:bottom>
        </a:tcBdr>
        <a:fill>
          <a:solidFill>
            <a:srgbClr val="4472C4"/>
          </a:solidFill>
        </a:fill>
      </a:tcStyle>
    </a:lastCol>
    <a:firstCol>
      <a:tcTxStyle b="on">
        <a:font>
          <a:latin typeface=""/>
          <a:ea typeface=""/>
          <a:cs typeface=""/>
        </a:font>
      </a:tcTxStyle>
      <a:tcStyle>
        <a:tcBdr>
          <a:left>
            <a:ln w="3172" cap="flat" cmpd="sng" algn="ctr">
              <a:solidFill>
                <a:srgbClr val="4472C4"/>
              </a:solidFill>
              <a:prstDash val="solid"/>
              <a:round/>
              <a:headEnd type="none" w="med" len="med"/>
              <a:tailEnd type="none" w="med" len="med"/>
            </a:ln>
          </a:left>
          <a:right>
            <a:ln w="3172" cap="flat" cmpd="sng" algn="ctr">
              <a:solidFill>
                <a:srgbClr val="4472C4"/>
              </a:solidFill>
              <a:prstDash val="solid"/>
              <a:round/>
              <a:headEnd type="none" w="med" len="med"/>
              <a:tailEnd type="none" w="med" len="med"/>
            </a:ln>
          </a:right>
          <a:top>
            <a:ln w="3172" cap="flat" cmpd="sng" algn="ctr">
              <a:solidFill>
                <a:srgbClr val="4472C4"/>
              </a:solidFill>
              <a:prstDash val="solid"/>
              <a:round/>
              <a:headEnd type="none" w="med" len="med"/>
              <a:tailEnd type="none" w="med" len="med"/>
            </a:ln>
          </a:top>
          <a:bottom>
            <a:ln w="3172" cap="flat" cmpd="sng" algn="ctr">
              <a:solidFill>
                <a:srgbClr val="4472C4"/>
              </a:solidFill>
              <a:prstDash val="solid"/>
              <a:round/>
              <a:headEnd type="none" w="med" len="med"/>
              <a:tailEnd type="none" w="med" len="med"/>
            </a:ln>
          </a:bottom>
        </a:tcBdr>
        <a:fill>
          <a:solidFill>
            <a:srgbClr val="4472C4"/>
          </a:solidFill>
        </a:fill>
      </a:tcStyle>
    </a:firstCol>
    <a:lastRow>
      <a:tcTxStyle b="on">
        <a:font>
          <a:latin typeface=""/>
          <a:ea typeface=""/>
          <a:cs typeface=""/>
        </a:font>
      </a:tcTxStyle>
      <a:tcStyle>
        <a:tcBdr>
          <a:left>
            <a:ln w="3172" cap="flat" cmpd="sng" algn="ctr">
              <a:solidFill>
                <a:srgbClr val="4472C4"/>
              </a:solidFill>
              <a:prstDash val="solid"/>
              <a:round/>
              <a:headEnd type="none" w="med" len="med"/>
              <a:tailEnd type="none" w="med" len="med"/>
            </a:ln>
          </a:left>
          <a:right>
            <a:ln w="3172" cap="flat" cmpd="sng" algn="ctr">
              <a:solidFill>
                <a:srgbClr val="4472C4"/>
              </a:solidFill>
              <a:prstDash val="solid"/>
              <a:round/>
              <a:headEnd type="none" w="med" len="med"/>
              <a:tailEnd type="none" w="med" len="med"/>
            </a:ln>
          </a:right>
          <a:top>
            <a:ln w="3172" cap="flat" cmpd="sng" algn="ctr">
              <a:solidFill>
                <a:srgbClr val="4472C4"/>
              </a:solidFill>
              <a:prstDash val="solid"/>
              <a:round/>
              <a:headEnd type="none" w="med" len="med"/>
              <a:tailEnd type="none" w="med" len="med"/>
            </a:ln>
          </a:top>
          <a:bottom>
            <a:ln w="3172" cap="flat" cmpd="sng" algn="ctr">
              <a:solidFill>
                <a:srgbClr val="4472C4"/>
              </a:solidFill>
              <a:prstDash val="solid"/>
              <a:round/>
              <a:headEnd type="none" w="med" len="med"/>
              <a:tailEnd type="none" w="med" len="med"/>
            </a:ln>
          </a:bottom>
        </a:tcBdr>
        <a:fill>
          <a:solidFill>
            <a:srgbClr val="4472C4"/>
          </a:solidFill>
        </a:fill>
      </a:tcStyle>
    </a:lastRow>
    <a:firstRow>
      <a:tcTxStyle b="on">
        <a:font>
          <a:latin typeface="+mn-lt"/>
          <a:ea typeface="+mn-ea"/>
          <a:cs typeface="+mn-cs"/>
        </a:font>
        <a:srgbClr val="FFFFFF"/>
      </a:tcTxStyle>
      <a:tcStyle>
        <a:tcBdr>
          <a:left>
            <a:ln w="3172" cap="flat" cmpd="sng" algn="ctr">
              <a:solidFill>
                <a:srgbClr val="4472C4"/>
              </a:solidFill>
              <a:prstDash val="solid"/>
              <a:round/>
              <a:headEnd type="none" w="med" len="med"/>
              <a:tailEnd type="none" w="med" len="med"/>
            </a:ln>
          </a:left>
          <a:right>
            <a:ln w="3172" cap="flat" cmpd="sng" algn="ctr">
              <a:solidFill>
                <a:srgbClr val="4472C4"/>
              </a:solidFill>
              <a:prstDash val="solid"/>
              <a:round/>
              <a:headEnd type="none" w="med" len="med"/>
              <a:tailEnd type="none" w="med" len="med"/>
            </a:ln>
          </a:right>
          <a:top>
            <a:ln w="3172" cap="flat" cmpd="sng" algn="ctr">
              <a:solidFill>
                <a:srgbClr val="4472C4"/>
              </a:solidFill>
              <a:prstDash val="solid"/>
              <a:round/>
              <a:headEnd type="none" w="med" len="med"/>
              <a:tailEnd type="none" w="med" len="med"/>
            </a:ln>
          </a:top>
          <a:bottom>
            <a:ln w="3172" cap="flat" cmpd="sng" algn="ctr">
              <a:solidFill>
                <a:srgbClr val="FFFFFF"/>
              </a:solidFill>
              <a:prstDash val="solid"/>
              <a:round/>
              <a:headEnd type="none" w="med" len="med"/>
              <a:tailEnd type="none" w="med" len="med"/>
            </a:ln>
          </a:bottom>
        </a:tcBdr>
        <a:fill>
          <a:solidFill>
            <a:srgbClr val="4472C4"/>
          </a:solidFill>
        </a:fill>
      </a:tcStyle>
    </a:firstRow>
  </a:tblStyle>
  <a:tblStyle styleId="{5C22544A-7EE6-4342-B048-85BDC9FD1C3A}" styleName="">
    <a:wholeTbl>
      <a:tcTxStyle>
        <a:font>
          <a:latin typeface="+mn-lt"/>
          <a:ea typeface="+mn-ea"/>
          <a:cs typeface="+mn-cs"/>
        </a:font>
        <a:srgbClr val="000000"/>
      </a:tcTxStyle>
      <a:tcStyle>
        <a:tcBdr>
          <a:left>
            <a:ln w="12701" cap="flat" cmpd="sng" algn="ctr">
              <a:solidFill>
                <a:srgbClr val="FFFFFF"/>
              </a:solidFill>
              <a:prstDash val="solid"/>
              <a:round/>
              <a:headEnd type="none" w="med" len="med"/>
              <a:tailEnd type="none" w="med" len="med"/>
            </a:ln>
          </a:left>
          <a:right>
            <a:ln w="12701" cap="flat" cmpd="sng" algn="ctr">
              <a:solidFill>
                <a:srgbClr val="FFFFFF"/>
              </a:solidFill>
              <a:prstDash val="solid"/>
              <a:round/>
              <a:headEnd type="none" w="med" len="med"/>
              <a:tailEnd type="none" w="med" len="med"/>
            </a:ln>
          </a:right>
          <a:top>
            <a:ln w="12701" cap="flat" cmpd="sng" algn="ctr">
              <a:solidFill>
                <a:srgbClr val="FFFFFF"/>
              </a:solidFill>
              <a:prstDash val="solid"/>
              <a:round/>
              <a:headEnd type="none" w="med" len="med"/>
              <a:tailEnd type="none" w="med" len="med"/>
            </a:ln>
          </a:top>
          <a:bottom>
            <a:ln w="12701" cap="flat" cmpd="sng" algn="ctr">
              <a:solidFill>
                <a:srgbClr val="FFFFFF"/>
              </a:solidFill>
              <a:prstDash val="solid"/>
              <a:round/>
              <a:headEnd type="none" w="med" len="med"/>
              <a:tailEnd type="none" w="med" len="med"/>
            </a:ln>
          </a:bottom>
        </a:tcBdr>
        <a:fill>
          <a:solidFill>
            <a:srgbClr val="E9EBF5"/>
          </a:solidFill>
        </a:fill>
      </a:tcStyle>
    </a:wholeTbl>
    <a:band1H>
      <a:tcStyle>
        <a:tcBdr/>
        <a:fill>
          <a:solidFill>
            <a:srgbClr val="CFD5EA"/>
          </a:solidFill>
        </a:fill>
      </a:tcStyle>
    </a:band1H>
    <a:band2H>
      <a:tcStyle>
        <a:tcBdr/>
      </a:tcStyle>
    </a:band2H>
    <a:band1V>
      <a:tcStyle>
        <a:tcBdr/>
        <a:fill>
          <a:solidFill>
            <a:srgbClr val="CFD5EA"/>
          </a:solidFill>
        </a:fill>
      </a:tcStyle>
    </a:band1V>
    <a:band2V>
      <a:tcStyle>
        <a:tcBdr/>
      </a:tcStyle>
    </a:band2V>
    <a:lastCol>
      <a:tcTxStyle b="on">
        <a:font>
          <a:latin typeface="+mn-lt"/>
          <a:ea typeface="+mn-ea"/>
          <a:cs typeface="+mn-cs"/>
        </a:font>
        <a:srgbClr val="FFFFFF"/>
      </a:tcTxStyle>
      <a:tcStyle>
        <a:tcBdr/>
        <a:fill>
          <a:solidFill>
            <a:srgbClr val="4472C4"/>
          </a:solidFill>
        </a:fill>
      </a:tcStyle>
    </a:lastCol>
    <a:firstCol>
      <a:tcTxStyle b="on">
        <a:font>
          <a:latin typeface="+mn-lt"/>
          <a:ea typeface="+mn-ea"/>
          <a:cs typeface="+mn-cs"/>
        </a:font>
        <a:srgbClr val="FFFFFF"/>
      </a:tcTxStyle>
      <a:tcStyle>
        <a:tcBdr/>
        <a:fill>
          <a:solidFill>
            <a:srgbClr val="4472C4"/>
          </a:solidFill>
        </a:fill>
      </a:tcStyle>
    </a:firstCol>
    <a:lastRow>
      <a:tcTxStyle b="on">
        <a:font>
          <a:latin typeface="+mn-lt"/>
          <a:ea typeface="+mn-ea"/>
          <a:cs typeface="+mn-cs"/>
        </a:font>
        <a:srgbClr val="FFFFFF"/>
      </a:tcTxStyle>
      <a:tcStyle>
        <a:tcBdr>
          <a:top>
            <a:ln w="38103" cap="flat" cmpd="sng" algn="ctr">
              <a:solidFill>
                <a:srgbClr val="FFFFFF"/>
              </a:solidFill>
              <a:prstDash val="solid"/>
              <a:round/>
              <a:headEnd type="none" w="med" len="med"/>
              <a:tailEnd type="none" w="med" len="med"/>
            </a:ln>
          </a:top>
        </a:tcBdr>
        <a:fill>
          <a:solidFill>
            <a:srgbClr val="4472C4"/>
          </a:solidFill>
        </a:fill>
      </a:tcStyle>
    </a:lastRow>
    <a:firstRow>
      <a:tcTxStyle b="on">
        <a:font>
          <a:latin typeface="+mn-lt"/>
          <a:ea typeface="+mn-ea"/>
          <a:cs typeface="+mn-cs"/>
        </a:font>
        <a:srgbClr val="FFFFFF"/>
      </a:tcTxStyle>
      <a:tcStyle>
        <a:tcBdr>
          <a:bottom>
            <a:ln w="38103" cap="flat" cmpd="sng" algn="ctr">
              <a:solidFill>
                <a:srgbClr val="FFFFFF"/>
              </a:solidFill>
              <a:prstDash val="solid"/>
              <a:round/>
              <a:headEnd type="none" w="med" len="med"/>
              <a:tailEnd type="none" w="med" len="med"/>
            </a:ln>
          </a:bottom>
        </a:tcBdr>
        <a:fill>
          <a:solidFill>
            <a:srgbClr val="4472C4"/>
          </a:solidFill>
        </a:fill>
      </a:tcStyle>
    </a:firstRow>
  </a:tblStyle>
  <a:tblStyle styleId="{69CF1AB2-1976-4502-BF36-3FF5EA218861}" styleName="">
    <a:wholeTbl>
      <a:tcTxStyle>
        <a:font>
          <a:latin typeface="+mn-lt"/>
          <a:ea typeface="+mn-ea"/>
          <a:cs typeface="+mn-cs"/>
        </a:font>
        <a:srgbClr val="000000"/>
      </a:tcTxStyle>
      <a:tcStyle>
        <a:tcBdr>
          <a:left>
            <a:ln w="12701" cap="flat" cmpd="sng" algn="ctr">
              <a:solidFill>
                <a:srgbClr val="4472C4"/>
              </a:solidFill>
              <a:prstDash val="solid"/>
              <a:round/>
              <a:headEnd type="none" w="med" len="med"/>
              <a:tailEnd type="none" w="med" len="med"/>
            </a:ln>
          </a:left>
          <a:right>
            <a:ln w="12701" cap="flat" cmpd="sng" algn="ctr">
              <a:solidFill>
                <a:srgbClr val="4472C4"/>
              </a:solidFill>
              <a:prstDash val="solid"/>
              <a:round/>
              <a:headEnd type="none" w="med" len="med"/>
              <a:tailEnd type="none" w="med" len="med"/>
            </a:ln>
          </a:right>
          <a:top>
            <a:ln w="12701" cap="flat" cmpd="sng" algn="ctr">
              <a:solidFill>
                <a:srgbClr val="4472C4"/>
              </a:solidFill>
              <a:prstDash val="solid"/>
              <a:round/>
              <a:headEnd type="none" w="med" len="med"/>
              <a:tailEnd type="none" w="med" len="med"/>
            </a:ln>
          </a:top>
          <a:bottom>
            <a:ln w="12701" cap="flat" cmpd="sng" algn="ctr">
              <a:solidFill>
                <a:srgbClr val="4472C4"/>
              </a:solidFill>
              <a:prstDash val="solid"/>
              <a:round/>
              <a:headEnd type="none" w="med" len="med"/>
              <a:tailEnd type="none" w="med" len="med"/>
            </a:ln>
          </a:bottom>
        </a:tcBdr>
        <a:fill>
          <a:solidFill>
            <a:srgbClr val="E9EBF5"/>
          </a:solidFill>
        </a:fill>
      </a:tcStyle>
    </a:wholeTbl>
    <a:band1H>
      <a:tcStyle>
        <a:tcBdr/>
        <a:fill>
          <a:solidFill>
            <a:srgbClr val="CFD5EA"/>
          </a:solidFill>
        </a:fill>
      </a:tcStyle>
    </a:band1H>
    <a:band1V>
      <a:tcStyle>
        <a:tcBdr/>
        <a:fill>
          <a:solidFill>
            <a:srgbClr val="CFD5EA"/>
          </a:solidFill>
        </a:fill>
      </a:tcStyle>
    </a:band1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25402" cap="flat" cmpd="sng" algn="ctr">
              <a:solidFill>
                <a:srgbClr val="4472C4"/>
              </a:solidFill>
              <a:prstDash val="solid"/>
              <a:round/>
              <a:headEnd type="none" w="med" len="med"/>
              <a:tailEnd type="none" w="med" len="med"/>
            </a:ln>
          </a:top>
        </a:tcBdr>
        <a:fill>
          <a:solidFill>
            <a:srgbClr val="E9EBF5"/>
          </a:solidFill>
        </a:fill>
      </a:tcStyle>
    </a:lastRow>
    <a:firstRow>
      <a:tcTxStyle b="on">
        <a:font>
          <a:latin typeface=""/>
          <a:ea typeface=""/>
          <a:cs typeface=""/>
        </a:font>
      </a:tcTxStyle>
      <a:tcStyle>
        <a:tcBdr/>
        <a:fill>
          <a:solidFill>
            <a:srgbClr val="E9EBF5"/>
          </a:solidFill>
        </a:fill>
      </a:tcStyle>
    </a:firstRow>
  </a:tblStyle>
  <a:tblStyle styleId="{2A488322-F2BA-4B5B-9748-0D474271808F}" styleName="">
    <a:wholeTbl>
      <a:tcTxStyle>
        <a:font>
          <a:latin typeface="+mn-lt"/>
          <a:ea typeface="+mn-ea"/>
          <a:cs typeface="+mn-cs"/>
        </a:font>
        <a:srgbClr val="000000"/>
      </a:tcTxStyle>
      <a:tcStyle>
        <a:tcBdr>
          <a:top>
            <a:ln w="25402" cap="flat" cmpd="sng" algn="ctr">
              <a:solidFill>
                <a:srgbClr val="000000"/>
              </a:solidFill>
              <a:prstDash val="solid"/>
              <a:round/>
              <a:headEnd type="none" w="med" len="med"/>
              <a:tailEnd type="none" w="med" len="med"/>
            </a:ln>
          </a:top>
          <a:bottom>
            <a:ln w="25402" cap="flat" cmpd="sng" algn="ctr">
              <a:solidFill>
                <a:srgbClr val="000000"/>
              </a:solidFill>
              <a:prstDash val="solid"/>
              <a:round/>
              <a:headEnd type="none" w="med" len="med"/>
              <a:tailEnd type="none" w="med" len="med"/>
            </a:ln>
          </a:bottom>
        </a:tcBdr>
        <a:fill>
          <a:solidFill>
            <a:srgbClr val="FFFFFF"/>
          </a:solidFill>
        </a:fill>
      </a:tcStyle>
    </a:wholeTbl>
    <a:band1H>
      <a:tcStyle>
        <a:tcBdr/>
        <a:fill>
          <a:solidFill>
            <a:srgbClr val="E7E7E7"/>
          </a:solidFill>
        </a:fill>
      </a:tcStyle>
    </a:band1H>
    <a:band1V>
      <a:tcStyle>
        <a:tcBdr/>
        <a:fill>
          <a:solidFill>
            <a:srgbClr val="E7E7E7"/>
          </a:solidFill>
        </a:fill>
      </a:tcStyle>
    </a:band1V>
    <a:lastCol>
      <a:tcTxStyle b="on">
        <a:font>
          <a:latin typeface="+mn-lt"/>
          <a:ea typeface="+mn-ea"/>
          <a:cs typeface="+mn-cs"/>
        </a:font>
        <a:srgbClr val="FFFFFF"/>
      </a:tcTxStyle>
      <a:tcStyle>
        <a:tcBdr/>
        <a:fill>
          <a:solidFill>
            <a:srgbClr val="70AD47"/>
          </a:solidFill>
        </a:fill>
      </a:tcStyle>
    </a:lastCol>
    <a:firstCol>
      <a:tcTxStyle b="on">
        <a:font>
          <a:latin typeface="+mn-lt"/>
          <a:ea typeface="+mn-ea"/>
          <a:cs typeface="+mn-cs"/>
        </a:font>
        <a:srgbClr val="FFFFFF"/>
      </a:tcTxStyle>
      <a:tcStyle>
        <a:tcBdr/>
        <a:fill>
          <a:solidFill>
            <a:srgbClr val="70AD47"/>
          </a:solidFill>
        </a:fill>
      </a:tcStyle>
    </a:firstCol>
    <a:lastRow>
      <a:tcTxStyle b="on">
        <a:font>
          <a:latin typeface=""/>
          <a:ea typeface=""/>
          <a:cs typeface=""/>
        </a:font>
      </a:tcTxStyle>
      <a:tcStyle>
        <a:tcBdr>
          <a:top>
            <a:ln w="50804" cap="flat" cmpd="dbl" algn="ctr">
              <a:solidFill>
                <a:srgbClr val="000000"/>
              </a:solidFill>
              <a:prstDash val="solid"/>
              <a:round/>
              <a:headEnd type="none" w="med" len="med"/>
              <a:tailEnd type="none" w="med" len="med"/>
            </a:ln>
          </a:top>
        </a:tcBdr>
        <a:fill>
          <a:solidFill>
            <a:srgbClr val="FFFFFF"/>
          </a:solidFill>
        </a:fill>
      </a:tcStyle>
    </a:lastRow>
    <a:firstRow>
      <a:tcTxStyle b="on">
        <a:font>
          <a:latin typeface="+mn-lt"/>
          <a:ea typeface="+mn-ea"/>
          <a:cs typeface="+mn-cs"/>
        </a:font>
        <a:srgbClr val="FFFFFF"/>
      </a:tcTxStyle>
      <a:tcStyle>
        <a:tcBdr>
          <a:bottom>
            <a:ln w="25402" cap="flat" cmpd="sng" algn="ctr">
              <a:solidFill>
                <a:srgbClr val="000000"/>
              </a:solidFill>
              <a:prstDash val="solid"/>
              <a:round/>
              <a:headEnd type="none" w="med" len="med"/>
              <a:tailEnd type="none" w="med" len="med"/>
            </a:ln>
          </a:bottom>
        </a:tcBdr>
        <a:fill>
          <a:solidFill>
            <a:srgbClr val="70AD47"/>
          </a:solidFill>
        </a:fill>
      </a:tcStyle>
    </a:firstRow>
  </a:tblStyle>
  <a:tblStyle styleId="{F2DE63D5-997A-4646-A377-4702673A728D}" styleName="">
    <a:wholeTbl>
      <a:tcTxStyle>
        <a:font>
          <a:latin typeface="+mn-lt"/>
          <a:ea typeface="+mn-ea"/>
          <a:cs typeface="+mn-cs"/>
        </a:font>
        <a:srgbClr val="000000"/>
      </a:tcTxStyle>
      <a:tcStyle>
        <a:tcBdr>
          <a:left>
            <a:ln w="3172" cap="flat" cmpd="sng" algn="ctr">
              <a:solidFill>
                <a:srgbClr val="A5A5A5"/>
              </a:solidFill>
              <a:prstDash val="solid"/>
              <a:round/>
              <a:headEnd type="none" w="med" len="med"/>
              <a:tailEnd type="none" w="med" len="med"/>
            </a:ln>
          </a:left>
          <a:right>
            <a:ln w="3172" cap="flat" cmpd="sng" algn="ctr">
              <a:solidFill>
                <a:srgbClr val="A5A5A5"/>
              </a:solidFill>
              <a:prstDash val="solid"/>
              <a:round/>
              <a:headEnd type="none" w="med" len="med"/>
              <a:tailEnd type="none" w="med" len="med"/>
            </a:ln>
          </a:right>
          <a:top>
            <a:ln w="3172" cap="flat" cmpd="sng" algn="ctr">
              <a:solidFill>
                <a:srgbClr val="A5A5A5"/>
              </a:solidFill>
              <a:prstDash val="solid"/>
              <a:round/>
              <a:headEnd type="none" w="med" len="med"/>
              <a:tailEnd type="none" w="med" len="med"/>
            </a:ln>
          </a:top>
          <a:bottom>
            <a:ln w="3172" cap="flat" cmpd="sng" algn="ctr">
              <a:solidFill>
                <a:srgbClr val="A5A5A5"/>
              </a:solidFill>
              <a:prstDash val="solid"/>
              <a:round/>
              <a:headEnd type="none" w="med" len="med"/>
              <a:tailEnd type="none" w="med" len="med"/>
            </a:ln>
          </a:bottom>
        </a:tcBdr>
      </a:tcStyle>
    </a:wholeTbl>
    <a:band1H>
      <a:tcStyle>
        <a:tcBdr>
          <a:top>
            <a:ln w="3172" cap="flat" cmpd="sng" algn="ctr">
              <a:solidFill>
                <a:srgbClr val="A5A5A5"/>
              </a:solidFill>
              <a:prstDash val="solid"/>
              <a:round/>
              <a:headEnd type="none" w="med" len="med"/>
              <a:tailEnd type="none" w="med" len="med"/>
            </a:ln>
          </a:top>
          <a:bottom>
            <a:ln w="3172" cap="flat" cmpd="sng" algn="ctr">
              <a:solidFill>
                <a:srgbClr val="A5A5A5"/>
              </a:solidFill>
              <a:prstDash val="solid"/>
              <a:round/>
              <a:headEnd type="none" w="med" len="med"/>
              <a:tailEnd type="none" w="med" len="med"/>
            </a:ln>
          </a:bottom>
        </a:tcBdr>
      </a:tcStyle>
    </a:band1H>
    <a:band1V>
      <a:tcStyle>
        <a:tcBdr>
          <a:left>
            <a:ln w="3172" cap="flat" cmpd="sng" algn="ctr">
              <a:solidFill>
                <a:srgbClr val="A5A5A5"/>
              </a:solidFill>
              <a:prstDash val="solid"/>
              <a:round/>
              <a:headEnd type="none" w="med" len="med"/>
              <a:tailEnd type="none" w="med" len="med"/>
            </a:ln>
          </a:left>
          <a:right>
            <a:ln w="3172" cap="flat" cmpd="sng" algn="ctr">
              <a:solidFill>
                <a:srgbClr val="A5A5A5"/>
              </a:solidFill>
              <a:prstDash val="solid"/>
              <a:round/>
              <a:headEnd type="none" w="med" len="med"/>
              <a:tailEnd type="none" w="med" len="med"/>
            </a:ln>
          </a:right>
        </a:tcBdr>
      </a:tcStyle>
    </a:band1V>
    <a:band2V>
      <a:tcStyle>
        <a:tcBdr>
          <a:left>
            <a:ln w="3172" cap="flat" cmpd="sng" algn="ctr">
              <a:solidFill>
                <a:srgbClr val="A5A5A5"/>
              </a:solidFill>
              <a:prstDash val="solid"/>
              <a:round/>
              <a:headEnd type="none" w="med" len="med"/>
              <a:tailEnd type="none" w="med" len="med"/>
            </a:ln>
          </a:left>
          <a:right>
            <a:ln w="3172" cap="flat" cmpd="sng" algn="ctr">
              <a:solidFill>
                <a:srgbClr val="A5A5A5"/>
              </a:solidFill>
              <a:prstDash val="solid"/>
              <a:round/>
              <a:headEnd type="none" w="med" len="med"/>
              <a:tailEnd type="none" w="med" len="med"/>
            </a:ln>
          </a:right>
        </a:tcBdr>
      </a:tcStyle>
    </a:band2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50804" cap="flat" cmpd="dbl" algn="ctr">
              <a:solidFill>
                <a:srgbClr val="A5A5A5"/>
              </a:solidFill>
              <a:prstDash val="solid"/>
              <a:round/>
              <a:headEnd type="none" w="med" len="med"/>
              <a:tailEnd type="none" w="med" len="med"/>
            </a:ln>
          </a:top>
        </a:tcBdr>
      </a:tcStyle>
    </a:lastRow>
    <a:firstRow>
      <a:tcTxStyle b="on">
        <a:font>
          <a:latin typeface="+mn-lt"/>
          <a:ea typeface="+mn-ea"/>
          <a:cs typeface="+mn-cs"/>
        </a:font>
        <a:srgbClr val="FFFFFF"/>
      </a:tcTxStyle>
      <a:tcStyle>
        <a:tcBdr/>
        <a:fill>
          <a:solidFill>
            <a:srgbClr val="A5A5A5"/>
          </a:solidFill>
        </a:fill>
      </a:tcStyle>
    </a:firstRow>
  </a:tblStyle>
  <a:tblStyle styleId="{9DCAF9ED-07DC-4A11-8D7F-57B35C25682E}" styleName="">
    <a:wholeTbl>
      <a:tcTxStyle>
        <a:font>
          <a:latin typeface="+mn-lt"/>
          <a:ea typeface="+mn-ea"/>
          <a:cs typeface="+mn-cs"/>
        </a:font>
        <a:srgbClr val="000000"/>
      </a:tcTxStyle>
      <a:tcStyle>
        <a:tcBdr>
          <a:left>
            <a:ln w="12701" cap="flat" cmpd="sng" algn="ctr">
              <a:solidFill>
                <a:srgbClr val="ED7D31"/>
              </a:solidFill>
              <a:prstDash val="solid"/>
              <a:round/>
              <a:headEnd type="none" w="med" len="med"/>
              <a:tailEnd type="none" w="med" len="med"/>
            </a:ln>
          </a:left>
          <a:right>
            <a:ln w="12701" cap="flat" cmpd="sng" algn="ctr">
              <a:solidFill>
                <a:srgbClr val="ED7D31"/>
              </a:solidFill>
              <a:prstDash val="solid"/>
              <a:round/>
              <a:headEnd type="none" w="med" len="med"/>
              <a:tailEnd type="none" w="med" len="med"/>
            </a:ln>
          </a:right>
          <a:top>
            <a:ln w="12701" cap="flat" cmpd="sng" algn="ctr">
              <a:solidFill>
                <a:srgbClr val="ED7D31"/>
              </a:solidFill>
              <a:prstDash val="solid"/>
              <a:round/>
              <a:headEnd type="none" w="med" len="med"/>
              <a:tailEnd type="none" w="med" len="med"/>
            </a:ln>
          </a:top>
          <a:bottom>
            <a:ln w="12701" cap="flat" cmpd="sng" algn="ctr">
              <a:solidFill>
                <a:srgbClr val="ED7D31"/>
              </a:solidFill>
              <a:prstDash val="solid"/>
              <a:round/>
              <a:headEnd type="none" w="med" len="med"/>
              <a:tailEnd type="none" w="med" len="med"/>
            </a:ln>
          </a:bottom>
        </a:tcBdr>
        <a:fill>
          <a:solidFill>
            <a:srgbClr val="FFFFFF"/>
          </a:solidFill>
        </a:fill>
      </a:tcStyle>
    </a:wholeTbl>
    <a:band1H>
      <a:tcStyle>
        <a:tcBdr/>
        <a:fill>
          <a:solidFill>
            <a:srgbClr val="FCECE8"/>
          </a:solidFill>
        </a:fill>
      </a:tcStyle>
    </a:band1H>
    <a:band1V>
      <a:tcStyle>
        <a:tcBdr/>
        <a:fill>
          <a:solidFill>
            <a:srgbClr val="FCECE8"/>
          </a:solidFill>
        </a:fill>
      </a:tcStyle>
    </a:band1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50804" cap="flat" cmpd="dbl" algn="ctr">
              <a:solidFill>
                <a:srgbClr val="ED7D31"/>
              </a:solidFill>
              <a:prstDash val="solid"/>
              <a:round/>
              <a:headEnd type="none" w="med" len="med"/>
              <a:tailEnd type="none" w="med" len="med"/>
            </a:ln>
          </a:top>
        </a:tcBdr>
        <a:fill>
          <a:solidFill>
            <a:srgbClr val="FFFFFF"/>
          </a:solidFill>
        </a:fill>
      </a:tcStyle>
    </a:lastRow>
    <a:firstRow>
      <a:tcTxStyle b="on">
        <a:font>
          <a:latin typeface="+mn-lt"/>
          <a:ea typeface="+mn-ea"/>
          <a:cs typeface="+mn-cs"/>
        </a:font>
        <a:srgbClr val="FFFFFF"/>
      </a:tcTxStyle>
      <a:tcStyle>
        <a:tcBdr/>
        <a:fill>
          <a:solidFill>
            <a:srgbClr val="ED7D31"/>
          </a:solidFill>
        </a:fill>
      </a:tcStyle>
    </a:firstRow>
  </a:tblStyle>
  <a:tblStyle styleId="{7E9639D4-E3E2-4D34-9284-5A2195B3D0D7}" styleName="">
    <a:wholeTbl>
      <a:tcTxStyle>
        <a:font>
          <a:latin typeface="+mn-lt"/>
          <a:ea typeface="+mn-ea"/>
          <a:cs typeface="+mn-cs"/>
        </a:font>
        <a:srgbClr val="000000"/>
      </a:tcTxStyle>
      <a:tcStyle>
        <a:tcBdr>
          <a:left>
            <a:ln w="3172" cap="flat" cmpd="sng" algn="ctr">
              <a:solidFill>
                <a:srgbClr val="000000"/>
              </a:solidFill>
              <a:prstDash val="solid"/>
              <a:round/>
              <a:headEnd type="none" w="med" len="med"/>
              <a:tailEnd type="none" w="med" len="med"/>
            </a:ln>
          </a:left>
          <a:right>
            <a:ln w="3172" cap="flat" cmpd="sng" algn="ctr">
              <a:solidFill>
                <a:srgbClr val="000000"/>
              </a:solidFill>
              <a:prstDash val="solid"/>
              <a:round/>
              <a:headEnd type="none" w="med" len="med"/>
              <a:tailEnd type="none" w="med" len="med"/>
            </a:ln>
          </a:right>
          <a:top>
            <a:ln w="3172" cap="flat" cmpd="sng" algn="ctr">
              <a:solidFill>
                <a:srgbClr val="000000"/>
              </a:solidFill>
              <a:prstDash val="solid"/>
              <a:round/>
              <a:headEnd type="none" w="med" len="med"/>
              <a:tailEnd type="none" w="med" len="med"/>
            </a:ln>
          </a:top>
          <a:bottom>
            <a:ln w="3172" cap="flat" cmpd="sng" algn="ctr">
              <a:solidFill>
                <a:srgbClr val="000000"/>
              </a:solidFill>
              <a:prstDash val="solid"/>
              <a:round/>
              <a:headEnd type="none" w="med" len="med"/>
              <a:tailEnd type="none" w="med" len="med"/>
            </a:ln>
          </a:bottom>
        </a:tcBdr>
      </a:tcStyle>
    </a:wholeTbl>
    <a:band1H>
      <a:tcStyle>
        <a:tcBdr>
          <a:top>
            <a:ln w="3172" cap="flat" cmpd="sng" algn="ctr">
              <a:solidFill>
                <a:srgbClr val="000000"/>
              </a:solidFill>
              <a:prstDash val="solid"/>
              <a:round/>
              <a:headEnd type="none" w="med" len="med"/>
              <a:tailEnd type="none" w="med" len="med"/>
            </a:ln>
          </a:top>
          <a:bottom>
            <a:ln w="3172" cap="flat" cmpd="sng" algn="ctr">
              <a:solidFill>
                <a:srgbClr val="000000"/>
              </a:solidFill>
              <a:prstDash val="solid"/>
              <a:round/>
              <a:headEnd type="none" w="med" len="med"/>
              <a:tailEnd type="none" w="med" len="med"/>
            </a:ln>
          </a:bottom>
        </a:tcBdr>
      </a:tcStyle>
    </a:band1H>
    <a:band1V>
      <a:tcStyle>
        <a:tcBdr>
          <a:left>
            <a:ln w="3172" cap="flat" cmpd="sng" algn="ctr">
              <a:solidFill>
                <a:srgbClr val="000000"/>
              </a:solidFill>
              <a:prstDash val="solid"/>
              <a:round/>
              <a:headEnd type="none" w="med" len="med"/>
              <a:tailEnd type="none" w="med" len="med"/>
            </a:ln>
          </a:left>
          <a:right>
            <a:ln w="3172" cap="flat" cmpd="sng" algn="ctr">
              <a:solidFill>
                <a:srgbClr val="000000"/>
              </a:solidFill>
              <a:prstDash val="solid"/>
              <a:round/>
              <a:headEnd type="none" w="med" len="med"/>
              <a:tailEnd type="none" w="med" len="med"/>
            </a:ln>
          </a:right>
        </a:tcBdr>
      </a:tcStyle>
    </a:band1V>
    <a:band2V>
      <a:tcStyle>
        <a:tcBdr>
          <a:left>
            <a:ln w="3172" cap="flat" cmpd="sng" algn="ctr">
              <a:solidFill>
                <a:srgbClr val="000000"/>
              </a:solidFill>
              <a:prstDash val="solid"/>
              <a:round/>
              <a:headEnd type="none" w="med" len="med"/>
              <a:tailEnd type="none" w="med" len="med"/>
            </a:ln>
          </a:left>
          <a:right>
            <a:ln w="3172" cap="flat" cmpd="sng" algn="ctr">
              <a:solidFill>
                <a:srgbClr val="000000"/>
              </a:solidFill>
              <a:prstDash val="solid"/>
              <a:round/>
              <a:headEnd type="none" w="med" len="med"/>
              <a:tailEnd type="none" w="med" len="med"/>
            </a:ln>
          </a:right>
        </a:tcBdr>
      </a:tcStyle>
    </a:band2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50804" cap="flat" cmpd="dbl" algn="ctr">
              <a:solidFill>
                <a:srgbClr val="000000"/>
              </a:solidFill>
              <a:prstDash val="solid"/>
              <a:round/>
              <a:headEnd type="none" w="med" len="med"/>
              <a:tailEnd type="none" w="med" len="med"/>
            </a:ln>
          </a:top>
        </a:tcBdr>
      </a:tcStyle>
    </a:lastRow>
    <a:firstRow>
      <a:tcTxStyle b="on">
        <a:font>
          <a:latin typeface="+mn-lt"/>
          <a:ea typeface="+mn-ea"/>
          <a:cs typeface="+mn-cs"/>
        </a:font>
        <a:srgbClr val="FFFFFF"/>
      </a:tcTxStyle>
      <a:tcStyle>
        <a:tcBdr/>
        <a:fill>
          <a:solidFill>
            <a:srgbClr val="000000"/>
          </a:solidFill>
        </a:fill>
      </a:tcStyle>
    </a:firstRow>
  </a:tblStyle>
  <a:tblStyle styleId="{8A107856-5554-42FB-B03E-39F5DBC370BA}" styleName="">
    <a:wholeTbl>
      <a:tcTxStyle>
        <a:font>
          <a:latin typeface="+mn-lt"/>
          <a:ea typeface="+mn-ea"/>
          <a:cs typeface="+mn-cs"/>
        </a:font>
        <a:srgbClr val="000000"/>
      </a:tcTxStyle>
      <a:tcStyle>
        <a:tcBdr>
          <a:left>
            <a:ln w="12701" cap="flat" cmpd="sng" algn="ctr">
              <a:solidFill>
                <a:srgbClr val="ED7D31"/>
              </a:solidFill>
              <a:prstDash val="solid"/>
              <a:round/>
              <a:headEnd type="none" w="med" len="med"/>
              <a:tailEnd type="none" w="med" len="med"/>
            </a:ln>
          </a:left>
          <a:right>
            <a:ln w="12701" cap="flat" cmpd="sng" algn="ctr">
              <a:solidFill>
                <a:srgbClr val="ED7D31"/>
              </a:solidFill>
              <a:prstDash val="solid"/>
              <a:round/>
              <a:headEnd type="none" w="med" len="med"/>
              <a:tailEnd type="none" w="med" len="med"/>
            </a:ln>
          </a:right>
          <a:top>
            <a:ln w="12701" cap="flat" cmpd="sng" algn="ctr">
              <a:solidFill>
                <a:srgbClr val="ED7D31"/>
              </a:solidFill>
              <a:prstDash val="solid"/>
              <a:round/>
              <a:headEnd type="none" w="med" len="med"/>
              <a:tailEnd type="none" w="med" len="med"/>
            </a:ln>
          </a:top>
          <a:bottom>
            <a:ln w="12701" cap="flat" cmpd="sng" algn="ctr">
              <a:solidFill>
                <a:srgbClr val="ED7D31"/>
              </a:solidFill>
              <a:prstDash val="solid"/>
              <a:round/>
              <a:headEnd type="none" w="med" len="med"/>
              <a:tailEnd type="none" w="med" len="med"/>
            </a:ln>
          </a:bottom>
        </a:tcBdr>
        <a:fill>
          <a:solidFill>
            <a:srgbClr val="FCECE8"/>
          </a:solidFill>
        </a:fill>
      </a:tcStyle>
    </a:wholeTbl>
    <a:band1H>
      <a:tcStyle>
        <a:tcBdr/>
        <a:fill>
          <a:solidFill>
            <a:srgbClr val="F8D7CD"/>
          </a:solidFill>
        </a:fill>
      </a:tcStyle>
    </a:band1H>
    <a:band1V>
      <a:tcStyle>
        <a:tcBdr/>
        <a:fill>
          <a:solidFill>
            <a:srgbClr val="F8D7CD"/>
          </a:solidFill>
        </a:fill>
      </a:tcStyle>
    </a:band1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25402" cap="flat" cmpd="sng" algn="ctr">
              <a:solidFill>
                <a:srgbClr val="ED7D31"/>
              </a:solidFill>
              <a:prstDash val="solid"/>
              <a:round/>
              <a:headEnd type="none" w="med" len="med"/>
              <a:tailEnd type="none" w="med" len="med"/>
            </a:ln>
          </a:top>
        </a:tcBdr>
        <a:fill>
          <a:solidFill>
            <a:srgbClr val="FCECE8"/>
          </a:solidFill>
        </a:fill>
      </a:tcStyle>
    </a:lastRow>
    <a:firstRow>
      <a:tcTxStyle b="on">
        <a:font>
          <a:latin typeface=""/>
          <a:ea typeface=""/>
          <a:cs typeface=""/>
        </a:font>
      </a:tcTxStyle>
      <a:tcStyle>
        <a:tcBdr/>
        <a:fill>
          <a:solidFill>
            <a:srgbClr val="FCECE8"/>
          </a:solidFill>
        </a:fill>
      </a:tcStyle>
    </a:firstRow>
  </a:tblStyle>
  <a:tblStyle styleId="{8799B23B-EC83-4686-B30A-512413B5E67A}" styleName="">
    <a:wholeTbl>
      <a:tcTxStyle>
        <a:font>
          <a:latin typeface="+mn-lt"/>
          <a:ea typeface="+mn-ea"/>
          <a:cs typeface="+mn-cs"/>
        </a:font>
        <a:srgbClr val="000000"/>
      </a:tcTxStyle>
      <a:tcStyle>
        <a:tcBdr>
          <a:left>
            <a:ln w="12701" cap="flat" cmpd="sng" algn="ctr">
              <a:solidFill>
                <a:srgbClr val="A5A5A5"/>
              </a:solidFill>
              <a:prstDash val="solid"/>
              <a:round/>
              <a:headEnd type="none" w="med" len="med"/>
              <a:tailEnd type="none" w="med" len="med"/>
            </a:ln>
          </a:left>
          <a:right>
            <a:ln w="12701" cap="flat" cmpd="sng" algn="ctr">
              <a:solidFill>
                <a:srgbClr val="A5A5A5"/>
              </a:solidFill>
              <a:prstDash val="solid"/>
              <a:round/>
              <a:headEnd type="none" w="med" len="med"/>
              <a:tailEnd type="none" w="med" len="med"/>
            </a:ln>
          </a:right>
          <a:top>
            <a:ln w="12701" cap="flat" cmpd="sng" algn="ctr">
              <a:solidFill>
                <a:srgbClr val="A5A5A5"/>
              </a:solidFill>
              <a:prstDash val="solid"/>
              <a:round/>
              <a:headEnd type="none" w="med" len="med"/>
              <a:tailEnd type="none" w="med" len="med"/>
            </a:ln>
          </a:top>
          <a:bottom>
            <a:ln w="12701" cap="flat" cmpd="sng" algn="ctr">
              <a:solidFill>
                <a:srgbClr val="A5A5A5"/>
              </a:solidFill>
              <a:prstDash val="solid"/>
              <a:round/>
              <a:headEnd type="none" w="med" len="med"/>
              <a:tailEnd type="none" w="med" len="med"/>
            </a:ln>
          </a:bottom>
        </a:tcBdr>
      </a:tcStyle>
    </a:wholeTbl>
    <a:band1H>
      <a:tcStyle>
        <a:tcBdr/>
        <a:fill>
          <a:solidFill>
            <a:srgbClr val="A5A5A5"/>
          </a:solidFill>
        </a:fill>
      </a:tcStyle>
    </a:band1H>
    <a:band1V>
      <a:tcStyle>
        <a:tcBdr/>
        <a:fill>
          <a:solidFill>
            <a:srgbClr val="A5A5A5"/>
          </a:solidFill>
        </a:fill>
      </a:tcStyle>
    </a:band1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50804" cap="flat" cmpd="dbl" algn="ctr">
              <a:solidFill>
                <a:srgbClr val="A5A5A5"/>
              </a:solidFill>
              <a:prstDash val="solid"/>
              <a:round/>
              <a:headEnd type="none" w="med" len="med"/>
              <a:tailEnd type="none" w="med" len="med"/>
            </a:ln>
          </a:top>
        </a:tcBdr>
      </a:tcStyle>
    </a:lastRow>
    <a:firstRow>
      <a:tcTxStyle b="on">
        <a:font>
          <a:latin typeface=""/>
          <a:ea typeface=""/>
          <a:cs typeface=""/>
        </a:font>
      </a:tcTxStyle>
      <a:tcStyle>
        <a:tcBdr>
          <a:bottom>
            <a:ln w="25402" cap="flat" cmpd="sng" algn="ctr">
              <a:solidFill>
                <a:srgbClr val="A5A5A5"/>
              </a:solidFill>
              <a:prstDash val="solid"/>
              <a:round/>
              <a:headEnd type="none" w="med" len="med"/>
              <a:tailEnd type="none" w="med" len="med"/>
            </a:ln>
          </a:bottom>
        </a:tcBdr>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7" d="100"/>
          <a:sy n="57" d="100"/>
        </p:scale>
        <p:origin x="84" y="5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Marcador de fecha 2">
            <a:extLst>
              <a:ext uri="{FF2B5EF4-FFF2-40B4-BE49-F238E27FC236}">
                <a16:creationId xmlns:a16="http://schemas.microsoft.com/office/drawing/2014/main" id="{8E01CB7C-0BA2-8422-4E14-A7619C626315}"/>
              </a:ext>
            </a:extLst>
          </p:cNvPr>
          <p:cNvSpPr txBox="1">
            <a:spLocks noGrp="1"/>
          </p:cNvSpPr>
          <p:nvPr>
            <p:ph type="dt" sz="quarter" idx="1"/>
          </p:nvPr>
        </p:nvSpPr>
        <p:spPr>
          <a:xfrm>
            <a:off x="3884608" y="0"/>
            <a:ext cx="2971800" cy="458791"/>
          </a:xfrm>
          <a:prstGeom prst="rect">
            <a:avLst/>
          </a:prstGeom>
          <a:noFill/>
          <a:ln>
            <a:noFill/>
          </a:ln>
        </p:spPr>
        <p:txBody>
          <a:bodyPr vert="horz" wrap="square" lIns="91440" tIns="45720" rIns="91440" bIns="45720"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421777C1-3BF4-4A00-98A1-F2860BEC7CBD}" type="datetime1">
              <a:rPr lang="es-ES" sz="1200" b="0" i="0" u="none" strike="noStrike" kern="1200" cap="none" spc="0" baseline="0">
                <a:solidFill>
                  <a:srgbClr val="000000"/>
                </a:solidFill>
                <a:uFillTx/>
                <a:latin typeface="Calibri"/>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03/05/2026</a:t>
            </a:fld>
            <a:endParaRPr lang="es-ES" sz="1200" b="0" i="0" u="none" strike="noStrike" kern="1200" cap="none" spc="0" baseline="0">
              <a:solidFill>
                <a:srgbClr val="000000"/>
              </a:solidFill>
              <a:uFillTx/>
              <a:latin typeface="Calibri"/>
            </a:endParaRPr>
          </a:p>
        </p:txBody>
      </p:sp>
      <p:sp>
        <p:nvSpPr>
          <p:cNvPr id="3" name="Marcador de número de diapositiva 5">
            <a:extLst>
              <a:ext uri="{FF2B5EF4-FFF2-40B4-BE49-F238E27FC236}">
                <a16:creationId xmlns:a16="http://schemas.microsoft.com/office/drawing/2014/main" id="{D0089BB9-8888-A0B9-D761-D4139FEA4F83}"/>
              </a:ext>
            </a:extLst>
          </p:cNvPr>
          <p:cNvSpPr txBox="1">
            <a:spLocks noGrp="1"/>
          </p:cNvSpPr>
          <p:nvPr>
            <p:ph type="sldNum" sz="quarter" idx="3"/>
          </p:nvPr>
        </p:nvSpPr>
        <p:spPr>
          <a:xfrm>
            <a:off x="3884608" y="8685208"/>
            <a:ext cx="2971800" cy="458791"/>
          </a:xfrm>
          <a:prstGeom prst="rect">
            <a:avLst/>
          </a:prstGeom>
          <a:noFill/>
          <a:ln>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019DABC2-7F88-4C2D-ACDC-6FC968EE788D}" type="slidenum">
              <a:t>‹Nº›</a:t>
            </a:fld>
            <a:endParaRPr lang="es-ES" sz="1200" b="0" i="0" u="none" strike="noStrike" kern="1200" cap="none" spc="0" baseline="0">
              <a:solidFill>
                <a:srgbClr val="000000"/>
              </a:solidFill>
              <a:uFillTx/>
              <a:latin typeface="Calibri"/>
            </a:endParaRPr>
          </a:p>
        </p:txBody>
      </p:sp>
      <p:sp>
        <p:nvSpPr>
          <p:cNvPr id="4" name="Marcador de pie de página 6">
            <a:extLst>
              <a:ext uri="{FF2B5EF4-FFF2-40B4-BE49-F238E27FC236}">
                <a16:creationId xmlns:a16="http://schemas.microsoft.com/office/drawing/2014/main" id="{7130DE98-387F-3655-6D5D-E0D40D4C18DC}"/>
              </a:ext>
            </a:extLst>
          </p:cNvPr>
          <p:cNvSpPr txBox="1">
            <a:spLocks noGrp="1"/>
          </p:cNvSpPr>
          <p:nvPr>
            <p:ph type="ftr" sz="quarter" idx="2"/>
          </p:nvPr>
        </p:nvSpPr>
        <p:spPr>
          <a:xfrm>
            <a:off x="0" y="8685208"/>
            <a:ext cx="2971800" cy="458791"/>
          </a:xfrm>
          <a:prstGeom prst="rect">
            <a:avLst/>
          </a:prstGeom>
          <a:noFill/>
          <a:ln>
            <a:noFill/>
          </a:ln>
        </p:spPr>
        <p:txBody>
          <a:bodyPr vert="horz" wrap="square" lIns="91440" tIns="45720" rIns="91440" bIns="45720" anchor="b"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200" b="0" i="0" u="none" strike="noStrike" kern="1200" cap="none" spc="0" baseline="0">
              <a:solidFill>
                <a:srgbClr val="000000"/>
              </a:solidFill>
              <a:uFillTx/>
              <a:latin typeface="Calibri"/>
            </a:endParaRPr>
          </a:p>
        </p:txBody>
      </p:sp>
      <p:sp>
        <p:nvSpPr>
          <p:cNvPr id="5" name="Marcador de encabezado 7">
            <a:extLst>
              <a:ext uri="{FF2B5EF4-FFF2-40B4-BE49-F238E27FC236}">
                <a16:creationId xmlns:a16="http://schemas.microsoft.com/office/drawing/2014/main" id="{1D7B565F-8D18-95A4-51A8-E4F847ADC1AB}"/>
              </a:ext>
            </a:extLst>
          </p:cNvPr>
          <p:cNvSpPr txBox="1">
            <a:spLocks noGrp="1"/>
          </p:cNvSpPr>
          <p:nvPr>
            <p:ph type="hdr" sz="quarter"/>
          </p:nvPr>
        </p:nvSpPr>
        <p:spPr>
          <a:xfrm>
            <a:off x="0" y="0"/>
            <a:ext cx="2971800" cy="458791"/>
          </a:xfrm>
          <a:prstGeom prst="rect">
            <a:avLst/>
          </a:prstGeom>
          <a:noFill/>
          <a:ln>
            <a:noFill/>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200" b="0" i="0" u="none" strike="noStrike" kern="1200" cap="none" spc="0" baseline="0">
              <a:solidFill>
                <a:srgbClr val="000000"/>
              </a:solidFill>
              <a:uFillTx/>
              <a:latin typeface="Calibri"/>
            </a:endParaRPr>
          </a:p>
        </p:txBody>
      </p:sp>
    </p:spTree>
    <p:extLst>
      <p:ext uri="{BB962C8B-B14F-4D97-AF65-F5344CB8AC3E}">
        <p14:creationId xmlns:p14="http://schemas.microsoft.com/office/powerpoint/2010/main" val="32061138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163CB917-A686-857B-E2F2-55A17F10E9CE}"/>
              </a:ext>
            </a:extLst>
          </p:cNvPr>
          <p:cNvSpPr txBox="1">
            <a:spLocks noGrp="1"/>
          </p:cNvSpPr>
          <p:nvPr>
            <p:ph type="hdr" sz="quarter"/>
          </p:nvPr>
        </p:nvSpPr>
        <p:spPr>
          <a:xfrm>
            <a:off x="0" y="0"/>
            <a:ext cx="2971800" cy="458791"/>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endParaRPr lang="es-ES"/>
          </a:p>
        </p:txBody>
      </p:sp>
      <p:sp>
        <p:nvSpPr>
          <p:cNvPr id="3" name="Marcador de fecha 2">
            <a:extLst>
              <a:ext uri="{FF2B5EF4-FFF2-40B4-BE49-F238E27FC236}">
                <a16:creationId xmlns:a16="http://schemas.microsoft.com/office/drawing/2014/main" id="{96247CE5-30F5-0FF7-074F-46F2E68F02ED}"/>
              </a:ext>
            </a:extLst>
          </p:cNvPr>
          <p:cNvSpPr txBox="1">
            <a:spLocks noGrp="1"/>
          </p:cNvSpPr>
          <p:nvPr>
            <p:ph type="dt" idx="1"/>
          </p:nvPr>
        </p:nvSpPr>
        <p:spPr>
          <a:xfrm>
            <a:off x="3884608" y="0"/>
            <a:ext cx="2971800" cy="458791"/>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fld id="{36C2ADDA-F50B-4BA0-96AE-D82C55B3C98F}" type="datetime1">
              <a:rPr lang="es-ES"/>
              <a:pPr lvl="0"/>
              <a:t>03/05/2026</a:t>
            </a:fld>
            <a:endParaRPr lang="es-ES"/>
          </a:p>
        </p:txBody>
      </p:sp>
      <p:sp>
        <p:nvSpPr>
          <p:cNvPr id="4" name="Marcador de imagen de diapositiva 3">
            <a:extLst>
              <a:ext uri="{FF2B5EF4-FFF2-40B4-BE49-F238E27FC236}">
                <a16:creationId xmlns:a16="http://schemas.microsoft.com/office/drawing/2014/main" id="{904BF08F-AEB9-6C8C-073B-AD89689B9861}"/>
              </a:ext>
            </a:extLst>
          </p:cNvPr>
          <p:cNvSpPr>
            <a:spLocks noGrp="1" noRot="1" noChangeAspect="1"/>
          </p:cNvSpPr>
          <p:nvPr>
            <p:ph type="sldImg" idx="2"/>
          </p:nvPr>
        </p:nvSpPr>
        <p:spPr>
          <a:xfrm>
            <a:off x="685800" y="1143000"/>
            <a:ext cx="5486400" cy="3086099"/>
          </a:xfrm>
          <a:prstGeom prst="rect">
            <a:avLst/>
          </a:prstGeom>
          <a:noFill/>
          <a:ln w="12701">
            <a:solidFill>
              <a:srgbClr val="000000"/>
            </a:solidFill>
            <a:prstDash val="solid"/>
          </a:ln>
        </p:spPr>
        <p:txBody>
          <a:bodyPr/>
          <a:lstStyle/>
          <a:p>
            <a:endParaRPr lang="es-EC"/>
          </a:p>
        </p:txBody>
      </p:sp>
      <p:sp>
        <p:nvSpPr>
          <p:cNvPr id="5" name="Marcador de notas 4">
            <a:extLst>
              <a:ext uri="{FF2B5EF4-FFF2-40B4-BE49-F238E27FC236}">
                <a16:creationId xmlns:a16="http://schemas.microsoft.com/office/drawing/2014/main" id="{16036CD3-C62C-A1EA-C3E2-1FBCBEB775FA}"/>
              </a:ext>
            </a:extLst>
          </p:cNvPr>
          <p:cNvSpPr txBox="1">
            <a:spLocks noGrp="1"/>
          </p:cNvSpPr>
          <p:nvPr>
            <p:ph type="body" sz="quarter" idx="3"/>
          </p:nvPr>
        </p:nvSpPr>
        <p:spPr>
          <a:xfrm>
            <a:off x="685800" y="4400549"/>
            <a:ext cx="5486400" cy="3600450"/>
          </a:xfrm>
          <a:prstGeom prst="rect">
            <a:avLst/>
          </a:prstGeom>
          <a:noFill/>
          <a:ln>
            <a:noFill/>
          </a:ln>
        </p:spPr>
        <p:txBody>
          <a:bodyPr vert="horz" wrap="square" lIns="91440" tIns="45720" rIns="91440" bIns="45720" anchor="t" anchorCtr="0" compatLnSpc="1">
            <a:no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a:extLst>
              <a:ext uri="{FF2B5EF4-FFF2-40B4-BE49-F238E27FC236}">
                <a16:creationId xmlns:a16="http://schemas.microsoft.com/office/drawing/2014/main" id="{8F0D76F3-A727-C5B4-3291-A59D70780670}"/>
              </a:ext>
            </a:extLst>
          </p:cNvPr>
          <p:cNvSpPr txBox="1">
            <a:spLocks noGrp="1"/>
          </p:cNvSpPr>
          <p:nvPr>
            <p:ph type="ftr" sz="quarter" idx="4"/>
          </p:nvPr>
        </p:nvSpPr>
        <p:spPr>
          <a:xfrm>
            <a:off x="0" y="8685208"/>
            <a:ext cx="2971800" cy="458791"/>
          </a:xfrm>
          <a:prstGeom prst="rect">
            <a:avLst/>
          </a:prstGeom>
          <a:noFill/>
          <a:ln>
            <a:noFill/>
          </a:ln>
        </p:spPr>
        <p:txBody>
          <a:bodyPr vert="horz" wrap="square" lIns="91440" tIns="45720" rIns="91440" bIns="45720" anchor="b" anchorCtr="0" compatLnSpc="1">
            <a:noAutofit/>
          </a:bodyPr>
          <a:lstStyle>
            <a:lvl1pPr marL="0" marR="0" lvl="0" indent="0" algn="l"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endParaRPr lang="es-ES"/>
          </a:p>
        </p:txBody>
      </p:sp>
      <p:sp>
        <p:nvSpPr>
          <p:cNvPr id="7" name="Marcador de número de diapositiva 6">
            <a:extLst>
              <a:ext uri="{FF2B5EF4-FFF2-40B4-BE49-F238E27FC236}">
                <a16:creationId xmlns:a16="http://schemas.microsoft.com/office/drawing/2014/main" id="{1F5845D3-2CEE-8CDA-E845-42D0E6531339}"/>
              </a:ext>
            </a:extLst>
          </p:cNvPr>
          <p:cNvSpPr txBox="1">
            <a:spLocks noGrp="1"/>
          </p:cNvSpPr>
          <p:nvPr>
            <p:ph type="sldNum" sz="quarter" idx="5"/>
          </p:nvPr>
        </p:nvSpPr>
        <p:spPr>
          <a:xfrm>
            <a:off x="3884608" y="8685208"/>
            <a:ext cx="2971800" cy="458791"/>
          </a:xfrm>
          <a:prstGeom prst="rect">
            <a:avLst/>
          </a:prstGeom>
          <a:noFill/>
          <a:ln>
            <a:noFill/>
          </a:ln>
        </p:spPr>
        <p:txBody>
          <a:bodyPr vert="horz" wrap="square" lIns="91440" tIns="45720" rIns="91440" bIns="45720" anchor="b" anchorCtr="0" compatLnSpc="1">
            <a:noAutofit/>
          </a:bodyPr>
          <a:lstStyle>
            <a:lvl1pPr marL="0" marR="0" lvl="0" indent="0" algn="r"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fld id="{CF228232-6616-4E6B-B355-197C02859175}" type="slidenum">
              <a:t>‹Nº›</a:t>
            </a:fld>
            <a:endParaRPr lang="es-ES"/>
          </a:p>
        </p:txBody>
      </p:sp>
    </p:spTree>
    <p:extLst>
      <p:ext uri="{BB962C8B-B14F-4D97-AF65-F5344CB8AC3E}">
        <p14:creationId xmlns:p14="http://schemas.microsoft.com/office/powerpoint/2010/main" val="506851760"/>
      </p:ext>
    </p:extLst>
  </p:cSld>
  <p:clrMap bg1="lt1" tx1="dk1" bg2="lt2" tx2="dk2" accent1="accent1" accent2="accent2" accent3="accent3" accent4="accent4" accent5="accent5" accent6="accent6" hlink="hlink" folHlink="folHlink"/>
  <p:notesStyle>
    <a:lvl1pPr marL="0" marR="0" lvl="0" indent="0" algn="l"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vl2pPr marL="457200" marR="0" lvl="1" indent="0" algn="l"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2pPr>
    <a:lvl3pPr marL="914400" marR="0" lvl="2" indent="0" algn="l"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3pPr>
    <a:lvl4pPr marL="1371600" marR="0" lvl="3" indent="0" algn="l"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4pPr>
    <a:lvl5pPr marL="1828800" marR="0" lvl="4" indent="0" algn="l"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46112831-A29D-4104-59B3-8E02240DA382}"/>
              </a:ext>
            </a:extLst>
          </p:cNvPr>
          <p:cNvSpPr>
            <a:spLocks noGrp="1" noRot="1" noChangeAspect="1"/>
          </p:cNvSpPr>
          <p:nvPr>
            <p:ph type="sldImg"/>
          </p:nvPr>
        </p:nvSpPr>
        <p:spPr>
          <a:xfrm>
            <a:off x="685800" y="1143000"/>
            <a:ext cx="5486400" cy="3086100"/>
          </a:xfrm>
        </p:spPr>
        <p:txBody>
          <a:bodyPr/>
          <a:lstStyle/>
          <a:p>
            <a:endParaRPr lang="es-EC"/>
          </a:p>
        </p:txBody>
      </p:sp>
      <p:sp>
        <p:nvSpPr>
          <p:cNvPr id="3" name="Marcador de notas 2">
            <a:extLst>
              <a:ext uri="{FF2B5EF4-FFF2-40B4-BE49-F238E27FC236}">
                <a16:creationId xmlns:a16="http://schemas.microsoft.com/office/drawing/2014/main" id="{F2D497FF-44AB-7E48-8F94-8B67D8E97100}"/>
              </a:ext>
            </a:extLst>
          </p:cNvPr>
          <p:cNvSpPr txBox="1">
            <a:spLocks noGrp="1"/>
          </p:cNvSpPr>
          <p:nvPr>
            <p:ph type="body" sz="quarter" idx="1"/>
          </p:nvPr>
        </p:nvSpPr>
        <p:spPr/>
        <p:txBody>
          <a:bodyPr/>
          <a:lstStyle/>
          <a:p>
            <a:endParaRPr lang="es-EC"/>
          </a:p>
        </p:txBody>
      </p:sp>
      <p:sp>
        <p:nvSpPr>
          <p:cNvPr id="4" name="Marcador de número de diapositiva 3">
            <a:extLst>
              <a:ext uri="{FF2B5EF4-FFF2-40B4-BE49-F238E27FC236}">
                <a16:creationId xmlns:a16="http://schemas.microsoft.com/office/drawing/2014/main" id="{CA622689-DDA4-D863-CA6D-E06CE878DEEF}"/>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DB3563CF-501F-43F4-B3D4-996604BB0FC8}" type="slidenum">
              <a:t>1</a:t>
            </a:fld>
            <a:endParaRPr lang="es-ES" sz="1200" b="0" i="0" u="none" strike="noStrike" kern="1200" cap="none" spc="0" baseline="0">
              <a:solidFill>
                <a:srgbClr val="000000"/>
              </a:solidFill>
              <a:uFillTx/>
              <a:latin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FCE77E-6E56-49FC-1D89-6A35F33083AF}"/>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C702ECF7-B5E0-ADA0-534C-65E837EC4152}"/>
              </a:ext>
            </a:extLst>
          </p:cNvPr>
          <p:cNvSpPr>
            <a:spLocks noGrp="1" noRot="1" noChangeAspect="1"/>
          </p:cNvSpPr>
          <p:nvPr>
            <p:ph type="sldImg"/>
          </p:nvPr>
        </p:nvSpPr>
        <p:spPr>
          <a:xfrm>
            <a:off x="685800" y="1143000"/>
            <a:ext cx="5486400" cy="3086100"/>
          </a:xfrm>
        </p:spPr>
        <p:txBody>
          <a:bodyPr/>
          <a:lstStyle/>
          <a:p>
            <a:endParaRPr lang="es-EC"/>
          </a:p>
        </p:txBody>
      </p:sp>
      <p:sp>
        <p:nvSpPr>
          <p:cNvPr id="3" name="Marcador de notas 2">
            <a:extLst>
              <a:ext uri="{FF2B5EF4-FFF2-40B4-BE49-F238E27FC236}">
                <a16:creationId xmlns:a16="http://schemas.microsoft.com/office/drawing/2014/main" id="{7EFA05BA-0BEE-83FA-21BC-5C41E60C5036}"/>
              </a:ext>
            </a:extLst>
          </p:cNvPr>
          <p:cNvSpPr txBox="1">
            <a:spLocks noGrp="1"/>
          </p:cNvSpPr>
          <p:nvPr>
            <p:ph type="body" sz="quarter" idx="1"/>
          </p:nvPr>
        </p:nvSpPr>
        <p:spPr/>
        <p:txBody>
          <a:bodyPr/>
          <a:lstStyle/>
          <a:p>
            <a:endParaRPr lang="es-EC"/>
          </a:p>
        </p:txBody>
      </p:sp>
      <p:sp>
        <p:nvSpPr>
          <p:cNvPr id="4" name="Marcador de número de diapositiva 3">
            <a:extLst>
              <a:ext uri="{FF2B5EF4-FFF2-40B4-BE49-F238E27FC236}">
                <a16:creationId xmlns:a16="http://schemas.microsoft.com/office/drawing/2014/main" id="{FA037268-4C55-F0B5-B79A-E57F6C0283C2}"/>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46D4390E-030E-4149-8805-B74F71F44FD0}" type="slidenum">
              <a:t>10</a:t>
            </a:fld>
            <a:endParaRPr lang="es-ES" sz="1200" b="0" i="0" u="none" strike="noStrike" kern="1200" cap="none" spc="0" baseline="0">
              <a:solidFill>
                <a:srgbClr val="000000"/>
              </a:solidFill>
              <a:uFillTx/>
              <a:latin typeface="Calibri"/>
            </a:endParaRPr>
          </a:p>
        </p:txBody>
      </p:sp>
    </p:spTree>
    <p:extLst>
      <p:ext uri="{BB962C8B-B14F-4D97-AF65-F5344CB8AC3E}">
        <p14:creationId xmlns:p14="http://schemas.microsoft.com/office/powerpoint/2010/main" val="20543123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57BCF0-CA87-E433-516C-7E317616AA18}"/>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2C124DCB-3FC3-0A34-40A7-39AC3E50D20E}"/>
              </a:ext>
            </a:extLst>
          </p:cNvPr>
          <p:cNvSpPr>
            <a:spLocks noGrp="1" noRot="1" noChangeAspect="1"/>
          </p:cNvSpPr>
          <p:nvPr>
            <p:ph type="sldImg"/>
          </p:nvPr>
        </p:nvSpPr>
        <p:spPr>
          <a:xfrm>
            <a:off x="685800" y="1143000"/>
            <a:ext cx="5486400" cy="3086100"/>
          </a:xfrm>
        </p:spPr>
        <p:txBody>
          <a:bodyPr/>
          <a:lstStyle/>
          <a:p>
            <a:endParaRPr lang="es-EC"/>
          </a:p>
        </p:txBody>
      </p:sp>
      <p:sp>
        <p:nvSpPr>
          <p:cNvPr id="3" name="Marcador de notas 2">
            <a:extLst>
              <a:ext uri="{FF2B5EF4-FFF2-40B4-BE49-F238E27FC236}">
                <a16:creationId xmlns:a16="http://schemas.microsoft.com/office/drawing/2014/main" id="{C5833B73-02BA-A669-64D5-3A2A61423BF7}"/>
              </a:ext>
            </a:extLst>
          </p:cNvPr>
          <p:cNvSpPr txBox="1">
            <a:spLocks noGrp="1"/>
          </p:cNvSpPr>
          <p:nvPr>
            <p:ph type="body" sz="quarter" idx="1"/>
          </p:nvPr>
        </p:nvSpPr>
        <p:spPr/>
        <p:txBody>
          <a:bodyPr/>
          <a:lstStyle/>
          <a:p>
            <a:endParaRPr lang="es-EC"/>
          </a:p>
        </p:txBody>
      </p:sp>
      <p:sp>
        <p:nvSpPr>
          <p:cNvPr id="4" name="Marcador de número de diapositiva 3">
            <a:extLst>
              <a:ext uri="{FF2B5EF4-FFF2-40B4-BE49-F238E27FC236}">
                <a16:creationId xmlns:a16="http://schemas.microsoft.com/office/drawing/2014/main" id="{00F78ABB-FCEF-547F-164A-54FBC2B64058}"/>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46D4390E-030E-4149-8805-B74F71F44FD0}" type="slidenum">
              <a:t>11</a:t>
            </a:fld>
            <a:endParaRPr lang="es-ES" sz="1200" b="0" i="0" u="none" strike="noStrike" kern="1200" cap="none" spc="0" baseline="0">
              <a:solidFill>
                <a:srgbClr val="000000"/>
              </a:solidFill>
              <a:uFillTx/>
              <a:latin typeface="Calibri"/>
            </a:endParaRPr>
          </a:p>
        </p:txBody>
      </p:sp>
    </p:spTree>
    <p:extLst>
      <p:ext uri="{BB962C8B-B14F-4D97-AF65-F5344CB8AC3E}">
        <p14:creationId xmlns:p14="http://schemas.microsoft.com/office/powerpoint/2010/main" val="41675579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91EF5-CF1D-170F-B3E2-ACACA283F12D}"/>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20A45172-4142-CF1A-46D7-0CFCB08AC388}"/>
              </a:ext>
            </a:extLst>
          </p:cNvPr>
          <p:cNvSpPr>
            <a:spLocks noGrp="1" noRot="1" noChangeAspect="1"/>
          </p:cNvSpPr>
          <p:nvPr>
            <p:ph type="sldImg"/>
          </p:nvPr>
        </p:nvSpPr>
        <p:spPr>
          <a:xfrm>
            <a:off x="685800" y="1143000"/>
            <a:ext cx="5486400" cy="3086100"/>
          </a:xfrm>
        </p:spPr>
        <p:txBody>
          <a:bodyPr/>
          <a:lstStyle/>
          <a:p>
            <a:endParaRPr lang="es-EC"/>
          </a:p>
        </p:txBody>
      </p:sp>
      <p:sp>
        <p:nvSpPr>
          <p:cNvPr id="3" name="Marcador de notas 2">
            <a:extLst>
              <a:ext uri="{FF2B5EF4-FFF2-40B4-BE49-F238E27FC236}">
                <a16:creationId xmlns:a16="http://schemas.microsoft.com/office/drawing/2014/main" id="{24A57F86-BC55-1702-BE39-20C30C9AAF2A}"/>
              </a:ext>
            </a:extLst>
          </p:cNvPr>
          <p:cNvSpPr txBox="1">
            <a:spLocks noGrp="1"/>
          </p:cNvSpPr>
          <p:nvPr>
            <p:ph type="body" sz="quarter" idx="1"/>
          </p:nvPr>
        </p:nvSpPr>
        <p:spPr/>
        <p:txBody>
          <a:bodyPr/>
          <a:lstStyle/>
          <a:p>
            <a:endParaRPr lang="es-EC"/>
          </a:p>
        </p:txBody>
      </p:sp>
      <p:sp>
        <p:nvSpPr>
          <p:cNvPr id="4" name="Marcador de número de diapositiva 3">
            <a:extLst>
              <a:ext uri="{FF2B5EF4-FFF2-40B4-BE49-F238E27FC236}">
                <a16:creationId xmlns:a16="http://schemas.microsoft.com/office/drawing/2014/main" id="{597D1201-57F1-403F-2B6F-E459DCC7E3FF}"/>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46D4390E-030E-4149-8805-B74F71F44FD0}" type="slidenum">
              <a:t>12</a:t>
            </a:fld>
            <a:endParaRPr lang="es-ES" sz="1200" b="0" i="0" u="none" strike="noStrike" kern="1200" cap="none" spc="0" baseline="0">
              <a:solidFill>
                <a:srgbClr val="000000"/>
              </a:solidFill>
              <a:uFillTx/>
              <a:latin typeface="Calibri"/>
            </a:endParaRPr>
          </a:p>
        </p:txBody>
      </p:sp>
    </p:spTree>
    <p:extLst>
      <p:ext uri="{BB962C8B-B14F-4D97-AF65-F5344CB8AC3E}">
        <p14:creationId xmlns:p14="http://schemas.microsoft.com/office/powerpoint/2010/main" val="41808658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D92647-0744-583E-30EE-E10AC4EA8108}"/>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B697165C-703D-16E5-ECF8-5D1CFEF25C4E}"/>
              </a:ext>
            </a:extLst>
          </p:cNvPr>
          <p:cNvSpPr>
            <a:spLocks noGrp="1" noRot="1" noChangeAspect="1"/>
          </p:cNvSpPr>
          <p:nvPr>
            <p:ph type="sldImg"/>
          </p:nvPr>
        </p:nvSpPr>
        <p:spPr>
          <a:xfrm>
            <a:off x="685800" y="1143000"/>
            <a:ext cx="5486400" cy="3086100"/>
          </a:xfrm>
        </p:spPr>
        <p:txBody>
          <a:bodyPr/>
          <a:lstStyle/>
          <a:p>
            <a:endParaRPr lang="es-EC"/>
          </a:p>
        </p:txBody>
      </p:sp>
      <p:sp>
        <p:nvSpPr>
          <p:cNvPr id="3" name="Marcador de notas 2">
            <a:extLst>
              <a:ext uri="{FF2B5EF4-FFF2-40B4-BE49-F238E27FC236}">
                <a16:creationId xmlns:a16="http://schemas.microsoft.com/office/drawing/2014/main" id="{93D9F866-F6CF-C991-3F3B-D2176F5B266D}"/>
              </a:ext>
            </a:extLst>
          </p:cNvPr>
          <p:cNvSpPr txBox="1">
            <a:spLocks noGrp="1"/>
          </p:cNvSpPr>
          <p:nvPr>
            <p:ph type="body" sz="quarter" idx="1"/>
          </p:nvPr>
        </p:nvSpPr>
        <p:spPr/>
        <p:txBody>
          <a:bodyPr/>
          <a:lstStyle/>
          <a:p>
            <a:endParaRPr lang="es-EC"/>
          </a:p>
        </p:txBody>
      </p:sp>
      <p:sp>
        <p:nvSpPr>
          <p:cNvPr id="4" name="Marcador de número de diapositiva 3">
            <a:extLst>
              <a:ext uri="{FF2B5EF4-FFF2-40B4-BE49-F238E27FC236}">
                <a16:creationId xmlns:a16="http://schemas.microsoft.com/office/drawing/2014/main" id="{80F67162-9F71-E1C1-48EB-549C623BDB53}"/>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46D4390E-030E-4149-8805-B74F71F44FD0}" type="slidenum">
              <a:t>13</a:t>
            </a:fld>
            <a:endParaRPr lang="es-ES" sz="1200" b="0" i="0" u="none" strike="noStrike" kern="1200" cap="none" spc="0" baseline="0">
              <a:solidFill>
                <a:srgbClr val="000000"/>
              </a:solidFill>
              <a:uFillTx/>
              <a:latin typeface="Calibri"/>
            </a:endParaRPr>
          </a:p>
        </p:txBody>
      </p:sp>
    </p:spTree>
    <p:extLst>
      <p:ext uri="{BB962C8B-B14F-4D97-AF65-F5344CB8AC3E}">
        <p14:creationId xmlns:p14="http://schemas.microsoft.com/office/powerpoint/2010/main" val="30756293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F428A-0302-D723-F397-66694D8B2114}"/>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EE75057C-A8F5-CD37-65BF-743806518384}"/>
              </a:ext>
            </a:extLst>
          </p:cNvPr>
          <p:cNvSpPr>
            <a:spLocks noGrp="1" noRot="1" noChangeAspect="1"/>
          </p:cNvSpPr>
          <p:nvPr>
            <p:ph type="sldImg"/>
          </p:nvPr>
        </p:nvSpPr>
        <p:spPr>
          <a:xfrm>
            <a:off x="685800" y="1143000"/>
            <a:ext cx="5486400" cy="3086100"/>
          </a:xfrm>
        </p:spPr>
        <p:txBody>
          <a:bodyPr/>
          <a:lstStyle/>
          <a:p>
            <a:endParaRPr lang="es-EC"/>
          </a:p>
        </p:txBody>
      </p:sp>
      <p:sp>
        <p:nvSpPr>
          <p:cNvPr id="3" name="Marcador de notas 2">
            <a:extLst>
              <a:ext uri="{FF2B5EF4-FFF2-40B4-BE49-F238E27FC236}">
                <a16:creationId xmlns:a16="http://schemas.microsoft.com/office/drawing/2014/main" id="{C7FAD20E-A835-576C-73AC-6AA3A55E2514}"/>
              </a:ext>
            </a:extLst>
          </p:cNvPr>
          <p:cNvSpPr txBox="1">
            <a:spLocks noGrp="1"/>
          </p:cNvSpPr>
          <p:nvPr>
            <p:ph type="body" sz="quarter" idx="1"/>
          </p:nvPr>
        </p:nvSpPr>
        <p:spPr/>
        <p:txBody>
          <a:bodyPr/>
          <a:lstStyle/>
          <a:p>
            <a:endParaRPr lang="es-EC"/>
          </a:p>
        </p:txBody>
      </p:sp>
      <p:sp>
        <p:nvSpPr>
          <p:cNvPr id="4" name="Marcador de número de diapositiva 3">
            <a:extLst>
              <a:ext uri="{FF2B5EF4-FFF2-40B4-BE49-F238E27FC236}">
                <a16:creationId xmlns:a16="http://schemas.microsoft.com/office/drawing/2014/main" id="{6D436F0A-2172-357D-C4D4-C84F0E721C5C}"/>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46D4390E-030E-4149-8805-B74F71F44FD0}" type="slidenum">
              <a:t>14</a:t>
            </a:fld>
            <a:endParaRPr lang="es-ES" sz="1200" b="0" i="0" u="none" strike="noStrike" kern="1200" cap="none" spc="0" baseline="0">
              <a:solidFill>
                <a:srgbClr val="000000"/>
              </a:solidFill>
              <a:uFillTx/>
              <a:latin typeface="Calibri"/>
            </a:endParaRPr>
          </a:p>
        </p:txBody>
      </p:sp>
    </p:spTree>
    <p:extLst>
      <p:ext uri="{BB962C8B-B14F-4D97-AF65-F5344CB8AC3E}">
        <p14:creationId xmlns:p14="http://schemas.microsoft.com/office/powerpoint/2010/main" val="25993373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5B7B58-DA7E-0BA8-CF04-3D540CC1F9F4}"/>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220F51CF-3395-B0A2-E93A-CDD212CFF29C}"/>
              </a:ext>
            </a:extLst>
          </p:cNvPr>
          <p:cNvSpPr>
            <a:spLocks noGrp="1" noRot="1" noChangeAspect="1"/>
          </p:cNvSpPr>
          <p:nvPr>
            <p:ph type="sldImg"/>
          </p:nvPr>
        </p:nvSpPr>
        <p:spPr>
          <a:xfrm>
            <a:off x="685800" y="1143000"/>
            <a:ext cx="5486400" cy="3086100"/>
          </a:xfrm>
        </p:spPr>
        <p:txBody>
          <a:bodyPr/>
          <a:lstStyle/>
          <a:p>
            <a:endParaRPr lang="es-EC"/>
          </a:p>
        </p:txBody>
      </p:sp>
      <p:sp>
        <p:nvSpPr>
          <p:cNvPr id="3" name="Marcador de notas 2">
            <a:extLst>
              <a:ext uri="{FF2B5EF4-FFF2-40B4-BE49-F238E27FC236}">
                <a16:creationId xmlns:a16="http://schemas.microsoft.com/office/drawing/2014/main" id="{931F3820-F9DA-3A56-7A6F-4087F931262A}"/>
              </a:ext>
            </a:extLst>
          </p:cNvPr>
          <p:cNvSpPr txBox="1">
            <a:spLocks noGrp="1"/>
          </p:cNvSpPr>
          <p:nvPr>
            <p:ph type="body" sz="quarter" idx="1"/>
          </p:nvPr>
        </p:nvSpPr>
        <p:spPr/>
        <p:txBody>
          <a:bodyPr/>
          <a:lstStyle/>
          <a:p>
            <a:endParaRPr lang="es-EC"/>
          </a:p>
        </p:txBody>
      </p:sp>
      <p:sp>
        <p:nvSpPr>
          <p:cNvPr id="4" name="Marcador de número de diapositiva 3">
            <a:extLst>
              <a:ext uri="{FF2B5EF4-FFF2-40B4-BE49-F238E27FC236}">
                <a16:creationId xmlns:a16="http://schemas.microsoft.com/office/drawing/2014/main" id="{6366EDA3-CAB4-A4ED-F879-496B1EA3E869}"/>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46D4390E-030E-4149-8805-B74F71F44FD0}" type="slidenum">
              <a:t>15</a:t>
            </a:fld>
            <a:endParaRPr lang="es-ES" sz="1200" b="0" i="0" u="none" strike="noStrike" kern="1200" cap="none" spc="0" baseline="0">
              <a:solidFill>
                <a:srgbClr val="000000"/>
              </a:solidFill>
              <a:uFillTx/>
              <a:latin typeface="Calibri"/>
            </a:endParaRPr>
          </a:p>
        </p:txBody>
      </p:sp>
    </p:spTree>
    <p:extLst>
      <p:ext uri="{BB962C8B-B14F-4D97-AF65-F5344CB8AC3E}">
        <p14:creationId xmlns:p14="http://schemas.microsoft.com/office/powerpoint/2010/main" val="26077941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4F76F2-0B17-543B-AE7B-DD08772D9182}"/>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C8AEC7CC-A542-772B-415A-3283E12624ED}"/>
              </a:ext>
            </a:extLst>
          </p:cNvPr>
          <p:cNvSpPr>
            <a:spLocks noGrp="1" noRot="1" noChangeAspect="1"/>
          </p:cNvSpPr>
          <p:nvPr>
            <p:ph type="sldImg"/>
          </p:nvPr>
        </p:nvSpPr>
        <p:spPr>
          <a:xfrm>
            <a:off x="685800" y="1143000"/>
            <a:ext cx="5486400" cy="3086100"/>
          </a:xfrm>
        </p:spPr>
        <p:txBody>
          <a:bodyPr/>
          <a:lstStyle/>
          <a:p>
            <a:endParaRPr lang="es-EC"/>
          </a:p>
        </p:txBody>
      </p:sp>
      <p:sp>
        <p:nvSpPr>
          <p:cNvPr id="3" name="Marcador de notas 2">
            <a:extLst>
              <a:ext uri="{FF2B5EF4-FFF2-40B4-BE49-F238E27FC236}">
                <a16:creationId xmlns:a16="http://schemas.microsoft.com/office/drawing/2014/main" id="{EAD54892-6ECD-08EA-28CB-35E8987B179C}"/>
              </a:ext>
            </a:extLst>
          </p:cNvPr>
          <p:cNvSpPr txBox="1">
            <a:spLocks noGrp="1"/>
          </p:cNvSpPr>
          <p:nvPr>
            <p:ph type="body" sz="quarter" idx="1"/>
          </p:nvPr>
        </p:nvSpPr>
        <p:spPr/>
        <p:txBody>
          <a:bodyPr/>
          <a:lstStyle/>
          <a:p>
            <a:endParaRPr lang="es-EC"/>
          </a:p>
        </p:txBody>
      </p:sp>
      <p:sp>
        <p:nvSpPr>
          <p:cNvPr id="4" name="Marcador de número de diapositiva 3">
            <a:extLst>
              <a:ext uri="{FF2B5EF4-FFF2-40B4-BE49-F238E27FC236}">
                <a16:creationId xmlns:a16="http://schemas.microsoft.com/office/drawing/2014/main" id="{9A234306-20F0-A0AA-222D-D6BF6774394C}"/>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46D4390E-030E-4149-8805-B74F71F44FD0}" type="slidenum">
              <a:t>16</a:t>
            </a:fld>
            <a:endParaRPr lang="es-ES" sz="1200" b="0" i="0" u="none" strike="noStrike" kern="1200" cap="none" spc="0" baseline="0">
              <a:solidFill>
                <a:srgbClr val="000000"/>
              </a:solidFill>
              <a:uFillTx/>
              <a:latin typeface="Calibri"/>
            </a:endParaRPr>
          </a:p>
        </p:txBody>
      </p:sp>
    </p:spTree>
    <p:extLst>
      <p:ext uri="{BB962C8B-B14F-4D97-AF65-F5344CB8AC3E}">
        <p14:creationId xmlns:p14="http://schemas.microsoft.com/office/powerpoint/2010/main" val="33830696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709076-DD13-923F-5842-678496BD6A5D}"/>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C817C028-6A9B-5953-2FE0-27EE8F4A4CB0}"/>
              </a:ext>
            </a:extLst>
          </p:cNvPr>
          <p:cNvSpPr>
            <a:spLocks noGrp="1" noRot="1" noChangeAspect="1"/>
          </p:cNvSpPr>
          <p:nvPr>
            <p:ph type="sldImg"/>
          </p:nvPr>
        </p:nvSpPr>
        <p:spPr>
          <a:xfrm>
            <a:off x="685800" y="1143000"/>
            <a:ext cx="5486400" cy="3086100"/>
          </a:xfrm>
        </p:spPr>
        <p:txBody>
          <a:bodyPr/>
          <a:lstStyle/>
          <a:p>
            <a:endParaRPr lang="es-EC"/>
          </a:p>
        </p:txBody>
      </p:sp>
      <p:sp>
        <p:nvSpPr>
          <p:cNvPr id="3" name="Marcador de notas 2">
            <a:extLst>
              <a:ext uri="{FF2B5EF4-FFF2-40B4-BE49-F238E27FC236}">
                <a16:creationId xmlns:a16="http://schemas.microsoft.com/office/drawing/2014/main" id="{CB407D45-D8C6-8103-440C-F4A09122237E}"/>
              </a:ext>
            </a:extLst>
          </p:cNvPr>
          <p:cNvSpPr txBox="1">
            <a:spLocks noGrp="1"/>
          </p:cNvSpPr>
          <p:nvPr>
            <p:ph type="body" sz="quarter" idx="1"/>
          </p:nvPr>
        </p:nvSpPr>
        <p:spPr/>
        <p:txBody>
          <a:bodyPr/>
          <a:lstStyle/>
          <a:p>
            <a:endParaRPr lang="es-EC"/>
          </a:p>
        </p:txBody>
      </p:sp>
      <p:sp>
        <p:nvSpPr>
          <p:cNvPr id="4" name="Marcador de número de diapositiva 3">
            <a:extLst>
              <a:ext uri="{FF2B5EF4-FFF2-40B4-BE49-F238E27FC236}">
                <a16:creationId xmlns:a16="http://schemas.microsoft.com/office/drawing/2014/main" id="{B6CD6D3B-074D-406C-2408-0EB9981DE3CF}"/>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46D4390E-030E-4149-8805-B74F71F44FD0}" type="slidenum">
              <a:t>17</a:t>
            </a:fld>
            <a:endParaRPr lang="es-ES" sz="1200" b="0" i="0" u="none" strike="noStrike" kern="1200" cap="none" spc="0" baseline="0">
              <a:solidFill>
                <a:srgbClr val="000000"/>
              </a:solidFill>
              <a:uFillTx/>
              <a:latin typeface="Calibri"/>
            </a:endParaRPr>
          </a:p>
        </p:txBody>
      </p:sp>
    </p:spTree>
    <p:extLst>
      <p:ext uri="{BB962C8B-B14F-4D97-AF65-F5344CB8AC3E}">
        <p14:creationId xmlns:p14="http://schemas.microsoft.com/office/powerpoint/2010/main" val="28782842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E1F266-03ED-5818-4E19-054FCC729D4B}"/>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3CFA082D-E7E9-E4D7-3A68-D01147E416E3}"/>
              </a:ext>
            </a:extLst>
          </p:cNvPr>
          <p:cNvSpPr>
            <a:spLocks noGrp="1" noRot="1" noChangeAspect="1"/>
          </p:cNvSpPr>
          <p:nvPr>
            <p:ph type="sldImg"/>
          </p:nvPr>
        </p:nvSpPr>
        <p:spPr>
          <a:xfrm>
            <a:off x="685800" y="1143000"/>
            <a:ext cx="5486400" cy="3086100"/>
          </a:xfrm>
        </p:spPr>
        <p:txBody>
          <a:bodyPr/>
          <a:lstStyle/>
          <a:p>
            <a:endParaRPr lang="es-EC"/>
          </a:p>
        </p:txBody>
      </p:sp>
      <p:sp>
        <p:nvSpPr>
          <p:cNvPr id="3" name="Marcador de notas 2">
            <a:extLst>
              <a:ext uri="{FF2B5EF4-FFF2-40B4-BE49-F238E27FC236}">
                <a16:creationId xmlns:a16="http://schemas.microsoft.com/office/drawing/2014/main" id="{41311C6D-7AF8-2D4C-2BC6-69F98537C368}"/>
              </a:ext>
            </a:extLst>
          </p:cNvPr>
          <p:cNvSpPr txBox="1">
            <a:spLocks noGrp="1"/>
          </p:cNvSpPr>
          <p:nvPr>
            <p:ph type="body" sz="quarter" idx="1"/>
          </p:nvPr>
        </p:nvSpPr>
        <p:spPr/>
        <p:txBody>
          <a:bodyPr/>
          <a:lstStyle/>
          <a:p>
            <a:endParaRPr lang="es-EC"/>
          </a:p>
        </p:txBody>
      </p:sp>
      <p:sp>
        <p:nvSpPr>
          <p:cNvPr id="4" name="Marcador de número de diapositiva 3">
            <a:extLst>
              <a:ext uri="{FF2B5EF4-FFF2-40B4-BE49-F238E27FC236}">
                <a16:creationId xmlns:a16="http://schemas.microsoft.com/office/drawing/2014/main" id="{DD3B0A40-CC00-4EFD-3309-3B6F7E3A2638}"/>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46D4390E-030E-4149-8805-B74F71F44FD0}" type="slidenum">
              <a:t>18</a:t>
            </a:fld>
            <a:endParaRPr lang="es-ES" sz="1200" b="0" i="0" u="none" strike="noStrike" kern="1200" cap="none" spc="0" baseline="0">
              <a:solidFill>
                <a:srgbClr val="000000"/>
              </a:solidFill>
              <a:uFillTx/>
              <a:latin typeface="Calibri"/>
            </a:endParaRPr>
          </a:p>
        </p:txBody>
      </p:sp>
    </p:spTree>
    <p:extLst>
      <p:ext uri="{BB962C8B-B14F-4D97-AF65-F5344CB8AC3E}">
        <p14:creationId xmlns:p14="http://schemas.microsoft.com/office/powerpoint/2010/main" val="36904978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11B01D-9E98-BB4C-6B69-79C4C6942BB7}"/>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9CFC5A54-DD36-D44A-BAC0-A76FBED5DFD8}"/>
              </a:ext>
            </a:extLst>
          </p:cNvPr>
          <p:cNvSpPr>
            <a:spLocks noGrp="1" noRot="1" noChangeAspect="1"/>
          </p:cNvSpPr>
          <p:nvPr>
            <p:ph type="sldImg"/>
          </p:nvPr>
        </p:nvSpPr>
        <p:spPr>
          <a:xfrm>
            <a:off x="685800" y="1143000"/>
            <a:ext cx="5486400" cy="3086100"/>
          </a:xfrm>
        </p:spPr>
        <p:txBody>
          <a:bodyPr/>
          <a:lstStyle/>
          <a:p>
            <a:endParaRPr lang="es-EC"/>
          </a:p>
        </p:txBody>
      </p:sp>
      <p:sp>
        <p:nvSpPr>
          <p:cNvPr id="3" name="Marcador de notas 2">
            <a:extLst>
              <a:ext uri="{FF2B5EF4-FFF2-40B4-BE49-F238E27FC236}">
                <a16:creationId xmlns:a16="http://schemas.microsoft.com/office/drawing/2014/main" id="{3B74712A-C6C9-D950-CE73-A86C2A717504}"/>
              </a:ext>
            </a:extLst>
          </p:cNvPr>
          <p:cNvSpPr txBox="1">
            <a:spLocks noGrp="1"/>
          </p:cNvSpPr>
          <p:nvPr>
            <p:ph type="body" sz="quarter" idx="1"/>
          </p:nvPr>
        </p:nvSpPr>
        <p:spPr/>
        <p:txBody>
          <a:bodyPr/>
          <a:lstStyle/>
          <a:p>
            <a:endParaRPr lang="es-EC"/>
          </a:p>
        </p:txBody>
      </p:sp>
      <p:sp>
        <p:nvSpPr>
          <p:cNvPr id="4" name="Marcador de número de diapositiva 3">
            <a:extLst>
              <a:ext uri="{FF2B5EF4-FFF2-40B4-BE49-F238E27FC236}">
                <a16:creationId xmlns:a16="http://schemas.microsoft.com/office/drawing/2014/main" id="{8101C29B-51E9-0D9B-6D5E-E7FF51CFB75D}"/>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46D4390E-030E-4149-8805-B74F71F44FD0}" type="slidenum">
              <a:t>19</a:t>
            </a:fld>
            <a:endParaRPr lang="es-ES" sz="1200" b="0" i="0" u="none" strike="noStrike" kern="1200" cap="none" spc="0" baseline="0">
              <a:solidFill>
                <a:srgbClr val="000000"/>
              </a:solidFill>
              <a:uFillTx/>
              <a:latin typeface="Calibri"/>
            </a:endParaRPr>
          </a:p>
        </p:txBody>
      </p:sp>
    </p:spTree>
    <p:extLst>
      <p:ext uri="{BB962C8B-B14F-4D97-AF65-F5344CB8AC3E}">
        <p14:creationId xmlns:p14="http://schemas.microsoft.com/office/powerpoint/2010/main" val="21861389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CCED8528-86C0-30B4-2221-E2F6F521C851}"/>
              </a:ext>
            </a:extLst>
          </p:cNvPr>
          <p:cNvSpPr>
            <a:spLocks noGrp="1" noRot="1" noChangeAspect="1"/>
          </p:cNvSpPr>
          <p:nvPr>
            <p:ph type="sldImg"/>
          </p:nvPr>
        </p:nvSpPr>
        <p:spPr>
          <a:xfrm>
            <a:off x="685800" y="1143000"/>
            <a:ext cx="5486400" cy="3086100"/>
          </a:xfrm>
        </p:spPr>
        <p:txBody>
          <a:bodyPr/>
          <a:lstStyle/>
          <a:p>
            <a:endParaRPr lang="es-EC"/>
          </a:p>
        </p:txBody>
      </p:sp>
      <p:sp>
        <p:nvSpPr>
          <p:cNvPr id="3" name="Marcador de notas 2">
            <a:extLst>
              <a:ext uri="{FF2B5EF4-FFF2-40B4-BE49-F238E27FC236}">
                <a16:creationId xmlns:a16="http://schemas.microsoft.com/office/drawing/2014/main" id="{315ADF32-600E-C63C-784D-7AC256D3F68B}"/>
              </a:ext>
            </a:extLst>
          </p:cNvPr>
          <p:cNvSpPr txBox="1">
            <a:spLocks noGrp="1"/>
          </p:cNvSpPr>
          <p:nvPr>
            <p:ph type="body" sz="quarter" idx="1"/>
          </p:nvPr>
        </p:nvSpPr>
        <p:spPr/>
        <p:txBody>
          <a:bodyPr/>
          <a:lstStyle/>
          <a:p>
            <a:endParaRPr lang="es-EC"/>
          </a:p>
        </p:txBody>
      </p:sp>
      <p:sp>
        <p:nvSpPr>
          <p:cNvPr id="4" name="Marcador de número de diapositiva 3">
            <a:extLst>
              <a:ext uri="{FF2B5EF4-FFF2-40B4-BE49-F238E27FC236}">
                <a16:creationId xmlns:a16="http://schemas.microsoft.com/office/drawing/2014/main" id="{5BA3A28F-9018-4959-568D-0364CF017CD7}"/>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467F252D-9E10-4B58-9789-42B7B4000E6E}" type="slidenum">
              <a:t>2</a:t>
            </a:fld>
            <a:endParaRPr lang="es-ES" sz="1200" b="0" i="0" u="none" strike="noStrike" kern="1200" cap="none" spc="0" baseline="0">
              <a:solidFill>
                <a:srgbClr val="000000"/>
              </a:solidFill>
              <a:uFillTx/>
              <a:latin typeface="Calibri"/>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313AFB-63EA-6120-AC9B-9E904605C1A5}"/>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A9D07A70-9630-A96B-640A-B127F5E6E8B8}"/>
              </a:ext>
            </a:extLst>
          </p:cNvPr>
          <p:cNvSpPr>
            <a:spLocks noGrp="1" noRot="1" noChangeAspect="1"/>
          </p:cNvSpPr>
          <p:nvPr>
            <p:ph type="sldImg"/>
          </p:nvPr>
        </p:nvSpPr>
        <p:spPr>
          <a:xfrm>
            <a:off x="685800" y="1143000"/>
            <a:ext cx="5486400" cy="3086100"/>
          </a:xfrm>
        </p:spPr>
        <p:txBody>
          <a:bodyPr/>
          <a:lstStyle/>
          <a:p>
            <a:endParaRPr lang="es-EC"/>
          </a:p>
        </p:txBody>
      </p:sp>
      <p:sp>
        <p:nvSpPr>
          <p:cNvPr id="3" name="Marcador de notas 2">
            <a:extLst>
              <a:ext uri="{FF2B5EF4-FFF2-40B4-BE49-F238E27FC236}">
                <a16:creationId xmlns:a16="http://schemas.microsoft.com/office/drawing/2014/main" id="{2247EE30-EA14-2E52-976A-EABB14D75D9E}"/>
              </a:ext>
            </a:extLst>
          </p:cNvPr>
          <p:cNvSpPr txBox="1">
            <a:spLocks noGrp="1"/>
          </p:cNvSpPr>
          <p:nvPr>
            <p:ph type="body" sz="quarter" idx="1"/>
          </p:nvPr>
        </p:nvSpPr>
        <p:spPr/>
        <p:txBody>
          <a:bodyPr/>
          <a:lstStyle/>
          <a:p>
            <a:endParaRPr lang="es-EC"/>
          </a:p>
        </p:txBody>
      </p:sp>
      <p:sp>
        <p:nvSpPr>
          <p:cNvPr id="4" name="Marcador de número de diapositiva 3">
            <a:extLst>
              <a:ext uri="{FF2B5EF4-FFF2-40B4-BE49-F238E27FC236}">
                <a16:creationId xmlns:a16="http://schemas.microsoft.com/office/drawing/2014/main" id="{8F01E21E-87E5-DE6C-E7DD-4537A8F29ED4}"/>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46D4390E-030E-4149-8805-B74F71F44FD0}" type="slidenum">
              <a:t>20</a:t>
            </a:fld>
            <a:endParaRPr lang="es-ES" sz="1200" b="0" i="0" u="none" strike="noStrike" kern="1200" cap="none" spc="0" baseline="0">
              <a:solidFill>
                <a:srgbClr val="000000"/>
              </a:solidFill>
              <a:uFillTx/>
              <a:latin typeface="Calibri"/>
            </a:endParaRPr>
          </a:p>
        </p:txBody>
      </p:sp>
    </p:spTree>
    <p:extLst>
      <p:ext uri="{BB962C8B-B14F-4D97-AF65-F5344CB8AC3E}">
        <p14:creationId xmlns:p14="http://schemas.microsoft.com/office/powerpoint/2010/main" val="16467288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E7BB51-7BDE-CDA5-ED20-D603226507FE}"/>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D7951F4C-2773-8650-2AC8-EE5C6F2ECBDA}"/>
              </a:ext>
            </a:extLst>
          </p:cNvPr>
          <p:cNvSpPr>
            <a:spLocks noGrp="1" noRot="1" noChangeAspect="1"/>
          </p:cNvSpPr>
          <p:nvPr>
            <p:ph type="sldImg"/>
          </p:nvPr>
        </p:nvSpPr>
        <p:spPr>
          <a:xfrm>
            <a:off x="685800" y="1143000"/>
            <a:ext cx="5486400" cy="3086100"/>
          </a:xfrm>
        </p:spPr>
        <p:txBody>
          <a:bodyPr/>
          <a:lstStyle/>
          <a:p>
            <a:endParaRPr lang="es-EC"/>
          </a:p>
        </p:txBody>
      </p:sp>
      <p:sp>
        <p:nvSpPr>
          <p:cNvPr id="3" name="Marcador de notas 2">
            <a:extLst>
              <a:ext uri="{FF2B5EF4-FFF2-40B4-BE49-F238E27FC236}">
                <a16:creationId xmlns:a16="http://schemas.microsoft.com/office/drawing/2014/main" id="{92497E8A-AB8B-76FF-6ABD-DADC084B2A76}"/>
              </a:ext>
            </a:extLst>
          </p:cNvPr>
          <p:cNvSpPr txBox="1">
            <a:spLocks noGrp="1"/>
          </p:cNvSpPr>
          <p:nvPr>
            <p:ph type="body" sz="quarter" idx="1"/>
          </p:nvPr>
        </p:nvSpPr>
        <p:spPr/>
        <p:txBody>
          <a:bodyPr/>
          <a:lstStyle/>
          <a:p>
            <a:endParaRPr lang="es-EC"/>
          </a:p>
        </p:txBody>
      </p:sp>
      <p:sp>
        <p:nvSpPr>
          <p:cNvPr id="4" name="Marcador de número de diapositiva 3">
            <a:extLst>
              <a:ext uri="{FF2B5EF4-FFF2-40B4-BE49-F238E27FC236}">
                <a16:creationId xmlns:a16="http://schemas.microsoft.com/office/drawing/2014/main" id="{E5933483-F305-DBB7-C253-3CA4763ECF01}"/>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46D4390E-030E-4149-8805-B74F71F44FD0}" type="slidenum">
              <a:t>21</a:t>
            </a:fld>
            <a:endParaRPr lang="es-ES" sz="1200" b="0" i="0" u="none" strike="noStrike" kern="1200" cap="none" spc="0" baseline="0">
              <a:solidFill>
                <a:srgbClr val="000000"/>
              </a:solidFill>
              <a:uFillTx/>
              <a:latin typeface="Calibri"/>
            </a:endParaRPr>
          </a:p>
        </p:txBody>
      </p:sp>
    </p:spTree>
    <p:extLst>
      <p:ext uri="{BB962C8B-B14F-4D97-AF65-F5344CB8AC3E}">
        <p14:creationId xmlns:p14="http://schemas.microsoft.com/office/powerpoint/2010/main" val="19611444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B8A993-3118-2BBD-E897-4FD17DA14D66}"/>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2BF26172-EE99-706A-3854-B84F613593AF}"/>
              </a:ext>
            </a:extLst>
          </p:cNvPr>
          <p:cNvSpPr>
            <a:spLocks noGrp="1" noRot="1" noChangeAspect="1"/>
          </p:cNvSpPr>
          <p:nvPr>
            <p:ph type="sldImg"/>
          </p:nvPr>
        </p:nvSpPr>
        <p:spPr>
          <a:xfrm>
            <a:off x="685800" y="1143000"/>
            <a:ext cx="5486400" cy="3086100"/>
          </a:xfrm>
        </p:spPr>
        <p:txBody>
          <a:bodyPr/>
          <a:lstStyle/>
          <a:p>
            <a:endParaRPr lang="es-EC"/>
          </a:p>
        </p:txBody>
      </p:sp>
      <p:sp>
        <p:nvSpPr>
          <p:cNvPr id="3" name="Marcador de notas 2">
            <a:extLst>
              <a:ext uri="{FF2B5EF4-FFF2-40B4-BE49-F238E27FC236}">
                <a16:creationId xmlns:a16="http://schemas.microsoft.com/office/drawing/2014/main" id="{5EC15EC0-3C48-52E7-C2A5-47DE00EA9544}"/>
              </a:ext>
            </a:extLst>
          </p:cNvPr>
          <p:cNvSpPr txBox="1">
            <a:spLocks noGrp="1"/>
          </p:cNvSpPr>
          <p:nvPr>
            <p:ph type="body" sz="quarter" idx="1"/>
          </p:nvPr>
        </p:nvSpPr>
        <p:spPr/>
        <p:txBody>
          <a:bodyPr/>
          <a:lstStyle/>
          <a:p>
            <a:endParaRPr lang="es-EC"/>
          </a:p>
        </p:txBody>
      </p:sp>
      <p:sp>
        <p:nvSpPr>
          <p:cNvPr id="4" name="Marcador de número de diapositiva 3">
            <a:extLst>
              <a:ext uri="{FF2B5EF4-FFF2-40B4-BE49-F238E27FC236}">
                <a16:creationId xmlns:a16="http://schemas.microsoft.com/office/drawing/2014/main" id="{D0E18B51-BDAF-7CA3-25AF-3E13B0D1E20E}"/>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46D4390E-030E-4149-8805-B74F71F44FD0}" type="slidenum">
              <a:t>22</a:t>
            </a:fld>
            <a:endParaRPr lang="es-ES" sz="1200" b="0" i="0" u="none" strike="noStrike" kern="1200" cap="none" spc="0" baseline="0">
              <a:solidFill>
                <a:srgbClr val="000000"/>
              </a:solidFill>
              <a:uFillTx/>
              <a:latin typeface="Calibri"/>
            </a:endParaRPr>
          </a:p>
        </p:txBody>
      </p:sp>
    </p:spTree>
    <p:extLst>
      <p:ext uri="{BB962C8B-B14F-4D97-AF65-F5344CB8AC3E}">
        <p14:creationId xmlns:p14="http://schemas.microsoft.com/office/powerpoint/2010/main" val="14140324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BD486AB4-F928-A115-CD00-8B4E50DBBB87}"/>
              </a:ext>
            </a:extLst>
          </p:cNvPr>
          <p:cNvSpPr>
            <a:spLocks noGrp="1" noRot="1" noChangeAspect="1"/>
          </p:cNvSpPr>
          <p:nvPr>
            <p:ph type="sldImg"/>
          </p:nvPr>
        </p:nvSpPr>
        <p:spPr>
          <a:xfrm>
            <a:off x="685800" y="1143000"/>
            <a:ext cx="5486400" cy="3086100"/>
          </a:xfrm>
        </p:spPr>
        <p:txBody>
          <a:bodyPr/>
          <a:lstStyle/>
          <a:p>
            <a:endParaRPr lang="es-EC"/>
          </a:p>
        </p:txBody>
      </p:sp>
      <p:sp>
        <p:nvSpPr>
          <p:cNvPr id="3" name="Marcador de notas 2">
            <a:extLst>
              <a:ext uri="{FF2B5EF4-FFF2-40B4-BE49-F238E27FC236}">
                <a16:creationId xmlns:a16="http://schemas.microsoft.com/office/drawing/2014/main" id="{F1260A44-352B-778F-F0E1-10335C27AFE0}"/>
              </a:ext>
            </a:extLst>
          </p:cNvPr>
          <p:cNvSpPr txBox="1">
            <a:spLocks noGrp="1"/>
          </p:cNvSpPr>
          <p:nvPr>
            <p:ph type="body" sz="quarter" idx="1"/>
          </p:nvPr>
        </p:nvSpPr>
        <p:spPr/>
        <p:txBody>
          <a:bodyPr/>
          <a:lstStyle/>
          <a:p>
            <a:endParaRPr lang="es-EC"/>
          </a:p>
        </p:txBody>
      </p:sp>
      <p:sp>
        <p:nvSpPr>
          <p:cNvPr id="4" name="Marcador de número de diapositiva 3">
            <a:extLst>
              <a:ext uri="{FF2B5EF4-FFF2-40B4-BE49-F238E27FC236}">
                <a16:creationId xmlns:a16="http://schemas.microsoft.com/office/drawing/2014/main" id="{1544B737-50D4-6C2D-9D01-145BD71C0290}"/>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2CCE1238-AB14-4A6F-9649-8F7222CE8A66}" type="slidenum">
              <a:t>3</a:t>
            </a:fld>
            <a:endParaRPr lang="es-ES" sz="1200" b="0" i="0" u="none" strike="noStrike" kern="1200" cap="none" spc="0" baseline="0">
              <a:solidFill>
                <a:srgbClr val="000000"/>
              </a:solidFill>
              <a:uFillTx/>
              <a:latin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C965B415-14E4-8A7F-0F59-0202A25E50C0}"/>
              </a:ext>
            </a:extLst>
          </p:cNvPr>
          <p:cNvSpPr>
            <a:spLocks noGrp="1" noRot="1" noChangeAspect="1"/>
          </p:cNvSpPr>
          <p:nvPr>
            <p:ph type="sldImg"/>
          </p:nvPr>
        </p:nvSpPr>
        <p:spPr>
          <a:xfrm>
            <a:off x="685800" y="1143000"/>
            <a:ext cx="5486400" cy="3086100"/>
          </a:xfrm>
        </p:spPr>
        <p:txBody>
          <a:bodyPr/>
          <a:lstStyle/>
          <a:p>
            <a:endParaRPr lang="es-EC"/>
          </a:p>
        </p:txBody>
      </p:sp>
      <p:sp>
        <p:nvSpPr>
          <p:cNvPr id="3" name="Marcador de notas 2">
            <a:extLst>
              <a:ext uri="{FF2B5EF4-FFF2-40B4-BE49-F238E27FC236}">
                <a16:creationId xmlns:a16="http://schemas.microsoft.com/office/drawing/2014/main" id="{B1A48CED-CFD2-2F50-4C2B-14208718EE6D}"/>
              </a:ext>
            </a:extLst>
          </p:cNvPr>
          <p:cNvSpPr txBox="1">
            <a:spLocks noGrp="1"/>
          </p:cNvSpPr>
          <p:nvPr>
            <p:ph type="body" sz="quarter" idx="1"/>
          </p:nvPr>
        </p:nvSpPr>
        <p:spPr/>
        <p:txBody>
          <a:bodyPr/>
          <a:lstStyle/>
          <a:p>
            <a:endParaRPr lang="es-EC"/>
          </a:p>
        </p:txBody>
      </p:sp>
      <p:sp>
        <p:nvSpPr>
          <p:cNvPr id="4" name="Marcador de número de diapositiva 3">
            <a:extLst>
              <a:ext uri="{FF2B5EF4-FFF2-40B4-BE49-F238E27FC236}">
                <a16:creationId xmlns:a16="http://schemas.microsoft.com/office/drawing/2014/main" id="{72E53D7C-19A6-EE95-7E6F-5C6006708331}"/>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2473A03-6B60-401B-9D89-25FCB094D0F8}" type="slidenum">
              <a:t>4</a:t>
            </a:fld>
            <a:endParaRPr lang="es-ES" sz="1200" b="0" i="0" u="none" strike="noStrike" kern="1200" cap="none" spc="0" baseline="0">
              <a:solidFill>
                <a:srgbClr val="000000"/>
              </a:solidFill>
              <a:uFillTx/>
              <a:latin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722D4BA8-40FA-865D-25ED-85ABB9AD2CF3}"/>
              </a:ext>
            </a:extLst>
          </p:cNvPr>
          <p:cNvSpPr>
            <a:spLocks noGrp="1" noRot="1" noChangeAspect="1"/>
          </p:cNvSpPr>
          <p:nvPr>
            <p:ph type="sldImg"/>
          </p:nvPr>
        </p:nvSpPr>
        <p:spPr>
          <a:xfrm>
            <a:off x="685800" y="1143000"/>
            <a:ext cx="5486400" cy="3086100"/>
          </a:xfrm>
        </p:spPr>
        <p:txBody>
          <a:bodyPr/>
          <a:lstStyle/>
          <a:p>
            <a:endParaRPr lang="es-EC"/>
          </a:p>
        </p:txBody>
      </p:sp>
      <p:sp>
        <p:nvSpPr>
          <p:cNvPr id="3" name="Marcador de notas 2">
            <a:extLst>
              <a:ext uri="{FF2B5EF4-FFF2-40B4-BE49-F238E27FC236}">
                <a16:creationId xmlns:a16="http://schemas.microsoft.com/office/drawing/2014/main" id="{B5C33635-49BF-344F-70BA-D087063CECF9}"/>
              </a:ext>
            </a:extLst>
          </p:cNvPr>
          <p:cNvSpPr txBox="1">
            <a:spLocks noGrp="1"/>
          </p:cNvSpPr>
          <p:nvPr>
            <p:ph type="body" sz="quarter" idx="1"/>
          </p:nvPr>
        </p:nvSpPr>
        <p:spPr/>
        <p:txBody>
          <a:bodyPr/>
          <a:lstStyle/>
          <a:p>
            <a:endParaRPr lang="es-EC"/>
          </a:p>
        </p:txBody>
      </p:sp>
      <p:sp>
        <p:nvSpPr>
          <p:cNvPr id="4" name="Marcador de número de diapositiva 3">
            <a:extLst>
              <a:ext uri="{FF2B5EF4-FFF2-40B4-BE49-F238E27FC236}">
                <a16:creationId xmlns:a16="http://schemas.microsoft.com/office/drawing/2014/main" id="{63A68FC7-3CE7-6034-61AE-9F73F72A684E}"/>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A1014F44-6694-4DD1-A0BB-87FECAA75610}" type="slidenum">
              <a:t>5</a:t>
            </a:fld>
            <a:endParaRPr lang="es-ES" sz="1200" b="0" i="0" u="none" strike="noStrike" kern="1200" cap="none" spc="0" baseline="0">
              <a:solidFill>
                <a:srgbClr val="000000"/>
              </a:solidFill>
              <a:uFillTx/>
              <a:latin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6B293D1F-47E5-0142-716B-109FCED3448A}"/>
              </a:ext>
            </a:extLst>
          </p:cNvPr>
          <p:cNvSpPr>
            <a:spLocks noGrp="1" noRot="1" noChangeAspect="1"/>
          </p:cNvSpPr>
          <p:nvPr>
            <p:ph type="sldImg"/>
          </p:nvPr>
        </p:nvSpPr>
        <p:spPr>
          <a:xfrm>
            <a:off x="685800" y="1143000"/>
            <a:ext cx="5486400" cy="3086100"/>
          </a:xfrm>
        </p:spPr>
        <p:txBody>
          <a:bodyPr/>
          <a:lstStyle/>
          <a:p>
            <a:endParaRPr lang="es-EC"/>
          </a:p>
        </p:txBody>
      </p:sp>
      <p:sp>
        <p:nvSpPr>
          <p:cNvPr id="3" name="Marcador de notas 2">
            <a:extLst>
              <a:ext uri="{FF2B5EF4-FFF2-40B4-BE49-F238E27FC236}">
                <a16:creationId xmlns:a16="http://schemas.microsoft.com/office/drawing/2014/main" id="{D8D77F06-9558-A60D-3A99-2EA93086C9B3}"/>
              </a:ext>
            </a:extLst>
          </p:cNvPr>
          <p:cNvSpPr txBox="1">
            <a:spLocks noGrp="1"/>
          </p:cNvSpPr>
          <p:nvPr>
            <p:ph type="body" sz="quarter" idx="1"/>
          </p:nvPr>
        </p:nvSpPr>
        <p:spPr/>
        <p:txBody>
          <a:bodyPr/>
          <a:lstStyle/>
          <a:p>
            <a:endParaRPr lang="es-EC"/>
          </a:p>
        </p:txBody>
      </p:sp>
      <p:sp>
        <p:nvSpPr>
          <p:cNvPr id="4" name="Marcador de número de diapositiva 3">
            <a:extLst>
              <a:ext uri="{FF2B5EF4-FFF2-40B4-BE49-F238E27FC236}">
                <a16:creationId xmlns:a16="http://schemas.microsoft.com/office/drawing/2014/main" id="{38A5A7C9-46E4-71B1-AE55-B7626BB49935}"/>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482C6691-5FC7-4573-AC95-3F10D0763767}" type="slidenum">
              <a:t>6</a:t>
            </a:fld>
            <a:endParaRPr lang="es-ES" sz="1200" b="0" i="0" u="none" strike="noStrike" kern="1200" cap="none" spc="0" baseline="0">
              <a:solidFill>
                <a:srgbClr val="000000"/>
              </a:solidFill>
              <a:uFillTx/>
              <a:latin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FAD31D1A-D9C4-5C94-099E-C1EBF1C0BD23}"/>
              </a:ext>
            </a:extLst>
          </p:cNvPr>
          <p:cNvSpPr>
            <a:spLocks noGrp="1" noRot="1" noChangeAspect="1"/>
          </p:cNvSpPr>
          <p:nvPr>
            <p:ph type="sldImg"/>
          </p:nvPr>
        </p:nvSpPr>
        <p:spPr>
          <a:xfrm>
            <a:off x="685800" y="1143000"/>
            <a:ext cx="5486400" cy="3086100"/>
          </a:xfrm>
        </p:spPr>
        <p:txBody>
          <a:bodyPr/>
          <a:lstStyle/>
          <a:p>
            <a:endParaRPr lang="es-EC"/>
          </a:p>
        </p:txBody>
      </p:sp>
      <p:sp>
        <p:nvSpPr>
          <p:cNvPr id="3" name="Marcador de notas 2">
            <a:extLst>
              <a:ext uri="{FF2B5EF4-FFF2-40B4-BE49-F238E27FC236}">
                <a16:creationId xmlns:a16="http://schemas.microsoft.com/office/drawing/2014/main" id="{4BF30C40-07AB-A22D-3F0E-B294B97B7594}"/>
              </a:ext>
            </a:extLst>
          </p:cNvPr>
          <p:cNvSpPr txBox="1">
            <a:spLocks noGrp="1"/>
          </p:cNvSpPr>
          <p:nvPr>
            <p:ph type="body" sz="quarter" idx="1"/>
          </p:nvPr>
        </p:nvSpPr>
        <p:spPr/>
        <p:txBody>
          <a:bodyPr/>
          <a:lstStyle/>
          <a:p>
            <a:endParaRPr lang="es-EC"/>
          </a:p>
        </p:txBody>
      </p:sp>
      <p:sp>
        <p:nvSpPr>
          <p:cNvPr id="4" name="Marcador de número de diapositiva 3">
            <a:extLst>
              <a:ext uri="{FF2B5EF4-FFF2-40B4-BE49-F238E27FC236}">
                <a16:creationId xmlns:a16="http://schemas.microsoft.com/office/drawing/2014/main" id="{5BA9E3F0-A713-788C-D853-4711BA1496A6}"/>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FB5B4E1F-90CA-4B28-9F9A-EB09E74DBA12}" type="slidenum">
              <a:t>7</a:t>
            </a:fld>
            <a:endParaRPr lang="es-ES" sz="1200" b="0" i="0" u="none" strike="noStrike" kern="1200" cap="none" spc="0" baseline="0">
              <a:solidFill>
                <a:srgbClr val="000000"/>
              </a:solidFill>
              <a:uFillTx/>
              <a:latin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36D7DB92-86FE-ADE2-CB2D-E59F6450F524}"/>
              </a:ext>
            </a:extLst>
          </p:cNvPr>
          <p:cNvSpPr>
            <a:spLocks noGrp="1" noRot="1" noChangeAspect="1"/>
          </p:cNvSpPr>
          <p:nvPr>
            <p:ph type="sldImg"/>
          </p:nvPr>
        </p:nvSpPr>
        <p:spPr>
          <a:xfrm>
            <a:off x="685800" y="1143000"/>
            <a:ext cx="5486400" cy="3086100"/>
          </a:xfrm>
        </p:spPr>
        <p:txBody>
          <a:bodyPr/>
          <a:lstStyle/>
          <a:p>
            <a:endParaRPr lang="es-EC"/>
          </a:p>
        </p:txBody>
      </p:sp>
      <p:sp>
        <p:nvSpPr>
          <p:cNvPr id="3" name="Marcador de notas 2">
            <a:extLst>
              <a:ext uri="{FF2B5EF4-FFF2-40B4-BE49-F238E27FC236}">
                <a16:creationId xmlns:a16="http://schemas.microsoft.com/office/drawing/2014/main" id="{78D24E8C-2984-73BB-0D29-0E9F1AB78F34}"/>
              </a:ext>
            </a:extLst>
          </p:cNvPr>
          <p:cNvSpPr txBox="1">
            <a:spLocks noGrp="1"/>
          </p:cNvSpPr>
          <p:nvPr>
            <p:ph type="body" sz="quarter" idx="1"/>
          </p:nvPr>
        </p:nvSpPr>
        <p:spPr/>
        <p:txBody>
          <a:bodyPr/>
          <a:lstStyle/>
          <a:p>
            <a:endParaRPr lang="es-EC"/>
          </a:p>
        </p:txBody>
      </p:sp>
      <p:sp>
        <p:nvSpPr>
          <p:cNvPr id="4" name="Marcador de número de diapositiva 3">
            <a:extLst>
              <a:ext uri="{FF2B5EF4-FFF2-40B4-BE49-F238E27FC236}">
                <a16:creationId xmlns:a16="http://schemas.microsoft.com/office/drawing/2014/main" id="{DDD975C4-C47A-AEB1-3284-E37CCA1ECF93}"/>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8420EC4-81C0-43CE-BE74-3AA315DC506D}" type="slidenum">
              <a:t>8</a:t>
            </a:fld>
            <a:endParaRPr lang="es-ES" sz="1200" b="0" i="0" u="none" strike="noStrike" kern="1200" cap="none" spc="0" baseline="0">
              <a:solidFill>
                <a:srgbClr val="000000"/>
              </a:solidFill>
              <a:uFillTx/>
              <a:latin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914873C0-4C23-47DE-89F9-306AF6F244B6}"/>
              </a:ext>
            </a:extLst>
          </p:cNvPr>
          <p:cNvSpPr>
            <a:spLocks noGrp="1" noRot="1" noChangeAspect="1"/>
          </p:cNvSpPr>
          <p:nvPr>
            <p:ph type="sldImg"/>
          </p:nvPr>
        </p:nvSpPr>
        <p:spPr>
          <a:xfrm>
            <a:off x="685800" y="1143000"/>
            <a:ext cx="5486400" cy="3086100"/>
          </a:xfrm>
        </p:spPr>
        <p:txBody>
          <a:bodyPr/>
          <a:lstStyle/>
          <a:p>
            <a:endParaRPr lang="es-EC"/>
          </a:p>
        </p:txBody>
      </p:sp>
      <p:sp>
        <p:nvSpPr>
          <p:cNvPr id="3" name="Marcador de notas 2">
            <a:extLst>
              <a:ext uri="{FF2B5EF4-FFF2-40B4-BE49-F238E27FC236}">
                <a16:creationId xmlns:a16="http://schemas.microsoft.com/office/drawing/2014/main" id="{8D1E2692-4BE2-3B99-5586-BD01E1D170D4}"/>
              </a:ext>
            </a:extLst>
          </p:cNvPr>
          <p:cNvSpPr txBox="1">
            <a:spLocks noGrp="1"/>
          </p:cNvSpPr>
          <p:nvPr>
            <p:ph type="body" sz="quarter" idx="1"/>
          </p:nvPr>
        </p:nvSpPr>
        <p:spPr/>
        <p:txBody>
          <a:bodyPr/>
          <a:lstStyle/>
          <a:p>
            <a:endParaRPr lang="es-EC"/>
          </a:p>
        </p:txBody>
      </p:sp>
      <p:sp>
        <p:nvSpPr>
          <p:cNvPr id="4" name="Marcador de número de diapositiva 3">
            <a:extLst>
              <a:ext uri="{FF2B5EF4-FFF2-40B4-BE49-F238E27FC236}">
                <a16:creationId xmlns:a16="http://schemas.microsoft.com/office/drawing/2014/main" id="{AFCC87B0-A4C3-1B4E-FCB5-53FBD1B0F660}"/>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46D4390E-030E-4149-8805-B74F71F44FD0}" type="slidenum">
              <a:t>9</a:t>
            </a:fld>
            <a:endParaRPr lang="es-ES" sz="1200" b="0" i="0" u="none" strike="noStrike" kern="1200" cap="none" spc="0" baseline="0">
              <a:solidFill>
                <a:srgbClr val="000000"/>
              </a:solidFill>
              <a:uFillTx/>
              <a:latin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ítulo 1">
    <p:bg>
      <p:bgPr>
        <a:solidFill>
          <a:srgbClr val="FFFFFF"/>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D939D91-F4B1-4A1F-31CA-07FA73E07E30}"/>
              </a:ext>
            </a:extLst>
          </p:cNvPr>
          <p:cNvSpPr txBox="1">
            <a:spLocks noGrp="1"/>
          </p:cNvSpPr>
          <p:nvPr>
            <p:ph type="title"/>
          </p:nvPr>
        </p:nvSpPr>
        <p:spPr>
          <a:xfrm>
            <a:off x="6309899" y="411480"/>
            <a:ext cx="5486400" cy="3291840"/>
          </a:xfrm>
        </p:spPr>
        <p:txBody>
          <a:bodyPr lIns="0" tIns="0" rIns="0" bIns="0" anchor="b">
            <a:noAutofit/>
          </a:bodyPr>
          <a:lstStyle>
            <a:lvl1pPr>
              <a:defRPr sz="6000"/>
            </a:lvl1pPr>
          </a:lstStyle>
          <a:p>
            <a:pPr lvl="0"/>
            <a:r>
              <a:rPr lang="es-ES"/>
              <a:t>Haga clic para agregar un título </a:t>
            </a:r>
          </a:p>
        </p:txBody>
      </p:sp>
      <p:grpSp>
        <p:nvGrpSpPr>
          <p:cNvPr id="3" name="Grupo 8">
            <a:extLst>
              <a:ext uri="{FF2B5EF4-FFF2-40B4-BE49-F238E27FC236}">
                <a16:creationId xmlns:a16="http://schemas.microsoft.com/office/drawing/2014/main" id="{8B26F68F-A8B9-B142-EC39-F8FFE0E2D5DB}"/>
              </a:ext>
            </a:extLst>
          </p:cNvPr>
          <p:cNvGrpSpPr/>
          <p:nvPr/>
        </p:nvGrpSpPr>
        <p:grpSpPr>
          <a:xfrm>
            <a:off x="0" y="758750"/>
            <a:ext cx="6099248" cy="6099249"/>
            <a:chOff x="0" y="758750"/>
            <a:chExt cx="6099248" cy="6099249"/>
          </a:xfrm>
        </p:grpSpPr>
        <p:sp>
          <p:nvSpPr>
            <p:cNvPr id="4" name="Forma libre 9">
              <a:extLst>
                <a:ext uri="{FF2B5EF4-FFF2-40B4-BE49-F238E27FC236}">
                  <a16:creationId xmlns:a16="http://schemas.microsoft.com/office/drawing/2014/main" id="{9F96FA39-C7A7-AA1E-6318-60FAF6563367}"/>
                </a:ext>
              </a:extLst>
            </p:cNvPr>
            <p:cNvSpPr/>
            <p:nvPr/>
          </p:nvSpPr>
          <p:spPr>
            <a:xfrm>
              <a:off x="0" y="758750"/>
              <a:ext cx="3073673" cy="409823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4495A2"/>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5" name="Forma libre 10">
              <a:extLst>
                <a:ext uri="{FF2B5EF4-FFF2-40B4-BE49-F238E27FC236}">
                  <a16:creationId xmlns:a16="http://schemas.microsoft.com/office/drawing/2014/main" id="{3BB3326B-8B6A-C520-C820-3BE224B203A0}"/>
                </a:ext>
              </a:extLst>
            </p:cNvPr>
            <p:cNvSpPr/>
            <p:nvPr/>
          </p:nvSpPr>
          <p:spPr>
            <a:xfrm>
              <a:off x="0" y="4862129"/>
              <a:ext cx="1996427" cy="1995870"/>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6" name="Forma libre 11">
              <a:extLst>
                <a:ext uri="{FF2B5EF4-FFF2-40B4-BE49-F238E27FC236}">
                  <a16:creationId xmlns:a16="http://schemas.microsoft.com/office/drawing/2014/main" id="{C4167CA7-BFA2-15D5-86DF-C838D086CA22}"/>
                </a:ext>
              </a:extLst>
            </p:cNvPr>
            <p:cNvSpPr/>
            <p:nvPr/>
          </p:nvSpPr>
          <p:spPr>
            <a:xfrm>
              <a:off x="2097798" y="4856981"/>
              <a:ext cx="4001450" cy="2001018"/>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cxnSp>
        <p:nvCxnSpPr>
          <p:cNvPr id="7" name="Conector recto 12">
            <a:extLst>
              <a:ext uri="{FF2B5EF4-FFF2-40B4-BE49-F238E27FC236}">
                <a16:creationId xmlns:a16="http://schemas.microsoft.com/office/drawing/2014/main" id="{BC2B76CE-C902-C75C-CDE9-6B4593940E01}"/>
              </a:ext>
            </a:extLst>
          </p:cNvPr>
          <p:cNvCxnSpPr/>
          <p:nvPr/>
        </p:nvCxnSpPr>
        <p:spPr>
          <a:xfrm>
            <a:off x="6309360" y="3950207"/>
            <a:ext cx="2133596" cy="3996"/>
          </a:xfrm>
          <a:prstGeom prst="straightConnector1">
            <a:avLst/>
          </a:prstGeom>
          <a:noFill/>
          <a:ln w="101598" cap="flat">
            <a:solidFill>
              <a:srgbClr val="5D7D40"/>
            </a:solidFill>
            <a:prstDash val="solid"/>
            <a:miter/>
          </a:ln>
        </p:spPr>
      </p:cxnSp>
    </p:spTree>
    <p:extLst>
      <p:ext uri="{BB962C8B-B14F-4D97-AF65-F5344CB8AC3E}">
        <p14:creationId xmlns:p14="http://schemas.microsoft.com/office/powerpoint/2010/main" val="3864831658"/>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Contenido y tabla del título">
    <p:bg>
      <p:bgPr>
        <a:solidFill>
          <a:srgbClr val="FFFFFF"/>
        </a:solidFill>
        <a:effectLst/>
      </p:bgPr>
    </p:bg>
    <p:spTree>
      <p:nvGrpSpPr>
        <p:cNvPr id="1" name=""/>
        <p:cNvGrpSpPr/>
        <p:nvPr/>
      </p:nvGrpSpPr>
      <p:grpSpPr>
        <a:xfrm>
          <a:off x="0" y="0"/>
          <a:ext cx="0" cy="0"/>
          <a:chOff x="0" y="0"/>
          <a:chExt cx="0" cy="0"/>
        </a:xfrm>
      </p:grpSpPr>
      <p:grpSp>
        <p:nvGrpSpPr>
          <p:cNvPr id="2" name="Grupo 4">
            <a:extLst>
              <a:ext uri="{FF2B5EF4-FFF2-40B4-BE49-F238E27FC236}">
                <a16:creationId xmlns:a16="http://schemas.microsoft.com/office/drawing/2014/main" id="{FF537671-158A-7CFB-04A1-69CB6CCCA187}"/>
              </a:ext>
            </a:extLst>
          </p:cNvPr>
          <p:cNvGrpSpPr/>
          <p:nvPr/>
        </p:nvGrpSpPr>
        <p:grpSpPr>
          <a:xfrm>
            <a:off x="0" y="3900135"/>
            <a:ext cx="2959217" cy="2959217"/>
            <a:chOff x="0" y="3900135"/>
            <a:chExt cx="2959217" cy="2959217"/>
          </a:xfrm>
        </p:grpSpPr>
        <p:sp>
          <p:nvSpPr>
            <p:cNvPr id="3" name="Forma libre 13">
              <a:extLst>
                <a:ext uri="{FF2B5EF4-FFF2-40B4-BE49-F238E27FC236}">
                  <a16:creationId xmlns:a16="http://schemas.microsoft.com/office/drawing/2014/main" id="{90749C3F-0C92-8789-1BE8-28CCDCD3BF5D}"/>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4" name="Forma libre 14">
              <a:extLst>
                <a:ext uri="{FF2B5EF4-FFF2-40B4-BE49-F238E27FC236}">
                  <a16:creationId xmlns:a16="http://schemas.microsoft.com/office/drawing/2014/main" id="{24C0C99F-1D9C-2B1A-27E5-27681071965A}"/>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5" name="Forma libre 15">
              <a:extLst>
                <a:ext uri="{FF2B5EF4-FFF2-40B4-BE49-F238E27FC236}">
                  <a16:creationId xmlns:a16="http://schemas.microsoft.com/office/drawing/2014/main" id="{42AE6E42-A10C-1DC4-545E-5BF1FD40886E}"/>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sp>
        <p:nvSpPr>
          <p:cNvPr id="6" name="Título 1">
            <a:extLst>
              <a:ext uri="{FF2B5EF4-FFF2-40B4-BE49-F238E27FC236}">
                <a16:creationId xmlns:a16="http://schemas.microsoft.com/office/drawing/2014/main" id="{00340047-2362-D4CE-F56E-B7A5A8029A7A}"/>
              </a:ext>
            </a:extLst>
          </p:cNvPr>
          <p:cNvSpPr txBox="1">
            <a:spLocks noGrp="1"/>
          </p:cNvSpPr>
          <p:nvPr>
            <p:ph type="title"/>
          </p:nvPr>
        </p:nvSpPr>
        <p:spPr>
          <a:xfrm>
            <a:off x="3661413" y="4661720"/>
            <a:ext cx="7936233" cy="1380762"/>
          </a:xfrm>
        </p:spPr>
        <p:txBody>
          <a:bodyPr lIns="0" tIns="0" rIns="0" bIns="0" anchor="b">
            <a:noAutofit/>
          </a:bodyPr>
          <a:lstStyle>
            <a:lvl1pPr>
              <a:defRPr/>
            </a:lvl1pPr>
          </a:lstStyle>
          <a:p>
            <a:pPr lvl="0"/>
            <a:r>
              <a:rPr lang="es-ES"/>
              <a:t>Haga clic para agregar un título </a:t>
            </a:r>
          </a:p>
        </p:txBody>
      </p:sp>
      <p:cxnSp>
        <p:nvCxnSpPr>
          <p:cNvPr id="7" name="Conector recto 3">
            <a:extLst>
              <a:ext uri="{FF2B5EF4-FFF2-40B4-BE49-F238E27FC236}">
                <a16:creationId xmlns:a16="http://schemas.microsoft.com/office/drawing/2014/main" id="{2D42C739-F5FE-6641-FDCB-5B29EBA8E6C2}"/>
              </a:ext>
            </a:extLst>
          </p:cNvPr>
          <p:cNvCxnSpPr/>
          <p:nvPr/>
        </p:nvCxnSpPr>
        <p:spPr>
          <a:xfrm>
            <a:off x="3670931" y="6313173"/>
            <a:ext cx="2133607" cy="3986"/>
          </a:xfrm>
          <a:prstGeom prst="straightConnector1">
            <a:avLst/>
          </a:prstGeom>
          <a:noFill/>
          <a:ln w="101598" cap="flat">
            <a:solidFill>
              <a:srgbClr val="5D7D40"/>
            </a:solidFill>
            <a:prstDash val="solid"/>
            <a:miter/>
          </a:ln>
        </p:spPr>
      </p:cxnSp>
      <p:sp>
        <p:nvSpPr>
          <p:cNvPr id="8" name="Marcador de contenido 5">
            <a:extLst>
              <a:ext uri="{FF2B5EF4-FFF2-40B4-BE49-F238E27FC236}">
                <a16:creationId xmlns:a16="http://schemas.microsoft.com/office/drawing/2014/main" id="{435BA0A5-5238-6DE4-4829-4B799F300848}"/>
              </a:ext>
            </a:extLst>
          </p:cNvPr>
          <p:cNvSpPr txBox="1">
            <a:spLocks noGrp="1"/>
          </p:cNvSpPr>
          <p:nvPr>
            <p:ph idx="4294967295"/>
          </p:nvPr>
        </p:nvSpPr>
        <p:spPr>
          <a:xfrm>
            <a:off x="603888" y="584008"/>
            <a:ext cx="2825111" cy="3999064"/>
          </a:xfrm>
        </p:spPr>
        <p:txBody>
          <a:bodyPr lIns="0" tIns="274320"/>
          <a:lstStyle>
            <a:lvl1pPr marL="0" indent="0">
              <a:spcBef>
                <a:spcPts val="1800"/>
              </a:spcBef>
              <a:buNone/>
              <a:defRPr sz="2000"/>
            </a:lvl1pPr>
            <a:lvl2pPr marL="457200" indent="0">
              <a:spcBef>
                <a:spcPts val="1800"/>
              </a:spcBef>
              <a:buNone/>
              <a:defRPr sz="2000"/>
            </a:lvl2pPr>
            <a:lvl3pPr marL="914400" indent="0">
              <a:spcBef>
                <a:spcPts val="1800"/>
              </a:spcBef>
              <a:buNone/>
              <a:defRPr/>
            </a:lvl3pPr>
            <a:lvl4pPr marL="1371600" indent="0">
              <a:spcBef>
                <a:spcPts val="1800"/>
              </a:spcBef>
              <a:buNone/>
              <a:defRPr sz="2000"/>
            </a:lvl4pPr>
            <a:lvl5pPr marL="1828800" indent="0">
              <a:spcBef>
                <a:spcPts val="1800"/>
              </a:spcBef>
              <a:buNone/>
              <a:defRPr sz="2000"/>
            </a:lvl5pPr>
          </a:lstStyle>
          <a:p>
            <a:pPr lvl="0"/>
            <a:r>
              <a:rPr lang="es-ES"/>
              <a:t>Haga clic para agregar contenido</a:t>
            </a:r>
          </a:p>
          <a:p>
            <a:pPr lvl="1"/>
            <a:r>
              <a:rPr lang="es-ES"/>
              <a:t>Segundo nivel</a:t>
            </a:r>
          </a:p>
          <a:p>
            <a:pPr lvl="2"/>
            <a:r>
              <a:rPr lang="es-ES"/>
              <a:t>Tercer nivel</a:t>
            </a:r>
          </a:p>
          <a:p>
            <a:pPr lvl="3"/>
            <a:r>
              <a:rPr lang="es-ES"/>
              <a:t>Cuarto nivel</a:t>
            </a:r>
          </a:p>
          <a:p>
            <a:pPr lvl="4"/>
            <a:r>
              <a:rPr lang="es-ES"/>
              <a:t>Quinto nivel</a:t>
            </a:r>
          </a:p>
        </p:txBody>
      </p:sp>
      <p:sp>
        <p:nvSpPr>
          <p:cNvPr id="9" name="Marcador de contenido 5">
            <a:extLst>
              <a:ext uri="{FF2B5EF4-FFF2-40B4-BE49-F238E27FC236}">
                <a16:creationId xmlns:a16="http://schemas.microsoft.com/office/drawing/2014/main" id="{EC1C2C22-89AC-711D-3ADF-35523481A996}"/>
              </a:ext>
            </a:extLst>
          </p:cNvPr>
          <p:cNvSpPr txBox="1">
            <a:spLocks noGrp="1"/>
          </p:cNvSpPr>
          <p:nvPr>
            <p:ph idx="4294967295"/>
          </p:nvPr>
        </p:nvSpPr>
        <p:spPr>
          <a:xfrm>
            <a:off x="3670931" y="584008"/>
            <a:ext cx="7926704" cy="3999064"/>
          </a:xfrm>
        </p:spPr>
        <p:txBody>
          <a:bodyPr lIns="0"/>
          <a:lstStyle>
            <a:lvl1pPr marL="0" indent="0">
              <a:spcBef>
                <a:spcPts val="1800"/>
              </a:spcBef>
              <a:buNone/>
              <a:defRPr sz="2000"/>
            </a:lvl1pPr>
            <a:lvl2pPr>
              <a:spcBef>
                <a:spcPts val="600"/>
              </a:spcBef>
              <a:defRPr sz="2000"/>
            </a:lvl2pPr>
            <a:lvl3pPr>
              <a:spcBef>
                <a:spcPts val="1800"/>
              </a:spcBef>
              <a:defRPr/>
            </a:lvl3pPr>
            <a:lvl4pPr>
              <a:spcBef>
                <a:spcPts val="1800"/>
              </a:spcBef>
              <a:defRPr sz="2000"/>
            </a:lvl4pPr>
            <a:lvl5pPr>
              <a:spcBef>
                <a:spcPts val="1800"/>
              </a:spcBef>
              <a:defRPr sz="2000"/>
            </a:lvl5pPr>
          </a:lstStyle>
          <a:p>
            <a:pPr lvl="0"/>
            <a:r>
              <a:rPr lang="es-ES"/>
              <a:t>Haga clic para agregar contenido</a:t>
            </a:r>
          </a:p>
          <a:p>
            <a:pPr lvl="1"/>
            <a:r>
              <a:rPr lang="es-ES"/>
              <a:t>Segundo nivel</a:t>
            </a:r>
          </a:p>
          <a:p>
            <a:pPr lvl="2"/>
            <a:r>
              <a:rPr lang="es-ES"/>
              <a:t>Tercer nivel</a:t>
            </a:r>
          </a:p>
          <a:p>
            <a:pPr lvl="3"/>
            <a:r>
              <a:rPr lang="es-ES"/>
              <a:t>Cuarto nivel</a:t>
            </a:r>
          </a:p>
          <a:p>
            <a:pPr lvl="4"/>
            <a:r>
              <a:rPr lang="es-ES"/>
              <a:t>Quinto nivel</a:t>
            </a:r>
          </a:p>
        </p:txBody>
      </p:sp>
      <p:sp>
        <p:nvSpPr>
          <p:cNvPr id="10" name="Marcador de número de diapositiva 9">
            <a:extLst>
              <a:ext uri="{FF2B5EF4-FFF2-40B4-BE49-F238E27FC236}">
                <a16:creationId xmlns:a16="http://schemas.microsoft.com/office/drawing/2014/main" id="{88CB9778-4B6B-16D2-56B9-86395E2B100A}"/>
              </a:ext>
            </a:extLst>
          </p:cNvPr>
          <p:cNvSpPr txBox="1">
            <a:spLocks noGrp="1"/>
          </p:cNvSpPr>
          <p:nvPr>
            <p:ph type="sldNum" sz="quarter" idx="8"/>
          </p:nvPr>
        </p:nvSpPr>
        <p:spPr/>
        <p:txBody>
          <a:bodyPr/>
          <a:lstStyle>
            <a:lvl1pPr>
              <a:defRPr/>
            </a:lvl1pPr>
          </a:lstStyle>
          <a:p>
            <a:pPr lvl="0"/>
            <a:fld id="{D1E41841-ADA6-42D6-810A-934D36B86610}" type="slidenum">
              <a:t>‹Nº›</a:t>
            </a:fld>
            <a:endParaRPr lang="es-ES"/>
          </a:p>
        </p:txBody>
      </p:sp>
      <p:sp>
        <p:nvSpPr>
          <p:cNvPr id="11" name="Marcador de fecha 7">
            <a:extLst>
              <a:ext uri="{FF2B5EF4-FFF2-40B4-BE49-F238E27FC236}">
                <a16:creationId xmlns:a16="http://schemas.microsoft.com/office/drawing/2014/main" id="{77BABFD2-A6D1-73A9-E8D0-0ED2B41B7103}"/>
              </a:ext>
            </a:extLst>
          </p:cNvPr>
          <p:cNvSpPr txBox="1">
            <a:spLocks noGrp="1"/>
          </p:cNvSpPr>
          <p:nvPr>
            <p:ph type="dt" sz="half" idx="7"/>
          </p:nvPr>
        </p:nvSpPr>
        <p:spPr/>
        <p:txBody>
          <a:bodyPr/>
          <a:lstStyle>
            <a:lvl1pPr>
              <a:defRPr/>
            </a:lvl1pPr>
          </a:lstStyle>
          <a:p>
            <a:pPr lvl="0"/>
            <a:endParaRPr lang="es-ES"/>
          </a:p>
        </p:txBody>
      </p:sp>
    </p:spTree>
    <p:extLst>
      <p:ext uri="{BB962C8B-B14F-4D97-AF65-F5344CB8AC3E}">
        <p14:creationId xmlns:p14="http://schemas.microsoft.com/office/powerpoint/2010/main" val="23418558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os contenidos">
    <p:bg>
      <p:bgPr>
        <a:solidFill>
          <a:srgbClr val="FFFFFF"/>
        </a:solidFill>
        <a:effectLst/>
      </p:bgPr>
    </p:bg>
    <p:spTree>
      <p:nvGrpSpPr>
        <p:cNvPr id="1" name=""/>
        <p:cNvGrpSpPr/>
        <p:nvPr/>
      </p:nvGrpSpPr>
      <p:grpSpPr>
        <a:xfrm>
          <a:off x="0" y="0"/>
          <a:ext cx="0" cy="0"/>
          <a:chOff x="0" y="0"/>
          <a:chExt cx="0" cy="0"/>
        </a:xfrm>
      </p:grpSpPr>
      <p:grpSp>
        <p:nvGrpSpPr>
          <p:cNvPr id="2" name="Grupo 10">
            <a:extLst>
              <a:ext uri="{FF2B5EF4-FFF2-40B4-BE49-F238E27FC236}">
                <a16:creationId xmlns:a16="http://schemas.microsoft.com/office/drawing/2014/main" id="{8BCB1E0E-1482-2654-37FB-956727140F79}"/>
              </a:ext>
            </a:extLst>
          </p:cNvPr>
          <p:cNvGrpSpPr/>
          <p:nvPr/>
        </p:nvGrpSpPr>
        <p:grpSpPr>
          <a:xfrm>
            <a:off x="8870046" y="-19"/>
            <a:ext cx="3325196" cy="3325224"/>
            <a:chOff x="8870046" y="-19"/>
            <a:chExt cx="3325196" cy="3325224"/>
          </a:xfrm>
        </p:grpSpPr>
        <p:sp>
          <p:nvSpPr>
            <p:cNvPr id="3" name="Forma libre 4">
              <a:extLst>
                <a:ext uri="{FF2B5EF4-FFF2-40B4-BE49-F238E27FC236}">
                  <a16:creationId xmlns:a16="http://schemas.microsoft.com/office/drawing/2014/main" id="{C60337FC-7FC7-F7A3-C43F-6DCCF0534A95}"/>
                </a:ext>
              </a:extLst>
            </p:cNvPr>
            <p:cNvSpPr/>
            <p:nvPr/>
          </p:nvSpPr>
          <p:spPr>
            <a:xfrm rot="10799991">
              <a:off x="10519513" y="1090924"/>
              <a:ext cx="1675720" cy="223428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4495A2"/>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4" name="Forma libre 5">
              <a:extLst>
                <a:ext uri="{FF2B5EF4-FFF2-40B4-BE49-F238E27FC236}">
                  <a16:creationId xmlns:a16="http://schemas.microsoft.com/office/drawing/2014/main" id="{886C8CC1-9327-FAB6-11D9-1DA056434EEC}"/>
                </a:ext>
              </a:extLst>
            </p:cNvPr>
            <p:cNvSpPr/>
            <p:nvPr/>
          </p:nvSpPr>
          <p:spPr>
            <a:xfrm rot="10799991">
              <a:off x="11106823" y="-1"/>
              <a:ext cx="1088419" cy="1088117"/>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5" name="Forma libre 7">
              <a:extLst>
                <a:ext uri="{FF2B5EF4-FFF2-40B4-BE49-F238E27FC236}">
                  <a16:creationId xmlns:a16="http://schemas.microsoft.com/office/drawing/2014/main" id="{6898D712-7B07-EF95-92B0-FFC59BF0AEC2}"/>
                </a:ext>
              </a:extLst>
            </p:cNvPr>
            <p:cNvSpPr/>
            <p:nvPr/>
          </p:nvSpPr>
          <p:spPr>
            <a:xfrm rot="10799991">
              <a:off x="8870046" y="-19"/>
              <a:ext cx="2181520" cy="1090924"/>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sp>
        <p:nvSpPr>
          <p:cNvPr id="6" name="Título 1">
            <a:extLst>
              <a:ext uri="{FF2B5EF4-FFF2-40B4-BE49-F238E27FC236}">
                <a16:creationId xmlns:a16="http://schemas.microsoft.com/office/drawing/2014/main" id="{E541CD0A-2D3C-C9EB-6DE4-D756B4000247}"/>
              </a:ext>
            </a:extLst>
          </p:cNvPr>
          <p:cNvSpPr txBox="1">
            <a:spLocks noGrp="1"/>
          </p:cNvSpPr>
          <p:nvPr>
            <p:ph type="title"/>
          </p:nvPr>
        </p:nvSpPr>
        <p:spPr>
          <a:xfrm>
            <a:off x="594360" y="198406"/>
            <a:ext cx="10972800" cy="1574313"/>
          </a:xfrm>
        </p:spPr>
        <p:txBody>
          <a:bodyPr lIns="0" tIns="0" rIns="0" bIns="0" anchor="b">
            <a:noAutofit/>
          </a:bodyPr>
          <a:lstStyle>
            <a:lvl1pPr>
              <a:defRPr/>
            </a:lvl1pPr>
          </a:lstStyle>
          <a:p>
            <a:pPr lvl="0"/>
            <a:r>
              <a:rPr lang="es-ES"/>
              <a:t>Haga clic para agregar un título </a:t>
            </a:r>
          </a:p>
        </p:txBody>
      </p:sp>
      <p:cxnSp>
        <p:nvCxnSpPr>
          <p:cNvPr id="7" name="Conector recto 3">
            <a:extLst>
              <a:ext uri="{FF2B5EF4-FFF2-40B4-BE49-F238E27FC236}">
                <a16:creationId xmlns:a16="http://schemas.microsoft.com/office/drawing/2014/main" id="{530D8C4E-C5B7-3124-D105-1F8C107D8609}"/>
              </a:ext>
            </a:extLst>
          </p:cNvPr>
          <p:cNvCxnSpPr/>
          <p:nvPr/>
        </p:nvCxnSpPr>
        <p:spPr>
          <a:xfrm>
            <a:off x="594360" y="2148839"/>
            <a:ext cx="2133596" cy="3996"/>
          </a:xfrm>
          <a:prstGeom prst="straightConnector1">
            <a:avLst/>
          </a:prstGeom>
          <a:noFill/>
          <a:ln w="101598" cap="flat">
            <a:solidFill>
              <a:srgbClr val="5D7D40"/>
            </a:solidFill>
            <a:prstDash val="solid"/>
            <a:miter/>
          </a:ln>
        </p:spPr>
      </p:cxnSp>
      <p:sp>
        <p:nvSpPr>
          <p:cNvPr id="8" name="Marcador de contenido 5">
            <a:extLst>
              <a:ext uri="{FF2B5EF4-FFF2-40B4-BE49-F238E27FC236}">
                <a16:creationId xmlns:a16="http://schemas.microsoft.com/office/drawing/2014/main" id="{6E6E8590-3222-100D-D602-B8F870C91418}"/>
              </a:ext>
            </a:extLst>
          </p:cNvPr>
          <p:cNvSpPr txBox="1">
            <a:spLocks noGrp="1"/>
          </p:cNvSpPr>
          <p:nvPr>
            <p:ph idx="4294967295"/>
          </p:nvPr>
        </p:nvSpPr>
        <p:spPr>
          <a:xfrm>
            <a:off x="595521" y="2676521"/>
            <a:ext cx="5746747" cy="3597469"/>
          </a:xfrm>
        </p:spPr>
        <p:txBody>
          <a:bodyPr lIns="0"/>
          <a:lstStyle>
            <a:lvl1pPr marL="0" indent="0">
              <a:spcBef>
                <a:spcPts val="1800"/>
              </a:spcBef>
              <a:buNone/>
              <a:defRPr sz="2000"/>
            </a:lvl1pPr>
            <a:lvl2pPr>
              <a:spcBef>
                <a:spcPts val="600"/>
              </a:spcBef>
              <a:defRPr sz="2000"/>
            </a:lvl2pPr>
            <a:lvl3pPr>
              <a:spcBef>
                <a:spcPts val="1800"/>
              </a:spcBef>
              <a:defRPr/>
            </a:lvl3pPr>
            <a:lvl4pPr>
              <a:spcBef>
                <a:spcPts val="1800"/>
              </a:spcBef>
              <a:defRPr sz="2000"/>
            </a:lvl4pPr>
            <a:lvl5pPr>
              <a:spcBef>
                <a:spcPts val="1800"/>
              </a:spcBef>
              <a:defRPr sz="2000"/>
            </a:lvl5pPr>
          </a:lstStyle>
          <a:p>
            <a:pPr lvl="0"/>
            <a:r>
              <a:rPr lang="es-ES"/>
              <a:t>Haga clic para agregar contenido</a:t>
            </a:r>
          </a:p>
          <a:p>
            <a:pPr lvl="1"/>
            <a:r>
              <a:rPr lang="es-ES"/>
              <a:t>Segundo nivel</a:t>
            </a:r>
          </a:p>
          <a:p>
            <a:pPr lvl="2"/>
            <a:r>
              <a:rPr lang="es-ES"/>
              <a:t>Tercer nivel</a:t>
            </a:r>
          </a:p>
          <a:p>
            <a:pPr lvl="3"/>
            <a:r>
              <a:rPr lang="es-ES"/>
              <a:t>Cuarto nivel</a:t>
            </a:r>
          </a:p>
          <a:p>
            <a:pPr lvl="4"/>
            <a:r>
              <a:rPr lang="es-ES"/>
              <a:t>Quinto nivel</a:t>
            </a:r>
          </a:p>
        </p:txBody>
      </p:sp>
      <p:sp>
        <p:nvSpPr>
          <p:cNvPr id="9" name="Marcador de contenido 5">
            <a:extLst>
              <a:ext uri="{FF2B5EF4-FFF2-40B4-BE49-F238E27FC236}">
                <a16:creationId xmlns:a16="http://schemas.microsoft.com/office/drawing/2014/main" id="{32F50506-000F-691C-916B-CC076B818FAD}"/>
              </a:ext>
            </a:extLst>
          </p:cNvPr>
          <p:cNvSpPr txBox="1">
            <a:spLocks noGrp="1"/>
          </p:cNvSpPr>
          <p:nvPr>
            <p:ph idx="4294967295"/>
          </p:nvPr>
        </p:nvSpPr>
        <p:spPr>
          <a:xfrm>
            <a:off x="7619996" y="2676521"/>
            <a:ext cx="3947163" cy="3597469"/>
          </a:xfrm>
        </p:spPr>
        <p:txBody>
          <a:bodyPr lIns="0"/>
          <a:lstStyle>
            <a:lvl1pPr marL="342900" indent="-342900">
              <a:spcBef>
                <a:spcPts val="1800"/>
              </a:spcBef>
              <a:defRPr sz="2000"/>
            </a:lvl1pPr>
            <a:lvl2pPr>
              <a:spcBef>
                <a:spcPts val="1800"/>
              </a:spcBef>
              <a:defRPr sz="2000"/>
            </a:lvl2pPr>
            <a:lvl3pPr>
              <a:spcBef>
                <a:spcPts val="1800"/>
              </a:spcBef>
              <a:defRPr/>
            </a:lvl3pPr>
            <a:lvl4pPr>
              <a:spcBef>
                <a:spcPts val="1800"/>
              </a:spcBef>
              <a:defRPr sz="2000"/>
            </a:lvl4pPr>
            <a:lvl5pPr>
              <a:spcBef>
                <a:spcPts val="1800"/>
              </a:spcBef>
              <a:defRPr sz="2000"/>
            </a:lvl5pPr>
          </a:lstStyle>
          <a:p>
            <a:pPr lvl="0"/>
            <a:r>
              <a:rPr lang="es-ES"/>
              <a:t>Haga clic para agregar contenido</a:t>
            </a:r>
          </a:p>
          <a:p>
            <a:pPr lvl="1"/>
            <a:r>
              <a:rPr lang="es-ES"/>
              <a:t>Segundo nivel</a:t>
            </a:r>
          </a:p>
          <a:p>
            <a:pPr lvl="2"/>
            <a:r>
              <a:rPr lang="es-ES"/>
              <a:t>Tercer nivel</a:t>
            </a:r>
          </a:p>
          <a:p>
            <a:pPr lvl="3"/>
            <a:r>
              <a:rPr lang="es-ES"/>
              <a:t>Cuarto nivel</a:t>
            </a:r>
          </a:p>
          <a:p>
            <a:pPr lvl="4"/>
            <a:r>
              <a:rPr lang="es-ES"/>
              <a:t>Quinto nivel</a:t>
            </a:r>
          </a:p>
        </p:txBody>
      </p:sp>
      <p:sp>
        <p:nvSpPr>
          <p:cNvPr id="10" name="Marcador de fecha 7">
            <a:extLst>
              <a:ext uri="{FF2B5EF4-FFF2-40B4-BE49-F238E27FC236}">
                <a16:creationId xmlns:a16="http://schemas.microsoft.com/office/drawing/2014/main" id="{2BAA797A-7643-B686-6DF4-21BD3D759131}"/>
              </a:ext>
            </a:extLst>
          </p:cNvPr>
          <p:cNvSpPr txBox="1">
            <a:spLocks noGrp="1"/>
          </p:cNvSpPr>
          <p:nvPr>
            <p:ph type="dt" sz="half" idx="7"/>
          </p:nvPr>
        </p:nvSpPr>
        <p:spPr/>
        <p:txBody>
          <a:bodyPr/>
          <a:lstStyle>
            <a:lvl1pPr>
              <a:defRPr/>
            </a:lvl1pPr>
          </a:lstStyle>
          <a:p>
            <a:pPr lvl="0"/>
            <a:endParaRPr lang="es-ES"/>
          </a:p>
        </p:txBody>
      </p:sp>
      <p:sp>
        <p:nvSpPr>
          <p:cNvPr id="11" name="Marcador de número de diapositiva 9">
            <a:extLst>
              <a:ext uri="{FF2B5EF4-FFF2-40B4-BE49-F238E27FC236}">
                <a16:creationId xmlns:a16="http://schemas.microsoft.com/office/drawing/2014/main" id="{49225726-72A0-176B-490B-7CB721A43C81}"/>
              </a:ext>
            </a:extLst>
          </p:cNvPr>
          <p:cNvSpPr txBox="1">
            <a:spLocks noGrp="1"/>
          </p:cNvSpPr>
          <p:nvPr>
            <p:ph type="sldNum" sz="quarter" idx="8"/>
          </p:nvPr>
        </p:nvSpPr>
        <p:spPr/>
        <p:txBody>
          <a:bodyPr/>
          <a:lstStyle>
            <a:lvl1pPr>
              <a:defRPr/>
            </a:lvl1pPr>
          </a:lstStyle>
          <a:p>
            <a:pPr lvl="0"/>
            <a:fld id="{445B34C9-2F87-47BE-BDBD-958357FDC4BA}" type="slidenum">
              <a:t>‹Nº›</a:t>
            </a:fld>
            <a:endParaRPr lang="es-ES"/>
          </a:p>
        </p:txBody>
      </p:sp>
    </p:spTree>
    <p:extLst>
      <p:ext uri="{BB962C8B-B14F-4D97-AF65-F5344CB8AC3E}">
        <p14:creationId xmlns:p14="http://schemas.microsoft.com/office/powerpoint/2010/main" val="31580661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bla 2">
    <p:bg>
      <p:bgPr>
        <a:solidFill>
          <a:srgbClr val="FFFFFF"/>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7DFE369-AFB0-1C5F-AB0B-3F3FA3E486AB}"/>
              </a:ext>
            </a:extLst>
          </p:cNvPr>
          <p:cNvSpPr txBox="1">
            <a:spLocks noGrp="1"/>
          </p:cNvSpPr>
          <p:nvPr>
            <p:ph type="title"/>
          </p:nvPr>
        </p:nvSpPr>
        <p:spPr>
          <a:xfrm>
            <a:off x="594360" y="202402"/>
            <a:ext cx="10972800" cy="1570326"/>
          </a:xfrm>
        </p:spPr>
        <p:txBody>
          <a:bodyPr lIns="0" tIns="0" rIns="0" bIns="0" anchor="b">
            <a:noAutofit/>
          </a:bodyPr>
          <a:lstStyle>
            <a:lvl1pPr>
              <a:defRPr/>
            </a:lvl1pPr>
          </a:lstStyle>
          <a:p>
            <a:pPr lvl="0"/>
            <a:r>
              <a:rPr lang="es-ES"/>
              <a:t>Haga clic para agregar un título </a:t>
            </a:r>
          </a:p>
        </p:txBody>
      </p:sp>
      <p:sp>
        <p:nvSpPr>
          <p:cNvPr id="3" name="Marcador de posición de la tabla 2">
            <a:extLst>
              <a:ext uri="{FF2B5EF4-FFF2-40B4-BE49-F238E27FC236}">
                <a16:creationId xmlns:a16="http://schemas.microsoft.com/office/drawing/2014/main" id="{85FF33A7-5A69-61D3-442A-E73641F5D8EB}"/>
              </a:ext>
            </a:extLst>
          </p:cNvPr>
          <p:cNvSpPr txBox="1">
            <a:spLocks noGrp="1"/>
          </p:cNvSpPr>
          <p:nvPr>
            <p:ph type="tbl" idx="4294967295"/>
          </p:nvPr>
        </p:nvSpPr>
        <p:spPr>
          <a:xfrm>
            <a:off x="594360" y="2628625"/>
            <a:ext cx="10972800" cy="3636742"/>
          </a:xfrm>
        </p:spPr>
        <p:txBody>
          <a:bodyPr>
            <a:noAutofit/>
          </a:bodyPr>
          <a:lstStyle>
            <a:lvl1pPr>
              <a:defRPr/>
            </a:lvl1pPr>
          </a:lstStyle>
          <a:p>
            <a:pPr lvl="0"/>
            <a:r>
              <a:rPr lang="es-ES"/>
              <a:t>Haga clic en el icono para agregar una tabla</a:t>
            </a:r>
          </a:p>
        </p:txBody>
      </p:sp>
      <p:sp>
        <p:nvSpPr>
          <p:cNvPr id="4" name="Marcador de número de diapositiva 9">
            <a:extLst>
              <a:ext uri="{FF2B5EF4-FFF2-40B4-BE49-F238E27FC236}">
                <a16:creationId xmlns:a16="http://schemas.microsoft.com/office/drawing/2014/main" id="{4CBE4443-CD93-52EB-5B29-E5664FC1819D}"/>
              </a:ext>
            </a:extLst>
          </p:cNvPr>
          <p:cNvSpPr txBox="1">
            <a:spLocks noGrp="1"/>
          </p:cNvSpPr>
          <p:nvPr>
            <p:ph type="sldNum" sz="quarter" idx="8"/>
          </p:nvPr>
        </p:nvSpPr>
        <p:spPr/>
        <p:txBody>
          <a:bodyPr/>
          <a:lstStyle>
            <a:lvl1pPr>
              <a:defRPr/>
            </a:lvl1pPr>
          </a:lstStyle>
          <a:p>
            <a:pPr lvl="0"/>
            <a:fld id="{D7D4441A-16F1-4836-B083-9F2E02589B53}" type="slidenum">
              <a:t>‹Nº›</a:t>
            </a:fld>
            <a:endParaRPr lang="es-ES"/>
          </a:p>
        </p:txBody>
      </p:sp>
      <p:sp>
        <p:nvSpPr>
          <p:cNvPr id="5" name="Marcador de fecha 7">
            <a:extLst>
              <a:ext uri="{FF2B5EF4-FFF2-40B4-BE49-F238E27FC236}">
                <a16:creationId xmlns:a16="http://schemas.microsoft.com/office/drawing/2014/main" id="{6A7E39EA-C782-11C2-355B-5419B28BE9C8}"/>
              </a:ext>
            </a:extLst>
          </p:cNvPr>
          <p:cNvSpPr txBox="1">
            <a:spLocks noGrp="1"/>
          </p:cNvSpPr>
          <p:nvPr>
            <p:ph type="dt" sz="half" idx="7"/>
          </p:nvPr>
        </p:nvSpPr>
        <p:spPr/>
        <p:txBody>
          <a:bodyPr/>
          <a:lstStyle>
            <a:lvl1pPr>
              <a:defRPr/>
            </a:lvl1pPr>
          </a:lstStyle>
          <a:p>
            <a:pPr lvl="0"/>
            <a:endParaRPr lang="es-ES"/>
          </a:p>
        </p:txBody>
      </p:sp>
      <p:cxnSp>
        <p:nvCxnSpPr>
          <p:cNvPr id="6" name="Conector recto 3">
            <a:extLst>
              <a:ext uri="{FF2B5EF4-FFF2-40B4-BE49-F238E27FC236}">
                <a16:creationId xmlns:a16="http://schemas.microsoft.com/office/drawing/2014/main" id="{0949943B-F9B0-EF29-0939-4BEC69AFB9DA}"/>
              </a:ext>
            </a:extLst>
          </p:cNvPr>
          <p:cNvCxnSpPr/>
          <p:nvPr/>
        </p:nvCxnSpPr>
        <p:spPr>
          <a:xfrm>
            <a:off x="594360" y="2148839"/>
            <a:ext cx="2133596" cy="3996"/>
          </a:xfrm>
          <a:prstGeom prst="straightConnector1">
            <a:avLst/>
          </a:prstGeom>
          <a:noFill/>
          <a:ln w="101598" cap="flat">
            <a:solidFill>
              <a:srgbClr val="5D7D40"/>
            </a:solidFill>
            <a:prstDash val="solid"/>
            <a:miter/>
          </a:ln>
        </p:spPr>
      </p:cxnSp>
    </p:spTree>
    <p:extLst>
      <p:ext uri="{BB962C8B-B14F-4D97-AF65-F5344CB8AC3E}">
        <p14:creationId xmlns:p14="http://schemas.microsoft.com/office/powerpoint/2010/main" val="20781063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ítulo 3">
    <p:bg>
      <p:bgPr>
        <a:solidFill>
          <a:srgbClr val="FFFFFF"/>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C447447-02E1-866A-890C-11A4CA68354D}"/>
              </a:ext>
            </a:extLst>
          </p:cNvPr>
          <p:cNvSpPr txBox="1">
            <a:spLocks noGrp="1"/>
          </p:cNvSpPr>
          <p:nvPr>
            <p:ph type="title"/>
          </p:nvPr>
        </p:nvSpPr>
        <p:spPr>
          <a:xfrm>
            <a:off x="594360" y="411480"/>
            <a:ext cx="5486400" cy="3291840"/>
          </a:xfrm>
        </p:spPr>
        <p:txBody>
          <a:bodyPr lIns="0" tIns="0" rIns="0" bIns="0" anchor="b">
            <a:noAutofit/>
          </a:bodyPr>
          <a:lstStyle>
            <a:lvl1pPr>
              <a:defRPr sz="6000"/>
            </a:lvl1pPr>
          </a:lstStyle>
          <a:p>
            <a:pPr lvl="0"/>
            <a:r>
              <a:rPr lang="es-ES"/>
              <a:t>Haga clic para agregar un título </a:t>
            </a:r>
          </a:p>
        </p:txBody>
      </p:sp>
      <p:grpSp>
        <p:nvGrpSpPr>
          <p:cNvPr id="3" name="Grupo 8">
            <a:extLst>
              <a:ext uri="{FF2B5EF4-FFF2-40B4-BE49-F238E27FC236}">
                <a16:creationId xmlns:a16="http://schemas.microsoft.com/office/drawing/2014/main" id="{0A768361-C23B-B0A0-BE5C-A64EBE1DB35B}"/>
              </a:ext>
            </a:extLst>
          </p:cNvPr>
          <p:cNvGrpSpPr/>
          <p:nvPr/>
        </p:nvGrpSpPr>
        <p:grpSpPr>
          <a:xfrm>
            <a:off x="6092747" y="0"/>
            <a:ext cx="6099249" cy="6099249"/>
            <a:chOff x="6092747" y="0"/>
            <a:chExt cx="6099249" cy="6099249"/>
          </a:xfrm>
        </p:grpSpPr>
        <p:sp>
          <p:nvSpPr>
            <p:cNvPr id="4" name="Forma libre 9">
              <a:extLst>
                <a:ext uri="{FF2B5EF4-FFF2-40B4-BE49-F238E27FC236}">
                  <a16:creationId xmlns:a16="http://schemas.microsoft.com/office/drawing/2014/main" id="{FD15AFFA-FEFA-FA01-1949-125185E5605A}"/>
                </a:ext>
              </a:extLst>
            </p:cNvPr>
            <p:cNvSpPr/>
            <p:nvPr/>
          </p:nvSpPr>
          <p:spPr>
            <a:xfrm flipH="1" flipV="1">
              <a:off x="9118323" y="2001018"/>
              <a:ext cx="3073673" cy="409823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4495A2"/>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5" name="Forma libre 10">
              <a:extLst>
                <a:ext uri="{FF2B5EF4-FFF2-40B4-BE49-F238E27FC236}">
                  <a16:creationId xmlns:a16="http://schemas.microsoft.com/office/drawing/2014/main" id="{E43D284A-E314-D29B-5182-D7C15DF87B3E}"/>
                </a:ext>
              </a:extLst>
            </p:cNvPr>
            <p:cNvSpPr/>
            <p:nvPr/>
          </p:nvSpPr>
          <p:spPr>
            <a:xfrm flipH="1" flipV="1">
              <a:off x="10195569" y="0"/>
              <a:ext cx="1996427" cy="1995870"/>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6" name="Forma libre 11">
              <a:extLst>
                <a:ext uri="{FF2B5EF4-FFF2-40B4-BE49-F238E27FC236}">
                  <a16:creationId xmlns:a16="http://schemas.microsoft.com/office/drawing/2014/main" id="{DCA60A05-231B-E406-81D0-0E9C4455B3B1}"/>
                </a:ext>
              </a:extLst>
            </p:cNvPr>
            <p:cNvSpPr/>
            <p:nvPr/>
          </p:nvSpPr>
          <p:spPr>
            <a:xfrm flipH="1" flipV="1">
              <a:off x="6092747" y="0"/>
              <a:ext cx="4001450" cy="2001018"/>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sp>
        <p:nvSpPr>
          <p:cNvPr id="7" name="Marcador de texto 29">
            <a:extLst>
              <a:ext uri="{FF2B5EF4-FFF2-40B4-BE49-F238E27FC236}">
                <a16:creationId xmlns:a16="http://schemas.microsoft.com/office/drawing/2014/main" id="{ACBE48E5-63CB-4431-6F03-3CF761EA9976}"/>
              </a:ext>
            </a:extLst>
          </p:cNvPr>
          <p:cNvSpPr txBox="1">
            <a:spLocks noGrp="1"/>
          </p:cNvSpPr>
          <p:nvPr>
            <p:ph type="body" idx="4294967295"/>
          </p:nvPr>
        </p:nvSpPr>
        <p:spPr>
          <a:xfrm>
            <a:off x="594360" y="4549551"/>
            <a:ext cx="5486400" cy="1645920"/>
          </a:xfrm>
        </p:spPr>
        <p:txBody>
          <a:bodyPr lIns="0" tIns="0" rIns="0" bIns="0">
            <a:noAutofit/>
          </a:bodyPr>
          <a:lstStyle>
            <a:lvl1pPr marL="0" indent="0">
              <a:buNone/>
              <a:defRPr sz="2400" b="1">
                <a:solidFill>
                  <a:srgbClr val="5D7D40"/>
                </a:solidFill>
              </a:defRPr>
            </a:lvl1pPr>
          </a:lstStyle>
          <a:p>
            <a:pPr lvl="0"/>
            <a:r>
              <a:rPr lang="es-ES"/>
              <a:t>Haga clic para agregar texto</a:t>
            </a:r>
          </a:p>
        </p:txBody>
      </p:sp>
      <p:cxnSp>
        <p:nvCxnSpPr>
          <p:cNvPr id="8" name="Conector recto 3">
            <a:extLst>
              <a:ext uri="{FF2B5EF4-FFF2-40B4-BE49-F238E27FC236}">
                <a16:creationId xmlns:a16="http://schemas.microsoft.com/office/drawing/2014/main" id="{73701C78-5B3A-2DA8-DB1B-B8C9D802AC69}"/>
              </a:ext>
            </a:extLst>
          </p:cNvPr>
          <p:cNvCxnSpPr/>
          <p:nvPr/>
        </p:nvCxnSpPr>
        <p:spPr>
          <a:xfrm>
            <a:off x="594360" y="3950207"/>
            <a:ext cx="2133596" cy="3996"/>
          </a:xfrm>
          <a:prstGeom prst="straightConnector1">
            <a:avLst/>
          </a:prstGeom>
          <a:noFill/>
          <a:ln w="101598" cap="flat">
            <a:solidFill>
              <a:srgbClr val="5D7D40"/>
            </a:solidFill>
            <a:prstDash val="solid"/>
            <a:miter/>
          </a:ln>
        </p:spPr>
      </p:cxnSp>
    </p:spTree>
    <p:extLst>
      <p:ext uri="{BB962C8B-B14F-4D97-AF65-F5344CB8AC3E}">
        <p14:creationId xmlns:p14="http://schemas.microsoft.com/office/powerpoint/2010/main" val="33213002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Agenda 1">
    <p:spTree>
      <p:nvGrpSpPr>
        <p:cNvPr id="1" name=""/>
        <p:cNvGrpSpPr/>
        <p:nvPr/>
      </p:nvGrpSpPr>
      <p:grpSpPr>
        <a:xfrm>
          <a:off x="0" y="0"/>
          <a:ext cx="0" cy="0"/>
          <a:chOff x="0" y="0"/>
          <a:chExt cx="0" cy="0"/>
        </a:xfrm>
      </p:grpSpPr>
      <p:grpSp>
        <p:nvGrpSpPr>
          <p:cNvPr id="2" name="Grupo 5">
            <a:extLst>
              <a:ext uri="{FF2B5EF4-FFF2-40B4-BE49-F238E27FC236}">
                <a16:creationId xmlns:a16="http://schemas.microsoft.com/office/drawing/2014/main" id="{F577F2AA-2383-BC92-E32C-858E7EA97DB2}"/>
              </a:ext>
            </a:extLst>
          </p:cNvPr>
          <p:cNvGrpSpPr/>
          <p:nvPr/>
        </p:nvGrpSpPr>
        <p:grpSpPr>
          <a:xfrm>
            <a:off x="6362696" y="0"/>
            <a:ext cx="5829300" cy="3235604"/>
            <a:chOff x="6362696" y="0"/>
            <a:chExt cx="5829300" cy="3235604"/>
          </a:xfrm>
        </p:grpSpPr>
        <p:sp>
          <p:nvSpPr>
            <p:cNvPr id="3" name="Autoforma 24">
              <a:extLst>
                <a:ext uri="{FF2B5EF4-FFF2-40B4-BE49-F238E27FC236}">
                  <a16:creationId xmlns:a16="http://schemas.microsoft.com/office/drawing/2014/main" id="{BFEB5EDB-E409-8D47-1CA4-2CA7D8E5A4B7}"/>
                </a:ext>
              </a:extLst>
            </p:cNvPr>
            <p:cNvSpPr/>
            <p:nvPr/>
          </p:nvSpPr>
          <p:spPr>
            <a:xfrm>
              <a:off x="6362696" y="0"/>
              <a:ext cx="3884755" cy="3235604"/>
            </a:xfrm>
            <a:custGeom>
              <a:avLst/>
              <a:gdLst>
                <a:gd name="f0" fmla="val 10800000"/>
                <a:gd name="f1" fmla="val 5400000"/>
                <a:gd name="f2" fmla="val 180"/>
                <a:gd name="f3" fmla="val w"/>
                <a:gd name="f4" fmla="val h"/>
                <a:gd name="f5" fmla="val 0"/>
                <a:gd name="f6" fmla="val 3578"/>
                <a:gd name="f7" fmla="val 2980"/>
                <a:gd name="f8" fmla="+- 0 8372 0"/>
                <a:gd name="f9" fmla="+- 0 7780 0"/>
                <a:gd name="f10" fmla="+- 0 6586 0"/>
                <a:gd name="f11" fmla="+- 0 7774 0"/>
                <a:gd name="f12" fmla="+- 0 10163 0"/>
                <a:gd name="f13" fmla="+- 0 9566 0"/>
                <a:gd name="f14" fmla="+- 0 8969 0"/>
                <a:gd name="f15" fmla="val 1786"/>
                <a:gd name="f16" fmla="val 591"/>
                <a:gd name="f17" fmla="val 1194"/>
                <a:gd name="f18" fmla="val 1188"/>
                <a:gd name="f19" fmla="val 3577"/>
                <a:gd name="f20" fmla="val 2383"/>
                <a:gd name="f21" fmla="+- 0 0 -90"/>
                <a:gd name="f22" fmla="*/ f3 1 3578"/>
                <a:gd name="f23" fmla="*/ f4 1 2980"/>
                <a:gd name="f24" fmla="+- f8 0 6586"/>
                <a:gd name="f25" fmla="+- f9 0 6586"/>
                <a:gd name="f26" fmla="+- f10 0 6586"/>
                <a:gd name="f27" fmla="+- f11 0 6586"/>
                <a:gd name="f28" fmla="+- f12 0 6586"/>
                <a:gd name="f29" fmla="+- f13 0 6586"/>
                <a:gd name="f30" fmla="+- f14 0 6586"/>
                <a:gd name="f31" fmla="+- f7 0 f5"/>
                <a:gd name="f32" fmla="+- f6 0 f5"/>
                <a:gd name="f33" fmla="*/ f21 f0 1"/>
                <a:gd name="f34" fmla="*/ f32 1 3578"/>
                <a:gd name="f35" fmla="*/ f31 1 2980"/>
                <a:gd name="f36" fmla="*/ f24 f32 1"/>
                <a:gd name="f37" fmla="*/ 591 f31 1"/>
                <a:gd name="f38" fmla="*/ f25 f32 1"/>
                <a:gd name="f39" fmla="*/ 0 f31 1"/>
                <a:gd name="f40" fmla="*/ f26 f32 1"/>
                <a:gd name="f41" fmla="*/ f27 f32 1"/>
                <a:gd name="f42" fmla="*/ 1188 f31 1"/>
                <a:gd name="f43" fmla="*/ f28 f32 1"/>
                <a:gd name="f44" fmla="*/ 2383 f31 1"/>
                <a:gd name="f45" fmla="*/ f29 f32 1"/>
                <a:gd name="f46" fmla="*/ 1786 f31 1"/>
                <a:gd name="f47" fmla="*/ f30 f32 1"/>
                <a:gd name="f48" fmla="*/ 2980 f31 1"/>
                <a:gd name="f49" fmla="*/ f33 1 f2"/>
                <a:gd name="f50" fmla="*/ f36 1 3578"/>
                <a:gd name="f51" fmla="*/ f37 1 2980"/>
                <a:gd name="f52" fmla="*/ f38 1 3578"/>
                <a:gd name="f53" fmla="*/ f39 1 2980"/>
                <a:gd name="f54" fmla="*/ f40 1 3578"/>
                <a:gd name="f55" fmla="*/ f41 1 3578"/>
                <a:gd name="f56" fmla="*/ f42 1 2980"/>
                <a:gd name="f57" fmla="*/ f43 1 3578"/>
                <a:gd name="f58" fmla="*/ f44 1 2980"/>
                <a:gd name="f59" fmla="*/ f45 1 3578"/>
                <a:gd name="f60" fmla="*/ f46 1 2980"/>
                <a:gd name="f61" fmla="*/ f47 1 3578"/>
                <a:gd name="f62" fmla="*/ f48 1 2980"/>
                <a:gd name="f63" fmla="*/ 0 1 f34"/>
                <a:gd name="f64" fmla="*/ f6 1 f34"/>
                <a:gd name="f65" fmla="*/ 0 1 f35"/>
                <a:gd name="f66" fmla="*/ f7 1 f35"/>
                <a:gd name="f67" fmla="+- f49 0 f1"/>
                <a:gd name="f68" fmla="*/ f50 1 f34"/>
                <a:gd name="f69" fmla="*/ f51 1 f35"/>
                <a:gd name="f70" fmla="*/ f52 1 f34"/>
                <a:gd name="f71" fmla="*/ f53 1 f35"/>
                <a:gd name="f72" fmla="*/ f54 1 f34"/>
                <a:gd name="f73" fmla="*/ f55 1 f34"/>
                <a:gd name="f74" fmla="*/ f56 1 f35"/>
                <a:gd name="f75" fmla="*/ f57 1 f34"/>
                <a:gd name="f76" fmla="*/ f58 1 f35"/>
                <a:gd name="f77" fmla="*/ f59 1 f34"/>
                <a:gd name="f78" fmla="*/ f60 1 f35"/>
                <a:gd name="f79" fmla="*/ f61 1 f34"/>
                <a:gd name="f80" fmla="*/ f62 1 f35"/>
                <a:gd name="f81" fmla="*/ f63 f22 1"/>
                <a:gd name="f82" fmla="*/ f64 f22 1"/>
                <a:gd name="f83" fmla="*/ f66 f23 1"/>
                <a:gd name="f84" fmla="*/ f65 f23 1"/>
                <a:gd name="f85" fmla="*/ f68 f22 1"/>
                <a:gd name="f86" fmla="*/ f69 f23 1"/>
                <a:gd name="f87" fmla="*/ f70 f22 1"/>
                <a:gd name="f88" fmla="*/ f71 f23 1"/>
                <a:gd name="f89" fmla="*/ f72 f22 1"/>
                <a:gd name="f90" fmla="*/ f73 f22 1"/>
                <a:gd name="f91" fmla="*/ f74 f23 1"/>
                <a:gd name="f92" fmla="*/ f75 f22 1"/>
                <a:gd name="f93" fmla="*/ f76 f23 1"/>
                <a:gd name="f94" fmla="*/ f77 f22 1"/>
                <a:gd name="f95" fmla="*/ f78 f23 1"/>
                <a:gd name="f96" fmla="*/ f79 f22 1"/>
                <a:gd name="f97" fmla="*/ f80 f23 1"/>
              </a:gdLst>
              <a:ahLst/>
              <a:cxnLst>
                <a:cxn ang="3cd4">
                  <a:pos x="hc" y="t"/>
                </a:cxn>
                <a:cxn ang="0">
                  <a:pos x="r" y="vc"/>
                </a:cxn>
                <a:cxn ang="cd4">
                  <a:pos x="hc" y="b"/>
                </a:cxn>
                <a:cxn ang="cd2">
                  <a:pos x="l" y="vc"/>
                </a:cxn>
                <a:cxn ang="f67">
                  <a:pos x="f85" y="f86"/>
                </a:cxn>
                <a:cxn ang="f67">
                  <a:pos x="f87" y="f88"/>
                </a:cxn>
                <a:cxn ang="f67">
                  <a:pos x="f89" y="f88"/>
                </a:cxn>
                <a:cxn ang="f67">
                  <a:pos x="f90" y="f91"/>
                </a:cxn>
                <a:cxn ang="f67">
                  <a:pos x="f85" y="f86"/>
                </a:cxn>
                <a:cxn ang="f67">
                  <a:pos x="f92" y="f93"/>
                </a:cxn>
                <a:cxn ang="f67">
                  <a:pos x="f94" y="f95"/>
                </a:cxn>
                <a:cxn ang="f67">
                  <a:pos x="f96" y="f93"/>
                </a:cxn>
                <a:cxn ang="f67">
                  <a:pos x="f94" y="f97"/>
                </a:cxn>
                <a:cxn ang="f67">
                  <a:pos x="f92" y="f93"/>
                </a:cxn>
              </a:cxnLst>
              <a:rect l="f81" t="f84" r="f82" b="f83"/>
              <a:pathLst>
                <a:path w="3578" h="2980">
                  <a:moveTo>
                    <a:pt x="f15" y="f16"/>
                  </a:moveTo>
                  <a:lnTo>
                    <a:pt x="f17" y="f5"/>
                  </a:lnTo>
                  <a:lnTo>
                    <a:pt x="f5" y="f5"/>
                  </a:lnTo>
                  <a:lnTo>
                    <a:pt x="f18" y="f18"/>
                  </a:lnTo>
                  <a:lnTo>
                    <a:pt x="f15" y="f16"/>
                  </a:lnTo>
                  <a:moveTo>
                    <a:pt x="f19" y="f20"/>
                  </a:moveTo>
                  <a:lnTo>
                    <a:pt x="f7" y="f15"/>
                  </a:lnTo>
                  <a:lnTo>
                    <a:pt x="f20" y="f20"/>
                  </a:lnTo>
                  <a:lnTo>
                    <a:pt x="f7" y="f7"/>
                  </a:lnTo>
                  <a:lnTo>
                    <a:pt x="f19" y="f20"/>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4" name="Forma libre 7">
              <a:extLst>
                <a:ext uri="{FF2B5EF4-FFF2-40B4-BE49-F238E27FC236}">
                  <a16:creationId xmlns:a16="http://schemas.microsoft.com/office/drawing/2014/main" id="{D187115B-195A-7DBB-4814-84FABA1B0704}"/>
                </a:ext>
              </a:extLst>
            </p:cNvPr>
            <p:cNvSpPr/>
            <p:nvPr/>
          </p:nvSpPr>
          <p:spPr>
            <a:xfrm>
              <a:off x="7004368" y="1289898"/>
              <a:ext cx="1945632" cy="1945706"/>
            </a:xfrm>
            <a:custGeom>
              <a:avLst/>
              <a:gdLst>
                <a:gd name="f0" fmla="val 10800000"/>
                <a:gd name="f1" fmla="val 5400000"/>
                <a:gd name="f2" fmla="val 180"/>
                <a:gd name="f3" fmla="val w"/>
                <a:gd name="f4" fmla="val h"/>
                <a:gd name="f5" fmla="val 0"/>
                <a:gd name="f6" fmla="val 1792"/>
                <a:gd name="f7" fmla="+- 0 7774 0"/>
                <a:gd name="f8" fmla="+- 0 7177 0"/>
                <a:gd name="f9" fmla="+- 0 8372 0"/>
                <a:gd name="f10" fmla="+- 0 8969 0"/>
                <a:gd name="f11" fmla="val 597"/>
                <a:gd name="f12" fmla="val 598"/>
                <a:gd name="f13" fmla="val 1195"/>
                <a:gd name="f14" fmla="+- 0 0 -90"/>
                <a:gd name="f15" fmla="*/ f3 1 1792"/>
                <a:gd name="f16" fmla="*/ f4 1 1792"/>
                <a:gd name="f17" fmla="+- f7 0 7177"/>
                <a:gd name="f18" fmla="+- f8 0 7177"/>
                <a:gd name="f19" fmla="+- f9 0 7177"/>
                <a:gd name="f20" fmla="+- f10 0 7177"/>
                <a:gd name="f21" fmla="+- f6 0 f5"/>
                <a:gd name="f22" fmla="*/ f14 f0 1"/>
                <a:gd name="f23" fmla="*/ f21 1 1792"/>
                <a:gd name="f24" fmla="*/ f17 f21 1"/>
                <a:gd name="f25" fmla="*/ 1188 f21 1"/>
                <a:gd name="f26" fmla="*/ f18 f21 1"/>
                <a:gd name="f27" fmla="*/ 1786 f21 1"/>
                <a:gd name="f28" fmla="*/ f19 f21 1"/>
                <a:gd name="f29" fmla="*/ 2980 f21 1"/>
                <a:gd name="f30" fmla="*/ f20 f21 1"/>
                <a:gd name="f31" fmla="*/ 2383 f21 1"/>
                <a:gd name="f32" fmla="*/ f22 1 f2"/>
                <a:gd name="f33" fmla="*/ f24 1 1792"/>
                <a:gd name="f34" fmla="*/ f25 1 1792"/>
                <a:gd name="f35" fmla="*/ f26 1 1792"/>
                <a:gd name="f36" fmla="*/ f27 1 1792"/>
                <a:gd name="f37" fmla="*/ f28 1 1792"/>
                <a:gd name="f38" fmla="*/ f29 1 1792"/>
                <a:gd name="f39" fmla="*/ f30 1 1792"/>
                <a:gd name="f40" fmla="*/ f31 1 1792"/>
                <a:gd name="f41" fmla="*/ 0 1 f23"/>
                <a:gd name="f42" fmla="*/ f6 1 f23"/>
                <a:gd name="f43" fmla="+- f32 0 f1"/>
                <a:gd name="f44" fmla="*/ f33 1 f23"/>
                <a:gd name="f45" fmla="*/ f34 1 f23"/>
                <a:gd name="f46" fmla="*/ f35 1 f23"/>
                <a:gd name="f47" fmla="*/ f36 1 f23"/>
                <a:gd name="f48" fmla="*/ f37 1 f23"/>
                <a:gd name="f49" fmla="*/ f38 1 f23"/>
                <a:gd name="f50" fmla="*/ f39 1 f23"/>
                <a:gd name="f51" fmla="*/ f40 1 f23"/>
                <a:gd name="f52" fmla="*/ f41 f15 1"/>
                <a:gd name="f53" fmla="*/ f42 f15 1"/>
                <a:gd name="f54" fmla="*/ f42 f16 1"/>
                <a:gd name="f55" fmla="*/ f41 f16 1"/>
                <a:gd name="f56" fmla="*/ f44 f15 1"/>
                <a:gd name="f57" fmla="*/ f45 f16 1"/>
                <a:gd name="f58" fmla="*/ f46 f15 1"/>
                <a:gd name="f59" fmla="*/ f47 f16 1"/>
                <a:gd name="f60" fmla="*/ f48 f15 1"/>
                <a:gd name="f61" fmla="*/ f49 f16 1"/>
                <a:gd name="f62" fmla="*/ f50 f15 1"/>
                <a:gd name="f63" fmla="*/ f51 f16 1"/>
              </a:gdLst>
              <a:ahLst/>
              <a:cxnLst>
                <a:cxn ang="3cd4">
                  <a:pos x="hc" y="t"/>
                </a:cxn>
                <a:cxn ang="0">
                  <a:pos x="r" y="vc"/>
                </a:cxn>
                <a:cxn ang="cd4">
                  <a:pos x="hc" y="b"/>
                </a:cxn>
                <a:cxn ang="cd2">
                  <a:pos x="l" y="vc"/>
                </a:cxn>
                <a:cxn ang="f43">
                  <a:pos x="f56" y="f57"/>
                </a:cxn>
                <a:cxn ang="f43">
                  <a:pos x="f58" y="f59"/>
                </a:cxn>
                <a:cxn ang="f43">
                  <a:pos x="f60" y="f61"/>
                </a:cxn>
                <a:cxn ang="f43">
                  <a:pos x="f62" y="f63"/>
                </a:cxn>
                <a:cxn ang="f43">
                  <a:pos x="f56" y="f57"/>
                </a:cxn>
              </a:cxnLst>
              <a:rect l="f52" t="f55" r="f53" b="f54"/>
              <a:pathLst>
                <a:path w="1792" h="1792">
                  <a:moveTo>
                    <a:pt x="f11" y="f5"/>
                  </a:moveTo>
                  <a:lnTo>
                    <a:pt x="f5" y="f12"/>
                  </a:lnTo>
                  <a:lnTo>
                    <a:pt x="f13" y="f6"/>
                  </a:lnTo>
                  <a:lnTo>
                    <a:pt x="f6" y="f13"/>
                  </a:lnTo>
                  <a:lnTo>
                    <a:pt x="f11"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5" name="Forma libre 8">
              <a:extLst>
                <a:ext uri="{FF2B5EF4-FFF2-40B4-BE49-F238E27FC236}">
                  <a16:creationId xmlns:a16="http://schemas.microsoft.com/office/drawing/2014/main" id="{C2A81CDC-53A9-BC23-405D-412B9CA097C0}"/>
                </a:ext>
              </a:extLst>
            </p:cNvPr>
            <p:cNvSpPr/>
            <p:nvPr/>
          </p:nvSpPr>
          <p:spPr>
            <a:xfrm>
              <a:off x="8955432" y="0"/>
              <a:ext cx="1284421" cy="642777"/>
            </a:xfrm>
            <a:custGeom>
              <a:avLst/>
              <a:gdLst>
                <a:gd name="f0" fmla="val 10800000"/>
                <a:gd name="f1" fmla="val 5400000"/>
                <a:gd name="f2" fmla="val 180"/>
                <a:gd name="f3" fmla="val w"/>
                <a:gd name="f4" fmla="val h"/>
                <a:gd name="f5" fmla="val 0"/>
                <a:gd name="f6" fmla="val 1183"/>
                <a:gd name="f7" fmla="val 592"/>
                <a:gd name="f8" fmla="+- 0 10158 0"/>
                <a:gd name="f9" fmla="+- 0 8975 0"/>
                <a:gd name="f10" fmla="+- 0 9566 0"/>
                <a:gd name="f11" fmla="val 591"/>
                <a:gd name="f12" fmla="+- 0 0 -90"/>
                <a:gd name="f13" fmla="*/ f3 1 1183"/>
                <a:gd name="f14" fmla="*/ f4 1 592"/>
                <a:gd name="f15" fmla="+- f8 0 8975"/>
                <a:gd name="f16" fmla="+- f9 0 8975"/>
                <a:gd name="f17" fmla="+- f10 0 8975"/>
                <a:gd name="f18" fmla="+- f7 0 f5"/>
                <a:gd name="f19" fmla="+- f6 0 f5"/>
                <a:gd name="f20" fmla="*/ f12 f0 1"/>
                <a:gd name="f21" fmla="*/ f19 1 1183"/>
                <a:gd name="f22" fmla="*/ f18 1 592"/>
                <a:gd name="f23" fmla="*/ f15 f19 1"/>
                <a:gd name="f24" fmla="*/ 0 f18 1"/>
                <a:gd name="f25" fmla="*/ f16 f19 1"/>
                <a:gd name="f26" fmla="*/ f17 f19 1"/>
                <a:gd name="f27" fmla="*/ 591 f18 1"/>
                <a:gd name="f28" fmla="*/ f20 1 f2"/>
                <a:gd name="f29" fmla="*/ f23 1 1183"/>
                <a:gd name="f30" fmla="*/ f24 1 592"/>
                <a:gd name="f31" fmla="*/ f25 1 1183"/>
                <a:gd name="f32" fmla="*/ f26 1 1183"/>
                <a:gd name="f33" fmla="*/ f27 1 592"/>
                <a:gd name="f34" fmla="*/ 0 1 f21"/>
                <a:gd name="f35" fmla="*/ f6 1 f21"/>
                <a:gd name="f36" fmla="*/ 0 1 f22"/>
                <a:gd name="f37" fmla="*/ f7 1 f22"/>
                <a:gd name="f38" fmla="+- f28 0 f1"/>
                <a:gd name="f39" fmla="*/ f29 1 f21"/>
                <a:gd name="f40" fmla="*/ f30 1 f22"/>
                <a:gd name="f41" fmla="*/ f31 1 f21"/>
                <a:gd name="f42" fmla="*/ f32 1 f21"/>
                <a:gd name="f43" fmla="*/ f33 1 f22"/>
                <a:gd name="f44" fmla="*/ f34 f13 1"/>
                <a:gd name="f45" fmla="*/ f35 f13 1"/>
                <a:gd name="f46" fmla="*/ f37 f14 1"/>
                <a:gd name="f47" fmla="*/ f36 f14 1"/>
                <a:gd name="f48" fmla="*/ f39 f13 1"/>
                <a:gd name="f49" fmla="*/ f40 f14 1"/>
                <a:gd name="f50" fmla="*/ f41 f13 1"/>
                <a:gd name="f51" fmla="*/ f42 f13 1"/>
                <a:gd name="f52" fmla="*/ f43 f14 1"/>
              </a:gdLst>
              <a:ahLst/>
              <a:cxnLst>
                <a:cxn ang="3cd4">
                  <a:pos x="hc" y="t"/>
                </a:cxn>
                <a:cxn ang="0">
                  <a:pos x="r" y="vc"/>
                </a:cxn>
                <a:cxn ang="cd4">
                  <a:pos x="hc" y="b"/>
                </a:cxn>
                <a:cxn ang="cd2">
                  <a:pos x="l" y="vc"/>
                </a:cxn>
                <a:cxn ang="f38">
                  <a:pos x="f48" y="f49"/>
                </a:cxn>
                <a:cxn ang="f38">
                  <a:pos x="f50" y="f49"/>
                </a:cxn>
                <a:cxn ang="f38">
                  <a:pos x="f51" y="f52"/>
                </a:cxn>
                <a:cxn ang="f38">
                  <a:pos x="f48" y="f49"/>
                </a:cxn>
              </a:cxnLst>
              <a:rect l="f44" t="f47" r="f45" b="f46"/>
              <a:pathLst>
                <a:path w="1183" h="592">
                  <a:moveTo>
                    <a:pt x="f6" y="f5"/>
                  </a:moveTo>
                  <a:lnTo>
                    <a:pt x="f5" y="f5"/>
                  </a:lnTo>
                  <a:lnTo>
                    <a:pt x="f11" y="f11"/>
                  </a:lnTo>
                  <a:lnTo>
                    <a:pt x="f6" y="f5"/>
                  </a:lnTo>
                  <a:close/>
                </a:path>
              </a:pathLst>
            </a:custGeom>
            <a:solidFill>
              <a:srgbClr val="4495A2"/>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6" name="Forma libre 9">
              <a:extLst>
                <a:ext uri="{FF2B5EF4-FFF2-40B4-BE49-F238E27FC236}">
                  <a16:creationId xmlns:a16="http://schemas.microsoft.com/office/drawing/2014/main" id="{B7018868-F457-7FDF-72A8-F40DD96970FA}"/>
                </a:ext>
              </a:extLst>
            </p:cNvPr>
            <p:cNvSpPr/>
            <p:nvPr/>
          </p:nvSpPr>
          <p:spPr>
            <a:xfrm>
              <a:off x="7652549" y="641689"/>
              <a:ext cx="1945632" cy="1945706"/>
            </a:xfrm>
            <a:custGeom>
              <a:avLst/>
              <a:gdLst>
                <a:gd name="f0" fmla="val 10800000"/>
                <a:gd name="f1" fmla="val 5400000"/>
                <a:gd name="f2" fmla="val 180"/>
                <a:gd name="f3" fmla="val w"/>
                <a:gd name="f4" fmla="val h"/>
                <a:gd name="f5" fmla="val 0"/>
                <a:gd name="f6" fmla="val 1792"/>
                <a:gd name="f7" fmla="+- 0 8372 0"/>
                <a:gd name="f8" fmla="+- 0 7774 0"/>
                <a:gd name="f9" fmla="+- 0 8969 0"/>
                <a:gd name="f10" fmla="+- 0 9566 0"/>
                <a:gd name="f11" fmla="val 598"/>
                <a:gd name="f12" fmla="val 597"/>
                <a:gd name="f13" fmla="val 1195"/>
                <a:gd name="f14" fmla="+- 0 0 -90"/>
                <a:gd name="f15" fmla="*/ f3 1 1792"/>
                <a:gd name="f16" fmla="*/ f4 1 1792"/>
                <a:gd name="f17" fmla="+- f7 0 7774"/>
                <a:gd name="f18" fmla="+- f8 0 7774"/>
                <a:gd name="f19" fmla="+- f9 0 7774"/>
                <a:gd name="f20" fmla="+- f10 0 7774"/>
                <a:gd name="f21" fmla="+- f6 0 f5"/>
                <a:gd name="f22" fmla="*/ f14 f0 1"/>
                <a:gd name="f23" fmla="*/ f21 1 1792"/>
                <a:gd name="f24" fmla="*/ f17 f21 1"/>
                <a:gd name="f25" fmla="*/ 591 f21 1"/>
                <a:gd name="f26" fmla="*/ f18 f21 1"/>
                <a:gd name="f27" fmla="*/ 1188 f21 1"/>
                <a:gd name="f28" fmla="*/ f19 f21 1"/>
                <a:gd name="f29" fmla="*/ 2383 f21 1"/>
                <a:gd name="f30" fmla="*/ f20 f21 1"/>
                <a:gd name="f31" fmla="*/ 1786 f21 1"/>
                <a:gd name="f32" fmla="*/ f22 1 f2"/>
                <a:gd name="f33" fmla="*/ f24 1 1792"/>
                <a:gd name="f34" fmla="*/ f25 1 1792"/>
                <a:gd name="f35" fmla="*/ f26 1 1792"/>
                <a:gd name="f36" fmla="*/ f27 1 1792"/>
                <a:gd name="f37" fmla="*/ f28 1 1792"/>
                <a:gd name="f38" fmla="*/ f29 1 1792"/>
                <a:gd name="f39" fmla="*/ f30 1 1792"/>
                <a:gd name="f40" fmla="*/ f31 1 1792"/>
                <a:gd name="f41" fmla="*/ 0 1 f23"/>
                <a:gd name="f42" fmla="*/ f6 1 f23"/>
                <a:gd name="f43" fmla="+- f32 0 f1"/>
                <a:gd name="f44" fmla="*/ f33 1 f23"/>
                <a:gd name="f45" fmla="*/ f34 1 f23"/>
                <a:gd name="f46" fmla="*/ f35 1 f23"/>
                <a:gd name="f47" fmla="*/ f36 1 f23"/>
                <a:gd name="f48" fmla="*/ f37 1 f23"/>
                <a:gd name="f49" fmla="*/ f38 1 f23"/>
                <a:gd name="f50" fmla="*/ f39 1 f23"/>
                <a:gd name="f51" fmla="*/ f40 1 f23"/>
                <a:gd name="f52" fmla="*/ f41 f15 1"/>
                <a:gd name="f53" fmla="*/ f42 f15 1"/>
                <a:gd name="f54" fmla="*/ f42 f16 1"/>
                <a:gd name="f55" fmla="*/ f41 f16 1"/>
                <a:gd name="f56" fmla="*/ f44 f15 1"/>
                <a:gd name="f57" fmla="*/ f45 f16 1"/>
                <a:gd name="f58" fmla="*/ f46 f15 1"/>
                <a:gd name="f59" fmla="*/ f47 f16 1"/>
                <a:gd name="f60" fmla="*/ f48 f15 1"/>
                <a:gd name="f61" fmla="*/ f49 f16 1"/>
                <a:gd name="f62" fmla="*/ f50 f15 1"/>
                <a:gd name="f63" fmla="*/ f51 f16 1"/>
              </a:gdLst>
              <a:ahLst/>
              <a:cxnLst>
                <a:cxn ang="3cd4">
                  <a:pos x="hc" y="t"/>
                </a:cxn>
                <a:cxn ang="0">
                  <a:pos x="r" y="vc"/>
                </a:cxn>
                <a:cxn ang="cd4">
                  <a:pos x="hc" y="b"/>
                </a:cxn>
                <a:cxn ang="cd2">
                  <a:pos x="l" y="vc"/>
                </a:cxn>
                <a:cxn ang="f43">
                  <a:pos x="f56" y="f57"/>
                </a:cxn>
                <a:cxn ang="f43">
                  <a:pos x="f58" y="f59"/>
                </a:cxn>
                <a:cxn ang="f43">
                  <a:pos x="f60" y="f61"/>
                </a:cxn>
                <a:cxn ang="f43">
                  <a:pos x="f62" y="f63"/>
                </a:cxn>
                <a:cxn ang="f43">
                  <a:pos x="f56" y="f57"/>
                </a:cxn>
              </a:cxnLst>
              <a:rect l="f52" t="f55" r="f53" b="f54"/>
              <a:pathLst>
                <a:path w="1792" h="1792">
                  <a:moveTo>
                    <a:pt x="f11" y="f5"/>
                  </a:moveTo>
                  <a:lnTo>
                    <a:pt x="f5" y="f12"/>
                  </a:lnTo>
                  <a:lnTo>
                    <a:pt x="f13" y="f6"/>
                  </a:lnTo>
                  <a:lnTo>
                    <a:pt x="f6" y="f13"/>
                  </a:lnTo>
                  <a:lnTo>
                    <a:pt x="f11"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7" name="Forma libre 10">
              <a:extLst>
                <a:ext uri="{FF2B5EF4-FFF2-40B4-BE49-F238E27FC236}">
                  <a16:creationId xmlns:a16="http://schemas.microsoft.com/office/drawing/2014/main" id="{FC791435-0C9D-611E-3DD2-D49D30CCA4CD}"/>
                </a:ext>
              </a:extLst>
            </p:cNvPr>
            <p:cNvSpPr/>
            <p:nvPr/>
          </p:nvSpPr>
          <p:spPr>
            <a:xfrm>
              <a:off x="9598182" y="641689"/>
              <a:ext cx="2593814" cy="2593905"/>
            </a:xfrm>
            <a:custGeom>
              <a:avLst/>
              <a:gdLst>
                <a:gd name="f0" fmla="val 10800000"/>
                <a:gd name="f1" fmla="val 5400000"/>
                <a:gd name="f2" fmla="val 180"/>
                <a:gd name="f3" fmla="val w"/>
                <a:gd name="f4" fmla="val h"/>
                <a:gd name="f5" fmla="val 0"/>
                <a:gd name="f6" fmla="val 2389"/>
                <a:gd name="f7" fmla="+- 0 11955 0"/>
                <a:gd name="f8" fmla="+- 0 10760 0"/>
                <a:gd name="f9" fmla="+- 0 9566 0"/>
                <a:gd name="f10" fmla="val 1195"/>
                <a:gd name="f11" fmla="val 1194"/>
                <a:gd name="f12" fmla="+- 0 0 -90"/>
                <a:gd name="f13" fmla="*/ f3 1 2389"/>
                <a:gd name="f14" fmla="*/ f4 1 2389"/>
                <a:gd name="f15" fmla="+- f7 0 9566"/>
                <a:gd name="f16" fmla="+- f8 0 9566"/>
                <a:gd name="f17" fmla="+- f9 0 9566"/>
                <a:gd name="f18" fmla="+- f6 0 f5"/>
                <a:gd name="f19" fmla="*/ f12 f0 1"/>
                <a:gd name="f20" fmla="*/ f18 1 2389"/>
                <a:gd name="f21" fmla="*/ f15 f18 1"/>
                <a:gd name="f22" fmla="*/ 1786 f18 1"/>
                <a:gd name="f23" fmla="*/ f16 f18 1"/>
                <a:gd name="f24" fmla="*/ 591 f18 1"/>
                <a:gd name="f25" fmla="*/ f17 f18 1"/>
                <a:gd name="f26" fmla="*/ 2980 f18 1"/>
                <a:gd name="f27" fmla="*/ f19 1 f2"/>
                <a:gd name="f28" fmla="*/ f21 1 2389"/>
                <a:gd name="f29" fmla="*/ f22 1 2389"/>
                <a:gd name="f30" fmla="*/ f23 1 2389"/>
                <a:gd name="f31" fmla="*/ f24 1 2389"/>
                <a:gd name="f32" fmla="*/ f25 1 2389"/>
                <a:gd name="f33" fmla="*/ f26 1 2389"/>
                <a:gd name="f34" fmla="*/ 0 1 f20"/>
                <a:gd name="f35" fmla="*/ f6 1 f20"/>
                <a:gd name="f36" fmla="+- f27 0 f1"/>
                <a:gd name="f37" fmla="*/ f28 1 f20"/>
                <a:gd name="f38" fmla="*/ f29 1 f20"/>
                <a:gd name="f39" fmla="*/ f30 1 f20"/>
                <a:gd name="f40" fmla="*/ f31 1 f20"/>
                <a:gd name="f41" fmla="*/ f32 1 f20"/>
                <a:gd name="f42" fmla="*/ f33 1 f20"/>
                <a:gd name="f43" fmla="*/ f34 f13 1"/>
                <a:gd name="f44" fmla="*/ f35 f13 1"/>
                <a:gd name="f45" fmla="*/ f35 f14 1"/>
                <a:gd name="f46" fmla="*/ f34 f14 1"/>
                <a:gd name="f47" fmla="*/ f37 f13 1"/>
                <a:gd name="f48" fmla="*/ f38 f14 1"/>
                <a:gd name="f49" fmla="*/ f39 f13 1"/>
                <a:gd name="f50" fmla="*/ f40 f14 1"/>
                <a:gd name="f51" fmla="*/ f41 f13 1"/>
                <a:gd name="f52" fmla="*/ f42 f14 1"/>
              </a:gdLst>
              <a:ahLst/>
              <a:cxnLst>
                <a:cxn ang="3cd4">
                  <a:pos x="hc" y="t"/>
                </a:cxn>
                <a:cxn ang="0">
                  <a:pos x="r" y="vc"/>
                </a:cxn>
                <a:cxn ang="cd4">
                  <a:pos x="hc" y="b"/>
                </a:cxn>
                <a:cxn ang="cd2">
                  <a:pos x="l" y="vc"/>
                </a:cxn>
                <a:cxn ang="f36">
                  <a:pos x="f47" y="f48"/>
                </a:cxn>
                <a:cxn ang="f36">
                  <a:pos x="f49" y="f50"/>
                </a:cxn>
                <a:cxn ang="f36">
                  <a:pos x="f51" y="f48"/>
                </a:cxn>
                <a:cxn ang="f36">
                  <a:pos x="f49" y="f52"/>
                </a:cxn>
                <a:cxn ang="f36">
                  <a:pos x="f47" y="f48"/>
                </a:cxn>
              </a:cxnLst>
              <a:rect l="f43" t="f46" r="f44" b="f45"/>
              <a:pathLst>
                <a:path w="2389" h="2389">
                  <a:moveTo>
                    <a:pt x="f6" y="f10"/>
                  </a:moveTo>
                  <a:lnTo>
                    <a:pt x="f11" y="f5"/>
                  </a:lnTo>
                  <a:lnTo>
                    <a:pt x="f5" y="f10"/>
                  </a:lnTo>
                  <a:lnTo>
                    <a:pt x="f11" y="f6"/>
                  </a:lnTo>
                  <a:lnTo>
                    <a:pt x="f6" y="f10"/>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sp>
        <p:nvSpPr>
          <p:cNvPr id="8" name="Título 1">
            <a:extLst>
              <a:ext uri="{FF2B5EF4-FFF2-40B4-BE49-F238E27FC236}">
                <a16:creationId xmlns:a16="http://schemas.microsoft.com/office/drawing/2014/main" id="{3C69DC26-B8D9-7967-3EE3-ABD5F88EE6C3}"/>
              </a:ext>
            </a:extLst>
          </p:cNvPr>
          <p:cNvSpPr txBox="1">
            <a:spLocks noGrp="1"/>
          </p:cNvSpPr>
          <p:nvPr>
            <p:ph type="title"/>
          </p:nvPr>
        </p:nvSpPr>
        <p:spPr>
          <a:xfrm>
            <a:off x="594360" y="189573"/>
            <a:ext cx="6787746" cy="1593506"/>
          </a:xfrm>
        </p:spPr>
        <p:txBody>
          <a:bodyPr lIns="0" tIns="0" rIns="0" bIns="0" anchor="b">
            <a:noAutofit/>
          </a:bodyPr>
          <a:lstStyle>
            <a:lvl1pPr>
              <a:defRPr spc="50"/>
            </a:lvl1pPr>
          </a:lstStyle>
          <a:p>
            <a:pPr lvl="0"/>
            <a:r>
              <a:rPr lang="es-ES"/>
              <a:t>Haga clic para agregar un título </a:t>
            </a:r>
          </a:p>
        </p:txBody>
      </p:sp>
      <p:sp>
        <p:nvSpPr>
          <p:cNvPr id="9" name="Marcador de contenido 5">
            <a:extLst>
              <a:ext uri="{FF2B5EF4-FFF2-40B4-BE49-F238E27FC236}">
                <a16:creationId xmlns:a16="http://schemas.microsoft.com/office/drawing/2014/main" id="{E71A77CC-ACEB-6491-90DD-ADEDC6E0F591}"/>
              </a:ext>
            </a:extLst>
          </p:cNvPr>
          <p:cNvSpPr txBox="1">
            <a:spLocks noGrp="1"/>
          </p:cNvSpPr>
          <p:nvPr>
            <p:ph idx="4294967295"/>
          </p:nvPr>
        </p:nvSpPr>
        <p:spPr>
          <a:xfrm>
            <a:off x="594360" y="2281921"/>
            <a:ext cx="6787746" cy="3708513"/>
          </a:xfrm>
        </p:spPr>
        <p:txBody>
          <a:bodyPr lIns="0" tIns="228600" rIns="0" bIns="0"/>
          <a:lstStyle>
            <a:lvl1pPr marL="283464">
              <a:lnSpc>
                <a:spcPct val="80000"/>
              </a:lnSpc>
              <a:spcBef>
                <a:spcPts val="2200"/>
              </a:spcBef>
              <a:defRPr sz="2400" b="1">
                <a:solidFill>
                  <a:srgbClr val="5D7D40"/>
                </a:solidFill>
              </a:defRPr>
            </a:lvl1pPr>
            <a:lvl2pPr>
              <a:spcBef>
                <a:spcPts val="600"/>
              </a:spcBef>
              <a:defRPr sz="2000"/>
            </a:lvl2pPr>
            <a:lvl3pPr>
              <a:spcBef>
                <a:spcPts val="1800"/>
              </a:spcBef>
              <a:defRPr/>
            </a:lvl3pPr>
            <a:lvl4pPr>
              <a:spcBef>
                <a:spcPts val="1800"/>
              </a:spcBef>
              <a:defRPr sz="2000"/>
            </a:lvl4pPr>
            <a:lvl5pPr>
              <a:spcBef>
                <a:spcPts val="1800"/>
              </a:spcBef>
              <a:defRPr sz="2000"/>
            </a:lvl5pPr>
          </a:lstStyle>
          <a:p>
            <a:pPr lvl="0"/>
            <a:r>
              <a:rPr lang="es-ES"/>
              <a:t>Haga clic para agregar contenido</a:t>
            </a:r>
          </a:p>
          <a:p>
            <a:pPr lvl="1"/>
            <a:r>
              <a:rPr lang="es-ES"/>
              <a:t>Segundo nivel</a:t>
            </a:r>
          </a:p>
          <a:p>
            <a:pPr lvl="2"/>
            <a:r>
              <a:rPr lang="es-ES"/>
              <a:t>Tercer nivel</a:t>
            </a:r>
          </a:p>
          <a:p>
            <a:pPr lvl="3"/>
            <a:r>
              <a:rPr lang="es-ES"/>
              <a:t>Cuarto nivel</a:t>
            </a:r>
          </a:p>
          <a:p>
            <a:pPr lvl="4"/>
            <a:r>
              <a:rPr lang="es-ES"/>
              <a:t>Quinto nivel</a:t>
            </a:r>
          </a:p>
        </p:txBody>
      </p:sp>
      <p:sp>
        <p:nvSpPr>
          <p:cNvPr id="10" name="Marcador de número de diapositiva 42">
            <a:extLst>
              <a:ext uri="{FF2B5EF4-FFF2-40B4-BE49-F238E27FC236}">
                <a16:creationId xmlns:a16="http://schemas.microsoft.com/office/drawing/2014/main" id="{B441FFB5-492C-EB9F-E492-DA66C505333E}"/>
              </a:ext>
            </a:extLst>
          </p:cNvPr>
          <p:cNvSpPr txBox="1">
            <a:spLocks noGrp="1"/>
          </p:cNvSpPr>
          <p:nvPr>
            <p:ph type="sldNum" sz="quarter" idx="8"/>
          </p:nvPr>
        </p:nvSpPr>
        <p:spPr/>
        <p:txBody>
          <a:bodyPr/>
          <a:lstStyle>
            <a:lvl1pPr>
              <a:defRPr/>
            </a:lvl1pPr>
          </a:lstStyle>
          <a:p>
            <a:pPr lvl="0"/>
            <a:fld id="{D529C704-7A07-44E8-86C1-5248DD2B4D1C}" type="slidenum">
              <a:t>‹Nº›</a:t>
            </a:fld>
            <a:endParaRPr lang="es-ES"/>
          </a:p>
        </p:txBody>
      </p:sp>
      <p:sp>
        <p:nvSpPr>
          <p:cNvPr id="11" name="Marcador de fecha 41">
            <a:extLst>
              <a:ext uri="{FF2B5EF4-FFF2-40B4-BE49-F238E27FC236}">
                <a16:creationId xmlns:a16="http://schemas.microsoft.com/office/drawing/2014/main" id="{A472FFAC-75AC-2CC3-F4BF-35EFB73C6B08}"/>
              </a:ext>
            </a:extLst>
          </p:cNvPr>
          <p:cNvSpPr txBox="1">
            <a:spLocks noGrp="1"/>
          </p:cNvSpPr>
          <p:nvPr>
            <p:ph type="dt" sz="half" idx="7"/>
          </p:nvPr>
        </p:nvSpPr>
        <p:spPr/>
        <p:txBody>
          <a:bodyPr/>
          <a:lstStyle>
            <a:lvl1pPr>
              <a:defRPr/>
            </a:lvl1pPr>
          </a:lstStyle>
          <a:p>
            <a:pPr lvl="0"/>
            <a:endParaRPr lang="es-ES"/>
          </a:p>
        </p:txBody>
      </p:sp>
      <p:cxnSp>
        <p:nvCxnSpPr>
          <p:cNvPr id="12" name="Conector recto 3">
            <a:extLst>
              <a:ext uri="{FF2B5EF4-FFF2-40B4-BE49-F238E27FC236}">
                <a16:creationId xmlns:a16="http://schemas.microsoft.com/office/drawing/2014/main" id="{FDB619EF-4CA3-D7FD-E0A6-1F4C21C342C6}"/>
              </a:ext>
            </a:extLst>
          </p:cNvPr>
          <p:cNvCxnSpPr/>
          <p:nvPr/>
        </p:nvCxnSpPr>
        <p:spPr>
          <a:xfrm>
            <a:off x="594360" y="2148839"/>
            <a:ext cx="2130552" cy="0"/>
          </a:xfrm>
          <a:prstGeom prst="straightConnector1">
            <a:avLst/>
          </a:prstGeom>
          <a:noFill/>
          <a:ln w="101598" cap="flat">
            <a:solidFill>
              <a:srgbClr val="5D7D40"/>
            </a:solidFill>
            <a:prstDash val="solid"/>
            <a:miter/>
          </a:ln>
        </p:spPr>
      </p:cxnSp>
    </p:spTree>
    <p:extLst>
      <p:ext uri="{BB962C8B-B14F-4D97-AF65-F5344CB8AC3E}">
        <p14:creationId xmlns:p14="http://schemas.microsoft.com/office/powerpoint/2010/main" val="948170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ítulo de sección">
    <p:bg>
      <p:bgPr>
        <a:solidFill>
          <a:srgbClr val="4495A2"/>
        </a:solidFill>
        <a:effectLst/>
      </p:bgPr>
    </p:bg>
    <p:spTree>
      <p:nvGrpSpPr>
        <p:cNvPr id="1" name=""/>
        <p:cNvGrpSpPr/>
        <p:nvPr/>
      </p:nvGrpSpPr>
      <p:grpSpPr>
        <a:xfrm>
          <a:off x="0" y="0"/>
          <a:ext cx="0" cy="0"/>
          <a:chOff x="0" y="0"/>
          <a:chExt cx="0" cy="0"/>
        </a:xfrm>
      </p:grpSpPr>
      <p:sp>
        <p:nvSpPr>
          <p:cNvPr id="2" name="Marcador de posición de imagen 3">
            <a:extLst>
              <a:ext uri="{FF2B5EF4-FFF2-40B4-BE49-F238E27FC236}">
                <a16:creationId xmlns:a16="http://schemas.microsoft.com/office/drawing/2014/main" id="{E5F3CDEA-8421-FE25-F7C2-F50E51EA66D0}"/>
              </a:ext>
            </a:extLst>
          </p:cNvPr>
          <p:cNvSpPr txBox="1">
            <a:spLocks noGrp="1"/>
          </p:cNvSpPr>
          <p:nvPr>
            <p:ph type="pic" idx="4294967295"/>
          </p:nvPr>
        </p:nvSpPr>
        <p:spPr>
          <a:xfrm>
            <a:off x="0" y="0"/>
            <a:ext cx="12191996" cy="6880539"/>
          </a:xfrm>
        </p:spPr>
        <p:txBody>
          <a:bodyPr tIns="182880" anchorCtr="1">
            <a:noAutofit/>
          </a:bodyPr>
          <a:lstStyle>
            <a:lvl1pPr marL="0" indent="0" algn="ctr">
              <a:buNone/>
              <a:defRPr sz="2000">
                <a:solidFill>
                  <a:srgbClr val="FFFFFF"/>
                </a:solidFill>
              </a:defRPr>
            </a:lvl1pPr>
          </a:lstStyle>
          <a:p>
            <a:pPr lvl="0"/>
            <a:r>
              <a:rPr lang="es-ES"/>
              <a:t>Haga clic en el icono para agregar una imagen</a:t>
            </a:r>
          </a:p>
        </p:txBody>
      </p:sp>
      <p:sp>
        <p:nvSpPr>
          <p:cNvPr id="3" name="Título 1">
            <a:extLst>
              <a:ext uri="{FF2B5EF4-FFF2-40B4-BE49-F238E27FC236}">
                <a16:creationId xmlns:a16="http://schemas.microsoft.com/office/drawing/2014/main" id="{C483D661-08EB-D6FD-F3E4-CA0305037D7C}"/>
              </a:ext>
            </a:extLst>
          </p:cNvPr>
          <p:cNvSpPr txBox="1">
            <a:spLocks noGrp="1"/>
          </p:cNvSpPr>
          <p:nvPr>
            <p:ph type="title"/>
          </p:nvPr>
        </p:nvSpPr>
        <p:spPr>
          <a:xfrm>
            <a:off x="6309360" y="444928"/>
            <a:ext cx="5477475" cy="3291840"/>
          </a:xfrm>
        </p:spPr>
        <p:txBody>
          <a:bodyPr lIns="0" tIns="0" rIns="0" bIns="0" anchor="b">
            <a:noAutofit/>
          </a:bodyPr>
          <a:lstStyle>
            <a:lvl1pPr>
              <a:defRPr sz="6000">
                <a:solidFill>
                  <a:srgbClr val="FFFFFF"/>
                </a:solidFill>
              </a:defRPr>
            </a:lvl1pPr>
          </a:lstStyle>
          <a:p>
            <a:pPr lvl="0"/>
            <a:r>
              <a:rPr lang="es-ES"/>
              <a:t>Haga clic para agregar un título </a:t>
            </a:r>
          </a:p>
        </p:txBody>
      </p:sp>
      <p:sp>
        <p:nvSpPr>
          <p:cNvPr id="4" name="Rectángulo 6">
            <a:extLst>
              <a:ext uri="{FF2B5EF4-FFF2-40B4-BE49-F238E27FC236}">
                <a16:creationId xmlns:a16="http://schemas.microsoft.com/office/drawing/2014/main" id="{B1131CF8-71BB-91E8-481D-EFC21ED50219}"/>
              </a:ext>
            </a:extLst>
          </p:cNvPr>
          <p:cNvSpPr/>
          <p:nvPr/>
        </p:nvSpPr>
        <p:spPr>
          <a:xfrm>
            <a:off x="6309360" y="3951844"/>
            <a:ext cx="2133596" cy="100584"/>
          </a:xfrm>
          <a:prstGeom prst="rect">
            <a:avLst/>
          </a:prstGeom>
          <a:solidFill>
            <a:srgbClr val="7CA655"/>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Tree>
    <p:extLst>
      <p:ext uri="{BB962C8B-B14F-4D97-AF65-F5344CB8AC3E}">
        <p14:creationId xmlns:p14="http://schemas.microsoft.com/office/powerpoint/2010/main" val="34792167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ítulo 2">
    <p:bg>
      <p:bgPr>
        <a:solidFill>
          <a:srgbClr val="FFFFFF"/>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785ACBB-4CDE-7BEC-B1B5-A1888D754BDF}"/>
              </a:ext>
            </a:extLst>
          </p:cNvPr>
          <p:cNvSpPr txBox="1">
            <a:spLocks noGrp="1"/>
          </p:cNvSpPr>
          <p:nvPr>
            <p:ph type="title"/>
          </p:nvPr>
        </p:nvSpPr>
        <p:spPr>
          <a:xfrm>
            <a:off x="6299831" y="430526"/>
            <a:ext cx="5486400" cy="3291840"/>
          </a:xfrm>
        </p:spPr>
        <p:txBody>
          <a:bodyPr lIns="0" tIns="0" rIns="0" bIns="0" anchor="b">
            <a:noAutofit/>
          </a:bodyPr>
          <a:lstStyle>
            <a:lvl1pPr>
              <a:defRPr sz="6000"/>
            </a:lvl1pPr>
          </a:lstStyle>
          <a:p>
            <a:pPr lvl="0"/>
            <a:r>
              <a:rPr lang="es-ES"/>
              <a:t>Haga clic para agregar un título </a:t>
            </a:r>
          </a:p>
        </p:txBody>
      </p:sp>
      <p:sp>
        <p:nvSpPr>
          <p:cNvPr id="3" name="Marcador de posición de imagen 5">
            <a:extLst>
              <a:ext uri="{FF2B5EF4-FFF2-40B4-BE49-F238E27FC236}">
                <a16:creationId xmlns:a16="http://schemas.microsoft.com/office/drawing/2014/main" id="{D95CE8B9-E87E-64C2-C0BC-458B0E560AC7}"/>
              </a:ext>
            </a:extLst>
          </p:cNvPr>
          <p:cNvSpPr txBox="1">
            <a:spLocks noGrp="1"/>
          </p:cNvSpPr>
          <p:nvPr>
            <p:ph type="pic" idx="4294967295"/>
          </p:nvPr>
        </p:nvSpPr>
        <p:spPr>
          <a:xfrm>
            <a:off x="0" y="-11109"/>
            <a:ext cx="5791196" cy="6880229"/>
          </a:xfrm>
        </p:spPr>
        <p:txBody>
          <a:bodyPr anchorCtr="1"/>
          <a:lstStyle>
            <a:lvl1pPr marL="0" indent="0" algn="ctr">
              <a:buNone/>
              <a:defRPr sz="2000"/>
            </a:lvl1pPr>
          </a:lstStyle>
          <a:p>
            <a:pPr lvl="0"/>
            <a:r>
              <a:rPr lang="es-ES"/>
              <a:t>Haga clic en el icono para agregar una imagen</a:t>
            </a:r>
          </a:p>
        </p:txBody>
      </p:sp>
      <p:sp>
        <p:nvSpPr>
          <p:cNvPr id="4" name="Marcador de texto 29">
            <a:extLst>
              <a:ext uri="{FF2B5EF4-FFF2-40B4-BE49-F238E27FC236}">
                <a16:creationId xmlns:a16="http://schemas.microsoft.com/office/drawing/2014/main" id="{EF1F47EA-1269-15F7-8238-EAD58C3F3EA4}"/>
              </a:ext>
            </a:extLst>
          </p:cNvPr>
          <p:cNvSpPr txBox="1">
            <a:spLocks noGrp="1"/>
          </p:cNvSpPr>
          <p:nvPr>
            <p:ph type="body" idx="4294967295"/>
          </p:nvPr>
        </p:nvSpPr>
        <p:spPr>
          <a:xfrm>
            <a:off x="6299831" y="4568598"/>
            <a:ext cx="5486400" cy="1645920"/>
          </a:xfrm>
        </p:spPr>
        <p:txBody>
          <a:bodyPr lIns="0" tIns="0" rIns="0" bIns="0">
            <a:noAutofit/>
          </a:bodyPr>
          <a:lstStyle>
            <a:lvl1pPr marL="0" indent="0">
              <a:buNone/>
              <a:defRPr sz="2400" b="1">
                <a:solidFill>
                  <a:srgbClr val="5D7D40"/>
                </a:solidFill>
              </a:defRPr>
            </a:lvl1pPr>
          </a:lstStyle>
          <a:p>
            <a:pPr lvl="0"/>
            <a:r>
              <a:rPr lang="es-ES"/>
              <a:t>Haga clic para agregar texto</a:t>
            </a:r>
          </a:p>
        </p:txBody>
      </p:sp>
      <p:cxnSp>
        <p:nvCxnSpPr>
          <p:cNvPr id="5" name="Conector recto 6">
            <a:extLst>
              <a:ext uri="{FF2B5EF4-FFF2-40B4-BE49-F238E27FC236}">
                <a16:creationId xmlns:a16="http://schemas.microsoft.com/office/drawing/2014/main" id="{715B75C6-F3E0-C117-B92C-4104EC77FEB3}"/>
              </a:ext>
            </a:extLst>
          </p:cNvPr>
          <p:cNvCxnSpPr/>
          <p:nvPr/>
        </p:nvCxnSpPr>
        <p:spPr>
          <a:xfrm>
            <a:off x="6309360" y="3950207"/>
            <a:ext cx="2133596" cy="3996"/>
          </a:xfrm>
          <a:prstGeom prst="straightConnector1">
            <a:avLst/>
          </a:prstGeom>
          <a:noFill/>
          <a:ln w="101598" cap="flat">
            <a:solidFill>
              <a:srgbClr val="5D7D40"/>
            </a:solidFill>
            <a:prstDash val="solid"/>
            <a:miter/>
          </a:ln>
        </p:spPr>
      </p:cxnSp>
    </p:spTree>
    <p:extLst>
      <p:ext uri="{BB962C8B-B14F-4D97-AF65-F5344CB8AC3E}">
        <p14:creationId xmlns:p14="http://schemas.microsoft.com/office/powerpoint/2010/main" val="10032974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Resumen 2">
    <p:bg>
      <p:bgPr>
        <a:solidFill>
          <a:srgbClr val="FFFFFF"/>
        </a:solidFill>
        <a:effectLst/>
      </p:bgPr>
    </p:bg>
    <p:spTree>
      <p:nvGrpSpPr>
        <p:cNvPr id="1" name=""/>
        <p:cNvGrpSpPr/>
        <p:nvPr/>
      </p:nvGrpSpPr>
      <p:grpSpPr>
        <a:xfrm>
          <a:off x="0" y="0"/>
          <a:ext cx="0" cy="0"/>
          <a:chOff x="0" y="0"/>
          <a:chExt cx="0" cy="0"/>
        </a:xfrm>
      </p:grpSpPr>
      <p:cxnSp>
        <p:nvCxnSpPr>
          <p:cNvPr id="2" name="Conector recto 8">
            <a:extLst>
              <a:ext uri="{FF2B5EF4-FFF2-40B4-BE49-F238E27FC236}">
                <a16:creationId xmlns:a16="http://schemas.microsoft.com/office/drawing/2014/main" id="{A282245B-5498-3F29-3B44-3B21E667E2D4}"/>
              </a:ext>
            </a:extLst>
          </p:cNvPr>
          <p:cNvCxnSpPr/>
          <p:nvPr/>
        </p:nvCxnSpPr>
        <p:spPr>
          <a:xfrm>
            <a:off x="594360" y="2148839"/>
            <a:ext cx="2133596" cy="3996"/>
          </a:xfrm>
          <a:prstGeom prst="straightConnector1">
            <a:avLst/>
          </a:prstGeom>
          <a:noFill/>
          <a:ln w="101598" cap="flat">
            <a:solidFill>
              <a:srgbClr val="5D7D40"/>
            </a:solidFill>
            <a:prstDash val="solid"/>
            <a:miter/>
          </a:ln>
        </p:spPr>
      </p:cxnSp>
      <p:grpSp>
        <p:nvGrpSpPr>
          <p:cNvPr id="3" name="Grupo 9">
            <a:extLst>
              <a:ext uri="{FF2B5EF4-FFF2-40B4-BE49-F238E27FC236}">
                <a16:creationId xmlns:a16="http://schemas.microsoft.com/office/drawing/2014/main" id="{F93297F6-E33B-BAC5-7233-BE0905392C20}"/>
              </a:ext>
            </a:extLst>
          </p:cNvPr>
          <p:cNvGrpSpPr/>
          <p:nvPr/>
        </p:nvGrpSpPr>
        <p:grpSpPr>
          <a:xfrm>
            <a:off x="0" y="3900135"/>
            <a:ext cx="2959217" cy="2959217"/>
            <a:chOff x="0" y="3900135"/>
            <a:chExt cx="2959217" cy="2959217"/>
          </a:xfrm>
        </p:grpSpPr>
        <p:sp>
          <p:nvSpPr>
            <p:cNvPr id="4" name="Forma libre 19">
              <a:extLst>
                <a:ext uri="{FF2B5EF4-FFF2-40B4-BE49-F238E27FC236}">
                  <a16:creationId xmlns:a16="http://schemas.microsoft.com/office/drawing/2014/main" id="{92285DC7-0466-BDB9-9AD5-C2F6B66730AE}"/>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5" name="Forma libre 20">
              <a:extLst>
                <a:ext uri="{FF2B5EF4-FFF2-40B4-BE49-F238E27FC236}">
                  <a16:creationId xmlns:a16="http://schemas.microsoft.com/office/drawing/2014/main" id="{4678F85C-6686-3D86-0D78-805ADC1B0553}"/>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6" name="Forma libre 21">
              <a:extLst>
                <a:ext uri="{FF2B5EF4-FFF2-40B4-BE49-F238E27FC236}">
                  <a16:creationId xmlns:a16="http://schemas.microsoft.com/office/drawing/2014/main" id="{A3B3AB89-0B57-DAE1-7D85-4A09602155DF}"/>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sp>
        <p:nvSpPr>
          <p:cNvPr id="7" name="Título 1">
            <a:extLst>
              <a:ext uri="{FF2B5EF4-FFF2-40B4-BE49-F238E27FC236}">
                <a16:creationId xmlns:a16="http://schemas.microsoft.com/office/drawing/2014/main" id="{9ACC81EF-B567-8C70-F942-812E7081E4B2}"/>
              </a:ext>
            </a:extLst>
          </p:cNvPr>
          <p:cNvSpPr txBox="1">
            <a:spLocks noGrp="1"/>
          </p:cNvSpPr>
          <p:nvPr>
            <p:ph type="title"/>
          </p:nvPr>
        </p:nvSpPr>
        <p:spPr>
          <a:xfrm>
            <a:off x="594360" y="102879"/>
            <a:ext cx="10873743" cy="1680200"/>
          </a:xfrm>
        </p:spPr>
        <p:txBody>
          <a:bodyPr lIns="0" tIns="0" rIns="0" bIns="0" anchor="b">
            <a:noAutofit/>
          </a:bodyPr>
          <a:lstStyle>
            <a:lvl1pPr>
              <a:defRPr/>
            </a:lvl1pPr>
          </a:lstStyle>
          <a:p>
            <a:pPr lvl="0"/>
            <a:r>
              <a:rPr lang="es-ES"/>
              <a:t>Haga clic para agregar un título </a:t>
            </a:r>
          </a:p>
        </p:txBody>
      </p:sp>
      <p:sp>
        <p:nvSpPr>
          <p:cNvPr id="8" name="Marcador de contenido 5">
            <a:extLst>
              <a:ext uri="{FF2B5EF4-FFF2-40B4-BE49-F238E27FC236}">
                <a16:creationId xmlns:a16="http://schemas.microsoft.com/office/drawing/2014/main" id="{1DC10E85-4512-BB35-ADD6-912A51937BD3}"/>
              </a:ext>
            </a:extLst>
          </p:cNvPr>
          <p:cNvSpPr txBox="1">
            <a:spLocks noGrp="1"/>
          </p:cNvSpPr>
          <p:nvPr>
            <p:ph idx="4294967295"/>
          </p:nvPr>
        </p:nvSpPr>
        <p:spPr>
          <a:xfrm>
            <a:off x="3657600" y="2282004"/>
            <a:ext cx="7810503" cy="3699324"/>
          </a:xfrm>
        </p:spPr>
        <p:txBody>
          <a:bodyPr lIns="0" tIns="228600" rIns="0" bIns="0"/>
          <a:lstStyle>
            <a:lvl1pPr marL="283464">
              <a:spcBef>
                <a:spcPts val="1800"/>
              </a:spcBef>
              <a:defRPr sz="2000"/>
            </a:lvl1pPr>
            <a:lvl2pPr>
              <a:spcBef>
                <a:spcPts val="1800"/>
              </a:spcBef>
              <a:defRPr sz="2000"/>
            </a:lvl2pPr>
            <a:lvl3pPr>
              <a:spcBef>
                <a:spcPts val="1800"/>
              </a:spcBef>
              <a:defRPr/>
            </a:lvl3pPr>
            <a:lvl4pPr>
              <a:spcBef>
                <a:spcPts val="1800"/>
              </a:spcBef>
              <a:defRPr sz="2000"/>
            </a:lvl4pPr>
            <a:lvl5pPr>
              <a:spcBef>
                <a:spcPts val="1800"/>
              </a:spcBef>
              <a:defRPr sz="2000"/>
            </a:lvl5pPr>
          </a:lstStyle>
          <a:p>
            <a:pPr lvl="0"/>
            <a:r>
              <a:rPr lang="es-ES"/>
              <a:t>Haga clic para agregar contenido</a:t>
            </a:r>
          </a:p>
          <a:p>
            <a:pPr lvl="1"/>
            <a:r>
              <a:rPr lang="es-ES"/>
              <a:t>Segundo nivel</a:t>
            </a:r>
          </a:p>
          <a:p>
            <a:pPr lvl="2"/>
            <a:r>
              <a:rPr lang="es-ES"/>
              <a:t>Tercer nivel</a:t>
            </a:r>
          </a:p>
          <a:p>
            <a:pPr lvl="3"/>
            <a:r>
              <a:rPr lang="es-ES"/>
              <a:t>Cuarto nivel</a:t>
            </a:r>
          </a:p>
          <a:p>
            <a:pPr lvl="4"/>
            <a:r>
              <a:rPr lang="es-ES"/>
              <a:t>Quinto nivel</a:t>
            </a:r>
          </a:p>
        </p:txBody>
      </p:sp>
      <p:sp>
        <p:nvSpPr>
          <p:cNvPr id="9" name="Marcador de número de diapositiva 7">
            <a:extLst>
              <a:ext uri="{FF2B5EF4-FFF2-40B4-BE49-F238E27FC236}">
                <a16:creationId xmlns:a16="http://schemas.microsoft.com/office/drawing/2014/main" id="{7FBAEAB0-469B-92E0-60C0-85014BD41C3F}"/>
              </a:ext>
            </a:extLst>
          </p:cNvPr>
          <p:cNvSpPr txBox="1">
            <a:spLocks noGrp="1"/>
          </p:cNvSpPr>
          <p:nvPr>
            <p:ph type="sldNum" sz="quarter" idx="8"/>
          </p:nvPr>
        </p:nvSpPr>
        <p:spPr/>
        <p:txBody>
          <a:bodyPr/>
          <a:lstStyle>
            <a:lvl1pPr>
              <a:defRPr/>
            </a:lvl1pPr>
          </a:lstStyle>
          <a:p>
            <a:pPr lvl="0"/>
            <a:fld id="{C96121F9-0C08-4FEB-BB11-D768AAFE196C}" type="slidenum">
              <a:t>‹Nº›</a:t>
            </a:fld>
            <a:endParaRPr lang="es-ES"/>
          </a:p>
        </p:txBody>
      </p:sp>
      <p:sp>
        <p:nvSpPr>
          <p:cNvPr id="10" name="Marcador de fecha 4">
            <a:extLst>
              <a:ext uri="{FF2B5EF4-FFF2-40B4-BE49-F238E27FC236}">
                <a16:creationId xmlns:a16="http://schemas.microsoft.com/office/drawing/2014/main" id="{857EA00B-2B4B-09E6-B47F-743E9972B76F}"/>
              </a:ext>
            </a:extLst>
          </p:cNvPr>
          <p:cNvSpPr txBox="1">
            <a:spLocks noGrp="1"/>
          </p:cNvSpPr>
          <p:nvPr>
            <p:ph type="dt" sz="half" idx="7"/>
          </p:nvPr>
        </p:nvSpPr>
        <p:spPr/>
        <p:txBody>
          <a:bodyPr/>
          <a:lstStyle>
            <a:lvl1pPr>
              <a:defRPr/>
            </a:lvl1pPr>
          </a:lstStyle>
          <a:p>
            <a:pPr lvl="0"/>
            <a:endParaRPr lang="es-ES"/>
          </a:p>
        </p:txBody>
      </p:sp>
    </p:spTree>
    <p:extLst>
      <p:ext uri="{BB962C8B-B14F-4D97-AF65-F5344CB8AC3E}">
        <p14:creationId xmlns:p14="http://schemas.microsoft.com/office/powerpoint/2010/main" val="623989164"/>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ítulo">
    <p:bg>
      <p:bgPr>
        <a:solidFill>
          <a:srgbClr val="FFFFFF"/>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A9622E0-7F05-C316-87BC-7AC41AFAD188}"/>
              </a:ext>
            </a:extLst>
          </p:cNvPr>
          <p:cNvSpPr txBox="1">
            <a:spLocks noGrp="1"/>
          </p:cNvSpPr>
          <p:nvPr>
            <p:ph type="title"/>
          </p:nvPr>
        </p:nvSpPr>
        <p:spPr>
          <a:xfrm>
            <a:off x="6309899" y="411480"/>
            <a:ext cx="5486400" cy="3291840"/>
          </a:xfrm>
        </p:spPr>
        <p:txBody>
          <a:bodyPr lIns="0" tIns="0" rIns="0" bIns="0" anchor="b">
            <a:noAutofit/>
          </a:bodyPr>
          <a:lstStyle>
            <a:lvl1pPr>
              <a:defRPr sz="6000"/>
            </a:lvl1pPr>
          </a:lstStyle>
          <a:p>
            <a:pPr lvl="0"/>
            <a:r>
              <a:rPr lang="es-ES"/>
              <a:t>Haga clic para agregar un título </a:t>
            </a:r>
          </a:p>
        </p:txBody>
      </p:sp>
      <p:grpSp>
        <p:nvGrpSpPr>
          <p:cNvPr id="3" name="Grupo 8">
            <a:extLst>
              <a:ext uri="{FF2B5EF4-FFF2-40B4-BE49-F238E27FC236}">
                <a16:creationId xmlns:a16="http://schemas.microsoft.com/office/drawing/2014/main" id="{8D30FA14-3718-9DCB-BFA0-388EECC26574}"/>
              </a:ext>
            </a:extLst>
          </p:cNvPr>
          <p:cNvGrpSpPr/>
          <p:nvPr/>
        </p:nvGrpSpPr>
        <p:grpSpPr>
          <a:xfrm>
            <a:off x="0" y="758750"/>
            <a:ext cx="6099248" cy="6099249"/>
            <a:chOff x="0" y="758750"/>
            <a:chExt cx="6099248" cy="6099249"/>
          </a:xfrm>
        </p:grpSpPr>
        <p:sp>
          <p:nvSpPr>
            <p:cNvPr id="4" name="Forma libre 9">
              <a:extLst>
                <a:ext uri="{FF2B5EF4-FFF2-40B4-BE49-F238E27FC236}">
                  <a16:creationId xmlns:a16="http://schemas.microsoft.com/office/drawing/2014/main" id="{8C7572AB-358A-8DED-0A67-916650F42BFE}"/>
                </a:ext>
              </a:extLst>
            </p:cNvPr>
            <p:cNvSpPr/>
            <p:nvPr/>
          </p:nvSpPr>
          <p:spPr>
            <a:xfrm>
              <a:off x="0" y="758750"/>
              <a:ext cx="3073673" cy="409823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4495A2"/>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5" name="Forma libre 10">
              <a:extLst>
                <a:ext uri="{FF2B5EF4-FFF2-40B4-BE49-F238E27FC236}">
                  <a16:creationId xmlns:a16="http://schemas.microsoft.com/office/drawing/2014/main" id="{32EACE80-104D-2940-441A-09AD4AC5FE33}"/>
                </a:ext>
              </a:extLst>
            </p:cNvPr>
            <p:cNvSpPr/>
            <p:nvPr/>
          </p:nvSpPr>
          <p:spPr>
            <a:xfrm>
              <a:off x="0" y="4862129"/>
              <a:ext cx="1996427" cy="1995870"/>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6" name="Forma libre 11">
              <a:extLst>
                <a:ext uri="{FF2B5EF4-FFF2-40B4-BE49-F238E27FC236}">
                  <a16:creationId xmlns:a16="http://schemas.microsoft.com/office/drawing/2014/main" id="{736C9EB8-170C-8066-BFA0-D401F7D3585D}"/>
                </a:ext>
              </a:extLst>
            </p:cNvPr>
            <p:cNvSpPr/>
            <p:nvPr/>
          </p:nvSpPr>
          <p:spPr>
            <a:xfrm>
              <a:off x="2097798" y="4856981"/>
              <a:ext cx="4001450" cy="2001018"/>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cxnSp>
        <p:nvCxnSpPr>
          <p:cNvPr id="7" name="Conector recto 12">
            <a:extLst>
              <a:ext uri="{FF2B5EF4-FFF2-40B4-BE49-F238E27FC236}">
                <a16:creationId xmlns:a16="http://schemas.microsoft.com/office/drawing/2014/main" id="{B2D6D8BD-2E95-F8DF-BCA5-450FEE30C122}"/>
              </a:ext>
            </a:extLst>
          </p:cNvPr>
          <p:cNvCxnSpPr/>
          <p:nvPr/>
        </p:nvCxnSpPr>
        <p:spPr>
          <a:xfrm>
            <a:off x="6309360" y="3950207"/>
            <a:ext cx="2133596" cy="3996"/>
          </a:xfrm>
          <a:prstGeom prst="straightConnector1">
            <a:avLst/>
          </a:prstGeom>
          <a:noFill/>
          <a:ln w="101598" cap="flat">
            <a:solidFill>
              <a:srgbClr val="5D7D40"/>
            </a:solidFill>
            <a:prstDash val="solid"/>
            <a:miter/>
          </a:ln>
        </p:spPr>
      </p:cxnSp>
      <p:sp>
        <p:nvSpPr>
          <p:cNvPr id="8" name="Marcador de texto 29">
            <a:extLst>
              <a:ext uri="{FF2B5EF4-FFF2-40B4-BE49-F238E27FC236}">
                <a16:creationId xmlns:a16="http://schemas.microsoft.com/office/drawing/2014/main" id="{62B1F285-7F1B-89FE-5FA3-D7608499E518}"/>
              </a:ext>
            </a:extLst>
          </p:cNvPr>
          <p:cNvSpPr txBox="1">
            <a:spLocks noGrp="1"/>
          </p:cNvSpPr>
          <p:nvPr>
            <p:ph type="body" idx="4294967295"/>
          </p:nvPr>
        </p:nvSpPr>
        <p:spPr>
          <a:xfrm>
            <a:off x="6309908" y="4549551"/>
            <a:ext cx="5486400" cy="1645920"/>
          </a:xfrm>
        </p:spPr>
        <p:txBody>
          <a:bodyPr lIns="0" tIns="0" rIns="0" bIns="0">
            <a:noAutofit/>
          </a:bodyPr>
          <a:lstStyle>
            <a:lvl1pPr marL="0" indent="0">
              <a:buNone/>
              <a:defRPr sz="2400" b="1">
                <a:solidFill>
                  <a:srgbClr val="5D7D40"/>
                </a:solidFill>
              </a:defRPr>
            </a:lvl1pPr>
          </a:lstStyle>
          <a:p>
            <a:pPr lvl="0"/>
            <a:r>
              <a:rPr lang="es-ES"/>
              <a:t>Haga clic para agregar texto</a:t>
            </a:r>
          </a:p>
        </p:txBody>
      </p:sp>
    </p:spTree>
    <p:extLst>
      <p:ext uri="{BB962C8B-B14F-4D97-AF65-F5344CB8AC3E}">
        <p14:creationId xmlns:p14="http://schemas.microsoft.com/office/powerpoint/2010/main" val="34277841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ítulo y dos contenidos 2">
    <p:bg>
      <p:bgPr>
        <a:solidFill>
          <a:srgbClr val="FFFFFF"/>
        </a:solidFill>
        <a:effectLst/>
      </p:bgPr>
    </p:bg>
    <p:spTree>
      <p:nvGrpSpPr>
        <p:cNvPr id="1" name=""/>
        <p:cNvGrpSpPr/>
        <p:nvPr/>
      </p:nvGrpSpPr>
      <p:grpSpPr>
        <a:xfrm>
          <a:off x="0" y="0"/>
          <a:ext cx="0" cy="0"/>
          <a:chOff x="0" y="0"/>
          <a:chExt cx="0" cy="0"/>
        </a:xfrm>
      </p:grpSpPr>
      <p:grpSp>
        <p:nvGrpSpPr>
          <p:cNvPr id="2" name="Grupo 10">
            <a:extLst>
              <a:ext uri="{FF2B5EF4-FFF2-40B4-BE49-F238E27FC236}">
                <a16:creationId xmlns:a16="http://schemas.microsoft.com/office/drawing/2014/main" id="{4EE45D21-7ED0-6250-EBD6-40A4BDC1997E}"/>
              </a:ext>
            </a:extLst>
          </p:cNvPr>
          <p:cNvGrpSpPr/>
          <p:nvPr/>
        </p:nvGrpSpPr>
        <p:grpSpPr>
          <a:xfrm>
            <a:off x="8870046" y="-19"/>
            <a:ext cx="3325196" cy="3325224"/>
            <a:chOff x="8870046" y="-19"/>
            <a:chExt cx="3325196" cy="3325224"/>
          </a:xfrm>
        </p:grpSpPr>
        <p:sp>
          <p:nvSpPr>
            <p:cNvPr id="3" name="Forma libre 4">
              <a:extLst>
                <a:ext uri="{FF2B5EF4-FFF2-40B4-BE49-F238E27FC236}">
                  <a16:creationId xmlns:a16="http://schemas.microsoft.com/office/drawing/2014/main" id="{E40BBBBD-A6B2-8EFD-28D1-0D0775DC6099}"/>
                </a:ext>
              </a:extLst>
            </p:cNvPr>
            <p:cNvSpPr/>
            <p:nvPr/>
          </p:nvSpPr>
          <p:spPr>
            <a:xfrm rot="10799991">
              <a:off x="10519513" y="1090924"/>
              <a:ext cx="1675720" cy="223428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4495A2"/>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4" name="Forma libre 5">
              <a:extLst>
                <a:ext uri="{FF2B5EF4-FFF2-40B4-BE49-F238E27FC236}">
                  <a16:creationId xmlns:a16="http://schemas.microsoft.com/office/drawing/2014/main" id="{3AE674CC-257B-7252-090D-5C6C19FD4A1E}"/>
                </a:ext>
              </a:extLst>
            </p:cNvPr>
            <p:cNvSpPr/>
            <p:nvPr/>
          </p:nvSpPr>
          <p:spPr>
            <a:xfrm rot="10799991">
              <a:off x="11106823" y="-1"/>
              <a:ext cx="1088419" cy="1088117"/>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5" name="Forma libre 7">
              <a:extLst>
                <a:ext uri="{FF2B5EF4-FFF2-40B4-BE49-F238E27FC236}">
                  <a16:creationId xmlns:a16="http://schemas.microsoft.com/office/drawing/2014/main" id="{B61A178B-B8DC-0E63-63CA-5D6984EEC526}"/>
                </a:ext>
              </a:extLst>
            </p:cNvPr>
            <p:cNvSpPr/>
            <p:nvPr/>
          </p:nvSpPr>
          <p:spPr>
            <a:xfrm rot="10799991">
              <a:off x="8870046" y="-19"/>
              <a:ext cx="2181520" cy="1090924"/>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sp>
        <p:nvSpPr>
          <p:cNvPr id="6" name="Título 1">
            <a:extLst>
              <a:ext uri="{FF2B5EF4-FFF2-40B4-BE49-F238E27FC236}">
                <a16:creationId xmlns:a16="http://schemas.microsoft.com/office/drawing/2014/main" id="{A14D5C6E-84DE-304B-74EC-985066C6C64A}"/>
              </a:ext>
            </a:extLst>
          </p:cNvPr>
          <p:cNvSpPr txBox="1">
            <a:spLocks noGrp="1"/>
          </p:cNvSpPr>
          <p:nvPr>
            <p:ph type="title"/>
          </p:nvPr>
        </p:nvSpPr>
        <p:spPr>
          <a:xfrm>
            <a:off x="594360" y="278133"/>
            <a:ext cx="9778365" cy="1494595"/>
          </a:xfrm>
        </p:spPr>
        <p:txBody>
          <a:bodyPr lIns="0" tIns="0" rIns="0" bIns="0" anchor="b">
            <a:noAutofit/>
          </a:bodyPr>
          <a:lstStyle>
            <a:lvl1pPr>
              <a:defRPr/>
            </a:lvl1pPr>
          </a:lstStyle>
          <a:p>
            <a:pPr lvl="0"/>
            <a:r>
              <a:rPr lang="es-ES"/>
              <a:t>Haga clic para agregar un título </a:t>
            </a:r>
          </a:p>
        </p:txBody>
      </p:sp>
      <p:sp>
        <p:nvSpPr>
          <p:cNvPr id="7" name="Marcador de contenido 5">
            <a:extLst>
              <a:ext uri="{FF2B5EF4-FFF2-40B4-BE49-F238E27FC236}">
                <a16:creationId xmlns:a16="http://schemas.microsoft.com/office/drawing/2014/main" id="{F1075E80-0B1E-DD95-613C-B0436D1562F1}"/>
              </a:ext>
            </a:extLst>
          </p:cNvPr>
          <p:cNvSpPr txBox="1">
            <a:spLocks noGrp="1"/>
          </p:cNvSpPr>
          <p:nvPr>
            <p:ph idx="4294967295"/>
          </p:nvPr>
        </p:nvSpPr>
        <p:spPr>
          <a:xfrm>
            <a:off x="594360" y="2676521"/>
            <a:ext cx="4490828" cy="3597469"/>
          </a:xfrm>
        </p:spPr>
        <p:txBody>
          <a:bodyPr lIns="0" rIns="0" bIns="0"/>
          <a:lstStyle>
            <a:lvl1pPr marL="0" indent="0">
              <a:spcBef>
                <a:spcPts val="1800"/>
              </a:spcBef>
              <a:buNone/>
              <a:defRPr sz="2000"/>
            </a:lvl1pPr>
            <a:lvl2pPr marL="283464">
              <a:spcBef>
                <a:spcPts val="1800"/>
              </a:spcBef>
              <a:defRPr sz="2000"/>
            </a:lvl2pPr>
            <a:lvl3pPr marL="594360">
              <a:spcBef>
                <a:spcPts val="1800"/>
              </a:spcBef>
              <a:defRPr/>
            </a:lvl3pPr>
            <a:lvl4pPr marL="822960">
              <a:spcBef>
                <a:spcPts val="1800"/>
              </a:spcBef>
              <a:defRPr sz="2000"/>
            </a:lvl4pPr>
            <a:lvl5pPr marL="1005840">
              <a:spcBef>
                <a:spcPts val="1800"/>
              </a:spcBef>
              <a:defRPr sz="2000"/>
            </a:lvl5pPr>
          </a:lstStyle>
          <a:p>
            <a:pPr lvl="0"/>
            <a:r>
              <a:rPr lang="es-ES"/>
              <a:t>Haga clic para agregar contenido</a:t>
            </a:r>
          </a:p>
          <a:p>
            <a:pPr lvl="1"/>
            <a:r>
              <a:rPr lang="es-ES"/>
              <a:t>Segundo nivel</a:t>
            </a:r>
          </a:p>
          <a:p>
            <a:pPr lvl="2"/>
            <a:r>
              <a:rPr lang="es-ES"/>
              <a:t>Tercer nivel</a:t>
            </a:r>
          </a:p>
          <a:p>
            <a:pPr lvl="3"/>
            <a:r>
              <a:rPr lang="es-ES"/>
              <a:t>Cuarto nivel</a:t>
            </a:r>
          </a:p>
          <a:p>
            <a:pPr lvl="4"/>
            <a:r>
              <a:rPr lang="es-ES"/>
              <a:t>Quinto nivel</a:t>
            </a:r>
          </a:p>
        </p:txBody>
      </p:sp>
      <p:sp>
        <p:nvSpPr>
          <p:cNvPr id="8" name="Marcador de contenido 5">
            <a:extLst>
              <a:ext uri="{FF2B5EF4-FFF2-40B4-BE49-F238E27FC236}">
                <a16:creationId xmlns:a16="http://schemas.microsoft.com/office/drawing/2014/main" id="{62E2D8CB-B3F0-FDF4-9651-5F61D1EB3450}"/>
              </a:ext>
            </a:extLst>
          </p:cNvPr>
          <p:cNvSpPr txBox="1">
            <a:spLocks noGrp="1"/>
          </p:cNvSpPr>
          <p:nvPr>
            <p:ph idx="4294967295"/>
          </p:nvPr>
        </p:nvSpPr>
        <p:spPr>
          <a:xfrm>
            <a:off x="5881896" y="2676521"/>
            <a:ext cx="4490828" cy="3597469"/>
          </a:xfrm>
        </p:spPr>
        <p:txBody>
          <a:bodyPr lIns="0" rIns="0" bIns="0"/>
          <a:lstStyle>
            <a:lvl1pPr marL="0" indent="0">
              <a:spcBef>
                <a:spcPts val="1800"/>
              </a:spcBef>
              <a:buNone/>
              <a:defRPr sz="2000"/>
            </a:lvl1pPr>
            <a:lvl2pPr marL="283464">
              <a:spcBef>
                <a:spcPts val="1800"/>
              </a:spcBef>
              <a:defRPr sz="2000"/>
            </a:lvl2pPr>
            <a:lvl3pPr marL="548640">
              <a:spcBef>
                <a:spcPts val="1800"/>
              </a:spcBef>
              <a:defRPr/>
            </a:lvl3pPr>
            <a:lvl4pPr marL="822960">
              <a:spcBef>
                <a:spcPts val="1800"/>
              </a:spcBef>
              <a:defRPr sz="2000"/>
            </a:lvl4pPr>
            <a:lvl5pPr marL="1005840">
              <a:spcBef>
                <a:spcPts val="1800"/>
              </a:spcBef>
              <a:defRPr sz="2000"/>
            </a:lvl5pPr>
          </a:lstStyle>
          <a:p>
            <a:pPr lvl="0"/>
            <a:r>
              <a:rPr lang="es-ES"/>
              <a:t>Haga clic para agregar contenido</a:t>
            </a:r>
          </a:p>
          <a:p>
            <a:pPr lvl="1"/>
            <a:r>
              <a:rPr lang="es-ES"/>
              <a:t>Segundo nivel</a:t>
            </a:r>
          </a:p>
          <a:p>
            <a:pPr lvl="2"/>
            <a:r>
              <a:rPr lang="es-ES"/>
              <a:t>Tercer nivel</a:t>
            </a:r>
          </a:p>
          <a:p>
            <a:pPr lvl="3"/>
            <a:r>
              <a:rPr lang="es-ES"/>
              <a:t>Cuarto nivel</a:t>
            </a:r>
          </a:p>
          <a:p>
            <a:pPr lvl="4"/>
            <a:r>
              <a:rPr lang="es-ES"/>
              <a:t>Quinto nivel</a:t>
            </a:r>
          </a:p>
        </p:txBody>
      </p:sp>
      <p:sp>
        <p:nvSpPr>
          <p:cNvPr id="9" name="Marcador de número de diapositiva 9">
            <a:extLst>
              <a:ext uri="{FF2B5EF4-FFF2-40B4-BE49-F238E27FC236}">
                <a16:creationId xmlns:a16="http://schemas.microsoft.com/office/drawing/2014/main" id="{B4AEC7F7-FE92-5188-0802-77BC8131ACE4}"/>
              </a:ext>
            </a:extLst>
          </p:cNvPr>
          <p:cNvSpPr txBox="1">
            <a:spLocks noGrp="1"/>
          </p:cNvSpPr>
          <p:nvPr>
            <p:ph type="sldNum" sz="quarter" idx="8"/>
          </p:nvPr>
        </p:nvSpPr>
        <p:spPr/>
        <p:txBody>
          <a:bodyPr/>
          <a:lstStyle>
            <a:lvl1pPr>
              <a:defRPr/>
            </a:lvl1pPr>
          </a:lstStyle>
          <a:p>
            <a:pPr lvl="0"/>
            <a:fld id="{3D99C6B5-07D0-465C-A228-41404D4796FC}" type="slidenum">
              <a:t>‹Nº›</a:t>
            </a:fld>
            <a:endParaRPr lang="es-ES"/>
          </a:p>
        </p:txBody>
      </p:sp>
      <p:sp>
        <p:nvSpPr>
          <p:cNvPr id="10" name="Marcador de fecha 7">
            <a:extLst>
              <a:ext uri="{FF2B5EF4-FFF2-40B4-BE49-F238E27FC236}">
                <a16:creationId xmlns:a16="http://schemas.microsoft.com/office/drawing/2014/main" id="{FAF693A9-3BC2-C53D-CFDC-9640EF60CF93}"/>
              </a:ext>
            </a:extLst>
          </p:cNvPr>
          <p:cNvSpPr txBox="1">
            <a:spLocks noGrp="1"/>
          </p:cNvSpPr>
          <p:nvPr>
            <p:ph type="dt" sz="half" idx="7"/>
          </p:nvPr>
        </p:nvSpPr>
        <p:spPr/>
        <p:txBody>
          <a:bodyPr/>
          <a:lstStyle>
            <a:lvl1pPr>
              <a:defRPr/>
            </a:lvl1pPr>
          </a:lstStyle>
          <a:p>
            <a:pPr lvl="0"/>
            <a:endParaRPr lang="es-ES"/>
          </a:p>
        </p:txBody>
      </p:sp>
      <p:cxnSp>
        <p:nvCxnSpPr>
          <p:cNvPr id="11" name="Conector recto 3">
            <a:extLst>
              <a:ext uri="{FF2B5EF4-FFF2-40B4-BE49-F238E27FC236}">
                <a16:creationId xmlns:a16="http://schemas.microsoft.com/office/drawing/2014/main" id="{1321CDED-A170-8199-9DC6-C68576F655CD}"/>
              </a:ext>
            </a:extLst>
          </p:cNvPr>
          <p:cNvCxnSpPr/>
          <p:nvPr/>
        </p:nvCxnSpPr>
        <p:spPr>
          <a:xfrm>
            <a:off x="594360" y="2148839"/>
            <a:ext cx="2133596" cy="3996"/>
          </a:xfrm>
          <a:prstGeom prst="straightConnector1">
            <a:avLst/>
          </a:prstGeom>
          <a:noFill/>
          <a:ln w="101598" cap="flat">
            <a:solidFill>
              <a:srgbClr val="5D7D40"/>
            </a:solidFill>
            <a:prstDash val="solid"/>
            <a:miter/>
          </a:ln>
        </p:spPr>
      </p:cxnSp>
    </p:spTree>
    <p:extLst>
      <p:ext uri="{BB962C8B-B14F-4D97-AF65-F5344CB8AC3E}">
        <p14:creationId xmlns:p14="http://schemas.microsoft.com/office/powerpoint/2010/main" val="16067534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ítulo y contenido ">
    <p:bg>
      <p:bgPr>
        <a:solidFill>
          <a:srgbClr val="FFFFFF"/>
        </a:solidFill>
        <a:effectLst/>
      </p:bgPr>
    </p:bg>
    <p:spTree>
      <p:nvGrpSpPr>
        <p:cNvPr id="1" name=""/>
        <p:cNvGrpSpPr/>
        <p:nvPr/>
      </p:nvGrpSpPr>
      <p:grpSpPr>
        <a:xfrm>
          <a:off x="0" y="0"/>
          <a:ext cx="0" cy="0"/>
          <a:chOff x="0" y="0"/>
          <a:chExt cx="0" cy="0"/>
        </a:xfrm>
      </p:grpSpPr>
      <p:grpSp>
        <p:nvGrpSpPr>
          <p:cNvPr id="2" name="Grupo 10">
            <a:extLst>
              <a:ext uri="{FF2B5EF4-FFF2-40B4-BE49-F238E27FC236}">
                <a16:creationId xmlns:a16="http://schemas.microsoft.com/office/drawing/2014/main" id="{5ED63EA3-39AA-CDB6-D186-70DD7701CAD5}"/>
              </a:ext>
            </a:extLst>
          </p:cNvPr>
          <p:cNvGrpSpPr/>
          <p:nvPr/>
        </p:nvGrpSpPr>
        <p:grpSpPr>
          <a:xfrm>
            <a:off x="6362696" y="0"/>
            <a:ext cx="5829300" cy="3235604"/>
            <a:chOff x="6362696" y="0"/>
            <a:chExt cx="5829300" cy="3235604"/>
          </a:xfrm>
        </p:grpSpPr>
        <p:sp>
          <p:nvSpPr>
            <p:cNvPr id="3" name="Autoforma 24">
              <a:extLst>
                <a:ext uri="{FF2B5EF4-FFF2-40B4-BE49-F238E27FC236}">
                  <a16:creationId xmlns:a16="http://schemas.microsoft.com/office/drawing/2014/main" id="{D24B53F4-E4E2-60DC-ECB3-5ACAB6BB29A6}"/>
                </a:ext>
              </a:extLst>
            </p:cNvPr>
            <p:cNvSpPr/>
            <p:nvPr/>
          </p:nvSpPr>
          <p:spPr>
            <a:xfrm>
              <a:off x="6362696" y="0"/>
              <a:ext cx="3884755" cy="3235604"/>
            </a:xfrm>
            <a:custGeom>
              <a:avLst/>
              <a:gdLst>
                <a:gd name="f0" fmla="val 10800000"/>
                <a:gd name="f1" fmla="val 5400000"/>
                <a:gd name="f2" fmla="val 180"/>
                <a:gd name="f3" fmla="val w"/>
                <a:gd name="f4" fmla="val h"/>
                <a:gd name="f5" fmla="val 0"/>
                <a:gd name="f6" fmla="val 3578"/>
                <a:gd name="f7" fmla="val 2980"/>
                <a:gd name="f8" fmla="+- 0 8372 0"/>
                <a:gd name="f9" fmla="+- 0 7780 0"/>
                <a:gd name="f10" fmla="+- 0 6586 0"/>
                <a:gd name="f11" fmla="+- 0 7774 0"/>
                <a:gd name="f12" fmla="+- 0 10163 0"/>
                <a:gd name="f13" fmla="+- 0 9566 0"/>
                <a:gd name="f14" fmla="+- 0 8969 0"/>
                <a:gd name="f15" fmla="val 1786"/>
                <a:gd name="f16" fmla="val 591"/>
                <a:gd name="f17" fmla="val 1194"/>
                <a:gd name="f18" fmla="val 1188"/>
                <a:gd name="f19" fmla="val 3577"/>
                <a:gd name="f20" fmla="val 2383"/>
                <a:gd name="f21" fmla="+- 0 0 -90"/>
                <a:gd name="f22" fmla="*/ f3 1 3578"/>
                <a:gd name="f23" fmla="*/ f4 1 2980"/>
                <a:gd name="f24" fmla="+- f8 0 6586"/>
                <a:gd name="f25" fmla="+- f9 0 6586"/>
                <a:gd name="f26" fmla="+- f10 0 6586"/>
                <a:gd name="f27" fmla="+- f11 0 6586"/>
                <a:gd name="f28" fmla="+- f12 0 6586"/>
                <a:gd name="f29" fmla="+- f13 0 6586"/>
                <a:gd name="f30" fmla="+- f14 0 6586"/>
                <a:gd name="f31" fmla="+- f7 0 f5"/>
                <a:gd name="f32" fmla="+- f6 0 f5"/>
                <a:gd name="f33" fmla="*/ f21 f0 1"/>
                <a:gd name="f34" fmla="*/ f32 1 3578"/>
                <a:gd name="f35" fmla="*/ f31 1 2980"/>
                <a:gd name="f36" fmla="*/ f24 f32 1"/>
                <a:gd name="f37" fmla="*/ 591 f31 1"/>
                <a:gd name="f38" fmla="*/ f25 f32 1"/>
                <a:gd name="f39" fmla="*/ 0 f31 1"/>
                <a:gd name="f40" fmla="*/ f26 f32 1"/>
                <a:gd name="f41" fmla="*/ f27 f32 1"/>
                <a:gd name="f42" fmla="*/ 1188 f31 1"/>
                <a:gd name="f43" fmla="*/ f28 f32 1"/>
                <a:gd name="f44" fmla="*/ 2383 f31 1"/>
                <a:gd name="f45" fmla="*/ f29 f32 1"/>
                <a:gd name="f46" fmla="*/ 1786 f31 1"/>
                <a:gd name="f47" fmla="*/ f30 f32 1"/>
                <a:gd name="f48" fmla="*/ 2980 f31 1"/>
                <a:gd name="f49" fmla="*/ f33 1 f2"/>
                <a:gd name="f50" fmla="*/ f36 1 3578"/>
                <a:gd name="f51" fmla="*/ f37 1 2980"/>
                <a:gd name="f52" fmla="*/ f38 1 3578"/>
                <a:gd name="f53" fmla="*/ f39 1 2980"/>
                <a:gd name="f54" fmla="*/ f40 1 3578"/>
                <a:gd name="f55" fmla="*/ f41 1 3578"/>
                <a:gd name="f56" fmla="*/ f42 1 2980"/>
                <a:gd name="f57" fmla="*/ f43 1 3578"/>
                <a:gd name="f58" fmla="*/ f44 1 2980"/>
                <a:gd name="f59" fmla="*/ f45 1 3578"/>
                <a:gd name="f60" fmla="*/ f46 1 2980"/>
                <a:gd name="f61" fmla="*/ f47 1 3578"/>
                <a:gd name="f62" fmla="*/ f48 1 2980"/>
                <a:gd name="f63" fmla="*/ 0 1 f34"/>
                <a:gd name="f64" fmla="*/ f6 1 f34"/>
                <a:gd name="f65" fmla="*/ 0 1 f35"/>
                <a:gd name="f66" fmla="*/ f7 1 f35"/>
                <a:gd name="f67" fmla="+- f49 0 f1"/>
                <a:gd name="f68" fmla="*/ f50 1 f34"/>
                <a:gd name="f69" fmla="*/ f51 1 f35"/>
                <a:gd name="f70" fmla="*/ f52 1 f34"/>
                <a:gd name="f71" fmla="*/ f53 1 f35"/>
                <a:gd name="f72" fmla="*/ f54 1 f34"/>
                <a:gd name="f73" fmla="*/ f55 1 f34"/>
                <a:gd name="f74" fmla="*/ f56 1 f35"/>
                <a:gd name="f75" fmla="*/ f57 1 f34"/>
                <a:gd name="f76" fmla="*/ f58 1 f35"/>
                <a:gd name="f77" fmla="*/ f59 1 f34"/>
                <a:gd name="f78" fmla="*/ f60 1 f35"/>
                <a:gd name="f79" fmla="*/ f61 1 f34"/>
                <a:gd name="f80" fmla="*/ f62 1 f35"/>
                <a:gd name="f81" fmla="*/ f63 f22 1"/>
                <a:gd name="f82" fmla="*/ f64 f22 1"/>
                <a:gd name="f83" fmla="*/ f66 f23 1"/>
                <a:gd name="f84" fmla="*/ f65 f23 1"/>
                <a:gd name="f85" fmla="*/ f68 f22 1"/>
                <a:gd name="f86" fmla="*/ f69 f23 1"/>
                <a:gd name="f87" fmla="*/ f70 f22 1"/>
                <a:gd name="f88" fmla="*/ f71 f23 1"/>
                <a:gd name="f89" fmla="*/ f72 f22 1"/>
                <a:gd name="f90" fmla="*/ f73 f22 1"/>
                <a:gd name="f91" fmla="*/ f74 f23 1"/>
                <a:gd name="f92" fmla="*/ f75 f22 1"/>
                <a:gd name="f93" fmla="*/ f76 f23 1"/>
                <a:gd name="f94" fmla="*/ f77 f22 1"/>
                <a:gd name="f95" fmla="*/ f78 f23 1"/>
                <a:gd name="f96" fmla="*/ f79 f22 1"/>
                <a:gd name="f97" fmla="*/ f80 f23 1"/>
              </a:gdLst>
              <a:ahLst/>
              <a:cxnLst>
                <a:cxn ang="3cd4">
                  <a:pos x="hc" y="t"/>
                </a:cxn>
                <a:cxn ang="0">
                  <a:pos x="r" y="vc"/>
                </a:cxn>
                <a:cxn ang="cd4">
                  <a:pos x="hc" y="b"/>
                </a:cxn>
                <a:cxn ang="cd2">
                  <a:pos x="l" y="vc"/>
                </a:cxn>
                <a:cxn ang="f67">
                  <a:pos x="f85" y="f86"/>
                </a:cxn>
                <a:cxn ang="f67">
                  <a:pos x="f87" y="f88"/>
                </a:cxn>
                <a:cxn ang="f67">
                  <a:pos x="f89" y="f88"/>
                </a:cxn>
                <a:cxn ang="f67">
                  <a:pos x="f90" y="f91"/>
                </a:cxn>
                <a:cxn ang="f67">
                  <a:pos x="f85" y="f86"/>
                </a:cxn>
                <a:cxn ang="f67">
                  <a:pos x="f92" y="f93"/>
                </a:cxn>
                <a:cxn ang="f67">
                  <a:pos x="f94" y="f95"/>
                </a:cxn>
                <a:cxn ang="f67">
                  <a:pos x="f96" y="f93"/>
                </a:cxn>
                <a:cxn ang="f67">
                  <a:pos x="f94" y="f97"/>
                </a:cxn>
                <a:cxn ang="f67">
                  <a:pos x="f92" y="f93"/>
                </a:cxn>
              </a:cxnLst>
              <a:rect l="f81" t="f84" r="f82" b="f83"/>
              <a:pathLst>
                <a:path w="3578" h="2980">
                  <a:moveTo>
                    <a:pt x="f15" y="f16"/>
                  </a:moveTo>
                  <a:lnTo>
                    <a:pt x="f17" y="f5"/>
                  </a:lnTo>
                  <a:lnTo>
                    <a:pt x="f5" y="f5"/>
                  </a:lnTo>
                  <a:lnTo>
                    <a:pt x="f18" y="f18"/>
                  </a:lnTo>
                  <a:lnTo>
                    <a:pt x="f15" y="f16"/>
                  </a:lnTo>
                  <a:moveTo>
                    <a:pt x="f19" y="f20"/>
                  </a:moveTo>
                  <a:lnTo>
                    <a:pt x="f7" y="f15"/>
                  </a:lnTo>
                  <a:lnTo>
                    <a:pt x="f20" y="f20"/>
                  </a:lnTo>
                  <a:lnTo>
                    <a:pt x="f7" y="f7"/>
                  </a:lnTo>
                  <a:lnTo>
                    <a:pt x="f19" y="f20"/>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4" name="Forma libre 7">
              <a:extLst>
                <a:ext uri="{FF2B5EF4-FFF2-40B4-BE49-F238E27FC236}">
                  <a16:creationId xmlns:a16="http://schemas.microsoft.com/office/drawing/2014/main" id="{31CDEE8F-FEF0-68E6-DA3C-B7C210DB9DA2}"/>
                </a:ext>
              </a:extLst>
            </p:cNvPr>
            <p:cNvSpPr/>
            <p:nvPr/>
          </p:nvSpPr>
          <p:spPr>
            <a:xfrm>
              <a:off x="7004368" y="1289898"/>
              <a:ext cx="1945632" cy="1945706"/>
            </a:xfrm>
            <a:custGeom>
              <a:avLst/>
              <a:gdLst>
                <a:gd name="f0" fmla="val 10800000"/>
                <a:gd name="f1" fmla="val 5400000"/>
                <a:gd name="f2" fmla="val 180"/>
                <a:gd name="f3" fmla="val w"/>
                <a:gd name="f4" fmla="val h"/>
                <a:gd name="f5" fmla="val 0"/>
                <a:gd name="f6" fmla="val 1792"/>
                <a:gd name="f7" fmla="+- 0 7774 0"/>
                <a:gd name="f8" fmla="+- 0 7177 0"/>
                <a:gd name="f9" fmla="+- 0 8372 0"/>
                <a:gd name="f10" fmla="+- 0 8969 0"/>
                <a:gd name="f11" fmla="val 597"/>
                <a:gd name="f12" fmla="val 598"/>
                <a:gd name="f13" fmla="val 1195"/>
                <a:gd name="f14" fmla="+- 0 0 -90"/>
                <a:gd name="f15" fmla="*/ f3 1 1792"/>
                <a:gd name="f16" fmla="*/ f4 1 1792"/>
                <a:gd name="f17" fmla="+- f7 0 7177"/>
                <a:gd name="f18" fmla="+- f8 0 7177"/>
                <a:gd name="f19" fmla="+- f9 0 7177"/>
                <a:gd name="f20" fmla="+- f10 0 7177"/>
                <a:gd name="f21" fmla="+- f6 0 f5"/>
                <a:gd name="f22" fmla="*/ f14 f0 1"/>
                <a:gd name="f23" fmla="*/ f21 1 1792"/>
                <a:gd name="f24" fmla="*/ f17 f21 1"/>
                <a:gd name="f25" fmla="*/ 1188 f21 1"/>
                <a:gd name="f26" fmla="*/ f18 f21 1"/>
                <a:gd name="f27" fmla="*/ 1786 f21 1"/>
                <a:gd name="f28" fmla="*/ f19 f21 1"/>
                <a:gd name="f29" fmla="*/ 2980 f21 1"/>
                <a:gd name="f30" fmla="*/ f20 f21 1"/>
                <a:gd name="f31" fmla="*/ 2383 f21 1"/>
                <a:gd name="f32" fmla="*/ f22 1 f2"/>
                <a:gd name="f33" fmla="*/ f24 1 1792"/>
                <a:gd name="f34" fmla="*/ f25 1 1792"/>
                <a:gd name="f35" fmla="*/ f26 1 1792"/>
                <a:gd name="f36" fmla="*/ f27 1 1792"/>
                <a:gd name="f37" fmla="*/ f28 1 1792"/>
                <a:gd name="f38" fmla="*/ f29 1 1792"/>
                <a:gd name="f39" fmla="*/ f30 1 1792"/>
                <a:gd name="f40" fmla="*/ f31 1 1792"/>
                <a:gd name="f41" fmla="*/ 0 1 f23"/>
                <a:gd name="f42" fmla="*/ f6 1 f23"/>
                <a:gd name="f43" fmla="+- f32 0 f1"/>
                <a:gd name="f44" fmla="*/ f33 1 f23"/>
                <a:gd name="f45" fmla="*/ f34 1 f23"/>
                <a:gd name="f46" fmla="*/ f35 1 f23"/>
                <a:gd name="f47" fmla="*/ f36 1 f23"/>
                <a:gd name="f48" fmla="*/ f37 1 f23"/>
                <a:gd name="f49" fmla="*/ f38 1 f23"/>
                <a:gd name="f50" fmla="*/ f39 1 f23"/>
                <a:gd name="f51" fmla="*/ f40 1 f23"/>
                <a:gd name="f52" fmla="*/ f41 f15 1"/>
                <a:gd name="f53" fmla="*/ f42 f15 1"/>
                <a:gd name="f54" fmla="*/ f42 f16 1"/>
                <a:gd name="f55" fmla="*/ f41 f16 1"/>
                <a:gd name="f56" fmla="*/ f44 f15 1"/>
                <a:gd name="f57" fmla="*/ f45 f16 1"/>
                <a:gd name="f58" fmla="*/ f46 f15 1"/>
                <a:gd name="f59" fmla="*/ f47 f16 1"/>
                <a:gd name="f60" fmla="*/ f48 f15 1"/>
                <a:gd name="f61" fmla="*/ f49 f16 1"/>
                <a:gd name="f62" fmla="*/ f50 f15 1"/>
                <a:gd name="f63" fmla="*/ f51 f16 1"/>
              </a:gdLst>
              <a:ahLst/>
              <a:cxnLst>
                <a:cxn ang="3cd4">
                  <a:pos x="hc" y="t"/>
                </a:cxn>
                <a:cxn ang="0">
                  <a:pos x="r" y="vc"/>
                </a:cxn>
                <a:cxn ang="cd4">
                  <a:pos x="hc" y="b"/>
                </a:cxn>
                <a:cxn ang="cd2">
                  <a:pos x="l" y="vc"/>
                </a:cxn>
                <a:cxn ang="f43">
                  <a:pos x="f56" y="f57"/>
                </a:cxn>
                <a:cxn ang="f43">
                  <a:pos x="f58" y="f59"/>
                </a:cxn>
                <a:cxn ang="f43">
                  <a:pos x="f60" y="f61"/>
                </a:cxn>
                <a:cxn ang="f43">
                  <a:pos x="f62" y="f63"/>
                </a:cxn>
                <a:cxn ang="f43">
                  <a:pos x="f56" y="f57"/>
                </a:cxn>
              </a:cxnLst>
              <a:rect l="f52" t="f55" r="f53" b="f54"/>
              <a:pathLst>
                <a:path w="1792" h="1792">
                  <a:moveTo>
                    <a:pt x="f11" y="f5"/>
                  </a:moveTo>
                  <a:lnTo>
                    <a:pt x="f5" y="f12"/>
                  </a:lnTo>
                  <a:lnTo>
                    <a:pt x="f13" y="f6"/>
                  </a:lnTo>
                  <a:lnTo>
                    <a:pt x="f6" y="f13"/>
                  </a:lnTo>
                  <a:lnTo>
                    <a:pt x="f11"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5" name="Forma libre 8">
              <a:extLst>
                <a:ext uri="{FF2B5EF4-FFF2-40B4-BE49-F238E27FC236}">
                  <a16:creationId xmlns:a16="http://schemas.microsoft.com/office/drawing/2014/main" id="{48C50630-1435-E43F-39FB-25A98EDDFDAF}"/>
                </a:ext>
              </a:extLst>
            </p:cNvPr>
            <p:cNvSpPr/>
            <p:nvPr/>
          </p:nvSpPr>
          <p:spPr>
            <a:xfrm>
              <a:off x="8955432" y="0"/>
              <a:ext cx="1284421" cy="642777"/>
            </a:xfrm>
            <a:custGeom>
              <a:avLst/>
              <a:gdLst>
                <a:gd name="f0" fmla="val 10800000"/>
                <a:gd name="f1" fmla="val 5400000"/>
                <a:gd name="f2" fmla="val 180"/>
                <a:gd name="f3" fmla="val w"/>
                <a:gd name="f4" fmla="val h"/>
                <a:gd name="f5" fmla="val 0"/>
                <a:gd name="f6" fmla="val 1183"/>
                <a:gd name="f7" fmla="val 592"/>
                <a:gd name="f8" fmla="+- 0 10158 0"/>
                <a:gd name="f9" fmla="+- 0 8975 0"/>
                <a:gd name="f10" fmla="+- 0 9566 0"/>
                <a:gd name="f11" fmla="val 591"/>
                <a:gd name="f12" fmla="+- 0 0 -90"/>
                <a:gd name="f13" fmla="*/ f3 1 1183"/>
                <a:gd name="f14" fmla="*/ f4 1 592"/>
                <a:gd name="f15" fmla="+- f8 0 8975"/>
                <a:gd name="f16" fmla="+- f9 0 8975"/>
                <a:gd name="f17" fmla="+- f10 0 8975"/>
                <a:gd name="f18" fmla="+- f7 0 f5"/>
                <a:gd name="f19" fmla="+- f6 0 f5"/>
                <a:gd name="f20" fmla="*/ f12 f0 1"/>
                <a:gd name="f21" fmla="*/ f19 1 1183"/>
                <a:gd name="f22" fmla="*/ f18 1 592"/>
                <a:gd name="f23" fmla="*/ f15 f19 1"/>
                <a:gd name="f24" fmla="*/ 0 f18 1"/>
                <a:gd name="f25" fmla="*/ f16 f19 1"/>
                <a:gd name="f26" fmla="*/ f17 f19 1"/>
                <a:gd name="f27" fmla="*/ 591 f18 1"/>
                <a:gd name="f28" fmla="*/ f20 1 f2"/>
                <a:gd name="f29" fmla="*/ f23 1 1183"/>
                <a:gd name="f30" fmla="*/ f24 1 592"/>
                <a:gd name="f31" fmla="*/ f25 1 1183"/>
                <a:gd name="f32" fmla="*/ f26 1 1183"/>
                <a:gd name="f33" fmla="*/ f27 1 592"/>
                <a:gd name="f34" fmla="*/ 0 1 f21"/>
                <a:gd name="f35" fmla="*/ f6 1 f21"/>
                <a:gd name="f36" fmla="*/ 0 1 f22"/>
                <a:gd name="f37" fmla="*/ f7 1 f22"/>
                <a:gd name="f38" fmla="+- f28 0 f1"/>
                <a:gd name="f39" fmla="*/ f29 1 f21"/>
                <a:gd name="f40" fmla="*/ f30 1 f22"/>
                <a:gd name="f41" fmla="*/ f31 1 f21"/>
                <a:gd name="f42" fmla="*/ f32 1 f21"/>
                <a:gd name="f43" fmla="*/ f33 1 f22"/>
                <a:gd name="f44" fmla="*/ f34 f13 1"/>
                <a:gd name="f45" fmla="*/ f35 f13 1"/>
                <a:gd name="f46" fmla="*/ f37 f14 1"/>
                <a:gd name="f47" fmla="*/ f36 f14 1"/>
                <a:gd name="f48" fmla="*/ f39 f13 1"/>
                <a:gd name="f49" fmla="*/ f40 f14 1"/>
                <a:gd name="f50" fmla="*/ f41 f13 1"/>
                <a:gd name="f51" fmla="*/ f42 f13 1"/>
                <a:gd name="f52" fmla="*/ f43 f14 1"/>
              </a:gdLst>
              <a:ahLst/>
              <a:cxnLst>
                <a:cxn ang="3cd4">
                  <a:pos x="hc" y="t"/>
                </a:cxn>
                <a:cxn ang="0">
                  <a:pos x="r" y="vc"/>
                </a:cxn>
                <a:cxn ang="cd4">
                  <a:pos x="hc" y="b"/>
                </a:cxn>
                <a:cxn ang="cd2">
                  <a:pos x="l" y="vc"/>
                </a:cxn>
                <a:cxn ang="f38">
                  <a:pos x="f48" y="f49"/>
                </a:cxn>
                <a:cxn ang="f38">
                  <a:pos x="f50" y="f49"/>
                </a:cxn>
                <a:cxn ang="f38">
                  <a:pos x="f51" y="f52"/>
                </a:cxn>
                <a:cxn ang="f38">
                  <a:pos x="f48" y="f49"/>
                </a:cxn>
              </a:cxnLst>
              <a:rect l="f44" t="f47" r="f45" b="f46"/>
              <a:pathLst>
                <a:path w="1183" h="592">
                  <a:moveTo>
                    <a:pt x="f6" y="f5"/>
                  </a:moveTo>
                  <a:lnTo>
                    <a:pt x="f5" y="f5"/>
                  </a:lnTo>
                  <a:lnTo>
                    <a:pt x="f11" y="f11"/>
                  </a:lnTo>
                  <a:lnTo>
                    <a:pt x="f6" y="f5"/>
                  </a:lnTo>
                  <a:close/>
                </a:path>
              </a:pathLst>
            </a:custGeom>
            <a:solidFill>
              <a:srgbClr val="4495A2"/>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6" name="Forma libre 9">
              <a:extLst>
                <a:ext uri="{FF2B5EF4-FFF2-40B4-BE49-F238E27FC236}">
                  <a16:creationId xmlns:a16="http://schemas.microsoft.com/office/drawing/2014/main" id="{BC28A320-05B0-13CD-4F2D-322E1A98CD4A}"/>
                </a:ext>
              </a:extLst>
            </p:cNvPr>
            <p:cNvSpPr/>
            <p:nvPr/>
          </p:nvSpPr>
          <p:spPr>
            <a:xfrm>
              <a:off x="7652549" y="641689"/>
              <a:ext cx="1945632" cy="1945706"/>
            </a:xfrm>
            <a:custGeom>
              <a:avLst/>
              <a:gdLst>
                <a:gd name="f0" fmla="val 10800000"/>
                <a:gd name="f1" fmla="val 5400000"/>
                <a:gd name="f2" fmla="val 180"/>
                <a:gd name="f3" fmla="val w"/>
                <a:gd name="f4" fmla="val h"/>
                <a:gd name="f5" fmla="val 0"/>
                <a:gd name="f6" fmla="val 1792"/>
                <a:gd name="f7" fmla="+- 0 8372 0"/>
                <a:gd name="f8" fmla="+- 0 7774 0"/>
                <a:gd name="f9" fmla="+- 0 8969 0"/>
                <a:gd name="f10" fmla="+- 0 9566 0"/>
                <a:gd name="f11" fmla="val 598"/>
                <a:gd name="f12" fmla="val 597"/>
                <a:gd name="f13" fmla="val 1195"/>
                <a:gd name="f14" fmla="+- 0 0 -90"/>
                <a:gd name="f15" fmla="*/ f3 1 1792"/>
                <a:gd name="f16" fmla="*/ f4 1 1792"/>
                <a:gd name="f17" fmla="+- f7 0 7774"/>
                <a:gd name="f18" fmla="+- f8 0 7774"/>
                <a:gd name="f19" fmla="+- f9 0 7774"/>
                <a:gd name="f20" fmla="+- f10 0 7774"/>
                <a:gd name="f21" fmla="+- f6 0 f5"/>
                <a:gd name="f22" fmla="*/ f14 f0 1"/>
                <a:gd name="f23" fmla="*/ f21 1 1792"/>
                <a:gd name="f24" fmla="*/ f17 f21 1"/>
                <a:gd name="f25" fmla="*/ 591 f21 1"/>
                <a:gd name="f26" fmla="*/ f18 f21 1"/>
                <a:gd name="f27" fmla="*/ 1188 f21 1"/>
                <a:gd name="f28" fmla="*/ f19 f21 1"/>
                <a:gd name="f29" fmla="*/ 2383 f21 1"/>
                <a:gd name="f30" fmla="*/ f20 f21 1"/>
                <a:gd name="f31" fmla="*/ 1786 f21 1"/>
                <a:gd name="f32" fmla="*/ f22 1 f2"/>
                <a:gd name="f33" fmla="*/ f24 1 1792"/>
                <a:gd name="f34" fmla="*/ f25 1 1792"/>
                <a:gd name="f35" fmla="*/ f26 1 1792"/>
                <a:gd name="f36" fmla="*/ f27 1 1792"/>
                <a:gd name="f37" fmla="*/ f28 1 1792"/>
                <a:gd name="f38" fmla="*/ f29 1 1792"/>
                <a:gd name="f39" fmla="*/ f30 1 1792"/>
                <a:gd name="f40" fmla="*/ f31 1 1792"/>
                <a:gd name="f41" fmla="*/ 0 1 f23"/>
                <a:gd name="f42" fmla="*/ f6 1 f23"/>
                <a:gd name="f43" fmla="+- f32 0 f1"/>
                <a:gd name="f44" fmla="*/ f33 1 f23"/>
                <a:gd name="f45" fmla="*/ f34 1 f23"/>
                <a:gd name="f46" fmla="*/ f35 1 f23"/>
                <a:gd name="f47" fmla="*/ f36 1 f23"/>
                <a:gd name="f48" fmla="*/ f37 1 f23"/>
                <a:gd name="f49" fmla="*/ f38 1 f23"/>
                <a:gd name="f50" fmla="*/ f39 1 f23"/>
                <a:gd name="f51" fmla="*/ f40 1 f23"/>
                <a:gd name="f52" fmla="*/ f41 f15 1"/>
                <a:gd name="f53" fmla="*/ f42 f15 1"/>
                <a:gd name="f54" fmla="*/ f42 f16 1"/>
                <a:gd name="f55" fmla="*/ f41 f16 1"/>
                <a:gd name="f56" fmla="*/ f44 f15 1"/>
                <a:gd name="f57" fmla="*/ f45 f16 1"/>
                <a:gd name="f58" fmla="*/ f46 f15 1"/>
                <a:gd name="f59" fmla="*/ f47 f16 1"/>
                <a:gd name="f60" fmla="*/ f48 f15 1"/>
                <a:gd name="f61" fmla="*/ f49 f16 1"/>
                <a:gd name="f62" fmla="*/ f50 f15 1"/>
                <a:gd name="f63" fmla="*/ f51 f16 1"/>
              </a:gdLst>
              <a:ahLst/>
              <a:cxnLst>
                <a:cxn ang="3cd4">
                  <a:pos x="hc" y="t"/>
                </a:cxn>
                <a:cxn ang="0">
                  <a:pos x="r" y="vc"/>
                </a:cxn>
                <a:cxn ang="cd4">
                  <a:pos x="hc" y="b"/>
                </a:cxn>
                <a:cxn ang="cd2">
                  <a:pos x="l" y="vc"/>
                </a:cxn>
                <a:cxn ang="f43">
                  <a:pos x="f56" y="f57"/>
                </a:cxn>
                <a:cxn ang="f43">
                  <a:pos x="f58" y="f59"/>
                </a:cxn>
                <a:cxn ang="f43">
                  <a:pos x="f60" y="f61"/>
                </a:cxn>
                <a:cxn ang="f43">
                  <a:pos x="f62" y="f63"/>
                </a:cxn>
                <a:cxn ang="f43">
                  <a:pos x="f56" y="f57"/>
                </a:cxn>
              </a:cxnLst>
              <a:rect l="f52" t="f55" r="f53" b="f54"/>
              <a:pathLst>
                <a:path w="1792" h="1792">
                  <a:moveTo>
                    <a:pt x="f11" y="f5"/>
                  </a:moveTo>
                  <a:lnTo>
                    <a:pt x="f5" y="f12"/>
                  </a:lnTo>
                  <a:lnTo>
                    <a:pt x="f13" y="f6"/>
                  </a:lnTo>
                  <a:lnTo>
                    <a:pt x="f6" y="f13"/>
                  </a:lnTo>
                  <a:lnTo>
                    <a:pt x="f11"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7" name="Forma libre 10">
              <a:extLst>
                <a:ext uri="{FF2B5EF4-FFF2-40B4-BE49-F238E27FC236}">
                  <a16:creationId xmlns:a16="http://schemas.microsoft.com/office/drawing/2014/main" id="{8554B8F6-7A82-DC10-93D3-F55781DB3059}"/>
                </a:ext>
              </a:extLst>
            </p:cNvPr>
            <p:cNvSpPr/>
            <p:nvPr/>
          </p:nvSpPr>
          <p:spPr>
            <a:xfrm>
              <a:off x="9598182" y="641689"/>
              <a:ext cx="2593814" cy="2593905"/>
            </a:xfrm>
            <a:custGeom>
              <a:avLst/>
              <a:gdLst>
                <a:gd name="f0" fmla="val 10800000"/>
                <a:gd name="f1" fmla="val 5400000"/>
                <a:gd name="f2" fmla="val 180"/>
                <a:gd name="f3" fmla="val w"/>
                <a:gd name="f4" fmla="val h"/>
                <a:gd name="f5" fmla="val 0"/>
                <a:gd name="f6" fmla="val 2389"/>
                <a:gd name="f7" fmla="+- 0 11955 0"/>
                <a:gd name="f8" fmla="+- 0 10760 0"/>
                <a:gd name="f9" fmla="+- 0 9566 0"/>
                <a:gd name="f10" fmla="val 1195"/>
                <a:gd name="f11" fmla="val 1194"/>
                <a:gd name="f12" fmla="+- 0 0 -90"/>
                <a:gd name="f13" fmla="*/ f3 1 2389"/>
                <a:gd name="f14" fmla="*/ f4 1 2389"/>
                <a:gd name="f15" fmla="+- f7 0 9566"/>
                <a:gd name="f16" fmla="+- f8 0 9566"/>
                <a:gd name="f17" fmla="+- f9 0 9566"/>
                <a:gd name="f18" fmla="+- f6 0 f5"/>
                <a:gd name="f19" fmla="*/ f12 f0 1"/>
                <a:gd name="f20" fmla="*/ f18 1 2389"/>
                <a:gd name="f21" fmla="*/ f15 f18 1"/>
                <a:gd name="f22" fmla="*/ 1786 f18 1"/>
                <a:gd name="f23" fmla="*/ f16 f18 1"/>
                <a:gd name="f24" fmla="*/ 591 f18 1"/>
                <a:gd name="f25" fmla="*/ f17 f18 1"/>
                <a:gd name="f26" fmla="*/ 2980 f18 1"/>
                <a:gd name="f27" fmla="*/ f19 1 f2"/>
                <a:gd name="f28" fmla="*/ f21 1 2389"/>
                <a:gd name="f29" fmla="*/ f22 1 2389"/>
                <a:gd name="f30" fmla="*/ f23 1 2389"/>
                <a:gd name="f31" fmla="*/ f24 1 2389"/>
                <a:gd name="f32" fmla="*/ f25 1 2389"/>
                <a:gd name="f33" fmla="*/ f26 1 2389"/>
                <a:gd name="f34" fmla="*/ 0 1 f20"/>
                <a:gd name="f35" fmla="*/ f6 1 f20"/>
                <a:gd name="f36" fmla="+- f27 0 f1"/>
                <a:gd name="f37" fmla="*/ f28 1 f20"/>
                <a:gd name="f38" fmla="*/ f29 1 f20"/>
                <a:gd name="f39" fmla="*/ f30 1 f20"/>
                <a:gd name="f40" fmla="*/ f31 1 f20"/>
                <a:gd name="f41" fmla="*/ f32 1 f20"/>
                <a:gd name="f42" fmla="*/ f33 1 f20"/>
                <a:gd name="f43" fmla="*/ f34 f13 1"/>
                <a:gd name="f44" fmla="*/ f35 f13 1"/>
                <a:gd name="f45" fmla="*/ f35 f14 1"/>
                <a:gd name="f46" fmla="*/ f34 f14 1"/>
                <a:gd name="f47" fmla="*/ f37 f13 1"/>
                <a:gd name="f48" fmla="*/ f38 f14 1"/>
                <a:gd name="f49" fmla="*/ f39 f13 1"/>
                <a:gd name="f50" fmla="*/ f40 f14 1"/>
                <a:gd name="f51" fmla="*/ f41 f13 1"/>
                <a:gd name="f52" fmla="*/ f42 f14 1"/>
              </a:gdLst>
              <a:ahLst/>
              <a:cxnLst>
                <a:cxn ang="3cd4">
                  <a:pos x="hc" y="t"/>
                </a:cxn>
                <a:cxn ang="0">
                  <a:pos x="r" y="vc"/>
                </a:cxn>
                <a:cxn ang="cd4">
                  <a:pos x="hc" y="b"/>
                </a:cxn>
                <a:cxn ang="cd2">
                  <a:pos x="l" y="vc"/>
                </a:cxn>
                <a:cxn ang="f36">
                  <a:pos x="f47" y="f48"/>
                </a:cxn>
                <a:cxn ang="f36">
                  <a:pos x="f49" y="f50"/>
                </a:cxn>
                <a:cxn ang="f36">
                  <a:pos x="f51" y="f48"/>
                </a:cxn>
                <a:cxn ang="f36">
                  <a:pos x="f49" y="f52"/>
                </a:cxn>
                <a:cxn ang="f36">
                  <a:pos x="f47" y="f48"/>
                </a:cxn>
              </a:cxnLst>
              <a:rect l="f43" t="f46" r="f44" b="f45"/>
              <a:pathLst>
                <a:path w="2389" h="2389">
                  <a:moveTo>
                    <a:pt x="f6" y="f10"/>
                  </a:moveTo>
                  <a:lnTo>
                    <a:pt x="f11" y="f5"/>
                  </a:lnTo>
                  <a:lnTo>
                    <a:pt x="f5" y="f10"/>
                  </a:lnTo>
                  <a:lnTo>
                    <a:pt x="f11" y="f6"/>
                  </a:lnTo>
                  <a:lnTo>
                    <a:pt x="f6" y="f10"/>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sp>
        <p:nvSpPr>
          <p:cNvPr id="8" name="Título 1">
            <a:extLst>
              <a:ext uri="{FF2B5EF4-FFF2-40B4-BE49-F238E27FC236}">
                <a16:creationId xmlns:a16="http://schemas.microsoft.com/office/drawing/2014/main" id="{6F4444AE-990C-AD5D-C6CF-464B2B7B188C}"/>
              </a:ext>
            </a:extLst>
          </p:cNvPr>
          <p:cNvSpPr txBox="1">
            <a:spLocks noGrp="1"/>
          </p:cNvSpPr>
          <p:nvPr>
            <p:ph type="title"/>
          </p:nvPr>
        </p:nvSpPr>
        <p:spPr>
          <a:xfrm>
            <a:off x="6318888" y="3499664"/>
            <a:ext cx="4939661" cy="2542809"/>
          </a:xfrm>
        </p:spPr>
        <p:txBody>
          <a:bodyPr lIns="0" tIns="0" rIns="0" bIns="0" anchor="b">
            <a:noAutofit/>
          </a:bodyPr>
          <a:lstStyle>
            <a:lvl1pPr>
              <a:defRPr/>
            </a:lvl1pPr>
          </a:lstStyle>
          <a:p>
            <a:pPr lvl="0"/>
            <a:r>
              <a:rPr lang="es-ES"/>
              <a:t>Haga clic para agregar un título </a:t>
            </a:r>
          </a:p>
        </p:txBody>
      </p:sp>
      <p:cxnSp>
        <p:nvCxnSpPr>
          <p:cNvPr id="9" name="Conector recto 3">
            <a:extLst>
              <a:ext uri="{FF2B5EF4-FFF2-40B4-BE49-F238E27FC236}">
                <a16:creationId xmlns:a16="http://schemas.microsoft.com/office/drawing/2014/main" id="{AC2B6144-9A54-A095-99D0-128082BD022E}"/>
              </a:ext>
            </a:extLst>
          </p:cNvPr>
          <p:cNvCxnSpPr/>
          <p:nvPr/>
        </p:nvCxnSpPr>
        <p:spPr>
          <a:xfrm>
            <a:off x="6347463" y="6313173"/>
            <a:ext cx="2133597" cy="3986"/>
          </a:xfrm>
          <a:prstGeom prst="straightConnector1">
            <a:avLst/>
          </a:prstGeom>
          <a:noFill/>
          <a:ln w="101598" cap="flat">
            <a:solidFill>
              <a:srgbClr val="5D7D40"/>
            </a:solidFill>
            <a:prstDash val="solid"/>
            <a:miter/>
          </a:ln>
        </p:spPr>
      </p:cxnSp>
      <p:sp>
        <p:nvSpPr>
          <p:cNvPr id="10" name="Marcador de contenido 5">
            <a:extLst>
              <a:ext uri="{FF2B5EF4-FFF2-40B4-BE49-F238E27FC236}">
                <a16:creationId xmlns:a16="http://schemas.microsoft.com/office/drawing/2014/main" id="{B5B0F68F-39CA-6AA0-6F26-D6E400CCD8F2}"/>
              </a:ext>
            </a:extLst>
          </p:cNvPr>
          <p:cNvSpPr txBox="1">
            <a:spLocks noGrp="1"/>
          </p:cNvSpPr>
          <p:nvPr>
            <p:ph idx="4294967295"/>
          </p:nvPr>
        </p:nvSpPr>
        <p:spPr>
          <a:xfrm>
            <a:off x="603888" y="457200"/>
            <a:ext cx="5198272" cy="2305046"/>
          </a:xfrm>
        </p:spPr>
        <p:txBody>
          <a:bodyPr lIns="0" tIns="274320"/>
          <a:lstStyle>
            <a:lvl1pPr marL="457200" indent="-457200">
              <a:spcBef>
                <a:spcPts val="1800"/>
              </a:spcBef>
              <a:buFont typeface="Franklin Gothic Demi"/>
              <a:buAutoNum type="arabicPeriod"/>
              <a:defRPr sz="2000"/>
            </a:lvl1pPr>
            <a:lvl2pPr marL="914400" indent="-457200">
              <a:spcBef>
                <a:spcPts val="1800"/>
              </a:spcBef>
              <a:buFont typeface="Franklin Gothic Demi"/>
              <a:buAutoNum type="alphaLcPeriod"/>
              <a:defRPr sz="2000"/>
            </a:lvl2pPr>
            <a:lvl3pPr marL="1371600" indent="-457200">
              <a:spcBef>
                <a:spcPts val="1800"/>
              </a:spcBef>
              <a:buFont typeface="Franklin Gothic Demi"/>
              <a:buAutoNum type="arabicParenR"/>
              <a:defRPr/>
            </a:lvl3pPr>
            <a:lvl4pPr marL="1371600" indent="0">
              <a:spcBef>
                <a:spcPts val="1800"/>
              </a:spcBef>
              <a:buNone/>
              <a:defRPr sz="2000"/>
            </a:lvl4pPr>
          </a:lstStyle>
          <a:p>
            <a:pPr lvl="0"/>
            <a:r>
              <a:rPr lang="es-ES"/>
              <a:t>Haga clic para agregar contenido</a:t>
            </a:r>
          </a:p>
          <a:p>
            <a:pPr lvl="1"/>
            <a:r>
              <a:rPr lang="es-ES"/>
              <a:t>Segundo nivel</a:t>
            </a:r>
          </a:p>
          <a:p>
            <a:pPr lvl="2"/>
            <a:r>
              <a:rPr lang="es-ES"/>
              <a:t>Tercer nivel</a:t>
            </a:r>
          </a:p>
          <a:p>
            <a:pPr lvl="3"/>
            <a:endParaRPr lang="es-ES"/>
          </a:p>
        </p:txBody>
      </p:sp>
      <p:sp>
        <p:nvSpPr>
          <p:cNvPr id="11" name="Marcador de contenido 5">
            <a:extLst>
              <a:ext uri="{FF2B5EF4-FFF2-40B4-BE49-F238E27FC236}">
                <a16:creationId xmlns:a16="http://schemas.microsoft.com/office/drawing/2014/main" id="{3CF4D971-6712-8C3A-A464-B053AE7854E4}"/>
              </a:ext>
            </a:extLst>
          </p:cNvPr>
          <p:cNvSpPr txBox="1">
            <a:spLocks noGrp="1"/>
          </p:cNvSpPr>
          <p:nvPr>
            <p:ph idx="4294967295"/>
          </p:nvPr>
        </p:nvSpPr>
        <p:spPr>
          <a:xfrm>
            <a:off x="594360" y="2810591"/>
            <a:ext cx="5198272" cy="3319509"/>
          </a:xfrm>
        </p:spPr>
        <p:txBody>
          <a:bodyPr lIns="0" rIns="0" bIns="0"/>
          <a:lstStyle>
            <a:lvl1pPr marL="0" indent="0">
              <a:spcBef>
                <a:spcPts val="1800"/>
              </a:spcBef>
              <a:buNone/>
              <a:defRPr sz="2000"/>
            </a:lvl1pPr>
            <a:lvl2pPr marL="283464">
              <a:spcBef>
                <a:spcPts val="1800"/>
              </a:spcBef>
              <a:defRPr sz="2000"/>
            </a:lvl2pPr>
            <a:lvl3pPr marL="548640">
              <a:spcBef>
                <a:spcPts val="1800"/>
              </a:spcBef>
              <a:defRPr/>
            </a:lvl3pPr>
            <a:lvl4pPr marL="822960">
              <a:spcBef>
                <a:spcPts val="1800"/>
              </a:spcBef>
              <a:defRPr sz="2000"/>
            </a:lvl4pPr>
            <a:lvl5pPr marL="1005840">
              <a:spcBef>
                <a:spcPts val="1800"/>
              </a:spcBef>
              <a:defRPr sz="2000"/>
            </a:lvl5pPr>
          </a:lstStyle>
          <a:p>
            <a:pPr lvl="0"/>
            <a:r>
              <a:rPr lang="es-ES"/>
              <a:t>Haga clic para agregar contenido</a:t>
            </a:r>
          </a:p>
          <a:p>
            <a:pPr lvl="1"/>
            <a:r>
              <a:rPr lang="es-ES"/>
              <a:t>Segundo nivel</a:t>
            </a:r>
          </a:p>
          <a:p>
            <a:pPr lvl="2"/>
            <a:r>
              <a:rPr lang="es-ES"/>
              <a:t>Tercer nivel</a:t>
            </a:r>
          </a:p>
          <a:p>
            <a:pPr lvl="3"/>
            <a:r>
              <a:rPr lang="es-ES"/>
              <a:t>Cuarto nivel</a:t>
            </a:r>
          </a:p>
          <a:p>
            <a:pPr lvl="4"/>
            <a:r>
              <a:rPr lang="es-ES"/>
              <a:t>Quinto nivel</a:t>
            </a:r>
          </a:p>
        </p:txBody>
      </p:sp>
      <p:sp>
        <p:nvSpPr>
          <p:cNvPr id="12" name="Marcador de número de diapositiva 9">
            <a:extLst>
              <a:ext uri="{FF2B5EF4-FFF2-40B4-BE49-F238E27FC236}">
                <a16:creationId xmlns:a16="http://schemas.microsoft.com/office/drawing/2014/main" id="{E74CFEBD-98DE-5EDC-63BC-31750FF8B05A}"/>
              </a:ext>
            </a:extLst>
          </p:cNvPr>
          <p:cNvSpPr txBox="1">
            <a:spLocks noGrp="1"/>
          </p:cNvSpPr>
          <p:nvPr>
            <p:ph type="sldNum" sz="quarter" idx="8"/>
          </p:nvPr>
        </p:nvSpPr>
        <p:spPr/>
        <p:txBody>
          <a:bodyPr/>
          <a:lstStyle>
            <a:lvl1pPr>
              <a:defRPr/>
            </a:lvl1pPr>
          </a:lstStyle>
          <a:p>
            <a:pPr lvl="0"/>
            <a:fld id="{CE1307C8-7F80-454B-BE1C-A22D4A6BE149}" type="slidenum">
              <a:t>‹Nº›</a:t>
            </a:fld>
            <a:endParaRPr lang="es-ES"/>
          </a:p>
        </p:txBody>
      </p:sp>
      <p:sp>
        <p:nvSpPr>
          <p:cNvPr id="13" name="Marcador de fecha 7">
            <a:extLst>
              <a:ext uri="{FF2B5EF4-FFF2-40B4-BE49-F238E27FC236}">
                <a16:creationId xmlns:a16="http://schemas.microsoft.com/office/drawing/2014/main" id="{6EA5C541-8FDE-FA0C-058B-4A916F868F68}"/>
              </a:ext>
            </a:extLst>
          </p:cNvPr>
          <p:cNvSpPr txBox="1">
            <a:spLocks noGrp="1"/>
          </p:cNvSpPr>
          <p:nvPr>
            <p:ph type="dt" sz="half" idx="7"/>
          </p:nvPr>
        </p:nvSpPr>
        <p:spPr/>
        <p:txBody>
          <a:bodyPr/>
          <a:lstStyle>
            <a:lvl1pPr>
              <a:defRPr/>
            </a:lvl1pPr>
          </a:lstStyle>
          <a:p>
            <a:pPr lvl="0"/>
            <a:endParaRPr lang="es-ES"/>
          </a:p>
        </p:txBody>
      </p:sp>
    </p:spTree>
    <p:extLst>
      <p:ext uri="{BB962C8B-B14F-4D97-AF65-F5344CB8AC3E}">
        <p14:creationId xmlns:p14="http://schemas.microsoft.com/office/powerpoint/2010/main" val="5325021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ontenido e imagen del título">
    <p:bg>
      <p:bgPr>
        <a:solidFill>
          <a:srgbClr val="FFFFFF"/>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FDAFB40-AA60-3B72-B838-49FDE80C88F7}"/>
              </a:ext>
            </a:extLst>
          </p:cNvPr>
          <p:cNvSpPr txBox="1">
            <a:spLocks noGrp="1"/>
          </p:cNvSpPr>
          <p:nvPr>
            <p:ph type="title"/>
          </p:nvPr>
        </p:nvSpPr>
        <p:spPr>
          <a:xfrm>
            <a:off x="575313" y="278133"/>
            <a:ext cx="5063490" cy="2354022"/>
          </a:xfrm>
        </p:spPr>
        <p:txBody>
          <a:bodyPr lIns="0" tIns="0" rIns="0" bIns="0" anchor="b">
            <a:noAutofit/>
          </a:bodyPr>
          <a:lstStyle>
            <a:lvl1pPr>
              <a:defRPr/>
            </a:lvl1pPr>
          </a:lstStyle>
          <a:p>
            <a:pPr lvl="0"/>
            <a:r>
              <a:rPr lang="es-ES"/>
              <a:t>Haga clic para agregar un título </a:t>
            </a:r>
          </a:p>
        </p:txBody>
      </p:sp>
      <p:sp>
        <p:nvSpPr>
          <p:cNvPr id="3" name="Marcador de contenido 5">
            <a:extLst>
              <a:ext uri="{FF2B5EF4-FFF2-40B4-BE49-F238E27FC236}">
                <a16:creationId xmlns:a16="http://schemas.microsoft.com/office/drawing/2014/main" id="{F677683F-9367-74BA-220D-05D8DC34D6AD}"/>
              </a:ext>
            </a:extLst>
          </p:cNvPr>
          <p:cNvSpPr txBox="1">
            <a:spLocks noGrp="1"/>
          </p:cNvSpPr>
          <p:nvPr>
            <p:ph idx="4294967295"/>
          </p:nvPr>
        </p:nvSpPr>
        <p:spPr>
          <a:xfrm>
            <a:off x="594360" y="3279577"/>
            <a:ext cx="5044443" cy="2994413"/>
          </a:xfrm>
        </p:spPr>
        <p:txBody>
          <a:bodyPr lIns="0" tIns="228600" rIns="0" bIns="0"/>
          <a:lstStyle>
            <a:lvl1pPr marL="0" indent="0">
              <a:spcBef>
                <a:spcPts val="1800"/>
              </a:spcBef>
              <a:buNone/>
              <a:defRPr sz="2000"/>
            </a:lvl1pPr>
            <a:lvl2pPr>
              <a:spcBef>
                <a:spcPts val="1800"/>
              </a:spcBef>
              <a:defRPr sz="2000"/>
            </a:lvl2pPr>
            <a:lvl3pPr>
              <a:spcBef>
                <a:spcPts val="1800"/>
              </a:spcBef>
              <a:defRPr/>
            </a:lvl3pPr>
            <a:lvl4pPr>
              <a:spcBef>
                <a:spcPts val="1800"/>
              </a:spcBef>
              <a:defRPr sz="2000"/>
            </a:lvl4pPr>
            <a:lvl5pPr>
              <a:spcBef>
                <a:spcPts val="1800"/>
              </a:spcBef>
              <a:defRPr sz="2000"/>
            </a:lvl5pPr>
          </a:lstStyle>
          <a:p>
            <a:pPr lvl="0"/>
            <a:r>
              <a:rPr lang="es-ES"/>
              <a:t>Haga clic para agregar contenido</a:t>
            </a:r>
          </a:p>
          <a:p>
            <a:pPr lvl="1"/>
            <a:r>
              <a:rPr lang="es-ES"/>
              <a:t>Segundo nivel</a:t>
            </a:r>
          </a:p>
          <a:p>
            <a:pPr lvl="2"/>
            <a:r>
              <a:rPr lang="es-ES"/>
              <a:t>Tercer nivel</a:t>
            </a:r>
          </a:p>
          <a:p>
            <a:pPr lvl="3"/>
            <a:r>
              <a:rPr lang="es-ES"/>
              <a:t>Cuarto nivel</a:t>
            </a:r>
          </a:p>
          <a:p>
            <a:pPr lvl="4"/>
            <a:r>
              <a:rPr lang="es-ES"/>
              <a:t>Quinto nivel</a:t>
            </a:r>
          </a:p>
        </p:txBody>
      </p:sp>
      <p:cxnSp>
        <p:nvCxnSpPr>
          <p:cNvPr id="4" name="Conector recto 3">
            <a:extLst>
              <a:ext uri="{FF2B5EF4-FFF2-40B4-BE49-F238E27FC236}">
                <a16:creationId xmlns:a16="http://schemas.microsoft.com/office/drawing/2014/main" id="{309F308B-1A7A-625F-9B41-80D11CBA93DC}"/>
              </a:ext>
            </a:extLst>
          </p:cNvPr>
          <p:cNvCxnSpPr/>
          <p:nvPr/>
        </p:nvCxnSpPr>
        <p:spPr>
          <a:xfrm>
            <a:off x="594360" y="2997458"/>
            <a:ext cx="2133596" cy="3995"/>
          </a:xfrm>
          <a:prstGeom prst="straightConnector1">
            <a:avLst/>
          </a:prstGeom>
          <a:noFill/>
          <a:ln w="101598" cap="flat">
            <a:solidFill>
              <a:srgbClr val="5D7D40"/>
            </a:solidFill>
            <a:prstDash val="solid"/>
            <a:miter/>
          </a:ln>
        </p:spPr>
      </p:cxnSp>
      <p:sp>
        <p:nvSpPr>
          <p:cNvPr id="5" name="Marcador de posición de imagen 11">
            <a:extLst>
              <a:ext uri="{FF2B5EF4-FFF2-40B4-BE49-F238E27FC236}">
                <a16:creationId xmlns:a16="http://schemas.microsoft.com/office/drawing/2014/main" id="{B4D931B6-AB48-0FEF-5E80-F107E98AD7E6}"/>
              </a:ext>
            </a:extLst>
          </p:cNvPr>
          <p:cNvSpPr txBox="1">
            <a:spLocks noGrp="1"/>
          </p:cNvSpPr>
          <p:nvPr>
            <p:ph type="pic" idx="4294967295"/>
          </p:nvPr>
        </p:nvSpPr>
        <p:spPr>
          <a:xfrm>
            <a:off x="6096003" y="0"/>
            <a:ext cx="6118222" cy="6858000"/>
          </a:xfrm>
        </p:spPr>
        <p:txBody>
          <a:bodyPr anchorCtr="1"/>
          <a:lstStyle>
            <a:lvl1pPr marL="0" indent="0" algn="ctr">
              <a:buNone/>
              <a:defRPr sz="2000"/>
            </a:lvl1pPr>
          </a:lstStyle>
          <a:p>
            <a:pPr lvl="0"/>
            <a:r>
              <a:rPr lang="es-ES"/>
              <a:t>Haga clic en el icono para agregar una imagen</a:t>
            </a:r>
          </a:p>
        </p:txBody>
      </p:sp>
      <p:sp>
        <p:nvSpPr>
          <p:cNvPr id="6" name="Marcador de número de diapositiva 9">
            <a:extLst>
              <a:ext uri="{FF2B5EF4-FFF2-40B4-BE49-F238E27FC236}">
                <a16:creationId xmlns:a16="http://schemas.microsoft.com/office/drawing/2014/main" id="{20D210CD-A41D-337E-6D22-3E8FD8F55051}"/>
              </a:ext>
            </a:extLst>
          </p:cNvPr>
          <p:cNvSpPr txBox="1">
            <a:spLocks noGrp="1"/>
          </p:cNvSpPr>
          <p:nvPr>
            <p:ph type="sldNum" sz="quarter" idx="8"/>
          </p:nvPr>
        </p:nvSpPr>
        <p:spPr/>
        <p:txBody>
          <a:bodyPr/>
          <a:lstStyle>
            <a:lvl1pPr>
              <a:defRPr/>
            </a:lvl1pPr>
          </a:lstStyle>
          <a:p>
            <a:pPr lvl="0"/>
            <a:fld id="{A43C6C13-4252-4AB3-AE10-487C6BC27DE1}" type="slidenum">
              <a:t>‹Nº›</a:t>
            </a:fld>
            <a:endParaRPr lang="es-ES"/>
          </a:p>
        </p:txBody>
      </p:sp>
      <p:sp>
        <p:nvSpPr>
          <p:cNvPr id="7" name="Marcador de fecha 7">
            <a:extLst>
              <a:ext uri="{FF2B5EF4-FFF2-40B4-BE49-F238E27FC236}">
                <a16:creationId xmlns:a16="http://schemas.microsoft.com/office/drawing/2014/main" id="{8C3A8D44-43AB-8789-5349-24B7C28E2941}"/>
              </a:ext>
            </a:extLst>
          </p:cNvPr>
          <p:cNvSpPr txBox="1">
            <a:spLocks noGrp="1"/>
          </p:cNvSpPr>
          <p:nvPr>
            <p:ph type="dt" sz="half" idx="7"/>
          </p:nvPr>
        </p:nvSpPr>
        <p:spPr/>
        <p:txBody>
          <a:bodyPr/>
          <a:lstStyle>
            <a:lvl1pPr>
              <a:defRPr/>
            </a:lvl1pPr>
          </a:lstStyle>
          <a:p>
            <a:pPr lvl="0"/>
            <a:endParaRPr lang="es-ES"/>
          </a:p>
        </p:txBody>
      </p:sp>
    </p:spTree>
    <p:extLst>
      <p:ext uri="{BB962C8B-B14F-4D97-AF65-F5344CB8AC3E}">
        <p14:creationId xmlns:p14="http://schemas.microsoft.com/office/powerpoint/2010/main" val="29126546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Marcador de texto 2">
            <a:extLst>
              <a:ext uri="{FF2B5EF4-FFF2-40B4-BE49-F238E27FC236}">
                <a16:creationId xmlns:a16="http://schemas.microsoft.com/office/drawing/2014/main" id="{112D403F-DDEC-E2A5-5B6A-FEAE67509064}"/>
              </a:ext>
            </a:extLst>
          </p:cNvPr>
          <p:cNvSpPr txBox="1">
            <a:spLocks noGrp="1"/>
          </p:cNvSpPr>
          <p:nvPr>
            <p:ph type="body" idx="1"/>
          </p:nvPr>
        </p:nvSpPr>
        <p:spPr>
          <a:xfrm>
            <a:off x="594360" y="1825627"/>
            <a:ext cx="10382253" cy="4351336"/>
          </a:xfrm>
          <a:prstGeom prst="rect">
            <a:avLst/>
          </a:prstGeom>
          <a:noFill/>
          <a:ln>
            <a:noFill/>
          </a:ln>
        </p:spPr>
        <p:txBody>
          <a:bodyPr vert="horz" wrap="square" lIns="91440" tIns="45720" rIns="91440" bIns="45720" anchor="t" anchorCtr="0" compatLnSpc="1">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3" name="Marcador de título 11">
            <a:extLst>
              <a:ext uri="{FF2B5EF4-FFF2-40B4-BE49-F238E27FC236}">
                <a16:creationId xmlns:a16="http://schemas.microsoft.com/office/drawing/2014/main" id="{658FE632-08AD-C770-F4D1-B95EAA910DF8}"/>
              </a:ext>
            </a:extLst>
          </p:cNvPr>
          <p:cNvSpPr txBox="1">
            <a:spLocks noGrp="1"/>
          </p:cNvSpPr>
          <p:nvPr>
            <p:ph type="title"/>
          </p:nvPr>
        </p:nvSpPr>
        <p:spPr>
          <a:xfrm>
            <a:off x="594360" y="365129"/>
            <a:ext cx="10401300" cy="1325559"/>
          </a:xfrm>
          <a:prstGeom prst="rect">
            <a:avLst/>
          </a:prstGeom>
          <a:noFill/>
          <a:ln>
            <a:noFill/>
          </a:ln>
        </p:spPr>
        <p:txBody>
          <a:bodyPr vert="horz" wrap="square" lIns="91440" tIns="45720" rIns="91440" bIns="45720" anchor="ctr" anchorCtr="0" compatLnSpc="1">
            <a:normAutofit/>
          </a:bodyPr>
          <a:lstStyle/>
          <a:p>
            <a:pPr lvl="0"/>
            <a:r>
              <a:rPr lang="es-ES"/>
              <a:t>Haga clic para modificar el estilo de título del patrón</a:t>
            </a:r>
          </a:p>
        </p:txBody>
      </p:sp>
      <p:sp>
        <p:nvSpPr>
          <p:cNvPr id="4" name="Marcador de fecha 3">
            <a:extLst>
              <a:ext uri="{FF2B5EF4-FFF2-40B4-BE49-F238E27FC236}">
                <a16:creationId xmlns:a16="http://schemas.microsoft.com/office/drawing/2014/main" id="{5ACD08B2-A07C-A3BC-E888-2C98D8BFAF9D}"/>
              </a:ext>
            </a:extLst>
          </p:cNvPr>
          <p:cNvSpPr txBox="1">
            <a:spLocks noGrp="1"/>
          </p:cNvSpPr>
          <p:nvPr>
            <p:ph type="dt" sz="half" idx="2"/>
          </p:nvPr>
        </p:nvSpPr>
        <p:spPr>
          <a:xfrm>
            <a:off x="1133645" y="6332220"/>
            <a:ext cx="1313178" cy="247646"/>
          </a:xfrm>
          <a:prstGeom prst="rect">
            <a:avLst/>
          </a:prstGeom>
          <a:noFill/>
          <a:ln>
            <a:noFill/>
          </a:ln>
        </p:spPr>
        <p:txBody>
          <a:bodyPr vert="horz" wrap="square" lIns="0" tIns="0" rIns="0" bIns="0" anchor="t" anchorCtr="0" compatLnSpc="1">
            <a:noAutofit/>
          </a:bodyPr>
          <a:lstStyle>
            <a:lvl1pPr marL="0" marR="0" lvl="0" indent="0" algn="l" defTabSz="914400" rtl="0" fontAlgn="auto" hangingPunct="1">
              <a:lnSpc>
                <a:spcPct val="100000"/>
              </a:lnSpc>
              <a:spcBef>
                <a:spcPts val="0"/>
              </a:spcBef>
              <a:spcAft>
                <a:spcPts val="0"/>
              </a:spcAft>
              <a:buNone/>
              <a:tabLst/>
              <a:defRPr lang="es-ES" sz="1100" b="0" i="0" u="none" strike="noStrike" kern="1200" cap="none" spc="0" baseline="0">
                <a:solidFill>
                  <a:srgbClr val="000000"/>
                </a:solidFill>
                <a:uFillTx/>
                <a:latin typeface="Franklin Gothic Book"/>
              </a:defRPr>
            </a:lvl1pPr>
          </a:lstStyle>
          <a:p>
            <a:pPr lvl="0"/>
            <a:endParaRPr lang="es-ES"/>
          </a:p>
        </p:txBody>
      </p:sp>
      <p:sp>
        <p:nvSpPr>
          <p:cNvPr id="5" name="Marcador de número de diapositiva 5">
            <a:extLst>
              <a:ext uri="{FF2B5EF4-FFF2-40B4-BE49-F238E27FC236}">
                <a16:creationId xmlns:a16="http://schemas.microsoft.com/office/drawing/2014/main" id="{5EBC80FA-5929-A8EE-10EF-1CDE85274A37}"/>
              </a:ext>
            </a:extLst>
          </p:cNvPr>
          <p:cNvSpPr txBox="1">
            <a:spLocks noGrp="1"/>
          </p:cNvSpPr>
          <p:nvPr>
            <p:ph type="sldNum" sz="quarter" idx="4"/>
          </p:nvPr>
        </p:nvSpPr>
        <p:spPr>
          <a:xfrm>
            <a:off x="594360" y="6332220"/>
            <a:ext cx="523237" cy="247646"/>
          </a:xfrm>
          <a:prstGeom prst="rect">
            <a:avLst/>
          </a:prstGeom>
          <a:noFill/>
          <a:ln>
            <a:noFill/>
          </a:ln>
        </p:spPr>
        <p:txBody>
          <a:bodyPr vert="horz" wrap="square" lIns="0" tIns="0" rIns="0" bIns="0" anchor="t" anchorCtr="0" compatLnSpc="1">
            <a:noAutofit/>
          </a:bodyPr>
          <a:lstStyle>
            <a:lvl1pPr marL="0" marR="0" lvl="0" indent="0" algn="l" defTabSz="914400" rtl="0" fontAlgn="auto" hangingPunct="1">
              <a:lnSpc>
                <a:spcPct val="100000"/>
              </a:lnSpc>
              <a:spcBef>
                <a:spcPts val="0"/>
              </a:spcBef>
              <a:spcAft>
                <a:spcPts val="0"/>
              </a:spcAft>
              <a:buNone/>
              <a:tabLst/>
              <a:defRPr lang="es-ES" sz="1100" b="1" i="0" u="none" strike="noStrike" kern="1200" cap="none" spc="0" baseline="0">
                <a:solidFill>
                  <a:srgbClr val="000000"/>
                </a:solidFill>
                <a:uFillTx/>
                <a:latin typeface="Franklin Gothic Book"/>
              </a:defRPr>
            </a:lvl1pPr>
          </a:lstStyle>
          <a:p>
            <a:pPr lvl="0"/>
            <a:fld id="{325A0D44-E5D7-499A-A5AA-BD0A3259BFD6}" type="slidenum">
              <a:t>‹Nº›</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marL="0" marR="0" lvl="0" indent="0" algn="l" defTabSz="914400" rtl="0" fontAlgn="auto" hangingPunct="1">
        <a:lnSpc>
          <a:spcPct val="80000"/>
        </a:lnSpc>
        <a:spcBef>
          <a:spcPts val="0"/>
        </a:spcBef>
        <a:spcAft>
          <a:spcPts val="0"/>
        </a:spcAft>
        <a:buNone/>
        <a:tabLst/>
        <a:defRPr lang="es-ES" sz="4400" b="1" i="0" u="none" strike="noStrike" kern="1200" cap="none" spc="100" baseline="0">
          <a:solidFill>
            <a:srgbClr val="000000"/>
          </a:solidFill>
          <a:uFillTx/>
          <a:latin typeface="Franklin Gothic Demi"/>
        </a:defRPr>
      </a:lvl1pPr>
    </p:titleStyle>
    <p:bodyStyle>
      <a:lvl1pPr marL="228600" marR="0" lvl="0" indent="-283464" algn="l" defTabSz="914400" rtl="0" fontAlgn="auto" hangingPunct="1">
        <a:lnSpc>
          <a:spcPct val="90000"/>
        </a:lnSpc>
        <a:spcBef>
          <a:spcPts val="1000"/>
        </a:spcBef>
        <a:spcAft>
          <a:spcPts val="0"/>
        </a:spcAft>
        <a:buSzPct val="100000"/>
        <a:buFont typeface="Arial" pitchFamily="34"/>
        <a:buChar char="•"/>
        <a:tabLst/>
        <a:defRPr lang="es-ES" sz="2800" b="0" i="0" u="none" strike="noStrike" kern="1200" cap="none" spc="0" baseline="0">
          <a:solidFill>
            <a:srgbClr val="000000"/>
          </a:solidFill>
          <a:uFillTx/>
          <a:latin typeface="Franklin Gothic Book"/>
        </a:defRPr>
      </a:lvl1pPr>
      <a:lvl2pPr marL="685800" marR="0" lvl="1" indent="-283464" algn="l" defTabSz="914400" rtl="0" fontAlgn="auto" hangingPunct="1">
        <a:lnSpc>
          <a:spcPct val="90000"/>
        </a:lnSpc>
        <a:spcBef>
          <a:spcPts val="500"/>
        </a:spcBef>
        <a:spcAft>
          <a:spcPts val="0"/>
        </a:spcAft>
        <a:buSzPct val="100000"/>
        <a:buFont typeface="Arial" pitchFamily="34"/>
        <a:buChar char="•"/>
        <a:tabLst/>
        <a:defRPr lang="es-ES" sz="2400" b="0" i="0" u="none" strike="noStrike" kern="1200" cap="none" spc="0" baseline="0">
          <a:solidFill>
            <a:srgbClr val="000000"/>
          </a:solidFill>
          <a:uFillTx/>
          <a:latin typeface="Franklin Gothic Book"/>
        </a:defRPr>
      </a:lvl2pPr>
      <a:lvl3pPr marL="1143000" marR="0" lvl="2" indent="-283464" algn="l" defTabSz="914400" rtl="0" fontAlgn="auto" hangingPunct="1">
        <a:lnSpc>
          <a:spcPct val="90000"/>
        </a:lnSpc>
        <a:spcBef>
          <a:spcPts val="500"/>
        </a:spcBef>
        <a:spcAft>
          <a:spcPts val="0"/>
        </a:spcAft>
        <a:buSzPct val="100000"/>
        <a:buFont typeface="Arial" pitchFamily="34"/>
        <a:buChar char="•"/>
        <a:tabLst/>
        <a:defRPr lang="es-ES" sz="2000" b="0" i="0" u="none" strike="noStrike" kern="1200" cap="none" spc="0" baseline="0">
          <a:solidFill>
            <a:srgbClr val="000000"/>
          </a:solidFill>
          <a:uFillTx/>
          <a:latin typeface="Franklin Gothic Book"/>
        </a:defRPr>
      </a:lvl3pPr>
      <a:lvl4pPr marL="1600200" marR="0" lvl="3" indent="-283464" algn="l" defTabSz="914400" rtl="0" fontAlgn="auto" hangingPunct="1">
        <a:lnSpc>
          <a:spcPct val="90000"/>
        </a:lnSpc>
        <a:spcBef>
          <a:spcPts val="500"/>
        </a:spcBef>
        <a:spcAft>
          <a:spcPts val="0"/>
        </a:spcAft>
        <a:buSzPct val="100000"/>
        <a:buFont typeface="Arial" pitchFamily="34"/>
        <a:buChar char="•"/>
        <a:tabLst/>
        <a:defRPr lang="es-ES" sz="1800" b="0" i="0" u="none" strike="noStrike" kern="1200" cap="none" spc="0" baseline="0">
          <a:solidFill>
            <a:srgbClr val="000000"/>
          </a:solidFill>
          <a:uFillTx/>
          <a:latin typeface="Franklin Gothic Book"/>
        </a:defRPr>
      </a:lvl4pPr>
      <a:lvl5pPr marL="2057400" marR="0" lvl="4" indent="-283464" algn="l" defTabSz="914400" rtl="0" fontAlgn="auto" hangingPunct="1">
        <a:lnSpc>
          <a:spcPct val="90000"/>
        </a:lnSpc>
        <a:spcBef>
          <a:spcPts val="500"/>
        </a:spcBef>
        <a:spcAft>
          <a:spcPts val="0"/>
        </a:spcAft>
        <a:buSzPct val="100000"/>
        <a:buFont typeface="Arial" pitchFamily="34"/>
        <a:buChar char="•"/>
        <a:tabLst/>
        <a:defRPr lang="es-ES" sz="1800" b="0" i="0" u="none" strike="noStrike" kern="1200" cap="none" spc="0" baseline="0">
          <a:solidFill>
            <a:srgbClr val="000000"/>
          </a:solidFill>
          <a:uFillTx/>
          <a:latin typeface="Franklin Gothic Book"/>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C"/>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name="Slide155">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C82C9CE-34CD-1F9C-183F-7B5F98CA4182}"/>
              </a:ext>
            </a:extLst>
          </p:cNvPr>
          <p:cNvSpPr txBox="1">
            <a:spLocks noGrp="1"/>
          </p:cNvSpPr>
          <p:nvPr>
            <p:ph type="title"/>
          </p:nvPr>
        </p:nvSpPr>
        <p:spPr/>
        <p:txBody>
          <a:bodyPr/>
          <a:lstStyle/>
          <a:p>
            <a:pPr lvl="0"/>
            <a:r>
              <a:rPr lang="es-MX" sz="3200" dirty="0"/>
              <a:t>ARMONIZACON FACIAL </a:t>
            </a:r>
            <a:br>
              <a:rPr lang="es-MX" sz="3200" dirty="0"/>
            </a:br>
            <a:r>
              <a:rPr lang="es-MX" sz="3200" dirty="0"/>
              <a:t>Centro de Capacitación Continua PRAXIS</a:t>
            </a:r>
          </a:p>
        </p:txBody>
      </p:sp>
      <p:pic>
        <p:nvPicPr>
          <p:cNvPr id="3" name="Picture 1" descr="Logo-Praxis.png">
            <a:extLst>
              <a:ext uri="{FF2B5EF4-FFF2-40B4-BE49-F238E27FC236}">
                <a16:creationId xmlns:a16="http://schemas.microsoft.com/office/drawing/2014/main" id="{288F1D66-99B5-B0BF-A635-0589E83B1658}"/>
              </a:ext>
            </a:extLst>
          </p:cNvPr>
          <p:cNvPicPr>
            <a:picLocks noChangeAspect="1"/>
          </p:cNvPicPr>
          <p:nvPr/>
        </p:nvPicPr>
        <p:blipFill>
          <a:blip r:embed="rId3"/>
          <a:stretch>
            <a:fillRect/>
          </a:stretch>
        </p:blipFill>
        <p:spPr>
          <a:xfrm>
            <a:off x="3715966" y="2057400"/>
            <a:ext cx="1828800" cy="1828800"/>
          </a:xfrm>
          <a:prstGeom prst="rect">
            <a:avLst/>
          </a:prstGeom>
          <a:noFill/>
          <a:ln cap="flat">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473D2D-187F-B95F-D370-E476C8B8ED03}"/>
            </a:ext>
          </a:extLst>
        </p:cNvPr>
        <p:cNvGrpSpPr/>
        <p:nvPr/>
      </p:nvGrpSpPr>
      <p:grpSpPr>
        <a:xfrm>
          <a:off x="0" y="0"/>
          <a:ext cx="0" cy="0"/>
          <a:chOff x="0" y="0"/>
          <a:chExt cx="0" cy="0"/>
        </a:xfrm>
      </p:grpSpPr>
      <p:sp>
        <p:nvSpPr>
          <p:cNvPr id="2" name="Título 2">
            <a:extLst>
              <a:ext uri="{FF2B5EF4-FFF2-40B4-BE49-F238E27FC236}">
                <a16:creationId xmlns:a16="http://schemas.microsoft.com/office/drawing/2014/main" id="{3048AE08-E7FD-0DF9-5AFF-53FD5EB7BAF8}"/>
              </a:ext>
            </a:extLst>
          </p:cNvPr>
          <p:cNvSpPr txBox="1">
            <a:spLocks noGrp="1"/>
          </p:cNvSpPr>
          <p:nvPr>
            <p:ph type="title"/>
          </p:nvPr>
        </p:nvSpPr>
        <p:spPr/>
        <p:txBody>
          <a:bodyPr/>
          <a:lstStyle/>
          <a:p>
            <a:pPr lvl="0"/>
            <a:r>
              <a:rPr lang="es-ES" dirty="0"/>
              <a:t>Técnicas de aplicación en tratamientos faciales</a:t>
            </a:r>
          </a:p>
        </p:txBody>
      </p:sp>
      <p:sp>
        <p:nvSpPr>
          <p:cNvPr id="3" name="Marcador de texto 6">
            <a:extLst>
              <a:ext uri="{FF2B5EF4-FFF2-40B4-BE49-F238E27FC236}">
                <a16:creationId xmlns:a16="http://schemas.microsoft.com/office/drawing/2014/main" id="{7999C251-FDCA-66E5-5C14-5D11B94F7133}"/>
              </a:ext>
            </a:extLst>
          </p:cNvPr>
          <p:cNvSpPr txBox="1">
            <a:spLocks noGrp="1"/>
          </p:cNvSpPr>
          <p:nvPr>
            <p:ph type="body" idx="4294967295"/>
          </p:nvPr>
        </p:nvSpPr>
        <p:spPr>
          <a:xfrm>
            <a:off x="220133" y="2070785"/>
            <a:ext cx="11751733" cy="4414682"/>
          </a:xfrm>
        </p:spPr>
        <p:txBody>
          <a:bodyPr lIns="0" tIns="228600" rIns="0" bIns="0">
            <a:normAutofit/>
          </a:bodyPr>
          <a:lstStyle/>
          <a:p>
            <a:pPr marL="0" lvl="0" indent="0" algn="ctr">
              <a:buNone/>
            </a:pPr>
            <a:r>
              <a:rPr lang="es-ES" sz="2400" dirty="0"/>
              <a:t>La aplicación de ácido hialurónico en tratamientos faciales requiere precisión y conocimiento de la anatomía facial. Se pueden utilizar diferentes técnicas, como la inyección con aguja, la inyección con cánula y la aplicación tópica. La elección de la técnica depende del tipo de tratamiento, la zona a tratar y las preferencias del médico y del paciente. La inyección con aguja se utiliza para tratamientos más precisos, como el relleno de arrugas y líneas finas. La inyección con cánula permite tratar áreas más amplias con menos punciones, reduciendo el riesgo de hematomas e inflamación. La aplicación tópica se utiliza para hidratar la piel y mejorar su apariencia general. Es fundamental que los profesionales de la medicina estética estén debidamente capacitados en estas técnicas y que sigan un protocolo estricto para garantizar la seguridad y eficacia de los tratamientos. La correcta selección de la técnica de aplicación es crucial para obtener resultados óptimos y minimizar los riesgos.</a:t>
            </a:r>
          </a:p>
          <a:p>
            <a:pPr marL="283464" lvl="0">
              <a:spcBef>
                <a:spcPts val="1800"/>
              </a:spcBef>
            </a:pPr>
            <a:endParaRPr lang="es-ES" sz="2000" dirty="0"/>
          </a:p>
        </p:txBody>
      </p:sp>
      <p:pic>
        <p:nvPicPr>
          <p:cNvPr id="8" name="Picture 1" descr="Logo-Praxis.png">
            <a:extLst>
              <a:ext uri="{FF2B5EF4-FFF2-40B4-BE49-F238E27FC236}">
                <a16:creationId xmlns:a16="http://schemas.microsoft.com/office/drawing/2014/main" id="{60CB48C3-49FA-18CC-5D5E-08703B3786AC}"/>
              </a:ext>
            </a:extLst>
          </p:cNvPr>
          <p:cNvPicPr>
            <a:picLocks noChangeAspect="1"/>
          </p:cNvPicPr>
          <p:nvPr/>
        </p:nvPicPr>
        <p:blipFill>
          <a:blip r:embed="rId3"/>
          <a:stretch>
            <a:fillRect/>
          </a:stretch>
        </p:blipFill>
        <p:spPr>
          <a:xfrm>
            <a:off x="10363196" y="-184827"/>
            <a:ext cx="1828800" cy="1828800"/>
          </a:xfrm>
          <a:prstGeom prst="rect">
            <a:avLst/>
          </a:prstGeom>
          <a:noFill/>
          <a:ln cap="flat">
            <a:noFill/>
          </a:ln>
        </p:spPr>
      </p:pic>
    </p:spTree>
    <p:extLst>
      <p:ext uri="{BB962C8B-B14F-4D97-AF65-F5344CB8AC3E}">
        <p14:creationId xmlns:p14="http://schemas.microsoft.com/office/powerpoint/2010/main" val="40491200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9477D7-9883-8BC1-6B28-A4F26F528BBD}"/>
            </a:ext>
          </a:extLst>
        </p:cNvPr>
        <p:cNvGrpSpPr/>
        <p:nvPr/>
      </p:nvGrpSpPr>
      <p:grpSpPr>
        <a:xfrm>
          <a:off x="0" y="0"/>
          <a:ext cx="0" cy="0"/>
          <a:chOff x="0" y="0"/>
          <a:chExt cx="0" cy="0"/>
        </a:xfrm>
      </p:grpSpPr>
      <p:sp>
        <p:nvSpPr>
          <p:cNvPr id="2" name="Título 2">
            <a:extLst>
              <a:ext uri="{FF2B5EF4-FFF2-40B4-BE49-F238E27FC236}">
                <a16:creationId xmlns:a16="http://schemas.microsoft.com/office/drawing/2014/main" id="{D56581D6-7A63-D0C5-B110-3C4CD3516F59}"/>
              </a:ext>
            </a:extLst>
          </p:cNvPr>
          <p:cNvSpPr txBox="1">
            <a:spLocks noGrp="1"/>
          </p:cNvSpPr>
          <p:nvPr>
            <p:ph type="title"/>
          </p:nvPr>
        </p:nvSpPr>
        <p:spPr/>
        <p:txBody>
          <a:bodyPr/>
          <a:lstStyle/>
          <a:p>
            <a:pPr lvl="0"/>
            <a:r>
              <a:rPr lang="es-ES" dirty="0"/>
              <a:t>Procedimientos para reducción de arrugas y líneas de expresión</a:t>
            </a:r>
          </a:p>
        </p:txBody>
      </p:sp>
      <p:sp>
        <p:nvSpPr>
          <p:cNvPr id="3" name="Marcador de texto 6">
            <a:extLst>
              <a:ext uri="{FF2B5EF4-FFF2-40B4-BE49-F238E27FC236}">
                <a16:creationId xmlns:a16="http://schemas.microsoft.com/office/drawing/2014/main" id="{20C63EAB-9A74-E90F-16F4-F2E382AB623E}"/>
              </a:ext>
            </a:extLst>
          </p:cNvPr>
          <p:cNvSpPr txBox="1">
            <a:spLocks noGrp="1"/>
          </p:cNvSpPr>
          <p:nvPr>
            <p:ph type="body" idx="4294967295"/>
          </p:nvPr>
        </p:nvSpPr>
        <p:spPr>
          <a:xfrm>
            <a:off x="220133" y="2070785"/>
            <a:ext cx="11751733" cy="4414682"/>
          </a:xfrm>
        </p:spPr>
        <p:txBody>
          <a:bodyPr lIns="0" tIns="228600" rIns="0" bIns="0">
            <a:noAutofit/>
          </a:bodyPr>
          <a:lstStyle/>
          <a:p>
            <a:pPr marL="283464" lvl="0" algn="ctr">
              <a:spcBef>
                <a:spcPts val="1800"/>
              </a:spcBef>
            </a:pPr>
            <a:r>
              <a:rPr lang="es-ES" sz="2400" dirty="0"/>
              <a:t>El ácido hialurónico es un tratamiento eficaz para reducir arrugas y líneas de expresión. Se puede inyectar en las arrugas para rellenarlas y suavizar su apariencia. También se puede utilizar para estimular la producción de colágeno y elastina, lo que ayuda a mejorar la firmeza y elasticidad de la piel, reduciendo así la aparición de arrugas a largo plazo. Los procedimientos más comunes para la reducción de arrugas incluyen el relleno de arrugas </a:t>
            </a:r>
            <a:r>
              <a:rPr lang="es-ES" sz="2400" dirty="0" err="1"/>
              <a:t>nasolabiales</a:t>
            </a:r>
            <a:r>
              <a:rPr lang="es-ES" sz="2400" dirty="0"/>
              <a:t> (líneas que van desde la nariz hasta la boca), arrugas de marioneta (líneas que van desde la boca hasta el mentón) y líneas finas alrededor de los ojos (patas de gallo). También se puede utilizar para mejorar la apariencia de las arrugas en la frente y entre las cejas. La elección del tipo de ácido hialurónico y la técnica de aplicación dependerá del tipo y la profundidad de las arrugas, así como de las características individuales de la piel del paciente. Es importante que el tratamiento sea personalizado y que se realice por un profesional cualificado para obtener resultados naturales y duraderos. </a:t>
            </a:r>
          </a:p>
        </p:txBody>
      </p:sp>
      <p:pic>
        <p:nvPicPr>
          <p:cNvPr id="8" name="Picture 1" descr="Logo-Praxis.png">
            <a:extLst>
              <a:ext uri="{FF2B5EF4-FFF2-40B4-BE49-F238E27FC236}">
                <a16:creationId xmlns:a16="http://schemas.microsoft.com/office/drawing/2014/main" id="{0E7AE03E-764E-9C91-AA93-6F168E7DBEA8}"/>
              </a:ext>
            </a:extLst>
          </p:cNvPr>
          <p:cNvPicPr>
            <a:picLocks noChangeAspect="1"/>
          </p:cNvPicPr>
          <p:nvPr/>
        </p:nvPicPr>
        <p:blipFill>
          <a:blip r:embed="rId3"/>
          <a:stretch>
            <a:fillRect/>
          </a:stretch>
        </p:blipFill>
        <p:spPr>
          <a:xfrm>
            <a:off x="10363196" y="-184827"/>
            <a:ext cx="1828800" cy="1828800"/>
          </a:xfrm>
          <a:prstGeom prst="rect">
            <a:avLst/>
          </a:prstGeom>
          <a:noFill/>
          <a:ln cap="flat">
            <a:noFill/>
          </a:ln>
        </p:spPr>
      </p:pic>
    </p:spTree>
    <p:extLst>
      <p:ext uri="{BB962C8B-B14F-4D97-AF65-F5344CB8AC3E}">
        <p14:creationId xmlns:p14="http://schemas.microsoft.com/office/powerpoint/2010/main" val="37458430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CADFCE-9309-B365-411F-599EB5B44EBF}"/>
            </a:ext>
          </a:extLst>
        </p:cNvPr>
        <p:cNvGrpSpPr/>
        <p:nvPr/>
      </p:nvGrpSpPr>
      <p:grpSpPr>
        <a:xfrm>
          <a:off x="0" y="0"/>
          <a:ext cx="0" cy="0"/>
          <a:chOff x="0" y="0"/>
          <a:chExt cx="0" cy="0"/>
        </a:xfrm>
      </p:grpSpPr>
      <p:sp>
        <p:nvSpPr>
          <p:cNvPr id="2" name="Título 2">
            <a:extLst>
              <a:ext uri="{FF2B5EF4-FFF2-40B4-BE49-F238E27FC236}">
                <a16:creationId xmlns:a16="http://schemas.microsoft.com/office/drawing/2014/main" id="{8D3F6CD7-E4BB-8E3D-B341-3165A3C2F640}"/>
              </a:ext>
            </a:extLst>
          </p:cNvPr>
          <p:cNvSpPr txBox="1">
            <a:spLocks noGrp="1"/>
          </p:cNvSpPr>
          <p:nvPr>
            <p:ph type="title"/>
          </p:nvPr>
        </p:nvSpPr>
        <p:spPr/>
        <p:txBody>
          <a:bodyPr/>
          <a:lstStyle/>
          <a:p>
            <a:pPr lvl="0"/>
            <a:r>
              <a:rPr lang="es-EC" dirty="0"/>
              <a:t>Beneficios en rejuvenecimiento facial</a:t>
            </a:r>
            <a:endParaRPr lang="es-ES" dirty="0"/>
          </a:p>
        </p:txBody>
      </p:sp>
      <p:sp>
        <p:nvSpPr>
          <p:cNvPr id="3" name="Marcador de texto 6">
            <a:extLst>
              <a:ext uri="{FF2B5EF4-FFF2-40B4-BE49-F238E27FC236}">
                <a16:creationId xmlns:a16="http://schemas.microsoft.com/office/drawing/2014/main" id="{BEBE73C2-972F-031D-C853-6DD33D907E07}"/>
              </a:ext>
            </a:extLst>
          </p:cNvPr>
          <p:cNvSpPr txBox="1">
            <a:spLocks noGrp="1"/>
          </p:cNvSpPr>
          <p:nvPr>
            <p:ph type="body" idx="4294967295"/>
          </p:nvPr>
        </p:nvSpPr>
        <p:spPr>
          <a:xfrm>
            <a:off x="220133" y="2070785"/>
            <a:ext cx="11751733" cy="4414682"/>
          </a:xfrm>
        </p:spPr>
        <p:txBody>
          <a:bodyPr lIns="0" tIns="228600" rIns="0" bIns="0">
            <a:noAutofit/>
          </a:bodyPr>
          <a:lstStyle/>
          <a:p>
            <a:pPr marL="283464" lvl="0" algn="ctr">
              <a:spcBef>
                <a:spcPts val="1800"/>
              </a:spcBef>
            </a:pPr>
            <a:r>
              <a:rPr lang="es-ES" sz="2400" dirty="0"/>
              <a:t>Los beneficios del ácido hialurónico en el rejuvenecimiento facial son numerosos. Además de reducir arrugas y líneas de expresión, y de aumentar y rellenar volúmenes, el ácido hialurónico también mejora la hidratación, elasticidad y firmeza de la piel. Esto resulta en un rostro más joven, radiante y saludable. El ácido hialurónico también puede ayudar a mejorar la textura de la piel, reduciendo la apariencia de poros dilatados y cicatrices. Al estimular la producción de colágeno y elastina, el ácido hialurónico contribuye a una piel más suave, uniforme y tersa. En general, el ácido hialurónico ofrece una solución integral para el rejuvenecimiento facial, abordando múltiples aspectos del envejecimiento cutáneo. Sin embargo, es importante tener en cuenta que los resultados pueden variar de persona a persona y que se requieren múltiples sesiones para mantener los efectos a largo plazo.</a:t>
            </a:r>
          </a:p>
        </p:txBody>
      </p:sp>
      <p:pic>
        <p:nvPicPr>
          <p:cNvPr id="8" name="Picture 1" descr="Logo-Praxis.png">
            <a:extLst>
              <a:ext uri="{FF2B5EF4-FFF2-40B4-BE49-F238E27FC236}">
                <a16:creationId xmlns:a16="http://schemas.microsoft.com/office/drawing/2014/main" id="{59C55037-4FE7-1A2D-54D8-05CC321BA248}"/>
              </a:ext>
            </a:extLst>
          </p:cNvPr>
          <p:cNvPicPr>
            <a:picLocks noChangeAspect="1"/>
          </p:cNvPicPr>
          <p:nvPr/>
        </p:nvPicPr>
        <p:blipFill>
          <a:blip r:embed="rId3"/>
          <a:stretch>
            <a:fillRect/>
          </a:stretch>
        </p:blipFill>
        <p:spPr>
          <a:xfrm>
            <a:off x="10363196" y="-184827"/>
            <a:ext cx="1828800" cy="1828800"/>
          </a:xfrm>
          <a:prstGeom prst="rect">
            <a:avLst/>
          </a:prstGeom>
          <a:noFill/>
          <a:ln cap="flat">
            <a:noFill/>
          </a:ln>
        </p:spPr>
      </p:pic>
    </p:spTree>
    <p:extLst>
      <p:ext uri="{BB962C8B-B14F-4D97-AF65-F5344CB8AC3E}">
        <p14:creationId xmlns:p14="http://schemas.microsoft.com/office/powerpoint/2010/main" val="39169621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E2FCDB-A5B5-0C1F-9EB5-65EA8E384D8C}"/>
            </a:ext>
          </a:extLst>
        </p:cNvPr>
        <p:cNvGrpSpPr/>
        <p:nvPr/>
      </p:nvGrpSpPr>
      <p:grpSpPr>
        <a:xfrm>
          <a:off x="0" y="0"/>
          <a:ext cx="0" cy="0"/>
          <a:chOff x="0" y="0"/>
          <a:chExt cx="0" cy="0"/>
        </a:xfrm>
      </p:grpSpPr>
      <p:sp>
        <p:nvSpPr>
          <p:cNvPr id="2" name="Título 2">
            <a:extLst>
              <a:ext uri="{FF2B5EF4-FFF2-40B4-BE49-F238E27FC236}">
                <a16:creationId xmlns:a16="http://schemas.microsoft.com/office/drawing/2014/main" id="{B7617239-3742-5C7E-92A5-64DF2A033769}"/>
              </a:ext>
            </a:extLst>
          </p:cNvPr>
          <p:cNvSpPr txBox="1">
            <a:spLocks noGrp="1"/>
          </p:cNvSpPr>
          <p:nvPr>
            <p:ph type="title"/>
          </p:nvPr>
        </p:nvSpPr>
        <p:spPr/>
        <p:txBody>
          <a:bodyPr/>
          <a:lstStyle/>
          <a:p>
            <a:pPr lvl="0"/>
            <a:r>
              <a:rPr lang="es-ES" dirty="0"/>
              <a:t>Aplicaciones en aumento y relleno de volúmenes</a:t>
            </a:r>
          </a:p>
        </p:txBody>
      </p:sp>
      <p:sp>
        <p:nvSpPr>
          <p:cNvPr id="3" name="Marcador de texto 6">
            <a:extLst>
              <a:ext uri="{FF2B5EF4-FFF2-40B4-BE49-F238E27FC236}">
                <a16:creationId xmlns:a16="http://schemas.microsoft.com/office/drawing/2014/main" id="{98E49108-6A9E-5ADC-4843-B66AD7CC499D}"/>
              </a:ext>
            </a:extLst>
          </p:cNvPr>
          <p:cNvSpPr txBox="1">
            <a:spLocks noGrp="1"/>
          </p:cNvSpPr>
          <p:nvPr>
            <p:ph type="body" idx="4294967295"/>
          </p:nvPr>
        </p:nvSpPr>
        <p:spPr>
          <a:xfrm>
            <a:off x="220133" y="2070785"/>
            <a:ext cx="11751733" cy="4414682"/>
          </a:xfrm>
        </p:spPr>
        <p:txBody>
          <a:bodyPr lIns="0" tIns="228600" rIns="0" bIns="0">
            <a:noAutofit/>
          </a:bodyPr>
          <a:lstStyle/>
          <a:p>
            <a:pPr marL="283464" lvl="0" algn="ctr">
              <a:spcBef>
                <a:spcPts val="1800"/>
              </a:spcBef>
            </a:pPr>
            <a:r>
              <a:rPr lang="es-ES" sz="2400" dirty="0"/>
              <a:t>Además de reducir arrugas, el ácido hialurónico también se utiliza para aumentar y rellenar volúmenes en el rostro. Se puede inyectar en los labios para aumentar su tamaño y mejorar su forma, en los pómulos para realzar su contorno, y en el mentón para definir la línea de la mandíbula. El ácido hialurónico también se utiliza para corregir la pérdida de volumen en las mejillas, que puede ocurrir con el envejecimiento. Al rellenar las mejillas, se restaura la juventud y vitalidad del rostro, mejorando su armonía y equilibrio. La técnica de aplicación para el aumento y relleno de volúmenes es diferente a la utilizada para la reducción de arrugas. Se requiere una mayor precisión y conocimiento de la anatomía facial para evitar resultados artificiales o desproporcionados. Es fundamental que el tratamiento sea realizado por un profesional con experiencia en este tipo de procedimientos. </a:t>
            </a:r>
          </a:p>
        </p:txBody>
      </p:sp>
      <p:pic>
        <p:nvPicPr>
          <p:cNvPr id="8" name="Picture 1" descr="Logo-Praxis.png">
            <a:extLst>
              <a:ext uri="{FF2B5EF4-FFF2-40B4-BE49-F238E27FC236}">
                <a16:creationId xmlns:a16="http://schemas.microsoft.com/office/drawing/2014/main" id="{A5C7C337-0BFF-E59B-932B-4994F8B7E06A}"/>
              </a:ext>
            </a:extLst>
          </p:cNvPr>
          <p:cNvPicPr>
            <a:picLocks noChangeAspect="1"/>
          </p:cNvPicPr>
          <p:nvPr/>
        </p:nvPicPr>
        <p:blipFill>
          <a:blip r:embed="rId3"/>
          <a:stretch>
            <a:fillRect/>
          </a:stretch>
        </p:blipFill>
        <p:spPr>
          <a:xfrm>
            <a:off x="10363196" y="-184827"/>
            <a:ext cx="1828800" cy="1828800"/>
          </a:xfrm>
          <a:prstGeom prst="rect">
            <a:avLst/>
          </a:prstGeom>
          <a:noFill/>
          <a:ln cap="flat">
            <a:noFill/>
          </a:ln>
        </p:spPr>
      </p:pic>
    </p:spTree>
    <p:extLst>
      <p:ext uri="{BB962C8B-B14F-4D97-AF65-F5344CB8AC3E}">
        <p14:creationId xmlns:p14="http://schemas.microsoft.com/office/powerpoint/2010/main" val="2769668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78B4D6-2FA8-40F9-4C4F-5C95E121D8E2}"/>
            </a:ext>
          </a:extLst>
        </p:cNvPr>
        <p:cNvGrpSpPr/>
        <p:nvPr/>
      </p:nvGrpSpPr>
      <p:grpSpPr>
        <a:xfrm>
          <a:off x="0" y="0"/>
          <a:ext cx="0" cy="0"/>
          <a:chOff x="0" y="0"/>
          <a:chExt cx="0" cy="0"/>
        </a:xfrm>
      </p:grpSpPr>
      <p:sp>
        <p:nvSpPr>
          <p:cNvPr id="2" name="Título 2">
            <a:extLst>
              <a:ext uri="{FF2B5EF4-FFF2-40B4-BE49-F238E27FC236}">
                <a16:creationId xmlns:a16="http://schemas.microsoft.com/office/drawing/2014/main" id="{8960C9C5-CF67-17D3-7129-E49085427469}"/>
              </a:ext>
            </a:extLst>
          </p:cNvPr>
          <p:cNvSpPr txBox="1">
            <a:spLocks noGrp="1"/>
          </p:cNvSpPr>
          <p:nvPr>
            <p:ph type="title"/>
          </p:nvPr>
        </p:nvSpPr>
        <p:spPr/>
        <p:txBody>
          <a:bodyPr/>
          <a:lstStyle/>
          <a:p>
            <a:pPr lvl="0"/>
            <a:r>
              <a:rPr lang="es-EC" dirty="0"/>
              <a:t>Tratamientos específicos para diferentes zonas del rostro</a:t>
            </a:r>
            <a:endParaRPr lang="es-ES" dirty="0"/>
          </a:p>
        </p:txBody>
      </p:sp>
      <p:sp>
        <p:nvSpPr>
          <p:cNvPr id="3" name="Marcador de texto 6">
            <a:extLst>
              <a:ext uri="{FF2B5EF4-FFF2-40B4-BE49-F238E27FC236}">
                <a16:creationId xmlns:a16="http://schemas.microsoft.com/office/drawing/2014/main" id="{17FCA066-E47A-A761-91E7-D8AE414137BE}"/>
              </a:ext>
            </a:extLst>
          </p:cNvPr>
          <p:cNvSpPr txBox="1">
            <a:spLocks noGrp="1"/>
          </p:cNvSpPr>
          <p:nvPr>
            <p:ph type="body" idx="4294967295"/>
          </p:nvPr>
        </p:nvSpPr>
        <p:spPr>
          <a:xfrm>
            <a:off x="220133" y="2070785"/>
            <a:ext cx="11751733" cy="4414682"/>
          </a:xfrm>
        </p:spPr>
        <p:txBody>
          <a:bodyPr lIns="0" tIns="228600" rIns="0" bIns="0">
            <a:noAutofit/>
          </a:bodyPr>
          <a:lstStyle/>
          <a:p>
            <a:pPr marL="283464" lvl="0" algn="ctr">
              <a:spcBef>
                <a:spcPts val="1800"/>
              </a:spcBef>
            </a:pPr>
            <a:r>
              <a:rPr lang="es-ES" sz="2400" dirty="0"/>
              <a:t>El ácido hialurónico se puede utilizar para tratamientos específicos en diferentes zonas del rostro. En la zona de los ojos, se utiliza para reducir las ojeras, las bolsas y las patas de gallo. En la zona de la boca, se utiliza para aumentar el tamaño de los labios, definir su contorno y suavizar las arrugas periorales (alrededor de la boca). En la zona de la nariz, se puede utilizar para corregir pequeñas imperfecciones, como asimetrías o irregularidades en el dorso nasal (</a:t>
            </a:r>
            <a:r>
              <a:rPr lang="es-ES" sz="2400" dirty="0" err="1"/>
              <a:t>rinomodelación</a:t>
            </a:r>
            <a:r>
              <a:rPr lang="es-ES" sz="2400" dirty="0"/>
              <a:t>). En la zona de la frente y entre las cejas, se utiliza para suavizar las arrugas y líneas de expresión. Cada zona del rostro requiere un enfoque específico y una técnica de aplicación adaptada a sus características anatómicas. Es fundamental que el profesional de la medicina estética tenga un conocimiento profundo de la anatomía facial y de las diferentes técnicas de inyección para obtener resultados óptimos y seguros. </a:t>
            </a:r>
          </a:p>
        </p:txBody>
      </p:sp>
      <p:pic>
        <p:nvPicPr>
          <p:cNvPr id="8" name="Picture 1" descr="Logo-Praxis.png">
            <a:extLst>
              <a:ext uri="{FF2B5EF4-FFF2-40B4-BE49-F238E27FC236}">
                <a16:creationId xmlns:a16="http://schemas.microsoft.com/office/drawing/2014/main" id="{17E8EF41-B1FF-3001-D00E-BC62ABC28C05}"/>
              </a:ext>
            </a:extLst>
          </p:cNvPr>
          <p:cNvPicPr>
            <a:picLocks noChangeAspect="1"/>
          </p:cNvPicPr>
          <p:nvPr/>
        </p:nvPicPr>
        <p:blipFill>
          <a:blip r:embed="rId3"/>
          <a:stretch>
            <a:fillRect/>
          </a:stretch>
        </p:blipFill>
        <p:spPr>
          <a:xfrm>
            <a:off x="10363196" y="-184827"/>
            <a:ext cx="1828800" cy="1828800"/>
          </a:xfrm>
          <a:prstGeom prst="rect">
            <a:avLst/>
          </a:prstGeom>
          <a:noFill/>
          <a:ln cap="flat">
            <a:noFill/>
          </a:ln>
        </p:spPr>
      </p:pic>
    </p:spTree>
    <p:extLst>
      <p:ext uri="{BB962C8B-B14F-4D97-AF65-F5344CB8AC3E}">
        <p14:creationId xmlns:p14="http://schemas.microsoft.com/office/powerpoint/2010/main" val="777570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09D5E4-4A69-9BC0-51F6-657143D52B8F}"/>
            </a:ext>
          </a:extLst>
        </p:cNvPr>
        <p:cNvGrpSpPr/>
        <p:nvPr/>
      </p:nvGrpSpPr>
      <p:grpSpPr>
        <a:xfrm>
          <a:off x="0" y="0"/>
          <a:ext cx="0" cy="0"/>
          <a:chOff x="0" y="0"/>
          <a:chExt cx="0" cy="0"/>
        </a:xfrm>
      </p:grpSpPr>
      <p:sp>
        <p:nvSpPr>
          <p:cNvPr id="2" name="Título 2">
            <a:extLst>
              <a:ext uri="{FF2B5EF4-FFF2-40B4-BE49-F238E27FC236}">
                <a16:creationId xmlns:a16="http://schemas.microsoft.com/office/drawing/2014/main" id="{1D1DC699-0921-68FA-D8AC-8567273860E0}"/>
              </a:ext>
            </a:extLst>
          </p:cNvPr>
          <p:cNvSpPr txBox="1">
            <a:spLocks noGrp="1"/>
          </p:cNvSpPr>
          <p:nvPr>
            <p:ph type="title"/>
          </p:nvPr>
        </p:nvSpPr>
        <p:spPr/>
        <p:txBody>
          <a:bodyPr/>
          <a:lstStyle/>
          <a:p>
            <a:pPr lvl="0"/>
            <a:r>
              <a:rPr lang="es-EC" dirty="0"/>
              <a:t>Seguridad y contraindicaciones</a:t>
            </a:r>
            <a:endParaRPr lang="es-ES" dirty="0"/>
          </a:p>
        </p:txBody>
      </p:sp>
      <p:sp>
        <p:nvSpPr>
          <p:cNvPr id="3" name="Marcador de texto 6">
            <a:extLst>
              <a:ext uri="{FF2B5EF4-FFF2-40B4-BE49-F238E27FC236}">
                <a16:creationId xmlns:a16="http://schemas.microsoft.com/office/drawing/2014/main" id="{BA7FAFD9-3E8D-E302-4D54-8BBD8E27602B}"/>
              </a:ext>
            </a:extLst>
          </p:cNvPr>
          <p:cNvSpPr txBox="1">
            <a:spLocks noGrp="1"/>
          </p:cNvSpPr>
          <p:nvPr>
            <p:ph type="body" idx="4294967295"/>
          </p:nvPr>
        </p:nvSpPr>
        <p:spPr>
          <a:xfrm>
            <a:off x="220133" y="2070785"/>
            <a:ext cx="11751733" cy="4414682"/>
          </a:xfrm>
        </p:spPr>
        <p:txBody>
          <a:bodyPr lIns="0" tIns="228600" rIns="0" bIns="0">
            <a:noAutofit/>
          </a:bodyPr>
          <a:lstStyle/>
          <a:p>
            <a:pPr marL="283464" lvl="0" algn="ctr">
              <a:spcBef>
                <a:spcPts val="1800"/>
              </a:spcBef>
            </a:pPr>
            <a:r>
              <a:rPr lang="es-ES" sz="2400" dirty="0"/>
              <a:t>El ácido hialurónico es generalmente seguro y bien tolerado, pero como cualquier tratamiento médico, existen algunas contraindicaciones y precauciones a tener en cuenta. Las contraindicaciones incluyen alergia conocida al ácido hialurónico, embarazo y lactancia, infecciones activas en la zona a tratar, y trastornos de la coagulación. Es importante informar al médico sobre cualquier condición médica preexistente y sobre cualquier medicamento que se esté tomando antes de someterse a un tratamiento con ácido hialurónico. También es importante elegir un profesional cualificado y experimentado que utilice productos de calidad y siga un protocolo estricto para minimizar los riesgos. Antes del tratamiento, el médico debe realizar una evaluación completa del paciente y explicar los posibles riesgos y beneficios del procedimiento. El paciente debe tener la oportunidad de hacer preguntas y expresar sus inquietudes antes de dar su consentimiento para el tratamiento.. </a:t>
            </a:r>
          </a:p>
        </p:txBody>
      </p:sp>
      <p:pic>
        <p:nvPicPr>
          <p:cNvPr id="8" name="Picture 1" descr="Logo-Praxis.png">
            <a:extLst>
              <a:ext uri="{FF2B5EF4-FFF2-40B4-BE49-F238E27FC236}">
                <a16:creationId xmlns:a16="http://schemas.microsoft.com/office/drawing/2014/main" id="{642C0A43-2053-864C-7541-6984992D03D9}"/>
              </a:ext>
            </a:extLst>
          </p:cNvPr>
          <p:cNvPicPr>
            <a:picLocks noChangeAspect="1"/>
          </p:cNvPicPr>
          <p:nvPr/>
        </p:nvPicPr>
        <p:blipFill>
          <a:blip r:embed="rId3"/>
          <a:stretch>
            <a:fillRect/>
          </a:stretch>
        </p:blipFill>
        <p:spPr>
          <a:xfrm>
            <a:off x="10363196" y="-184827"/>
            <a:ext cx="1828800" cy="1828800"/>
          </a:xfrm>
          <a:prstGeom prst="rect">
            <a:avLst/>
          </a:prstGeom>
          <a:noFill/>
          <a:ln cap="flat">
            <a:noFill/>
          </a:ln>
        </p:spPr>
      </p:pic>
    </p:spTree>
    <p:extLst>
      <p:ext uri="{BB962C8B-B14F-4D97-AF65-F5344CB8AC3E}">
        <p14:creationId xmlns:p14="http://schemas.microsoft.com/office/powerpoint/2010/main" val="3533413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5FECC5-8192-EA5B-AE4C-2A0C67040E26}"/>
            </a:ext>
          </a:extLst>
        </p:cNvPr>
        <p:cNvGrpSpPr/>
        <p:nvPr/>
      </p:nvGrpSpPr>
      <p:grpSpPr>
        <a:xfrm>
          <a:off x="0" y="0"/>
          <a:ext cx="0" cy="0"/>
          <a:chOff x="0" y="0"/>
          <a:chExt cx="0" cy="0"/>
        </a:xfrm>
      </p:grpSpPr>
      <p:sp>
        <p:nvSpPr>
          <p:cNvPr id="2" name="Título 2">
            <a:extLst>
              <a:ext uri="{FF2B5EF4-FFF2-40B4-BE49-F238E27FC236}">
                <a16:creationId xmlns:a16="http://schemas.microsoft.com/office/drawing/2014/main" id="{C0C1BA36-3610-7139-E631-CB7222C984B7}"/>
              </a:ext>
            </a:extLst>
          </p:cNvPr>
          <p:cNvSpPr txBox="1">
            <a:spLocks noGrp="1"/>
          </p:cNvSpPr>
          <p:nvPr>
            <p:ph type="title"/>
          </p:nvPr>
        </p:nvSpPr>
        <p:spPr/>
        <p:txBody>
          <a:bodyPr/>
          <a:lstStyle/>
          <a:p>
            <a:pPr lvl="0"/>
            <a:r>
              <a:rPr lang="es-ES" dirty="0"/>
              <a:t>Posibles efectos secundarios y riesgos</a:t>
            </a:r>
          </a:p>
        </p:txBody>
      </p:sp>
      <p:sp>
        <p:nvSpPr>
          <p:cNvPr id="3" name="Marcador de texto 6">
            <a:extLst>
              <a:ext uri="{FF2B5EF4-FFF2-40B4-BE49-F238E27FC236}">
                <a16:creationId xmlns:a16="http://schemas.microsoft.com/office/drawing/2014/main" id="{4D5665C2-5A55-E277-2B41-F633C38E7305}"/>
              </a:ext>
            </a:extLst>
          </p:cNvPr>
          <p:cNvSpPr txBox="1">
            <a:spLocks noGrp="1"/>
          </p:cNvSpPr>
          <p:nvPr>
            <p:ph type="body" idx="4294967295"/>
          </p:nvPr>
        </p:nvSpPr>
        <p:spPr>
          <a:xfrm>
            <a:off x="220133" y="2070785"/>
            <a:ext cx="11751733" cy="4414682"/>
          </a:xfrm>
        </p:spPr>
        <p:txBody>
          <a:bodyPr lIns="0" tIns="228600" rIns="0" bIns="0">
            <a:noAutofit/>
          </a:bodyPr>
          <a:lstStyle/>
          <a:p>
            <a:pPr marL="283464" lvl="0" algn="ctr">
              <a:spcBef>
                <a:spcPts val="1800"/>
              </a:spcBef>
            </a:pPr>
            <a:r>
              <a:rPr lang="es-ES" sz="2400" dirty="0"/>
              <a:t>Los posibles efectos secundarios del ácido hialurónico son generalmente leves y temporales, e incluyen enrojecimiento, hinchazón, hematomas y sensibilidad en la zona de inyección. Estos efectos suelen desaparecer en unos pocos días. En raras ocasiones, pueden ocurrir efectos secundarios más graves, como infecciones, reacciones alérgicas, necrosis de la piel (muerte del tejido) y migración del relleno (desplazamiento del producto a otra zona). Es importante estar atento a cualquier signo de infección o reacción alérgica y buscar atención médica inmediata si es necesario. Para minimizar los riesgos, es fundamental elegir un profesional cualificado y experimentado que utilice productos de calidad y siga un protocolo estricto. También es importante seguir las instrucciones del médico después del tratamiento, como evitar la exposición al sol, el ejercicio intenso y el consumo de alcohol.</a:t>
            </a:r>
          </a:p>
        </p:txBody>
      </p:sp>
      <p:pic>
        <p:nvPicPr>
          <p:cNvPr id="8" name="Picture 1" descr="Logo-Praxis.png">
            <a:extLst>
              <a:ext uri="{FF2B5EF4-FFF2-40B4-BE49-F238E27FC236}">
                <a16:creationId xmlns:a16="http://schemas.microsoft.com/office/drawing/2014/main" id="{9FF5882C-A372-919A-8347-81CB9135F88A}"/>
              </a:ext>
            </a:extLst>
          </p:cNvPr>
          <p:cNvPicPr>
            <a:picLocks noChangeAspect="1"/>
          </p:cNvPicPr>
          <p:nvPr/>
        </p:nvPicPr>
        <p:blipFill>
          <a:blip r:embed="rId3"/>
          <a:stretch>
            <a:fillRect/>
          </a:stretch>
        </p:blipFill>
        <p:spPr>
          <a:xfrm>
            <a:off x="10363196" y="-184827"/>
            <a:ext cx="1828800" cy="1828800"/>
          </a:xfrm>
          <a:prstGeom prst="rect">
            <a:avLst/>
          </a:prstGeom>
          <a:noFill/>
          <a:ln cap="flat">
            <a:noFill/>
          </a:ln>
        </p:spPr>
      </p:pic>
    </p:spTree>
    <p:extLst>
      <p:ext uri="{BB962C8B-B14F-4D97-AF65-F5344CB8AC3E}">
        <p14:creationId xmlns:p14="http://schemas.microsoft.com/office/powerpoint/2010/main" val="5666965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8F0D5C-868A-C19F-E40C-A8927AF84D5B}"/>
            </a:ext>
          </a:extLst>
        </p:cNvPr>
        <p:cNvGrpSpPr/>
        <p:nvPr/>
      </p:nvGrpSpPr>
      <p:grpSpPr>
        <a:xfrm>
          <a:off x="0" y="0"/>
          <a:ext cx="0" cy="0"/>
          <a:chOff x="0" y="0"/>
          <a:chExt cx="0" cy="0"/>
        </a:xfrm>
      </p:grpSpPr>
      <p:sp>
        <p:nvSpPr>
          <p:cNvPr id="2" name="Título 2">
            <a:extLst>
              <a:ext uri="{FF2B5EF4-FFF2-40B4-BE49-F238E27FC236}">
                <a16:creationId xmlns:a16="http://schemas.microsoft.com/office/drawing/2014/main" id="{E22DDA41-F447-276F-053E-F99D673235FF}"/>
              </a:ext>
            </a:extLst>
          </p:cNvPr>
          <p:cNvSpPr txBox="1">
            <a:spLocks noGrp="1"/>
          </p:cNvSpPr>
          <p:nvPr>
            <p:ph type="title"/>
          </p:nvPr>
        </p:nvSpPr>
        <p:spPr/>
        <p:txBody>
          <a:bodyPr/>
          <a:lstStyle/>
          <a:p>
            <a:pPr lvl="0"/>
            <a:r>
              <a:rPr lang="es-ES" dirty="0"/>
              <a:t>Selección adecuada de productos y concentraciones</a:t>
            </a:r>
          </a:p>
        </p:txBody>
      </p:sp>
      <p:sp>
        <p:nvSpPr>
          <p:cNvPr id="3" name="Marcador de texto 6">
            <a:extLst>
              <a:ext uri="{FF2B5EF4-FFF2-40B4-BE49-F238E27FC236}">
                <a16:creationId xmlns:a16="http://schemas.microsoft.com/office/drawing/2014/main" id="{DFC4BD09-A622-F5E7-2165-0E8997333035}"/>
              </a:ext>
            </a:extLst>
          </p:cNvPr>
          <p:cNvSpPr txBox="1">
            <a:spLocks noGrp="1"/>
          </p:cNvSpPr>
          <p:nvPr>
            <p:ph type="body" idx="4294967295"/>
          </p:nvPr>
        </p:nvSpPr>
        <p:spPr>
          <a:xfrm>
            <a:off x="220133" y="2070785"/>
            <a:ext cx="11751733" cy="4414682"/>
          </a:xfrm>
        </p:spPr>
        <p:txBody>
          <a:bodyPr lIns="0" tIns="228600" rIns="0" bIns="0">
            <a:noAutofit/>
          </a:bodyPr>
          <a:lstStyle/>
          <a:p>
            <a:pPr marL="283464" lvl="0" algn="ctr">
              <a:spcBef>
                <a:spcPts val="1800"/>
              </a:spcBef>
            </a:pPr>
            <a:r>
              <a:rPr lang="es-ES" sz="2400" dirty="0"/>
              <a:t>La selección adecuada de productos y concentraciones de ácido hialurónico es crucial para obtener resultados óptimos y seguros. Existen numerosas marcas y tipos de ácido hialurónico en el mercado, y es importante elegir aquellos que sean de alta calidad y estén aprobados por las autoridades sanitarias. La concentración de ácido hialurónico se refiere a la cantidad de ácido hialurónico presente en el producto. Las concentraciones más altas suelen utilizarse para rellenar arrugas profundas y restaurar el volumen perdido, mientras que las concentraciones más bajas se utilizan para hidratar la piel y suavizar las líneas finas. La elección del producto y la concentración dependerá del tipo de tratamiento, la zona a tratar y las características individuales de la piel del paciente. Es fundamental que el profesional de la medicina estética tenga un conocimiento profundo de los diferentes productos y concentraciones disponibles y que pueda seleccionar aquellos que sean más adecuados para cada paciente.</a:t>
            </a:r>
          </a:p>
        </p:txBody>
      </p:sp>
      <p:pic>
        <p:nvPicPr>
          <p:cNvPr id="8" name="Picture 1" descr="Logo-Praxis.png">
            <a:extLst>
              <a:ext uri="{FF2B5EF4-FFF2-40B4-BE49-F238E27FC236}">
                <a16:creationId xmlns:a16="http://schemas.microsoft.com/office/drawing/2014/main" id="{CCFE565D-CAC9-02E6-B711-3EABB3A95756}"/>
              </a:ext>
            </a:extLst>
          </p:cNvPr>
          <p:cNvPicPr>
            <a:picLocks noChangeAspect="1"/>
          </p:cNvPicPr>
          <p:nvPr/>
        </p:nvPicPr>
        <p:blipFill>
          <a:blip r:embed="rId3"/>
          <a:stretch>
            <a:fillRect/>
          </a:stretch>
        </p:blipFill>
        <p:spPr>
          <a:xfrm>
            <a:off x="10363196" y="-184827"/>
            <a:ext cx="1828800" cy="1828800"/>
          </a:xfrm>
          <a:prstGeom prst="rect">
            <a:avLst/>
          </a:prstGeom>
          <a:noFill/>
          <a:ln cap="flat">
            <a:noFill/>
          </a:ln>
        </p:spPr>
      </p:pic>
    </p:spTree>
    <p:extLst>
      <p:ext uri="{BB962C8B-B14F-4D97-AF65-F5344CB8AC3E}">
        <p14:creationId xmlns:p14="http://schemas.microsoft.com/office/powerpoint/2010/main" val="33126259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5680EF-8F71-8242-34F5-C5C27C0FA0C8}"/>
            </a:ext>
          </a:extLst>
        </p:cNvPr>
        <p:cNvGrpSpPr/>
        <p:nvPr/>
      </p:nvGrpSpPr>
      <p:grpSpPr>
        <a:xfrm>
          <a:off x="0" y="0"/>
          <a:ext cx="0" cy="0"/>
          <a:chOff x="0" y="0"/>
          <a:chExt cx="0" cy="0"/>
        </a:xfrm>
      </p:grpSpPr>
      <p:sp>
        <p:nvSpPr>
          <p:cNvPr id="2" name="Título 2">
            <a:extLst>
              <a:ext uri="{FF2B5EF4-FFF2-40B4-BE49-F238E27FC236}">
                <a16:creationId xmlns:a16="http://schemas.microsoft.com/office/drawing/2014/main" id="{B0622E3B-41D4-1C18-A9F3-38BF87E41D5F}"/>
              </a:ext>
            </a:extLst>
          </p:cNvPr>
          <p:cNvSpPr txBox="1">
            <a:spLocks noGrp="1"/>
          </p:cNvSpPr>
          <p:nvPr>
            <p:ph type="title"/>
          </p:nvPr>
        </p:nvSpPr>
        <p:spPr/>
        <p:txBody>
          <a:bodyPr/>
          <a:lstStyle/>
          <a:p>
            <a:pPr lvl="0"/>
            <a:r>
              <a:rPr lang="es-EC" dirty="0"/>
              <a:t>Protocolo de aplicación </a:t>
            </a:r>
            <a:r>
              <a:rPr lang="es-EC" dirty="0" err="1"/>
              <a:t>profesiona</a:t>
            </a:r>
            <a:endParaRPr lang="es-ES" dirty="0"/>
          </a:p>
        </p:txBody>
      </p:sp>
      <p:sp>
        <p:nvSpPr>
          <p:cNvPr id="3" name="Marcador de texto 6">
            <a:extLst>
              <a:ext uri="{FF2B5EF4-FFF2-40B4-BE49-F238E27FC236}">
                <a16:creationId xmlns:a16="http://schemas.microsoft.com/office/drawing/2014/main" id="{28A3CD85-87C5-E193-2BE2-CD2B8E10AB59}"/>
              </a:ext>
            </a:extLst>
          </p:cNvPr>
          <p:cNvSpPr txBox="1">
            <a:spLocks noGrp="1"/>
          </p:cNvSpPr>
          <p:nvPr>
            <p:ph type="body" idx="4294967295"/>
          </p:nvPr>
        </p:nvSpPr>
        <p:spPr>
          <a:xfrm>
            <a:off x="220133" y="2070785"/>
            <a:ext cx="11751733" cy="4414682"/>
          </a:xfrm>
        </p:spPr>
        <p:txBody>
          <a:bodyPr lIns="0" tIns="228600" rIns="0" bIns="0">
            <a:noAutofit/>
          </a:bodyPr>
          <a:lstStyle/>
          <a:p>
            <a:pPr marL="283464" lvl="0" algn="ctr">
              <a:spcBef>
                <a:spcPts val="1800"/>
              </a:spcBef>
            </a:pPr>
            <a:r>
              <a:rPr lang="es-ES" sz="2400" dirty="0"/>
              <a:t>Un protocolo de aplicación profesional para el ácido hialurónico incluye varios pasos clave. En primer lugar, se debe realizar una evaluación completa del paciente para determinar sus necesidades y expectativas, y para identificar cualquier contraindicación o precaución. En segundo lugar, se debe seleccionar el producto y la concentración adecuados para el tratamiento. En tercer lugar, se debe preparar la zona a tratar, limpiándola y desinfectándola. En cuarto lugar, se debe aplicar el ácido hialurónico utilizando la técnica de inyección adecuada. En quinto lugar, se debe masajear suavemente la zona tratada para distribuir el producto de manera uniforme. Por último, se deben dar instrucciones al paciente sobre los cuidados posteriores al tratamiento, como evitar la exposición al sol, el ejercicio intenso y el consumo de alcohol. También se debe programar una cita de seguimiento para evaluar los resultados y realizar cualquier retoque necesario</a:t>
            </a:r>
          </a:p>
        </p:txBody>
      </p:sp>
      <p:pic>
        <p:nvPicPr>
          <p:cNvPr id="8" name="Picture 1" descr="Logo-Praxis.png">
            <a:extLst>
              <a:ext uri="{FF2B5EF4-FFF2-40B4-BE49-F238E27FC236}">
                <a16:creationId xmlns:a16="http://schemas.microsoft.com/office/drawing/2014/main" id="{21CEE6ED-04F2-01C3-11A2-96C4E2A8F05F}"/>
              </a:ext>
            </a:extLst>
          </p:cNvPr>
          <p:cNvPicPr>
            <a:picLocks noChangeAspect="1"/>
          </p:cNvPicPr>
          <p:nvPr/>
        </p:nvPicPr>
        <p:blipFill>
          <a:blip r:embed="rId3"/>
          <a:stretch>
            <a:fillRect/>
          </a:stretch>
        </p:blipFill>
        <p:spPr>
          <a:xfrm>
            <a:off x="10363196" y="-184827"/>
            <a:ext cx="1828800" cy="1828800"/>
          </a:xfrm>
          <a:prstGeom prst="rect">
            <a:avLst/>
          </a:prstGeom>
          <a:noFill/>
          <a:ln cap="flat">
            <a:noFill/>
          </a:ln>
        </p:spPr>
      </p:pic>
    </p:spTree>
    <p:extLst>
      <p:ext uri="{BB962C8B-B14F-4D97-AF65-F5344CB8AC3E}">
        <p14:creationId xmlns:p14="http://schemas.microsoft.com/office/powerpoint/2010/main" val="1362117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203385-3118-C276-22B2-3A7FB4AC8B57}"/>
            </a:ext>
          </a:extLst>
        </p:cNvPr>
        <p:cNvGrpSpPr/>
        <p:nvPr/>
      </p:nvGrpSpPr>
      <p:grpSpPr>
        <a:xfrm>
          <a:off x="0" y="0"/>
          <a:ext cx="0" cy="0"/>
          <a:chOff x="0" y="0"/>
          <a:chExt cx="0" cy="0"/>
        </a:xfrm>
      </p:grpSpPr>
      <p:sp>
        <p:nvSpPr>
          <p:cNvPr id="2" name="Título 2">
            <a:extLst>
              <a:ext uri="{FF2B5EF4-FFF2-40B4-BE49-F238E27FC236}">
                <a16:creationId xmlns:a16="http://schemas.microsoft.com/office/drawing/2014/main" id="{8730C940-1CAA-6DB7-B474-F8B7999B4455}"/>
              </a:ext>
            </a:extLst>
          </p:cNvPr>
          <p:cNvSpPr txBox="1">
            <a:spLocks noGrp="1"/>
          </p:cNvSpPr>
          <p:nvPr>
            <p:ph type="title"/>
          </p:nvPr>
        </p:nvSpPr>
        <p:spPr/>
        <p:txBody>
          <a:bodyPr/>
          <a:lstStyle/>
          <a:p>
            <a:pPr lvl="0"/>
            <a:r>
              <a:rPr lang="es-ES" dirty="0"/>
              <a:t>Combinación con otros tratamientos estéticos</a:t>
            </a:r>
          </a:p>
        </p:txBody>
      </p:sp>
      <p:sp>
        <p:nvSpPr>
          <p:cNvPr id="3" name="Marcador de texto 6">
            <a:extLst>
              <a:ext uri="{FF2B5EF4-FFF2-40B4-BE49-F238E27FC236}">
                <a16:creationId xmlns:a16="http://schemas.microsoft.com/office/drawing/2014/main" id="{40DC946A-1125-BB81-1B74-4345FFDB654D}"/>
              </a:ext>
            </a:extLst>
          </p:cNvPr>
          <p:cNvSpPr txBox="1">
            <a:spLocks noGrp="1"/>
          </p:cNvSpPr>
          <p:nvPr>
            <p:ph type="body" idx="4294967295"/>
          </p:nvPr>
        </p:nvSpPr>
        <p:spPr>
          <a:xfrm>
            <a:off x="220133" y="2070785"/>
            <a:ext cx="11751733" cy="4414682"/>
          </a:xfrm>
        </p:spPr>
        <p:txBody>
          <a:bodyPr lIns="0" tIns="228600" rIns="0" bIns="0">
            <a:noAutofit/>
          </a:bodyPr>
          <a:lstStyle/>
          <a:p>
            <a:pPr marL="283464" lvl="0" algn="ctr">
              <a:spcBef>
                <a:spcPts val="1800"/>
              </a:spcBef>
            </a:pPr>
            <a:r>
              <a:rPr lang="es-ES" sz="2400" dirty="0"/>
              <a:t>El ácido hialurónico se puede combinar con otros tratamientos estéticos para obtener resultados aún mejores. Por ejemplo, se puede combinar con la toxina botulínica (Botox) para reducir las arrugas de expresión, con los peelings químicos para mejorar la textura de la piel, y con la radiofrecuencia para estimular la producción de colágeno. La combinación de tratamientos debe ser individualizada y adaptada a las necesidades de cada paciente. Es importante que el profesional de la medicina estética tenga un conocimiento profundo de los diferentes tratamientos disponibles y que pueda diseñar un plan de tratamiento integral que aborde múltiples aspectos del envejecimiento cutáneo. Antes de combinar tratamientos, es importante evaluar cuidadosamente los posibles riesgos y beneficios, y asegurarse de que el paciente comprende los objetivos y las limitaciones de cada tratamiento. También es importante seguir un protocolo estricto para minimizar los riesgos y garantizar la seguridad y eficacia de los tratamientos combinados.</a:t>
            </a:r>
          </a:p>
        </p:txBody>
      </p:sp>
      <p:pic>
        <p:nvPicPr>
          <p:cNvPr id="8" name="Picture 1" descr="Logo-Praxis.png">
            <a:extLst>
              <a:ext uri="{FF2B5EF4-FFF2-40B4-BE49-F238E27FC236}">
                <a16:creationId xmlns:a16="http://schemas.microsoft.com/office/drawing/2014/main" id="{8B532AEA-2FF3-3A37-51DD-37CF48DF4696}"/>
              </a:ext>
            </a:extLst>
          </p:cNvPr>
          <p:cNvPicPr>
            <a:picLocks noChangeAspect="1"/>
          </p:cNvPicPr>
          <p:nvPr/>
        </p:nvPicPr>
        <p:blipFill>
          <a:blip r:embed="rId3"/>
          <a:stretch>
            <a:fillRect/>
          </a:stretch>
        </p:blipFill>
        <p:spPr>
          <a:xfrm>
            <a:off x="10363196" y="-184827"/>
            <a:ext cx="1828800" cy="1828800"/>
          </a:xfrm>
          <a:prstGeom prst="rect">
            <a:avLst/>
          </a:prstGeom>
          <a:noFill/>
          <a:ln cap="flat">
            <a:noFill/>
          </a:ln>
        </p:spPr>
      </p:pic>
    </p:spTree>
    <p:extLst>
      <p:ext uri="{BB962C8B-B14F-4D97-AF65-F5344CB8AC3E}">
        <p14:creationId xmlns:p14="http://schemas.microsoft.com/office/powerpoint/2010/main" val="14284600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136">
    <p:spTree>
      <p:nvGrpSpPr>
        <p:cNvPr id="1" name=""/>
        <p:cNvGrpSpPr/>
        <p:nvPr/>
      </p:nvGrpSpPr>
      <p:grpSpPr>
        <a:xfrm>
          <a:off x="0" y="0"/>
          <a:ext cx="0" cy="0"/>
          <a:chOff x="0" y="0"/>
          <a:chExt cx="0" cy="0"/>
        </a:xfrm>
      </p:grpSpPr>
      <p:sp>
        <p:nvSpPr>
          <p:cNvPr id="2" name="Título 2">
            <a:extLst>
              <a:ext uri="{FF2B5EF4-FFF2-40B4-BE49-F238E27FC236}">
                <a16:creationId xmlns:a16="http://schemas.microsoft.com/office/drawing/2014/main" id="{284CFA05-1184-0584-0F54-B6797D4E7028}"/>
              </a:ext>
            </a:extLst>
          </p:cNvPr>
          <p:cNvSpPr txBox="1">
            <a:spLocks noGrp="1"/>
          </p:cNvSpPr>
          <p:nvPr>
            <p:ph type="title"/>
          </p:nvPr>
        </p:nvSpPr>
        <p:spPr/>
        <p:txBody>
          <a:bodyPr/>
          <a:lstStyle/>
          <a:p>
            <a:pPr lvl="0"/>
            <a:r>
              <a:rPr lang="es-ES" dirty="0"/>
              <a:t>INTRODUCCIÓN A LA ASIGNATURA</a:t>
            </a:r>
          </a:p>
        </p:txBody>
      </p:sp>
      <p:sp>
        <p:nvSpPr>
          <p:cNvPr id="3" name="Marcador de texto 6">
            <a:extLst>
              <a:ext uri="{FF2B5EF4-FFF2-40B4-BE49-F238E27FC236}">
                <a16:creationId xmlns:a16="http://schemas.microsoft.com/office/drawing/2014/main" id="{6613DFFF-1011-ACD7-94E7-59B71D8FFC3B}"/>
              </a:ext>
            </a:extLst>
          </p:cNvPr>
          <p:cNvSpPr txBox="1">
            <a:spLocks noGrp="1"/>
          </p:cNvSpPr>
          <p:nvPr>
            <p:ph type="body" idx="4294967295"/>
          </p:nvPr>
        </p:nvSpPr>
        <p:spPr>
          <a:xfrm>
            <a:off x="3657600" y="2281235"/>
            <a:ext cx="7810503" cy="3700457"/>
          </a:xfrm>
        </p:spPr>
        <p:txBody>
          <a:bodyPr lIns="0" tIns="228600" rIns="0" bIns="0"/>
          <a:lstStyle/>
          <a:p>
            <a:pPr marL="0" lvl="0" indent="0" algn="ctr">
              <a:buNone/>
            </a:pPr>
            <a:r>
              <a:rPr lang="es-ES" sz="2400" dirty="0"/>
              <a:t>La estética moderna ha experimentado un cambio de paradigma. Hemos pasado de una era de "tratamientos aislados" a una era de abordaje integral. Hoy en día, el éxito de un tratamiento no se mide por la eliminación de una arruga específica, sino por la capacidad del profesional de devolver al rostro su equilibrio, vitalidad y armonía sin comprometer la identidad del paciente.</a:t>
            </a:r>
            <a:r>
              <a:rPr lang="es-MX" sz="2400" dirty="0"/>
              <a:t>.</a:t>
            </a:r>
          </a:p>
          <a:p>
            <a:pPr marL="283464" lvl="0">
              <a:spcBef>
                <a:spcPts val="1800"/>
              </a:spcBef>
            </a:pPr>
            <a:endParaRPr lang="es-ES" sz="2000" dirty="0"/>
          </a:p>
          <a:p>
            <a:pPr marL="283464" lvl="0">
              <a:spcBef>
                <a:spcPts val="1800"/>
              </a:spcBef>
            </a:pPr>
            <a:endParaRPr lang="es-ES" sz="2000" dirty="0"/>
          </a:p>
        </p:txBody>
      </p:sp>
      <p:grpSp>
        <p:nvGrpSpPr>
          <p:cNvPr id="4" name="Grupo 18">
            <a:extLst>
              <a:ext uri="{FF2B5EF4-FFF2-40B4-BE49-F238E27FC236}">
                <a16:creationId xmlns:a16="http://schemas.microsoft.com/office/drawing/2014/main" id="{5DB54719-6D44-D0F3-73A2-398E68086EAB}"/>
              </a:ext>
            </a:extLst>
          </p:cNvPr>
          <p:cNvGrpSpPr/>
          <p:nvPr/>
        </p:nvGrpSpPr>
        <p:grpSpPr>
          <a:xfrm>
            <a:off x="0" y="3900135"/>
            <a:ext cx="2959217" cy="2959217"/>
            <a:chOff x="0" y="3900135"/>
            <a:chExt cx="2959217" cy="2959217"/>
          </a:xfrm>
        </p:grpSpPr>
        <p:sp>
          <p:nvSpPr>
            <p:cNvPr id="5" name="Forma libre 19">
              <a:extLst>
                <a:ext uri="{FF2B5EF4-FFF2-40B4-BE49-F238E27FC236}">
                  <a16:creationId xmlns:a16="http://schemas.microsoft.com/office/drawing/2014/main" id="{A09324FC-3177-70FB-2721-0AFCF3E020DA}"/>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6" name="Forma libre 20">
              <a:extLst>
                <a:ext uri="{FF2B5EF4-FFF2-40B4-BE49-F238E27FC236}">
                  <a16:creationId xmlns:a16="http://schemas.microsoft.com/office/drawing/2014/main" id="{C2EBC3D6-BE70-4653-1856-4E214BFEA611}"/>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7" name="Forma libre 21">
              <a:extLst>
                <a:ext uri="{FF2B5EF4-FFF2-40B4-BE49-F238E27FC236}">
                  <a16:creationId xmlns:a16="http://schemas.microsoft.com/office/drawing/2014/main" id="{1FFE04E1-98F1-1C3D-8369-F61F82FA2BEB}"/>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pic>
        <p:nvPicPr>
          <p:cNvPr id="8" name="Picture 1" descr="Logo-Praxis.png">
            <a:extLst>
              <a:ext uri="{FF2B5EF4-FFF2-40B4-BE49-F238E27FC236}">
                <a16:creationId xmlns:a16="http://schemas.microsoft.com/office/drawing/2014/main" id="{27C6B32D-2DCA-18F1-1295-0B639DD33D8B}"/>
              </a:ext>
            </a:extLst>
          </p:cNvPr>
          <p:cNvPicPr>
            <a:picLocks noChangeAspect="1"/>
          </p:cNvPicPr>
          <p:nvPr/>
        </p:nvPicPr>
        <p:blipFill>
          <a:blip r:embed="rId3"/>
          <a:stretch>
            <a:fillRect/>
          </a:stretch>
        </p:blipFill>
        <p:spPr>
          <a:xfrm>
            <a:off x="10363196" y="-184827"/>
            <a:ext cx="1828800" cy="1828800"/>
          </a:xfrm>
          <a:prstGeom prst="rect">
            <a:avLst/>
          </a:prstGeom>
          <a:noFill/>
          <a:ln cap="flat">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41B0D8-B8FD-0C6A-693F-5521525BCBE1}"/>
            </a:ext>
          </a:extLst>
        </p:cNvPr>
        <p:cNvGrpSpPr/>
        <p:nvPr/>
      </p:nvGrpSpPr>
      <p:grpSpPr>
        <a:xfrm>
          <a:off x="0" y="0"/>
          <a:ext cx="0" cy="0"/>
          <a:chOff x="0" y="0"/>
          <a:chExt cx="0" cy="0"/>
        </a:xfrm>
      </p:grpSpPr>
      <p:sp>
        <p:nvSpPr>
          <p:cNvPr id="2" name="Título 2">
            <a:extLst>
              <a:ext uri="{FF2B5EF4-FFF2-40B4-BE49-F238E27FC236}">
                <a16:creationId xmlns:a16="http://schemas.microsoft.com/office/drawing/2014/main" id="{18F2C56B-0A9B-6943-0AB2-27C0883ACBF6}"/>
              </a:ext>
            </a:extLst>
          </p:cNvPr>
          <p:cNvSpPr txBox="1">
            <a:spLocks noGrp="1"/>
          </p:cNvSpPr>
          <p:nvPr>
            <p:ph type="title"/>
          </p:nvPr>
        </p:nvSpPr>
        <p:spPr/>
        <p:txBody>
          <a:bodyPr/>
          <a:lstStyle/>
          <a:p>
            <a:pPr lvl="0"/>
            <a:r>
              <a:rPr lang="es-ES" dirty="0"/>
              <a:t>Resultados esperados a corto y largo plazo</a:t>
            </a:r>
          </a:p>
        </p:txBody>
      </p:sp>
      <p:sp>
        <p:nvSpPr>
          <p:cNvPr id="3" name="Marcador de texto 6">
            <a:extLst>
              <a:ext uri="{FF2B5EF4-FFF2-40B4-BE49-F238E27FC236}">
                <a16:creationId xmlns:a16="http://schemas.microsoft.com/office/drawing/2014/main" id="{FD846DD3-032B-1FF8-03DA-9DD642510C9F}"/>
              </a:ext>
            </a:extLst>
          </p:cNvPr>
          <p:cNvSpPr txBox="1">
            <a:spLocks noGrp="1"/>
          </p:cNvSpPr>
          <p:nvPr>
            <p:ph type="body" idx="4294967295"/>
          </p:nvPr>
        </p:nvSpPr>
        <p:spPr>
          <a:xfrm>
            <a:off x="220133" y="2070785"/>
            <a:ext cx="11751733" cy="4414682"/>
          </a:xfrm>
        </p:spPr>
        <p:txBody>
          <a:bodyPr lIns="0" tIns="228600" rIns="0" bIns="0">
            <a:noAutofit/>
          </a:bodyPr>
          <a:lstStyle/>
          <a:p>
            <a:pPr marL="283464" lvl="0" algn="ctr">
              <a:spcBef>
                <a:spcPts val="1800"/>
              </a:spcBef>
            </a:pPr>
            <a:r>
              <a:rPr lang="es-ES" sz="2400" dirty="0"/>
              <a:t>Los resultados del ácido hialurónico son visibles de inmediato, pero mejoran gradualmente en los días siguientes al tratamiento. A corto plazo, se observa una reducción de las arrugas y líneas de expresión, un aumento del volumen en las zonas tratadas, y una mejora de la hidratación y elasticidad de la piel. A largo plazo, los resultados pueden durar de 6 a 12 meses, dependiendo del tipo de ácido hialurónico utilizado, la zona tratada y las características individuales de la piel del paciente. Para mantener los resultados a largo plazo, se requieren sesiones de mantenimiento periódicas. Es importante tener expectativas realistas sobre los resultados del ácido hialurónico. Si bien puede mejorar significativamente la apariencia del rostro, no puede detener el proceso de envejecimiento por completo. Además, los resultados pueden variar de persona a persona y no siempre son predecibles</a:t>
            </a:r>
          </a:p>
        </p:txBody>
      </p:sp>
      <p:pic>
        <p:nvPicPr>
          <p:cNvPr id="8" name="Picture 1" descr="Logo-Praxis.png">
            <a:extLst>
              <a:ext uri="{FF2B5EF4-FFF2-40B4-BE49-F238E27FC236}">
                <a16:creationId xmlns:a16="http://schemas.microsoft.com/office/drawing/2014/main" id="{82FC1B17-FF09-EF8D-CE92-43BF01F55524}"/>
              </a:ext>
            </a:extLst>
          </p:cNvPr>
          <p:cNvPicPr>
            <a:picLocks noChangeAspect="1"/>
          </p:cNvPicPr>
          <p:nvPr/>
        </p:nvPicPr>
        <p:blipFill>
          <a:blip r:embed="rId3"/>
          <a:stretch>
            <a:fillRect/>
          </a:stretch>
        </p:blipFill>
        <p:spPr>
          <a:xfrm>
            <a:off x="10363196" y="-184827"/>
            <a:ext cx="1828800" cy="1828800"/>
          </a:xfrm>
          <a:prstGeom prst="rect">
            <a:avLst/>
          </a:prstGeom>
          <a:noFill/>
          <a:ln cap="flat">
            <a:noFill/>
          </a:ln>
        </p:spPr>
      </p:pic>
    </p:spTree>
    <p:extLst>
      <p:ext uri="{BB962C8B-B14F-4D97-AF65-F5344CB8AC3E}">
        <p14:creationId xmlns:p14="http://schemas.microsoft.com/office/powerpoint/2010/main" val="18513563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2D727E-5219-C640-C3E6-C8D308391498}"/>
            </a:ext>
          </a:extLst>
        </p:cNvPr>
        <p:cNvGrpSpPr/>
        <p:nvPr/>
      </p:nvGrpSpPr>
      <p:grpSpPr>
        <a:xfrm>
          <a:off x="0" y="0"/>
          <a:ext cx="0" cy="0"/>
          <a:chOff x="0" y="0"/>
          <a:chExt cx="0" cy="0"/>
        </a:xfrm>
      </p:grpSpPr>
      <p:sp>
        <p:nvSpPr>
          <p:cNvPr id="2" name="Título 2">
            <a:extLst>
              <a:ext uri="{FF2B5EF4-FFF2-40B4-BE49-F238E27FC236}">
                <a16:creationId xmlns:a16="http://schemas.microsoft.com/office/drawing/2014/main" id="{8EF05616-6867-1CB4-3264-BC968E8FFB0B}"/>
              </a:ext>
            </a:extLst>
          </p:cNvPr>
          <p:cNvSpPr txBox="1">
            <a:spLocks noGrp="1"/>
          </p:cNvSpPr>
          <p:nvPr>
            <p:ph type="title"/>
          </p:nvPr>
        </p:nvSpPr>
        <p:spPr/>
        <p:txBody>
          <a:bodyPr/>
          <a:lstStyle/>
          <a:p>
            <a:pPr lvl="0"/>
            <a:r>
              <a:rPr lang="es-ES" dirty="0"/>
              <a:t>Tendencias actuales y futuras del ácido hialurónico</a:t>
            </a:r>
          </a:p>
        </p:txBody>
      </p:sp>
      <p:sp>
        <p:nvSpPr>
          <p:cNvPr id="3" name="Marcador de texto 6">
            <a:extLst>
              <a:ext uri="{FF2B5EF4-FFF2-40B4-BE49-F238E27FC236}">
                <a16:creationId xmlns:a16="http://schemas.microsoft.com/office/drawing/2014/main" id="{3363BA47-7794-7FE7-9D4B-59799023EFD0}"/>
              </a:ext>
            </a:extLst>
          </p:cNvPr>
          <p:cNvSpPr txBox="1">
            <a:spLocks noGrp="1"/>
          </p:cNvSpPr>
          <p:nvPr>
            <p:ph type="body" idx="4294967295"/>
          </p:nvPr>
        </p:nvSpPr>
        <p:spPr>
          <a:xfrm>
            <a:off x="220133" y="2070785"/>
            <a:ext cx="11751733" cy="4414682"/>
          </a:xfrm>
        </p:spPr>
        <p:txBody>
          <a:bodyPr lIns="0" tIns="228600" rIns="0" bIns="0">
            <a:noAutofit/>
          </a:bodyPr>
          <a:lstStyle/>
          <a:p>
            <a:pPr marL="283464" lvl="0" algn="ctr">
              <a:spcBef>
                <a:spcPts val="1800"/>
              </a:spcBef>
            </a:pPr>
            <a:r>
              <a:rPr lang="es-ES" sz="2400" dirty="0"/>
              <a:t>Las tendencias actuales en el campo del ácido hialurónico incluyen el desarrollo de nuevos productos con mayor duración y mejores propiedades, la utilización de técnicas de inyección más precisas y seguras, y la combinación con otros tratamientos estéticos para obtener resultados más integrales. En el futuro, se espera que el ácido hialurónico siga siendo un ingrediente clave en la medicina estética, con nuevas aplicaciones y técnicas innovadoras. Se están investigando nuevos tipos de ácido hialurónico con propiedades aún más hidratantes y regenerativas, así como nuevos métodos de entrega que permitan una mayor penetración en la piel. También se espera que el ácido hialurónico juegue un papel cada vez más importante en la medicina regenerativa, con aplicaciones en el tratamiento de diversas enfermedades y lesiones. Su capacidad para promover la regeneración de tejidos y reducir la inflamación lo convierte en un candidato prometedor para futuras terapias.</a:t>
            </a:r>
          </a:p>
        </p:txBody>
      </p:sp>
      <p:pic>
        <p:nvPicPr>
          <p:cNvPr id="8" name="Picture 1" descr="Logo-Praxis.png">
            <a:extLst>
              <a:ext uri="{FF2B5EF4-FFF2-40B4-BE49-F238E27FC236}">
                <a16:creationId xmlns:a16="http://schemas.microsoft.com/office/drawing/2014/main" id="{5D647BF3-64A6-947B-C00D-A0C447156EBA}"/>
              </a:ext>
            </a:extLst>
          </p:cNvPr>
          <p:cNvPicPr>
            <a:picLocks noChangeAspect="1"/>
          </p:cNvPicPr>
          <p:nvPr/>
        </p:nvPicPr>
        <p:blipFill>
          <a:blip r:embed="rId3"/>
          <a:stretch>
            <a:fillRect/>
          </a:stretch>
        </p:blipFill>
        <p:spPr>
          <a:xfrm>
            <a:off x="10363196" y="-184827"/>
            <a:ext cx="1828800" cy="1828800"/>
          </a:xfrm>
          <a:prstGeom prst="rect">
            <a:avLst/>
          </a:prstGeom>
          <a:noFill/>
          <a:ln cap="flat">
            <a:noFill/>
          </a:ln>
        </p:spPr>
      </p:pic>
    </p:spTree>
    <p:extLst>
      <p:ext uri="{BB962C8B-B14F-4D97-AF65-F5344CB8AC3E}">
        <p14:creationId xmlns:p14="http://schemas.microsoft.com/office/powerpoint/2010/main" val="34365115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91C908-399F-B92A-8418-0EBC4503FA22}"/>
            </a:ext>
          </a:extLst>
        </p:cNvPr>
        <p:cNvGrpSpPr/>
        <p:nvPr/>
      </p:nvGrpSpPr>
      <p:grpSpPr>
        <a:xfrm>
          <a:off x="0" y="0"/>
          <a:ext cx="0" cy="0"/>
          <a:chOff x="0" y="0"/>
          <a:chExt cx="0" cy="0"/>
        </a:xfrm>
      </p:grpSpPr>
      <p:sp>
        <p:nvSpPr>
          <p:cNvPr id="2" name="Título 2">
            <a:extLst>
              <a:ext uri="{FF2B5EF4-FFF2-40B4-BE49-F238E27FC236}">
                <a16:creationId xmlns:a16="http://schemas.microsoft.com/office/drawing/2014/main" id="{0C8AB972-80F2-0F2B-2764-6B483A901A88}"/>
              </a:ext>
            </a:extLst>
          </p:cNvPr>
          <p:cNvSpPr txBox="1">
            <a:spLocks noGrp="1"/>
          </p:cNvSpPr>
          <p:nvPr>
            <p:ph type="title"/>
          </p:nvPr>
        </p:nvSpPr>
        <p:spPr/>
        <p:txBody>
          <a:bodyPr/>
          <a:lstStyle/>
          <a:p>
            <a:pPr lvl="0"/>
            <a:r>
              <a:rPr lang="es-EC" dirty="0"/>
              <a:t>Conclusiones y recomendaciones finales</a:t>
            </a:r>
            <a:endParaRPr lang="es-ES" dirty="0"/>
          </a:p>
        </p:txBody>
      </p:sp>
      <p:sp>
        <p:nvSpPr>
          <p:cNvPr id="3" name="Marcador de texto 6">
            <a:extLst>
              <a:ext uri="{FF2B5EF4-FFF2-40B4-BE49-F238E27FC236}">
                <a16:creationId xmlns:a16="http://schemas.microsoft.com/office/drawing/2014/main" id="{075238E5-152F-C488-48E1-537BCDABAE4C}"/>
              </a:ext>
            </a:extLst>
          </p:cNvPr>
          <p:cNvSpPr txBox="1">
            <a:spLocks noGrp="1"/>
          </p:cNvSpPr>
          <p:nvPr>
            <p:ph type="body" idx="4294967295"/>
          </p:nvPr>
        </p:nvSpPr>
        <p:spPr>
          <a:xfrm>
            <a:off x="220133" y="2070785"/>
            <a:ext cx="11751733" cy="4414682"/>
          </a:xfrm>
        </p:spPr>
        <p:txBody>
          <a:bodyPr lIns="0" tIns="228600" rIns="0" bIns="0">
            <a:noAutofit/>
          </a:bodyPr>
          <a:lstStyle/>
          <a:p>
            <a:pPr marL="283464" lvl="0" algn="ctr">
              <a:spcBef>
                <a:spcPts val="1800"/>
              </a:spcBef>
            </a:pPr>
            <a:r>
              <a:rPr lang="es-ES" sz="2400" dirty="0"/>
              <a:t>El ácido hialurónico es un tratamiento eficaz y seguro para el rejuvenecimiento facial, que ofrece numerosos beneficios en términos de reducción de arrugas, aumento de volumen, mejora de la hidratación y elasticidad de la piel. Sin embargo, es importante elegir un profesional cualificado y experimentado que utilice productos de calidad y siga un protocolo estricto para minimizar los riesgos. Antes de someterse a un tratamiento con ácido hialurónico, es fundamental informar al médico sobre cualquier condición médica preexistente y sobre cualquier medicamento que se esté tomando. También es importante tener expectativas realistas sobre los resultados y comprender los posibles riesgos y beneficios del procedimiento. En general, el ácido hialurónico es una excelente opción para aquellos que buscan mejorar su apariencia facial de manera natural y segura. Con una selección adecuada de productos y una técnica de aplicación precisa, se pueden obtener resultados duraderos y satisfactorios</a:t>
            </a:r>
          </a:p>
        </p:txBody>
      </p:sp>
      <p:pic>
        <p:nvPicPr>
          <p:cNvPr id="8" name="Picture 1" descr="Logo-Praxis.png">
            <a:extLst>
              <a:ext uri="{FF2B5EF4-FFF2-40B4-BE49-F238E27FC236}">
                <a16:creationId xmlns:a16="http://schemas.microsoft.com/office/drawing/2014/main" id="{880F0C3E-069D-335B-9229-6D94A7EFDAB5}"/>
              </a:ext>
            </a:extLst>
          </p:cNvPr>
          <p:cNvPicPr>
            <a:picLocks noChangeAspect="1"/>
          </p:cNvPicPr>
          <p:nvPr/>
        </p:nvPicPr>
        <p:blipFill>
          <a:blip r:embed="rId3"/>
          <a:stretch>
            <a:fillRect/>
          </a:stretch>
        </p:blipFill>
        <p:spPr>
          <a:xfrm>
            <a:off x="10363196" y="-184827"/>
            <a:ext cx="1828800" cy="1828800"/>
          </a:xfrm>
          <a:prstGeom prst="rect">
            <a:avLst/>
          </a:prstGeom>
          <a:noFill/>
          <a:ln cap="flat">
            <a:noFill/>
          </a:ln>
        </p:spPr>
      </p:pic>
    </p:spTree>
    <p:extLst>
      <p:ext uri="{BB962C8B-B14F-4D97-AF65-F5344CB8AC3E}">
        <p14:creationId xmlns:p14="http://schemas.microsoft.com/office/powerpoint/2010/main" val="12614051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156">
    <p:spTree>
      <p:nvGrpSpPr>
        <p:cNvPr id="1" name=""/>
        <p:cNvGrpSpPr/>
        <p:nvPr/>
      </p:nvGrpSpPr>
      <p:grpSpPr>
        <a:xfrm>
          <a:off x="0" y="0"/>
          <a:ext cx="0" cy="0"/>
          <a:chOff x="0" y="0"/>
          <a:chExt cx="0" cy="0"/>
        </a:xfrm>
      </p:grpSpPr>
      <p:sp>
        <p:nvSpPr>
          <p:cNvPr id="2" name="Título 2">
            <a:extLst>
              <a:ext uri="{FF2B5EF4-FFF2-40B4-BE49-F238E27FC236}">
                <a16:creationId xmlns:a16="http://schemas.microsoft.com/office/drawing/2014/main" id="{A1CFE76E-918B-8E78-CE1F-1CBF3F63F697}"/>
              </a:ext>
            </a:extLst>
          </p:cNvPr>
          <p:cNvSpPr txBox="1">
            <a:spLocks noGrp="1"/>
          </p:cNvSpPr>
          <p:nvPr>
            <p:ph type="title"/>
          </p:nvPr>
        </p:nvSpPr>
        <p:spPr/>
        <p:txBody>
          <a:bodyPr/>
          <a:lstStyle/>
          <a:p>
            <a:pPr lvl="0"/>
            <a:r>
              <a:rPr lang="es-ES"/>
              <a:t>CONTENIDOS</a:t>
            </a:r>
          </a:p>
        </p:txBody>
      </p:sp>
      <p:sp>
        <p:nvSpPr>
          <p:cNvPr id="3" name="Marcador de texto 6">
            <a:extLst>
              <a:ext uri="{FF2B5EF4-FFF2-40B4-BE49-F238E27FC236}">
                <a16:creationId xmlns:a16="http://schemas.microsoft.com/office/drawing/2014/main" id="{C5131FCA-CBBB-C49D-1BBD-8144904803F1}"/>
              </a:ext>
            </a:extLst>
          </p:cNvPr>
          <p:cNvSpPr txBox="1">
            <a:spLocks noGrp="1"/>
          </p:cNvSpPr>
          <p:nvPr>
            <p:ph type="body" idx="4294967295"/>
          </p:nvPr>
        </p:nvSpPr>
        <p:spPr>
          <a:xfrm>
            <a:off x="3657600" y="2281235"/>
            <a:ext cx="7810503" cy="3700457"/>
          </a:xfrm>
        </p:spPr>
        <p:txBody>
          <a:bodyPr lIns="0" tIns="228600" rIns="0" bIns="0"/>
          <a:lstStyle/>
          <a:p>
            <a:pPr lvl="0"/>
            <a:r>
              <a:rPr lang="es-MX" dirty="0"/>
              <a:t>Unidad 1. Acido Hialurónico </a:t>
            </a:r>
          </a:p>
          <a:p>
            <a:pPr marL="283464" lvl="0">
              <a:spcBef>
                <a:spcPts val="1800"/>
              </a:spcBef>
            </a:pPr>
            <a:endParaRPr lang="es-ES" sz="2000" dirty="0"/>
          </a:p>
        </p:txBody>
      </p:sp>
      <p:grpSp>
        <p:nvGrpSpPr>
          <p:cNvPr id="4" name="Grupo 18">
            <a:extLst>
              <a:ext uri="{FF2B5EF4-FFF2-40B4-BE49-F238E27FC236}">
                <a16:creationId xmlns:a16="http://schemas.microsoft.com/office/drawing/2014/main" id="{46E6CB41-BF74-C787-4468-BCBD99F127B9}"/>
              </a:ext>
            </a:extLst>
          </p:cNvPr>
          <p:cNvGrpSpPr/>
          <p:nvPr/>
        </p:nvGrpSpPr>
        <p:grpSpPr>
          <a:xfrm>
            <a:off x="0" y="3900135"/>
            <a:ext cx="2959217" cy="2959217"/>
            <a:chOff x="0" y="3900135"/>
            <a:chExt cx="2959217" cy="2959217"/>
          </a:xfrm>
        </p:grpSpPr>
        <p:sp>
          <p:nvSpPr>
            <p:cNvPr id="5" name="Forma libre 19">
              <a:extLst>
                <a:ext uri="{FF2B5EF4-FFF2-40B4-BE49-F238E27FC236}">
                  <a16:creationId xmlns:a16="http://schemas.microsoft.com/office/drawing/2014/main" id="{4B604BED-DD44-04C5-D360-E7F951DD1719}"/>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6" name="Forma libre 20">
              <a:extLst>
                <a:ext uri="{FF2B5EF4-FFF2-40B4-BE49-F238E27FC236}">
                  <a16:creationId xmlns:a16="http://schemas.microsoft.com/office/drawing/2014/main" id="{132FE5B9-50D5-D9E3-203C-CD03A91E03F0}"/>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7" name="Forma libre 21">
              <a:extLst>
                <a:ext uri="{FF2B5EF4-FFF2-40B4-BE49-F238E27FC236}">
                  <a16:creationId xmlns:a16="http://schemas.microsoft.com/office/drawing/2014/main" id="{AA407F6E-FF80-8EF2-5F12-A19BAF5B1005}"/>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pic>
        <p:nvPicPr>
          <p:cNvPr id="8" name="Picture 1" descr="Logo-Praxis.png">
            <a:extLst>
              <a:ext uri="{FF2B5EF4-FFF2-40B4-BE49-F238E27FC236}">
                <a16:creationId xmlns:a16="http://schemas.microsoft.com/office/drawing/2014/main" id="{9D1ADB0B-B34F-5FA7-452B-6865CA55309A}"/>
              </a:ext>
            </a:extLst>
          </p:cNvPr>
          <p:cNvPicPr>
            <a:picLocks noChangeAspect="1"/>
          </p:cNvPicPr>
          <p:nvPr/>
        </p:nvPicPr>
        <p:blipFill>
          <a:blip r:embed="rId3"/>
          <a:stretch>
            <a:fillRect/>
          </a:stretch>
        </p:blipFill>
        <p:spPr>
          <a:xfrm>
            <a:off x="10363196" y="-184827"/>
            <a:ext cx="1828800" cy="1828800"/>
          </a:xfrm>
          <a:prstGeom prst="rect">
            <a:avLst/>
          </a:prstGeom>
          <a:noFill/>
          <a:ln cap="flat">
            <a:noFill/>
          </a:ln>
        </p:spPr>
      </p:pic>
      <p:pic>
        <p:nvPicPr>
          <p:cNvPr id="1026" name="Picture 2">
            <a:extLst>
              <a:ext uri="{FF2B5EF4-FFF2-40B4-BE49-F238E27FC236}">
                <a16:creationId xmlns:a16="http://schemas.microsoft.com/office/drawing/2014/main" id="{0089F709-5C5F-900A-6EA9-E07D0CB8560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16400" y="3081867"/>
            <a:ext cx="7594599" cy="30988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157">
    <p:spTree>
      <p:nvGrpSpPr>
        <p:cNvPr id="1" name=""/>
        <p:cNvGrpSpPr/>
        <p:nvPr/>
      </p:nvGrpSpPr>
      <p:grpSpPr>
        <a:xfrm>
          <a:off x="0" y="0"/>
          <a:ext cx="0" cy="0"/>
          <a:chOff x="0" y="0"/>
          <a:chExt cx="0" cy="0"/>
        </a:xfrm>
      </p:grpSpPr>
      <p:sp>
        <p:nvSpPr>
          <p:cNvPr id="2" name="Título 2">
            <a:extLst>
              <a:ext uri="{FF2B5EF4-FFF2-40B4-BE49-F238E27FC236}">
                <a16:creationId xmlns:a16="http://schemas.microsoft.com/office/drawing/2014/main" id="{20A51653-EB61-CB31-E505-53C81F87A0D1}"/>
              </a:ext>
            </a:extLst>
          </p:cNvPr>
          <p:cNvSpPr txBox="1">
            <a:spLocks noGrp="1"/>
          </p:cNvSpPr>
          <p:nvPr>
            <p:ph type="title"/>
          </p:nvPr>
        </p:nvSpPr>
        <p:spPr>
          <a:xfrm>
            <a:off x="594360" y="102879"/>
            <a:ext cx="10209107" cy="1680200"/>
          </a:xfrm>
        </p:spPr>
        <p:txBody>
          <a:bodyPr/>
          <a:lstStyle/>
          <a:p>
            <a:pPr lvl="0"/>
            <a:r>
              <a:rPr lang="es-ES" dirty="0"/>
              <a:t>Definición científica del ácido hialurónico</a:t>
            </a:r>
          </a:p>
        </p:txBody>
      </p:sp>
      <p:sp>
        <p:nvSpPr>
          <p:cNvPr id="3" name="Marcador de texto 6">
            <a:extLst>
              <a:ext uri="{FF2B5EF4-FFF2-40B4-BE49-F238E27FC236}">
                <a16:creationId xmlns:a16="http://schemas.microsoft.com/office/drawing/2014/main" id="{936545CB-4782-1879-37F5-C5AD27AD6069}"/>
              </a:ext>
            </a:extLst>
          </p:cNvPr>
          <p:cNvSpPr txBox="1">
            <a:spLocks noGrp="1"/>
          </p:cNvSpPr>
          <p:nvPr>
            <p:ph type="body" idx="4294967295"/>
          </p:nvPr>
        </p:nvSpPr>
        <p:spPr>
          <a:xfrm>
            <a:off x="3657600" y="2281235"/>
            <a:ext cx="7810503" cy="3700457"/>
          </a:xfrm>
        </p:spPr>
        <p:txBody>
          <a:bodyPr lIns="0" tIns="228600" rIns="0" bIns="0"/>
          <a:lstStyle/>
          <a:p>
            <a:pPr marL="0" lvl="0" indent="0">
              <a:buNone/>
            </a:pPr>
            <a:endParaRPr lang="es-EC" dirty="0"/>
          </a:p>
          <a:p>
            <a:pPr marL="283464" lvl="0">
              <a:spcBef>
                <a:spcPts val="1800"/>
              </a:spcBef>
            </a:pPr>
            <a:endParaRPr lang="es-ES" sz="2000" dirty="0"/>
          </a:p>
          <a:p>
            <a:pPr marL="283464" lvl="0">
              <a:spcBef>
                <a:spcPts val="1800"/>
              </a:spcBef>
            </a:pPr>
            <a:endParaRPr lang="es-ES" sz="2000" dirty="0"/>
          </a:p>
        </p:txBody>
      </p:sp>
      <p:grpSp>
        <p:nvGrpSpPr>
          <p:cNvPr id="4" name="Grupo 18">
            <a:extLst>
              <a:ext uri="{FF2B5EF4-FFF2-40B4-BE49-F238E27FC236}">
                <a16:creationId xmlns:a16="http://schemas.microsoft.com/office/drawing/2014/main" id="{078E773C-475C-FD82-8910-6A02F7C41049}"/>
              </a:ext>
            </a:extLst>
          </p:cNvPr>
          <p:cNvGrpSpPr/>
          <p:nvPr/>
        </p:nvGrpSpPr>
        <p:grpSpPr>
          <a:xfrm>
            <a:off x="0" y="3900135"/>
            <a:ext cx="2959217" cy="2959217"/>
            <a:chOff x="0" y="3900135"/>
            <a:chExt cx="2959217" cy="2959217"/>
          </a:xfrm>
        </p:grpSpPr>
        <p:sp>
          <p:nvSpPr>
            <p:cNvPr id="5" name="Forma libre 19">
              <a:extLst>
                <a:ext uri="{FF2B5EF4-FFF2-40B4-BE49-F238E27FC236}">
                  <a16:creationId xmlns:a16="http://schemas.microsoft.com/office/drawing/2014/main" id="{D19232F2-C3D5-3C69-0826-67D248CFF22F}"/>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6" name="Forma libre 20">
              <a:extLst>
                <a:ext uri="{FF2B5EF4-FFF2-40B4-BE49-F238E27FC236}">
                  <a16:creationId xmlns:a16="http://schemas.microsoft.com/office/drawing/2014/main" id="{1593C9E4-2AEC-6259-E328-2A3BE02EB1AD}"/>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7" name="Forma libre 21">
              <a:extLst>
                <a:ext uri="{FF2B5EF4-FFF2-40B4-BE49-F238E27FC236}">
                  <a16:creationId xmlns:a16="http://schemas.microsoft.com/office/drawing/2014/main" id="{30FAAB83-C0CC-B42D-3550-7B3853864F84}"/>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pic>
        <p:nvPicPr>
          <p:cNvPr id="8" name="Picture 1" descr="Logo-Praxis.png">
            <a:extLst>
              <a:ext uri="{FF2B5EF4-FFF2-40B4-BE49-F238E27FC236}">
                <a16:creationId xmlns:a16="http://schemas.microsoft.com/office/drawing/2014/main" id="{45B19F86-F11A-7350-9A35-298B37D38AA2}"/>
              </a:ext>
            </a:extLst>
          </p:cNvPr>
          <p:cNvPicPr>
            <a:picLocks noChangeAspect="1"/>
          </p:cNvPicPr>
          <p:nvPr/>
        </p:nvPicPr>
        <p:blipFill>
          <a:blip r:embed="rId3"/>
          <a:stretch>
            <a:fillRect/>
          </a:stretch>
        </p:blipFill>
        <p:spPr>
          <a:xfrm>
            <a:off x="10363196" y="-184827"/>
            <a:ext cx="1828800" cy="1828800"/>
          </a:xfrm>
          <a:prstGeom prst="rect">
            <a:avLst/>
          </a:prstGeom>
          <a:noFill/>
          <a:ln cap="flat">
            <a:noFill/>
          </a:ln>
        </p:spPr>
      </p:pic>
      <p:sp>
        <p:nvSpPr>
          <p:cNvPr id="10" name="CuadroTexto 9">
            <a:extLst>
              <a:ext uri="{FF2B5EF4-FFF2-40B4-BE49-F238E27FC236}">
                <a16:creationId xmlns:a16="http://schemas.microsoft.com/office/drawing/2014/main" id="{7AEE9B10-B6E6-898B-9FA5-6251521DEFB1}"/>
              </a:ext>
            </a:extLst>
          </p:cNvPr>
          <p:cNvSpPr txBox="1"/>
          <p:nvPr/>
        </p:nvSpPr>
        <p:spPr>
          <a:xfrm>
            <a:off x="347415" y="2281235"/>
            <a:ext cx="11421252" cy="3477875"/>
          </a:xfrm>
          <a:prstGeom prst="rect">
            <a:avLst/>
          </a:prstGeom>
          <a:noFill/>
        </p:spPr>
        <p:txBody>
          <a:bodyPr wrap="square">
            <a:spAutoFit/>
          </a:bodyPr>
          <a:lstStyle/>
          <a:p>
            <a:pPr algn="ctr"/>
            <a:r>
              <a:rPr lang="es-ES" sz="2000" dirty="0"/>
              <a:t>El ácido hialurónico (AH) es un glicosoaminoglicano no sulfatado distribuido ampliamente en todo el tejido conectivo, epitelial y neural. Es un polisacárido natural compuesto por unidades repetidas de ácido glucurónico y N acetilglucosamina. A diferencia de otros glicosoaminoglicanos, no contiene sulfato y se sintetiza en la membrana plasmática en lugar del aparato de Golgi. En términos más sencillos, el ácido hialurónico es una sustancia presente de forma natural en nuestro cuerpo, especialmente en la piel, los ojos y las articulaciones. Actúa como un lubricante y amortiguador, y ayuda a mantener la piel hidratada y flexible. Su capacidad para retener agua es impresionante; una sola molécula de ácido hialurónico puede retener hasta 1000 veces su peso en agua. Esta propiedad de retención de agua es fundamental para sus aplicaciones en medicina estética, donde se utiliza para hidratar la piel, rellenar arrugas y restaurar el volumen perdido. La comprensión de su estructura y función a nivel molecular es esencial para optimizar su uso y garantizar la seguridad y eficacia de los tratamientos. </a:t>
            </a:r>
            <a:endParaRPr lang="es-EC" sz="2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158">
    <p:spTree>
      <p:nvGrpSpPr>
        <p:cNvPr id="1" name=""/>
        <p:cNvGrpSpPr/>
        <p:nvPr/>
      </p:nvGrpSpPr>
      <p:grpSpPr>
        <a:xfrm>
          <a:off x="0" y="0"/>
          <a:ext cx="0" cy="0"/>
          <a:chOff x="0" y="0"/>
          <a:chExt cx="0" cy="0"/>
        </a:xfrm>
      </p:grpSpPr>
      <p:sp>
        <p:nvSpPr>
          <p:cNvPr id="2" name="Título 2">
            <a:extLst>
              <a:ext uri="{FF2B5EF4-FFF2-40B4-BE49-F238E27FC236}">
                <a16:creationId xmlns:a16="http://schemas.microsoft.com/office/drawing/2014/main" id="{7D96F9E0-4D50-5B61-816D-C383266D4AB0}"/>
              </a:ext>
            </a:extLst>
          </p:cNvPr>
          <p:cNvSpPr txBox="1">
            <a:spLocks noGrp="1"/>
          </p:cNvSpPr>
          <p:nvPr>
            <p:ph type="title"/>
          </p:nvPr>
        </p:nvSpPr>
        <p:spPr/>
        <p:txBody>
          <a:bodyPr/>
          <a:lstStyle/>
          <a:p>
            <a:pPr lvl="0"/>
            <a:r>
              <a:rPr lang="es-ES" dirty="0"/>
              <a:t>Composición química y estructura molecular</a:t>
            </a:r>
          </a:p>
        </p:txBody>
      </p:sp>
      <p:sp>
        <p:nvSpPr>
          <p:cNvPr id="3" name="Marcador de texto 6">
            <a:extLst>
              <a:ext uri="{FF2B5EF4-FFF2-40B4-BE49-F238E27FC236}">
                <a16:creationId xmlns:a16="http://schemas.microsoft.com/office/drawing/2014/main" id="{0F468C86-5C60-1D10-A350-35CFCA041E97}"/>
              </a:ext>
            </a:extLst>
          </p:cNvPr>
          <p:cNvSpPr txBox="1">
            <a:spLocks noGrp="1"/>
          </p:cNvSpPr>
          <p:nvPr>
            <p:ph type="body" idx="4294967295"/>
          </p:nvPr>
        </p:nvSpPr>
        <p:spPr>
          <a:xfrm>
            <a:off x="389467" y="2281235"/>
            <a:ext cx="11452627" cy="3700457"/>
          </a:xfrm>
        </p:spPr>
        <p:txBody>
          <a:bodyPr lIns="0" tIns="228600" rIns="0" bIns="0">
            <a:normAutofit fontScale="77500" lnSpcReduction="20000"/>
          </a:bodyPr>
          <a:lstStyle/>
          <a:p>
            <a:pPr marL="0" lvl="0" indent="0" algn="ctr">
              <a:buNone/>
            </a:pPr>
            <a:r>
              <a:rPr lang="es-ES" dirty="0"/>
              <a:t>La fórmula química del ácido hialurónico es (C14H21NO11)n, donde 'n' representa el número de unidades repetidas del disacárido. Este disacárido está compuesto por ácido D-glucurónico y N-acetil-D-glucosamina, unidos por enlaces glucosídicos β-(1→4) y β-(1→3). La estructura molecular del ácido hialurónico es lineal, pero en solución acuosa, forma una estructura helicoidal aleatoria. El peso molecular del ácido hialurónico puede variar ampliamente, desde unos pocos miles hasta varios millones de Daltons, dependiendo de su origen y método de preparación. El peso molecular influye en sus propiedades físicas y biológicas, como la viscosidad, la capacidad de retención de agua y la interacción con las células y tejidos. Las diferentes longitudes de cadena y pesos moleculares del ácido hialurónico influyen en su comportamiento en la piel. Por ejemplo, el ácido hialurónico de bajo peso molecular puede penetrar más profundamente en la piel, proporcionando hidratación desde el interior, mientras que el ácido hialurónico de alto peso molecular permanece en la superficie, formando una barrera protectora que previene la pérdida de agua.</a:t>
            </a:r>
            <a:endParaRPr lang="es-MX" dirty="0"/>
          </a:p>
          <a:p>
            <a:pPr marL="283464" lvl="0">
              <a:spcBef>
                <a:spcPts val="1800"/>
              </a:spcBef>
            </a:pPr>
            <a:endParaRPr lang="es-ES" sz="2000" dirty="0"/>
          </a:p>
          <a:p>
            <a:pPr marL="283464" lvl="0">
              <a:spcBef>
                <a:spcPts val="1800"/>
              </a:spcBef>
            </a:pPr>
            <a:endParaRPr lang="es-ES" sz="2000" dirty="0"/>
          </a:p>
        </p:txBody>
      </p:sp>
      <p:grpSp>
        <p:nvGrpSpPr>
          <p:cNvPr id="4" name="Grupo 18">
            <a:extLst>
              <a:ext uri="{FF2B5EF4-FFF2-40B4-BE49-F238E27FC236}">
                <a16:creationId xmlns:a16="http://schemas.microsoft.com/office/drawing/2014/main" id="{552F228B-4CA2-22BD-B4EB-D7C90D56CF1B}"/>
              </a:ext>
            </a:extLst>
          </p:cNvPr>
          <p:cNvGrpSpPr/>
          <p:nvPr/>
        </p:nvGrpSpPr>
        <p:grpSpPr>
          <a:xfrm>
            <a:off x="0" y="3900135"/>
            <a:ext cx="2959217" cy="2959217"/>
            <a:chOff x="0" y="3900135"/>
            <a:chExt cx="2959217" cy="2959217"/>
          </a:xfrm>
        </p:grpSpPr>
        <p:sp>
          <p:nvSpPr>
            <p:cNvPr id="5" name="Forma libre 19">
              <a:extLst>
                <a:ext uri="{FF2B5EF4-FFF2-40B4-BE49-F238E27FC236}">
                  <a16:creationId xmlns:a16="http://schemas.microsoft.com/office/drawing/2014/main" id="{574CB829-242F-0F8B-E8EA-DE183200122F}"/>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6" name="Forma libre 20">
              <a:extLst>
                <a:ext uri="{FF2B5EF4-FFF2-40B4-BE49-F238E27FC236}">
                  <a16:creationId xmlns:a16="http://schemas.microsoft.com/office/drawing/2014/main" id="{7BA164AE-139C-3D45-4001-203DB74B10EB}"/>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7" name="Forma libre 21">
              <a:extLst>
                <a:ext uri="{FF2B5EF4-FFF2-40B4-BE49-F238E27FC236}">
                  <a16:creationId xmlns:a16="http://schemas.microsoft.com/office/drawing/2014/main" id="{E1179C57-9C96-8475-32FB-1A7DA9B01B01}"/>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pic>
        <p:nvPicPr>
          <p:cNvPr id="8" name="Picture 1" descr="Logo-Praxis.png">
            <a:extLst>
              <a:ext uri="{FF2B5EF4-FFF2-40B4-BE49-F238E27FC236}">
                <a16:creationId xmlns:a16="http://schemas.microsoft.com/office/drawing/2014/main" id="{1C2BC27C-5ADF-160A-4BD1-A3226B58AB82}"/>
              </a:ext>
            </a:extLst>
          </p:cNvPr>
          <p:cNvPicPr>
            <a:picLocks noChangeAspect="1"/>
          </p:cNvPicPr>
          <p:nvPr/>
        </p:nvPicPr>
        <p:blipFill>
          <a:blip r:embed="rId3"/>
          <a:stretch>
            <a:fillRect/>
          </a:stretch>
        </p:blipFill>
        <p:spPr>
          <a:xfrm>
            <a:off x="10363196" y="-184827"/>
            <a:ext cx="1828800" cy="1828800"/>
          </a:xfrm>
          <a:prstGeom prst="rect">
            <a:avLst/>
          </a:prstGeom>
          <a:noFill/>
          <a:ln cap="flat">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159">
    <p:spTree>
      <p:nvGrpSpPr>
        <p:cNvPr id="1" name=""/>
        <p:cNvGrpSpPr/>
        <p:nvPr/>
      </p:nvGrpSpPr>
      <p:grpSpPr>
        <a:xfrm>
          <a:off x="0" y="0"/>
          <a:ext cx="0" cy="0"/>
          <a:chOff x="0" y="0"/>
          <a:chExt cx="0" cy="0"/>
        </a:xfrm>
      </p:grpSpPr>
      <p:sp>
        <p:nvSpPr>
          <p:cNvPr id="2" name="Título 2">
            <a:extLst>
              <a:ext uri="{FF2B5EF4-FFF2-40B4-BE49-F238E27FC236}">
                <a16:creationId xmlns:a16="http://schemas.microsoft.com/office/drawing/2014/main" id="{9AAA492F-72CE-48B0-88FA-F72ED4CEB843}"/>
              </a:ext>
            </a:extLst>
          </p:cNvPr>
          <p:cNvSpPr txBox="1">
            <a:spLocks noGrp="1"/>
          </p:cNvSpPr>
          <p:nvPr>
            <p:ph type="title"/>
          </p:nvPr>
        </p:nvSpPr>
        <p:spPr/>
        <p:txBody>
          <a:bodyPr/>
          <a:lstStyle/>
          <a:p>
            <a:pPr lvl="0"/>
            <a:r>
              <a:rPr lang="es-ES" dirty="0"/>
              <a:t>Historia y evolución en tratamientos estéticos</a:t>
            </a:r>
          </a:p>
        </p:txBody>
      </p:sp>
      <p:sp>
        <p:nvSpPr>
          <p:cNvPr id="3" name="Marcador de texto 6">
            <a:extLst>
              <a:ext uri="{FF2B5EF4-FFF2-40B4-BE49-F238E27FC236}">
                <a16:creationId xmlns:a16="http://schemas.microsoft.com/office/drawing/2014/main" id="{FD88FF16-491B-88A0-A896-12B3DA6E1FD9}"/>
              </a:ext>
            </a:extLst>
          </p:cNvPr>
          <p:cNvSpPr txBox="1">
            <a:spLocks noGrp="1"/>
          </p:cNvSpPr>
          <p:nvPr>
            <p:ph type="body" idx="4294967295"/>
          </p:nvPr>
        </p:nvSpPr>
        <p:spPr>
          <a:xfrm>
            <a:off x="237067" y="2070785"/>
            <a:ext cx="11650133" cy="3910907"/>
          </a:xfrm>
        </p:spPr>
        <p:txBody>
          <a:bodyPr lIns="0" tIns="228600" rIns="0" bIns="0">
            <a:normAutofit fontScale="85000" lnSpcReduction="20000"/>
          </a:bodyPr>
          <a:lstStyle/>
          <a:p>
            <a:pPr lvl="0" algn="ctr"/>
            <a:r>
              <a:rPr lang="es-ES" dirty="0"/>
              <a:t>El ácido hialurónico fue aislado por primera vez en 1934 por Karl Meyer y John Palmer a partir del humor vítreo del ojo de vaca. Inicialmente, se utilizó en aplicaciones médicas como la cirugía ocular y el tratamiento de la osteoartritis. Su potencial en la medicina estética se reconoció más tarde, y en la década de 1990, comenzaron a desarrollarse los primeros rellenos dérmicos a base de ácido hialurónico. La evolución de los rellenos de ácido hialurónico ha sido notable. Los primeros rellenos eran de origen animal y requerían pruebas de alergia. Sin embargo, con el tiempo, se desarrollaron métodos de producción basados en la fermentación bacteriana, que eliminaron la necesidad de pruebas de alergia y mejoraron la pureza y seguridad de los productos. Además, se han introducido diversas técnicas de reticulación (</a:t>
            </a:r>
            <a:r>
              <a:rPr lang="es-ES" dirty="0" err="1"/>
              <a:t>crosslinking</a:t>
            </a:r>
            <a:r>
              <a:rPr lang="es-ES" dirty="0"/>
              <a:t>) para modificar la estructura del ácido hialurónico y prolongar su duración en la piel. La reticulación crea enlaces entre las moléculas de ácido hialurónico, haciendo que el relleno sea más resistente a la degradación enzimática y, por lo tanto, más duradero.</a:t>
            </a:r>
            <a:endParaRPr lang="es-EC" dirty="0"/>
          </a:p>
        </p:txBody>
      </p:sp>
      <p:grpSp>
        <p:nvGrpSpPr>
          <p:cNvPr id="4" name="Grupo 18">
            <a:extLst>
              <a:ext uri="{FF2B5EF4-FFF2-40B4-BE49-F238E27FC236}">
                <a16:creationId xmlns:a16="http://schemas.microsoft.com/office/drawing/2014/main" id="{59BCC0A7-2760-2FCB-20F9-0CB857C4DA84}"/>
              </a:ext>
            </a:extLst>
          </p:cNvPr>
          <p:cNvGrpSpPr/>
          <p:nvPr/>
        </p:nvGrpSpPr>
        <p:grpSpPr>
          <a:xfrm>
            <a:off x="0" y="3900135"/>
            <a:ext cx="2959217" cy="2959217"/>
            <a:chOff x="0" y="3900135"/>
            <a:chExt cx="2959217" cy="2959217"/>
          </a:xfrm>
        </p:grpSpPr>
        <p:sp>
          <p:nvSpPr>
            <p:cNvPr id="5" name="Forma libre 19">
              <a:extLst>
                <a:ext uri="{FF2B5EF4-FFF2-40B4-BE49-F238E27FC236}">
                  <a16:creationId xmlns:a16="http://schemas.microsoft.com/office/drawing/2014/main" id="{FC0DA65D-5AE5-D37F-73AD-DECA275413E6}"/>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6" name="Forma libre 20">
              <a:extLst>
                <a:ext uri="{FF2B5EF4-FFF2-40B4-BE49-F238E27FC236}">
                  <a16:creationId xmlns:a16="http://schemas.microsoft.com/office/drawing/2014/main" id="{66E80399-5494-B93F-0AEF-93A131729A70}"/>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7" name="Forma libre 21">
              <a:extLst>
                <a:ext uri="{FF2B5EF4-FFF2-40B4-BE49-F238E27FC236}">
                  <a16:creationId xmlns:a16="http://schemas.microsoft.com/office/drawing/2014/main" id="{C4A44F9D-393B-F388-F894-64C5FDBC2665}"/>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pic>
        <p:nvPicPr>
          <p:cNvPr id="8" name="Picture 1" descr="Logo-Praxis.png">
            <a:extLst>
              <a:ext uri="{FF2B5EF4-FFF2-40B4-BE49-F238E27FC236}">
                <a16:creationId xmlns:a16="http://schemas.microsoft.com/office/drawing/2014/main" id="{925EA9AB-99F8-F59C-D178-954A6A0664FE}"/>
              </a:ext>
            </a:extLst>
          </p:cNvPr>
          <p:cNvPicPr>
            <a:picLocks noChangeAspect="1"/>
          </p:cNvPicPr>
          <p:nvPr/>
        </p:nvPicPr>
        <p:blipFill>
          <a:blip r:embed="rId3"/>
          <a:stretch>
            <a:fillRect/>
          </a:stretch>
        </p:blipFill>
        <p:spPr>
          <a:xfrm>
            <a:off x="10363196" y="-184827"/>
            <a:ext cx="1828800" cy="1828800"/>
          </a:xfrm>
          <a:prstGeom prst="rect">
            <a:avLst/>
          </a:prstGeom>
          <a:noFill/>
          <a:ln cap="flat">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160">
    <p:spTree>
      <p:nvGrpSpPr>
        <p:cNvPr id="1" name=""/>
        <p:cNvGrpSpPr/>
        <p:nvPr/>
      </p:nvGrpSpPr>
      <p:grpSpPr>
        <a:xfrm>
          <a:off x="0" y="0"/>
          <a:ext cx="0" cy="0"/>
          <a:chOff x="0" y="0"/>
          <a:chExt cx="0" cy="0"/>
        </a:xfrm>
      </p:grpSpPr>
      <p:sp>
        <p:nvSpPr>
          <p:cNvPr id="2" name="Título 2">
            <a:extLst>
              <a:ext uri="{FF2B5EF4-FFF2-40B4-BE49-F238E27FC236}">
                <a16:creationId xmlns:a16="http://schemas.microsoft.com/office/drawing/2014/main" id="{2AF5B7B7-EC89-59D7-C6D0-B3E42BEBDEDF}"/>
              </a:ext>
            </a:extLst>
          </p:cNvPr>
          <p:cNvSpPr txBox="1">
            <a:spLocks noGrp="1"/>
          </p:cNvSpPr>
          <p:nvPr>
            <p:ph type="title"/>
          </p:nvPr>
        </p:nvSpPr>
        <p:spPr/>
        <p:txBody>
          <a:bodyPr/>
          <a:lstStyle/>
          <a:p>
            <a:pPr lvl="0"/>
            <a:r>
              <a:rPr lang="es-ES" dirty="0"/>
              <a:t>Mecanismos biológicos de acción en la piel</a:t>
            </a:r>
          </a:p>
        </p:txBody>
      </p:sp>
      <p:sp>
        <p:nvSpPr>
          <p:cNvPr id="3" name="Marcador de texto 6">
            <a:extLst>
              <a:ext uri="{FF2B5EF4-FFF2-40B4-BE49-F238E27FC236}">
                <a16:creationId xmlns:a16="http://schemas.microsoft.com/office/drawing/2014/main" id="{811D8DD3-E8B9-5CC8-B364-DDEC2BDFB5F7}"/>
              </a:ext>
            </a:extLst>
          </p:cNvPr>
          <p:cNvSpPr txBox="1">
            <a:spLocks noGrp="1"/>
          </p:cNvSpPr>
          <p:nvPr>
            <p:ph type="body" idx="4294967295"/>
          </p:nvPr>
        </p:nvSpPr>
        <p:spPr>
          <a:xfrm>
            <a:off x="321733" y="2070785"/>
            <a:ext cx="11734799" cy="3910907"/>
          </a:xfrm>
        </p:spPr>
        <p:txBody>
          <a:bodyPr lIns="0" tIns="228600" rIns="0" bIns="0">
            <a:normAutofit/>
          </a:bodyPr>
          <a:lstStyle/>
          <a:p>
            <a:pPr marL="0" lvl="0" indent="0" algn="ctr">
              <a:buNone/>
            </a:pPr>
            <a:r>
              <a:rPr lang="es-ES" sz="2400" dirty="0"/>
              <a:t>El ácido hialurónico ejerce sus efectos en la piel a través de varios mecanismos biológicos. En primer lugar, actúa como un potente hidratante, atrayendo y reteniendo agua en el espacio extracelular. Esto aumenta la hidratación de la piel, mejorando su elasticidad y reduciendo la apariencia de arrugas y líneas finas. En segundo lugar, el ácido hialurónico interactúa con los receptores celulares, como el CD44, presentes en los fibroblastos y queratinocitos. Esta interacción estimula la proliferación y migración de estas células, promoviendo la regeneración de la piel y la síntesis de colágeno y elastina. Además, el ácido hialurónico tiene propiedades antiinflamatorias y antioxidantes. Puede modular la respuesta inflamatoria en la piel y protegerla del daño causado por los radicales libres, contribuyendo así a la prevención del envejecimiento prematuro. </a:t>
            </a:r>
          </a:p>
          <a:p>
            <a:pPr marL="283464" lvl="0">
              <a:spcBef>
                <a:spcPts val="1800"/>
              </a:spcBef>
            </a:pPr>
            <a:endParaRPr lang="es-ES" sz="2000" dirty="0"/>
          </a:p>
        </p:txBody>
      </p:sp>
      <p:grpSp>
        <p:nvGrpSpPr>
          <p:cNvPr id="4" name="Grupo 18">
            <a:extLst>
              <a:ext uri="{FF2B5EF4-FFF2-40B4-BE49-F238E27FC236}">
                <a16:creationId xmlns:a16="http://schemas.microsoft.com/office/drawing/2014/main" id="{35E52032-40CD-1D92-B0AA-D390338773C2}"/>
              </a:ext>
            </a:extLst>
          </p:cNvPr>
          <p:cNvGrpSpPr/>
          <p:nvPr/>
        </p:nvGrpSpPr>
        <p:grpSpPr>
          <a:xfrm>
            <a:off x="0" y="3900135"/>
            <a:ext cx="2959217" cy="2959217"/>
            <a:chOff x="0" y="3900135"/>
            <a:chExt cx="2959217" cy="2959217"/>
          </a:xfrm>
        </p:grpSpPr>
        <p:sp>
          <p:nvSpPr>
            <p:cNvPr id="5" name="Forma libre 19">
              <a:extLst>
                <a:ext uri="{FF2B5EF4-FFF2-40B4-BE49-F238E27FC236}">
                  <a16:creationId xmlns:a16="http://schemas.microsoft.com/office/drawing/2014/main" id="{17C0687D-E6A2-A8BC-1C88-E2C87DAE7527}"/>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6" name="Forma libre 20">
              <a:extLst>
                <a:ext uri="{FF2B5EF4-FFF2-40B4-BE49-F238E27FC236}">
                  <a16:creationId xmlns:a16="http://schemas.microsoft.com/office/drawing/2014/main" id="{F521061B-D11F-5A3B-0FDC-6D4E7D1D49D6}"/>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7" name="Forma libre 21">
              <a:extLst>
                <a:ext uri="{FF2B5EF4-FFF2-40B4-BE49-F238E27FC236}">
                  <a16:creationId xmlns:a16="http://schemas.microsoft.com/office/drawing/2014/main" id="{5FCF1391-07E7-5CF2-2CF7-8DD237D588E2}"/>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pic>
        <p:nvPicPr>
          <p:cNvPr id="8" name="Picture 1" descr="Logo-Praxis.png">
            <a:extLst>
              <a:ext uri="{FF2B5EF4-FFF2-40B4-BE49-F238E27FC236}">
                <a16:creationId xmlns:a16="http://schemas.microsoft.com/office/drawing/2014/main" id="{F983DE54-B15A-8BDA-09D3-46610ACD41D9}"/>
              </a:ext>
            </a:extLst>
          </p:cNvPr>
          <p:cNvPicPr>
            <a:picLocks noChangeAspect="1"/>
          </p:cNvPicPr>
          <p:nvPr/>
        </p:nvPicPr>
        <p:blipFill>
          <a:blip r:embed="rId3"/>
          <a:stretch>
            <a:fillRect/>
          </a:stretch>
        </p:blipFill>
        <p:spPr>
          <a:xfrm>
            <a:off x="10363196" y="-184827"/>
            <a:ext cx="1828800" cy="1828800"/>
          </a:xfrm>
          <a:prstGeom prst="rect">
            <a:avLst/>
          </a:prstGeom>
          <a:noFill/>
          <a:ln cap="flat">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161">
    <p:spTree>
      <p:nvGrpSpPr>
        <p:cNvPr id="1" name=""/>
        <p:cNvGrpSpPr/>
        <p:nvPr/>
      </p:nvGrpSpPr>
      <p:grpSpPr>
        <a:xfrm>
          <a:off x="0" y="0"/>
          <a:ext cx="0" cy="0"/>
          <a:chOff x="0" y="0"/>
          <a:chExt cx="0" cy="0"/>
        </a:xfrm>
      </p:grpSpPr>
      <p:sp>
        <p:nvSpPr>
          <p:cNvPr id="2" name="Título 2">
            <a:extLst>
              <a:ext uri="{FF2B5EF4-FFF2-40B4-BE49-F238E27FC236}">
                <a16:creationId xmlns:a16="http://schemas.microsoft.com/office/drawing/2014/main" id="{50A97066-AFF3-281E-EEA1-E3674FD106AF}"/>
              </a:ext>
            </a:extLst>
          </p:cNvPr>
          <p:cNvSpPr txBox="1">
            <a:spLocks noGrp="1"/>
          </p:cNvSpPr>
          <p:nvPr>
            <p:ph type="title"/>
          </p:nvPr>
        </p:nvSpPr>
        <p:spPr/>
        <p:txBody>
          <a:bodyPr/>
          <a:lstStyle/>
          <a:p>
            <a:pPr lvl="0"/>
            <a:r>
              <a:rPr lang="es-EC" dirty="0"/>
              <a:t>Propiedades hidratantes y regenerativas</a:t>
            </a:r>
            <a:endParaRPr lang="es-ES" dirty="0"/>
          </a:p>
        </p:txBody>
      </p:sp>
      <p:sp>
        <p:nvSpPr>
          <p:cNvPr id="3" name="Marcador de texto 6">
            <a:extLst>
              <a:ext uri="{FF2B5EF4-FFF2-40B4-BE49-F238E27FC236}">
                <a16:creationId xmlns:a16="http://schemas.microsoft.com/office/drawing/2014/main" id="{468DDBD0-6F3F-A89B-93DE-8DA03BC8D56E}"/>
              </a:ext>
            </a:extLst>
          </p:cNvPr>
          <p:cNvSpPr txBox="1">
            <a:spLocks noGrp="1"/>
          </p:cNvSpPr>
          <p:nvPr>
            <p:ph type="body" idx="4294967295"/>
          </p:nvPr>
        </p:nvSpPr>
        <p:spPr>
          <a:xfrm>
            <a:off x="594360" y="2281235"/>
            <a:ext cx="11174307" cy="3700457"/>
          </a:xfrm>
        </p:spPr>
        <p:txBody>
          <a:bodyPr lIns="0" tIns="228600" rIns="0" bIns="0">
            <a:normAutofit fontScale="85000" lnSpcReduction="20000"/>
          </a:bodyPr>
          <a:lstStyle/>
          <a:p>
            <a:pPr marL="0" lvl="0" indent="0" algn="ctr">
              <a:buNone/>
            </a:pPr>
            <a:r>
              <a:rPr lang="es-ES" dirty="0"/>
              <a:t>Las propiedades hidratantes del ácido hialurónico son insuperables. Su capacidad para retener hasta 1000 veces su peso en agua lo convierte en un humectante excepcional, atrayendo la humedad del ambiente y reteniéndola en la piel. Esto resulta en una piel más hidratada, suave y flexible. Además de la hidratación, el ácido hialurónico también promueve la regeneración de la piel. Estimula la producción de colágeno y elastina, dos proteínas esenciales para mantener la estructura y elasticidad de la piel. Al aumentar la síntesis de estas proteínas, el ácido hialurónico ayuda a reducir la apariencia de arrugas y líneas finas, y a mejorar la firmeza y tonicidad de la piel. Estas propiedades combinadas hacen que el ácido hialurónico sea un ingrediente clave en muchos productos y tratamientos estéticos. Desde cremas y sueros hasta rellenos dérmicos, el ácido hialurónico ofrece una solución eficaz para combatir la sequedad, las arrugas y la pérdida de volumen en la piel</a:t>
            </a:r>
            <a:endParaRPr lang="es-EC" dirty="0"/>
          </a:p>
          <a:p>
            <a:pPr marL="283464" lvl="0">
              <a:spcBef>
                <a:spcPts val="1800"/>
              </a:spcBef>
            </a:pPr>
            <a:endParaRPr lang="es-ES" sz="2000" dirty="0"/>
          </a:p>
          <a:p>
            <a:pPr marL="283464" lvl="0">
              <a:spcBef>
                <a:spcPts val="1800"/>
              </a:spcBef>
            </a:pPr>
            <a:endParaRPr lang="es-ES" sz="2000" dirty="0"/>
          </a:p>
        </p:txBody>
      </p:sp>
      <p:grpSp>
        <p:nvGrpSpPr>
          <p:cNvPr id="4" name="Grupo 18">
            <a:extLst>
              <a:ext uri="{FF2B5EF4-FFF2-40B4-BE49-F238E27FC236}">
                <a16:creationId xmlns:a16="http://schemas.microsoft.com/office/drawing/2014/main" id="{41E598F1-F6DB-6B35-5447-233C4D805B72}"/>
              </a:ext>
            </a:extLst>
          </p:cNvPr>
          <p:cNvGrpSpPr/>
          <p:nvPr/>
        </p:nvGrpSpPr>
        <p:grpSpPr>
          <a:xfrm>
            <a:off x="0" y="3900135"/>
            <a:ext cx="2959217" cy="2959217"/>
            <a:chOff x="0" y="3900135"/>
            <a:chExt cx="2959217" cy="2959217"/>
          </a:xfrm>
        </p:grpSpPr>
        <p:sp>
          <p:nvSpPr>
            <p:cNvPr id="5" name="Forma libre 19">
              <a:extLst>
                <a:ext uri="{FF2B5EF4-FFF2-40B4-BE49-F238E27FC236}">
                  <a16:creationId xmlns:a16="http://schemas.microsoft.com/office/drawing/2014/main" id="{8C42AF66-EF07-E95D-8C63-1B06C4599BE0}"/>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6" name="Forma libre 20">
              <a:extLst>
                <a:ext uri="{FF2B5EF4-FFF2-40B4-BE49-F238E27FC236}">
                  <a16:creationId xmlns:a16="http://schemas.microsoft.com/office/drawing/2014/main" id="{DD28A217-0C1C-A67B-F1AF-807E2D2A6965}"/>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7" name="Forma libre 21">
              <a:extLst>
                <a:ext uri="{FF2B5EF4-FFF2-40B4-BE49-F238E27FC236}">
                  <a16:creationId xmlns:a16="http://schemas.microsoft.com/office/drawing/2014/main" id="{73BDA35A-DAEB-062A-13AC-ED7EA5289D70}"/>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pic>
        <p:nvPicPr>
          <p:cNvPr id="8" name="Picture 1" descr="Logo-Praxis.png">
            <a:extLst>
              <a:ext uri="{FF2B5EF4-FFF2-40B4-BE49-F238E27FC236}">
                <a16:creationId xmlns:a16="http://schemas.microsoft.com/office/drawing/2014/main" id="{EE7864AB-40DE-F452-5789-9A34CB39E79F}"/>
              </a:ext>
            </a:extLst>
          </p:cNvPr>
          <p:cNvPicPr>
            <a:picLocks noChangeAspect="1"/>
          </p:cNvPicPr>
          <p:nvPr/>
        </p:nvPicPr>
        <p:blipFill>
          <a:blip r:embed="rId3"/>
          <a:stretch>
            <a:fillRect/>
          </a:stretch>
        </p:blipFill>
        <p:spPr>
          <a:xfrm>
            <a:off x="10363196" y="-184827"/>
            <a:ext cx="1828800" cy="1828800"/>
          </a:xfrm>
          <a:prstGeom prst="rect">
            <a:avLst/>
          </a:prstGeom>
          <a:noFill/>
          <a:ln cap="flat">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162">
    <p:spTree>
      <p:nvGrpSpPr>
        <p:cNvPr id="1" name=""/>
        <p:cNvGrpSpPr/>
        <p:nvPr/>
      </p:nvGrpSpPr>
      <p:grpSpPr>
        <a:xfrm>
          <a:off x="0" y="0"/>
          <a:ext cx="0" cy="0"/>
          <a:chOff x="0" y="0"/>
          <a:chExt cx="0" cy="0"/>
        </a:xfrm>
      </p:grpSpPr>
      <p:sp>
        <p:nvSpPr>
          <p:cNvPr id="2" name="Título 2">
            <a:extLst>
              <a:ext uri="{FF2B5EF4-FFF2-40B4-BE49-F238E27FC236}">
                <a16:creationId xmlns:a16="http://schemas.microsoft.com/office/drawing/2014/main" id="{84BF173A-CBA6-8E61-AAFC-B414ED47BB0A}"/>
              </a:ext>
            </a:extLst>
          </p:cNvPr>
          <p:cNvSpPr txBox="1">
            <a:spLocks noGrp="1"/>
          </p:cNvSpPr>
          <p:nvPr>
            <p:ph type="title"/>
          </p:nvPr>
        </p:nvSpPr>
        <p:spPr/>
        <p:txBody>
          <a:bodyPr/>
          <a:lstStyle/>
          <a:p>
            <a:pPr lvl="0"/>
            <a:r>
              <a:rPr lang="es-ES" dirty="0"/>
              <a:t>Tipos de ácido hialurónico en medicina estética</a:t>
            </a:r>
          </a:p>
        </p:txBody>
      </p:sp>
      <p:sp>
        <p:nvSpPr>
          <p:cNvPr id="3" name="Marcador de texto 6">
            <a:extLst>
              <a:ext uri="{FF2B5EF4-FFF2-40B4-BE49-F238E27FC236}">
                <a16:creationId xmlns:a16="http://schemas.microsoft.com/office/drawing/2014/main" id="{14CEE817-A156-2CFB-C27F-6B523987E91E}"/>
              </a:ext>
            </a:extLst>
          </p:cNvPr>
          <p:cNvSpPr txBox="1">
            <a:spLocks noGrp="1"/>
          </p:cNvSpPr>
          <p:nvPr>
            <p:ph type="body" idx="4294967295"/>
          </p:nvPr>
        </p:nvSpPr>
        <p:spPr>
          <a:xfrm>
            <a:off x="237068" y="2281235"/>
            <a:ext cx="11231036" cy="3700457"/>
          </a:xfrm>
        </p:spPr>
        <p:txBody>
          <a:bodyPr lIns="0" tIns="228600" rIns="0" bIns="0">
            <a:normAutofit fontScale="85000" lnSpcReduction="20000"/>
          </a:bodyPr>
          <a:lstStyle/>
          <a:p>
            <a:pPr marL="0" lvl="0" indent="0" algn="ctr">
              <a:buNone/>
            </a:pPr>
            <a:r>
              <a:rPr lang="es-ES" dirty="0"/>
              <a:t>En medicina estética, se utilizan diferentes tipos de ácido hialurónico, que se diferencian en su peso molecular, grado de reticulación y concentración. El peso molecular se refiere al tamaño de las moléculas de ácido hialurónico, mientras que el grado de reticulación indica el número de enlaces entre las moléculas. El ácido hialurónico de alto peso molecular permanece en la superficie de la piel, proporcionando hidratación y formando una barrera protectora. El ácido hialurónico de bajo peso molecular puede penetrar más profundamente en la piel, estimulando la producción de colágeno y elastina. Los rellenos de ácido hialurónico también se clasifican según su grado de reticulación. Los rellenos con un alto grado de reticulación son más duraderos y se utilizan para rellenar arrugas profundas y restaurar el volumen perdido. Los rellenos con un bajo grado de reticulación son más suaves y se utilizan para hidratar la piel y suavizar las líneas finas.</a:t>
            </a:r>
            <a:endParaRPr lang="es-EC" dirty="0"/>
          </a:p>
          <a:p>
            <a:pPr marL="283464" lvl="0">
              <a:spcBef>
                <a:spcPts val="1800"/>
              </a:spcBef>
            </a:pPr>
            <a:endParaRPr lang="es-ES" sz="2000" dirty="0"/>
          </a:p>
          <a:p>
            <a:pPr marL="283464" lvl="0">
              <a:spcBef>
                <a:spcPts val="1800"/>
              </a:spcBef>
            </a:pPr>
            <a:endParaRPr lang="es-ES" sz="2000" dirty="0"/>
          </a:p>
        </p:txBody>
      </p:sp>
      <p:grpSp>
        <p:nvGrpSpPr>
          <p:cNvPr id="4" name="Grupo 18">
            <a:extLst>
              <a:ext uri="{FF2B5EF4-FFF2-40B4-BE49-F238E27FC236}">
                <a16:creationId xmlns:a16="http://schemas.microsoft.com/office/drawing/2014/main" id="{727EEAD2-31D0-8070-8D5D-7BF809AD64DD}"/>
              </a:ext>
            </a:extLst>
          </p:cNvPr>
          <p:cNvGrpSpPr/>
          <p:nvPr/>
        </p:nvGrpSpPr>
        <p:grpSpPr>
          <a:xfrm>
            <a:off x="0" y="3900135"/>
            <a:ext cx="2959217" cy="2959217"/>
            <a:chOff x="0" y="3900135"/>
            <a:chExt cx="2959217" cy="2959217"/>
          </a:xfrm>
        </p:grpSpPr>
        <p:sp>
          <p:nvSpPr>
            <p:cNvPr id="5" name="Forma libre 19">
              <a:extLst>
                <a:ext uri="{FF2B5EF4-FFF2-40B4-BE49-F238E27FC236}">
                  <a16:creationId xmlns:a16="http://schemas.microsoft.com/office/drawing/2014/main" id="{33FFCE26-1286-1A6F-297B-9DA7F17969AE}"/>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6" name="Forma libre 20">
              <a:extLst>
                <a:ext uri="{FF2B5EF4-FFF2-40B4-BE49-F238E27FC236}">
                  <a16:creationId xmlns:a16="http://schemas.microsoft.com/office/drawing/2014/main" id="{357C52B6-4BE8-801D-08F9-93958452E6D6}"/>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7" name="Forma libre 21">
              <a:extLst>
                <a:ext uri="{FF2B5EF4-FFF2-40B4-BE49-F238E27FC236}">
                  <a16:creationId xmlns:a16="http://schemas.microsoft.com/office/drawing/2014/main" id="{B5F4651C-B569-786D-E61F-49BF4E820911}"/>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pic>
        <p:nvPicPr>
          <p:cNvPr id="8" name="Picture 1" descr="Logo-Praxis.png">
            <a:extLst>
              <a:ext uri="{FF2B5EF4-FFF2-40B4-BE49-F238E27FC236}">
                <a16:creationId xmlns:a16="http://schemas.microsoft.com/office/drawing/2014/main" id="{81682B15-8A20-6B69-1FF4-49147D279291}"/>
              </a:ext>
            </a:extLst>
          </p:cNvPr>
          <p:cNvPicPr>
            <a:picLocks noChangeAspect="1"/>
          </p:cNvPicPr>
          <p:nvPr/>
        </p:nvPicPr>
        <p:blipFill>
          <a:blip r:embed="rId3"/>
          <a:stretch>
            <a:fillRect/>
          </a:stretch>
        </p:blipFill>
        <p:spPr>
          <a:xfrm>
            <a:off x="10363196" y="-184827"/>
            <a:ext cx="1828800" cy="1828800"/>
          </a:xfrm>
          <a:prstGeom prst="rect">
            <a:avLst/>
          </a:prstGeom>
          <a:noFill/>
          <a:ln cap="flat">
            <a:noFill/>
          </a:ln>
        </p:spPr>
      </p:pic>
    </p:spTree>
  </p:cSld>
  <p:clrMapOvr>
    <a:masterClrMapping/>
  </p:clrMapOvr>
</p:sld>
</file>

<file path=ppt/theme/theme1.xml><?xml version="1.0" encoding="utf-8"?>
<a:theme xmlns:a="http://schemas.openxmlformats.org/drawingml/2006/main" name="Personalizar">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35</TotalTime>
  <Words>3358</Words>
  <Application>Microsoft Office PowerPoint</Application>
  <PresentationFormat>Panorámica</PresentationFormat>
  <Paragraphs>66</Paragraphs>
  <Slides>22</Slides>
  <Notes>22</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22</vt:i4>
      </vt:variant>
    </vt:vector>
  </HeadingPairs>
  <TitlesOfParts>
    <vt:vector size="27" baseType="lpstr">
      <vt:lpstr>Arial</vt:lpstr>
      <vt:lpstr>Calibri</vt:lpstr>
      <vt:lpstr>Franklin Gothic Book</vt:lpstr>
      <vt:lpstr>Franklin Gothic Demi</vt:lpstr>
      <vt:lpstr>Personalizar</vt:lpstr>
      <vt:lpstr>ARMONIZACON FACIAL  Centro de Capacitación Continua PRAXIS</vt:lpstr>
      <vt:lpstr>INTRODUCCIÓN A LA ASIGNATURA</vt:lpstr>
      <vt:lpstr>CONTENIDOS</vt:lpstr>
      <vt:lpstr>Definición científica del ácido hialurónico</vt:lpstr>
      <vt:lpstr>Composición química y estructura molecular</vt:lpstr>
      <vt:lpstr>Historia y evolución en tratamientos estéticos</vt:lpstr>
      <vt:lpstr>Mecanismos biológicos de acción en la piel</vt:lpstr>
      <vt:lpstr>Propiedades hidratantes y regenerativas</vt:lpstr>
      <vt:lpstr>Tipos de ácido hialurónico en medicina estética</vt:lpstr>
      <vt:lpstr>Técnicas de aplicación en tratamientos faciales</vt:lpstr>
      <vt:lpstr>Procedimientos para reducción de arrugas y líneas de expresión</vt:lpstr>
      <vt:lpstr>Beneficios en rejuvenecimiento facial</vt:lpstr>
      <vt:lpstr>Aplicaciones en aumento y relleno de volúmenes</vt:lpstr>
      <vt:lpstr>Tratamientos específicos para diferentes zonas del rostro</vt:lpstr>
      <vt:lpstr>Seguridad y contraindicaciones</vt:lpstr>
      <vt:lpstr>Posibles efectos secundarios y riesgos</vt:lpstr>
      <vt:lpstr>Selección adecuada de productos y concentraciones</vt:lpstr>
      <vt:lpstr>Protocolo de aplicación profesiona</vt:lpstr>
      <vt:lpstr>Combinación con otros tratamientos estéticos</vt:lpstr>
      <vt:lpstr>Resultados esperados a corto y largo plazo</vt:lpstr>
      <vt:lpstr>Tendencias actuales y futuras del ácido hialurónico</vt:lpstr>
      <vt:lpstr>Conclusiones y recomendaciones finales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NOMBRE DE LA ASIGNATURA Centro de Capacitación Continua PRAXIS</dc:title>
  <dc:creator>USER</dc:creator>
  <cp:lastModifiedBy>Elizabeth Sarango</cp:lastModifiedBy>
  <cp:revision>3</cp:revision>
  <dcterms:created xsi:type="dcterms:W3CDTF">2026-01-10T14:43:24Z</dcterms:created>
  <dcterms:modified xsi:type="dcterms:W3CDTF">2026-05-04T03:54:36Z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