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10" r:id="rId2"/>
    <p:sldId id="391" r:id="rId3"/>
    <p:sldId id="411" r:id="rId4"/>
    <p:sldId id="413" r:id="rId5"/>
    <p:sldId id="438" r:id="rId6"/>
    <p:sldId id="439" r:id="rId7"/>
    <p:sldId id="440" r:id="rId8"/>
    <p:sldId id="441" r:id="rId9"/>
    <p:sldId id="428" r:id="rId10"/>
    <p:sldId id="429" r:id="rId11"/>
    <p:sldId id="430" r:id="rId1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9800"/>
    <a:srgbClr val="FFC6C6"/>
    <a:srgbClr val="00AA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Row>
  </a:tblStyle>
  <a:tblStyle styleId="{16D9F66E-5EB9-4882-86FB-DCBF35E3C3E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1V>
      <a:tcStyle>
        <a:tcBdr/>
        <a:fill>
          <a:solidFill>
            <a:srgbClr val="D5E3C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70AD47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BF1E9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BF1E9"/>
          </a:solidFill>
        </a:fill>
      </a:tcStyle>
    </a:firstRow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wholeTbl>
    <a:band1H>
      <a:tcStyle>
        <a:tcBdr/>
        <a:fill>
          <a:solidFill>
            <a:srgbClr val="4472C4"/>
          </a:solidFill>
        </a:fill>
      </a:tcStyle>
    </a:band1H>
    <a:band2H>
      <a:tcStyle>
        <a:tcBdr/>
        <a:fill>
          <a:solidFill>
            <a:srgbClr val="4472C4"/>
          </a:solidFill>
        </a:fill>
      </a:tcStyle>
    </a:band2H>
    <a:band1V>
      <a:tcStyle>
        <a:tcBdr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band1V>
    <a:band2V>
      <a:tcStyle>
        <a:tcBdr/>
        <a:fill>
          <a:solidFill>
            <a:srgbClr val="4472C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1V>
      <a:tcStyle>
        <a:tcBdr/>
        <a:fill>
          <a:solidFill>
            <a:srgbClr val="CFD5EA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4472C4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EBF5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9EBF5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F2DE63D5-997A-4646-A377-4702673A728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5A5A5"/>
          </a:solidFill>
        </a:fill>
      </a:tcStyle>
    </a:firstRow>
  </a:tblStyle>
  <a:tblStyle styleId="{9DCAF9ED-07DC-4A11-8D7F-57B35C2568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FCECE8"/>
          </a:solidFill>
        </a:fill>
      </a:tcStyle>
    </a:band1H>
    <a:band1V>
      <a:tcStyle>
        <a:tcBdr/>
        <a:fill>
          <a:solidFill>
            <a:srgbClr val="FCECE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8A107856-5554-42FB-B03E-39F5DBC370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1V>
      <a:tcStyle>
        <a:tcBdr/>
        <a:fill>
          <a:solidFill>
            <a:srgbClr val="F8D7CD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ED7D3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CECE8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FCECE8"/>
          </a:solidFill>
        </a:fill>
      </a:tcStyle>
    </a:firstRow>
  </a:tblStyle>
  <a:tblStyle styleId="{8799B23B-EC83-4686-B30A-512413B5E67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5A5A5"/>
          </a:solidFill>
        </a:fill>
      </a:tcStyle>
    </a:band1H>
    <a:band1V>
      <a:tcStyle>
        <a:tcBdr/>
        <a:fill>
          <a:solidFill>
            <a:srgbClr val="A5A5A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A5A5A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2C1B53-EA26-4FB5-8734-D2A25460A204}" type="doc">
      <dgm:prSet loTypeId="urn:microsoft.com/office/officeart/2005/8/layout/vList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C"/>
        </a:p>
      </dgm:t>
    </dgm:pt>
    <dgm:pt modelId="{78ADBB97-7EFD-46DF-8ADD-678EC6CFD659}">
      <dgm:prSet phldrT="[Texto]"/>
      <dgm:spPr/>
      <dgm:t>
        <a:bodyPr/>
        <a:lstStyle/>
        <a:p>
          <a:pPr>
            <a:buNone/>
          </a:pPr>
          <a:r>
            <a:rPr lang="es-ES" b="1" i="0" dirty="0"/>
            <a:t>HIFU Corporal (Ultrasonido Focalizado de Alta Intensidad)</a:t>
          </a:r>
          <a:r>
            <a:rPr lang="es-ES" b="0" i="0" dirty="0"/>
            <a:t>Genera una matriz térmica de puntos de coagulación en las capas más profundas de la piel y el plano subcutáneo, produciendo un efecto lifting no quirúrgico duradero</a:t>
          </a:r>
          <a:endParaRPr lang="es-EC" dirty="0"/>
        </a:p>
      </dgm:t>
    </dgm:pt>
    <dgm:pt modelId="{4BB18E43-A94A-44EA-9396-98EB724E3CF0}" type="parTrans" cxnId="{A90E3C5B-7F0C-4E86-A4DC-8B8A85B4FC08}">
      <dgm:prSet/>
      <dgm:spPr/>
      <dgm:t>
        <a:bodyPr/>
        <a:lstStyle/>
        <a:p>
          <a:endParaRPr lang="es-EC"/>
        </a:p>
      </dgm:t>
    </dgm:pt>
    <dgm:pt modelId="{C1665B1E-57A0-4FFC-A3B6-53AC0DAE218C}" type="sibTrans" cxnId="{A90E3C5B-7F0C-4E86-A4DC-8B8A85B4FC08}">
      <dgm:prSet/>
      <dgm:spPr/>
      <dgm:t>
        <a:bodyPr/>
        <a:lstStyle/>
        <a:p>
          <a:endParaRPr lang="es-EC"/>
        </a:p>
      </dgm:t>
    </dgm:pt>
    <dgm:pt modelId="{00DC9912-119B-41DC-AB38-8528FCB9E2F7}">
      <dgm:prSet phldrT="[Texto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000" b="1" i="0" dirty="0"/>
            <a:t>Ondas de Choque Mecánicas: </a:t>
          </a:r>
          <a:r>
            <a:rPr lang="es-ES" sz="2000" b="0" i="0" dirty="0"/>
            <a:t>Ondas acústicas de gran energía que desestructuran de forma mecánica los tabiques fibrosos de la celulitis, mejorando notablemente la flexibilidad del tejido cutáneo.</a:t>
          </a:r>
          <a:endParaRPr lang="es-EC" sz="2000" dirty="0"/>
        </a:p>
        <a:p>
          <a:pPr marL="0" lvl="0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C" sz="2100" dirty="0"/>
        </a:p>
      </dgm:t>
    </dgm:pt>
    <dgm:pt modelId="{87E1B9BB-C672-4D12-9F94-3D654B18C8DE}" type="parTrans" cxnId="{6603C05A-E230-4988-A489-3A76ECFD4202}">
      <dgm:prSet/>
      <dgm:spPr/>
      <dgm:t>
        <a:bodyPr/>
        <a:lstStyle/>
        <a:p>
          <a:endParaRPr lang="es-EC"/>
        </a:p>
      </dgm:t>
    </dgm:pt>
    <dgm:pt modelId="{CA536BCF-9D42-4A79-8606-E2030C22B216}" type="sibTrans" cxnId="{6603C05A-E230-4988-A489-3A76ECFD4202}">
      <dgm:prSet/>
      <dgm:spPr/>
      <dgm:t>
        <a:bodyPr/>
        <a:lstStyle/>
        <a:p>
          <a:endParaRPr lang="es-EC"/>
        </a:p>
      </dgm:t>
    </dgm:pt>
    <dgm:pt modelId="{9DC17BA7-7835-4059-B8E1-CCCC6A1C0F30}">
      <dgm:prSet phldrT="[Texto]" custT="1"/>
      <dgm:spPr/>
      <dgm:t>
        <a:bodyPr/>
        <a:lstStyle/>
        <a:p>
          <a:pPr marL="171450" lvl="1" indent="0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C" sz="1800" dirty="0"/>
        </a:p>
      </dgm:t>
    </dgm:pt>
    <dgm:pt modelId="{A1F719CC-A0D9-4B99-B9C2-432742666AD3}" type="parTrans" cxnId="{4FE9EA7A-4949-4879-BA34-90C8172A6B03}">
      <dgm:prSet/>
      <dgm:spPr/>
      <dgm:t>
        <a:bodyPr/>
        <a:lstStyle/>
        <a:p>
          <a:endParaRPr lang="es-EC"/>
        </a:p>
      </dgm:t>
    </dgm:pt>
    <dgm:pt modelId="{8068FAD4-1E62-4BA2-8042-3E35C8BE3F38}" type="sibTrans" cxnId="{4FE9EA7A-4949-4879-BA34-90C8172A6B03}">
      <dgm:prSet/>
      <dgm:spPr/>
      <dgm:t>
        <a:bodyPr/>
        <a:lstStyle/>
        <a:p>
          <a:endParaRPr lang="es-EC"/>
        </a:p>
      </dgm:t>
    </dgm:pt>
    <dgm:pt modelId="{1780A683-33CD-4011-A6B3-37B969050605}">
      <dgm:prSet phldrT="[Texto]"/>
      <dgm:spPr/>
      <dgm:t>
        <a:bodyPr/>
        <a:lstStyle/>
        <a:p>
          <a:pPr>
            <a:buNone/>
          </a:pPr>
          <a:r>
            <a:rPr lang="es-ES" b="1" i="0" dirty="0"/>
            <a:t>Remodelación Multicapa </a:t>
          </a:r>
          <a:r>
            <a:rPr lang="es-ES" b="1" i="0" dirty="0" err="1"/>
            <a:t>Integrada</a:t>
          </a:r>
          <a:r>
            <a:rPr lang="es-ES" b="0" i="0" dirty="0" err="1"/>
            <a:t>Protocolos</a:t>
          </a:r>
          <a:r>
            <a:rPr lang="es-ES" b="0" i="0" dirty="0"/>
            <a:t> clínicos híbridos enfocados en tratar simultáneamente la grasa localizada, la flacidez y las alteraciones del contorno corporal para resultados de mayor predictibilidad.</a:t>
          </a:r>
          <a:endParaRPr lang="es-EC" dirty="0"/>
        </a:p>
      </dgm:t>
    </dgm:pt>
    <dgm:pt modelId="{8350DC30-3109-41B6-A085-1C99BE3D1238}" type="parTrans" cxnId="{00FC54B7-ADBE-44DF-A838-FA5249BCCBE7}">
      <dgm:prSet/>
      <dgm:spPr/>
      <dgm:t>
        <a:bodyPr/>
        <a:lstStyle/>
        <a:p>
          <a:endParaRPr lang="es-EC"/>
        </a:p>
      </dgm:t>
    </dgm:pt>
    <dgm:pt modelId="{B2556941-ECDE-4113-8161-27D1E3D2D533}" type="sibTrans" cxnId="{00FC54B7-ADBE-44DF-A838-FA5249BCCBE7}">
      <dgm:prSet/>
      <dgm:spPr/>
      <dgm:t>
        <a:bodyPr/>
        <a:lstStyle/>
        <a:p>
          <a:endParaRPr lang="es-EC"/>
        </a:p>
      </dgm:t>
    </dgm:pt>
    <dgm:pt modelId="{4D4110DE-0121-4E4D-B095-0CAAC2E9E864}" type="pres">
      <dgm:prSet presAssocID="{A22C1B53-EA26-4FB5-8734-D2A25460A204}" presName="linear" presStyleCnt="0">
        <dgm:presLayoutVars>
          <dgm:dir/>
          <dgm:resizeHandles val="exact"/>
        </dgm:presLayoutVars>
      </dgm:prSet>
      <dgm:spPr/>
    </dgm:pt>
    <dgm:pt modelId="{5443B68A-2F34-4D9A-84F3-6EE84CFD3947}" type="pres">
      <dgm:prSet presAssocID="{78ADBB97-7EFD-46DF-8ADD-678EC6CFD659}" presName="comp" presStyleCnt="0"/>
      <dgm:spPr/>
    </dgm:pt>
    <dgm:pt modelId="{C014794E-97E3-46F2-9ED0-FC94F1420C3C}" type="pres">
      <dgm:prSet presAssocID="{78ADBB97-7EFD-46DF-8ADD-678EC6CFD659}" presName="box" presStyleLbl="node1" presStyleIdx="0" presStyleCnt="3"/>
      <dgm:spPr/>
    </dgm:pt>
    <dgm:pt modelId="{ADEB7BBA-BE65-4A2E-AE05-16AEF2EC9562}" type="pres">
      <dgm:prSet presAssocID="{78ADBB97-7EFD-46DF-8ADD-678EC6CFD659}" presName="img" presStyleLbl="fgImgPlace1" presStyleIdx="0" presStyleCnt="3" custLinFactNeighborX="-9479" custLinFactNeighborY="2155"/>
      <dgm:spPr/>
    </dgm:pt>
    <dgm:pt modelId="{48E46104-A3C4-4A8B-A8F0-B18D31F57433}" type="pres">
      <dgm:prSet presAssocID="{78ADBB97-7EFD-46DF-8ADD-678EC6CFD659}" presName="text" presStyleLbl="node1" presStyleIdx="0" presStyleCnt="3">
        <dgm:presLayoutVars>
          <dgm:bulletEnabled val="1"/>
        </dgm:presLayoutVars>
      </dgm:prSet>
      <dgm:spPr/>
    </dgm:pt>
    <dgm:pt modelId="{109D0611-5306-4589-BAFF-B279DEE383AE}" type="pres">
      <dgm:prSet presAssocID="{C1665B1E-57A0-4FFC-A3B6-53AC0DAE218C}" presName="spacer" presStyleCnt="0"/>
      <dgm:spPr/>
    </dgm:pt>
    <dgm:pt modelId="{13225166-CB21-448B-BE5F-76030D7564AB}" type="pres">
      <dgm:prSet presAssocID="{00DC9912-119B-41DC-AB38-8528FCB9E2F7}" presName="comp" presStyleCnt="0"/>
      <dgm:spPr/>
    </dgm:pt>
    <dgm:pt modelId="{B857CE01-40E1-448F-877D-96A807DCA31D}" type="pres">
      <dgm:prSet presAssocID="{00DC9912-119B-41DC-AB38-8528FCB9E2F7}" presName="box" presStyleLbl="node1" presStyleIdx="1" presStyleCnt="3"/>
      <dgm:spPr/>
    </dgm:pt>
    <dgm:pt modelId="{B093C6AF-D6C6-4BA2-9A2D-189F6577BC63}" type="pres">
      <dgm:prSet presAssocID="{00DC9912-119B-41DC-AB38-8528FCB9E2F7}" presName="img" presStyleLbl="fgImgPlace1" presStyleIdx="1" presStyleCnt="3" custLinFactNeighborX="-9479" custLinFactNeighborY="220"/>
      <dgm:spPr/>
    </dgm:pt>
    <dgm:pt modelId="{0E6B6FDC-18D9-456F-A1A4-B49503E29973}" type="pres">
      <dgm:prSet presAssocID="{00DC9912-119B-41DC-AB38-8528FCB9E2F7}" presName="text" presStyleLbl="node1" presStyleIdx="1" presStyleCnt="3">
        <dgm:presLayoutVars>
          <dgm:bulletEnabled val="1"/>
        </dgm:presLayoutVars>
      </dgm:prSet>
      <dgm:spPr/>
    </dgm:pt>
    <dgm:pt modelId="{2271E338-F55A-44EC-A623-9C85DF92F392}" type="pres">
      <dgm:prSet presAssocID="{CA536BCF-9D42-4A79-8606-E2030C22B216}" presName="spacer" presStyleCnt="0"/>
      <dgm:spPr/>
    </dgm:pt>
    <dgm:pt modelId="{BDF54753-FBED-4EB0-A046-C8A6C9011C42}" type="pres">
      <dgm:prSet presAssocID="{1780A683-33CD-4011-A6B3-37B969050605}" presName="comp" presStyleCnt="0"/>
      <dgm:spPr/>
    </dgm:pt>
    <dgm:pt modelId="{DECBF371-56AF-4A3E-9B42-1D6BEA397DBF}" type="pres">
      <dgm:prSet presAssocID="{1780A683-33CD-4011-A6B3-37B969050605}" presName="box" presStyleLbl="node1" presStyleIdx="2" presStyleCnt="3"/>
      <dgm:spPr/>
    </dgm:pt>
    <dgm:pt modelId="{E6177E59-5428-485F-A046-E60801562D75}" type="pres">
      <dgm:prSet presAssocID="{1780A683-33CD-4011-A6B3-37B969050605}" presName="img" presStyleLbl="fgImgPlace1" presStyleIdx="2" presStyleCnt="3"/>
      <dgm:spPr/>
    </dgm:pt>
    <dgm:pt modelId="{D0924377-233F-48D8-B4D1-46A7371A20E2}" type="pres">
      <dgm:prSet presAssocID="{1780A683-33CD-4011-A6B3-37B969050605}" presName="text" presStyleLbl="node1" presStyleIdx="2" presStyleCnt="3">
        <dgm:presLayoutVars>
          <dgm:bulletEnabled val="1"/>
        </dgm:presLayoutVars>
      </dgm:prSet>
      <dgm:spPr/>
    </dgm:pt>
  </dgm:ptLst>
  <dgm:cxnLst>
    <dgm:cxn modelId="{BFB13D0C-5610-4177-A6E3-C9F1CEE4FAF8}" type="presOf" srcId="{9DC17BA7-7835-4059-B8E1-CCCC6A1C0F30}" destId="{B857CE01-40E1-448F-877D-96A807DCA31D}" srcOrd="0" destOrd="1" presId="urn:microsoft.com/office/officeart/2005/8/layout/vList4"/>
    <dgm:cxn modelId="{177B8F15-6A58-4860-80C1-232BCE993643}" type="presOf" srcId="{78ADBB97-7EFD-46DF-8ADD-678EC6CFD659}" destId="{C014794E-97E3-46F2-9ED0-FC94F1420C3C}" srcOrd="0" destOrd="0" presId="urn:microsoft.com/office/officeart/2005/8/layout/vList4"/>
    <dgm:cxn modelId="{A90E3C5B-7F0C-4E86-A4DC-8B8A85B4FC08}" srcId="{A22C1B53-EA26-4FB5-8734-D2A25460A204}" destId="{78ADBB97-7EFD-46DF-8ADD-678EC6CFD659}" srcOrd="0" destOrd="0" parTransId="{4BB18E43-A94A-44EA-9396-98EB724E3CF0}" sibTransId="{C1665B1E-57A0-4FFC-A3B6-53AC0DAE218C}"/>
    <dgm:cxn modelId="{E5782943-92ED-4601-8B5B-6CED32AD5047}" type="presOf" srcId="{1780A683-33CD-4011-A6B3-37B969050605}" destId="{DECBF371-56AF-4A3E-9B42-1D6BEA397DBF}" srcOrd="0" destOrd="0" presId="urn:microsoft.com/office/officeart/2005/8/layout/vList4"/>
    <dgm:cxn modelId="{E7E08966-1F42-4F6B-B8D7-D1619BA72391}" type="presOf" srcId="{1780A683-33CD-4011-A6B3-37B969050605}" destId="{D0924377-233F-48D8-B4D1-46A7371A20E2}" srcOrd="1" destOrd="0" presId="urn:microsoft.com/office/officeart/2005/8/layout/vList4"/>
    <dgm:cxn modelId="{87C33451-7414-4FF5-8944-7D72ED3B78EC}" type="presOf" srcId="{9DC17BA7-7835-4059-B8E1-CCCC6A1C0F30}" destId="{0E6B6FDC-18D9-456F-A1A4-B49503E29973}" srcOrd="1" destOrd="1" presId="urn:microsoft.com/office/officeart/2005/8/layout/vList4"/>
    <dgm:cxn modelId="{6603C05A-E230-4988-A489-3A76ECFD4202}" srcId="{A22C1B53-EA26-4FB5-8734-D2A25460A204}" destId="{00DC9912-119B-41DC-AB38-8528FCB9E2F7}" srcOrd="1" destOrd="0" parTransId="{87E1B9BB-C672-4D12-9F94-3D654B18C8DE}" sibTransId="{CA536BCF-9D42-4A79-8606-E2030C22B216}"/>
    <dgm:cxn modelId="{4FE9EA7A-4949-4879-BA34-90C8172A6B03}" srcId="{00DC9912-119B-41DC-AB38-8528FCB9E2F7}" destId="{9DC17BA7-7835-4059-B8E1-CCCC6A1C0F30}" srcOrd="0" destOrd="0" parTransId="{A1F719CC-A0D9-4B99-B9C2-432742666AD3}" sibTransId="{8068FAD4-1E62-4BA2-8042-3E35C8BE3F38}"/>
    <dgm:cxn modelId="{23F52CA7-812F-4508-9805-2D484A0420CC}" type="presOf" srcId="{00DC9912-119B-41DC-AB38-8528FCB9E2F7}" destId="{B857CE01-40E1-448F-877D-96A807DCA31D}" srcOrd="0" destOrd="0" presId="urn:microsoft.com/office/officeart/2005/8/layout/vList4"/>
    <dgm:cxn modelId="{A4784CB0-FD4B-4174-BFD0-04149226B0F5}" type="presOf" srcId="{A22C1B53-EA26-4FB5-8734-D2A25460A204}" destId="{4D4110DE-0121-4E4D-B095-0CAAC2E9E864}" srcOrd="0" destOrd="0" presId="urn:microsoft.com/office/officeart/2005/8/layout/vList4"/>
    <dgm:cxn modelId="{B51F83B4-73C5-4693-9F22-D10690B38338}" type="presOf" srcId="{78ADBB97-7EFD-46DF-8ADD-678EC6CFD659}" destId="{48E46104-A3C4-4A8B-A8F0-B18D31F57433}" srcOrd="1" destOrd="0" presId="urn:microsoft.com/office/officeart/2005/8/layout/vList4"/>
    <dgm:cxn modelId="{00FC54B7-ADBE-44DF-A838-FA5249BCCBE7}" srcId="{A22C1B53-EA26-4FB5-8734-D2A25460A204}" destId="{1780A683-33CD-4011-A6B3-37B969050605}" srcOrd="2" destOrd="0" parTransId="{8350DC30-3109-41B6-A085-1C99BE3D1238}" sibTransId="{B2556941-ECDE-4113-8161-27D1E3D2D533}"/>
    <dgm:cxn modelId="{651FA4DC-90E9-40BB-98BB-7E9707A85CD6}" type="presOf" srcId="{00DC9912-119B-41DC-AB38-8528FCB9E2F7}" destId="{0E6B6FDC-18D9-456F-A1A4-B49503E29973}" srcOrd="1" destOrd="0" presId="urn:microsoft.com/office/officeart/2005/8/layout/vList4"/>
    <dgm:cxn modelId="{D6EC64F3-2C54-420E-855D-3777FB6020B3}" type="presParOf" srcId="{4D4110DE-0121-4E4D-B095-0CAAC2E9E864}" destId="{5443B68A-2F34-4D9A-84F3-6EE84CFD3947}" srcOrd="0" destOrd="0" presId="urn:microsoft.com/office/officeart/2005/8/layout/vList4"/>
    <dgm:cxn modelId="{D242052C-E971-4C99-B14D-0F50D880E70A}" type="presParOf" srcId="{5443B68A-2F34-4D9A-84F3-6EE84CFD3947}" destId="{C014794E-97E3-46F2-9ED0-FC94F1420C3C}" srcOrd="0" destOrd="0" presId="urn:microsoft.com/office/officeart/2005/8/layout/vList4"/>
    <dgm:cxn modelId="{DBFBE1C5-FCB0-4B71-B4BE-2687C079E3A4}" type="presParOf" srcId="{5443B68A-2F34-4D9A-84F3-6EE84CFD3947}" destId="{ADEB7BBA-BE65-4A2E-AE05-16AEF2EC9562}" srcOrd="1" destOrd="0" presId="urn:microsoft.com/office/officeart/2005/8/layout/vList4"/>
    <dgm:cxn modelId="{91684A39-61DC-4688-95D6-2B0D4145AB1A}" type="presParOf" srcId="{5443B68A-2F34-4D9A-84F3-6EE84CFD3947}" destId="{48E46104-A3C4-4A8B-A8F0-B18D31F57433}" srcOrd="2" destOrd="0" presId="urn:microsoft.com/office/officeart/2005/8/layout/vList4"/>
    <dgm:cxn modelId="{83B030D7-30E9-4DB2-B01A-BAF115C04CCA}" type="presParOf" srcId="{4D4110DE-0121-4E4D-B095-0CAAC2E9E864}" destId="{109D0611-5306-4589-BAFF-B279DEE383AE}" srcOrd="1" destOrd="0" presId="urn:microsoft.com/office/officeart/2005/8/layout/vList4"/>
    <dgm:cxn modelId="{3D8AF75C-447E-4721-BA03-AB3BE14CB862}" type="presParOf" srcId="{4D4110DE-0121-4E4D-B095-0CAAC2E9E864}" destId="{13225166-CB21-448B-BE5F-76030D7564AB}" srcOrd="2" destOrd="0" presId="urn:microsoft.com/office/officeart/2005/8/layout/vList4"/>
    <dgm:cxn modelId="{4CE1C14A-FE45-4847-AD03-263879628EA9}" type="presParOf" srcId="{13225166-CB21-448B-BE5F-76030D7564AB}" destId="{B857CE01-40E1-448F-877D-96A807DCA31D}" srcOrd="0" destOrd="0" presId="urn:microsoft.com/office/officeart/2005/8/layout/vList4"/>
    <dgm:cxn modelId="{82B0ECFC-A22D-41C9-9F28-C8BAA4D918F0}" type="presParOf" srcId="{13225166-CB21-448B-BE5F-76030D7564AB}" destId="{B093C6AF-D6C6-4BA2-9A2D-189F6577BC63}" srcOrd="1" destOrd="0" presId="urn:microsoft.com/office/officeart/2005/8/layout/vList4"/>
    <dgm:cxn modelId="{C2326875-ED23-40E3-B13B-AA2EFCBC02E0}" type="presParOf" srcId="{13225166-CB21-448B-BE5F-76030D7564AB}" destId="{0E6B6FDC-18D9-456F-A1A4-B49503E29973}" srcOrd="2" destOrd="0" presId="urn:microsoft.com/office/officeart/2005/8/layout/vList4"/>
    <dgm:cxn modelId="{AAFF843B-BA9C-44BD-8E5C-A2671D6E4028}" type="presParOf" srcId="{4D4110DE-0121-4E4D-B095-0CAAC2E9E864}" destId="{2271E338-F55A-44EC-A623-9C85DF92F392}" srcOrd="3" destOrd="0" presId="urn:microsoft.com/office/officeart/2005/8/layout/vList4"/>
    <dgm:cxn modelId="{66965283-8A87-4EB8-9E35-86C30EDCAB72}" type="presParOf" srcId="{4D4110DE-0121-4E4D-B095-0CAAC2E9E864}" destId="{BDF54753-FBED-4EB0-A046-C8A6C9011C42}" srcOrd="4" destOrd="0" presId="urn:microsoft.com/office/officeart/2005/8/layout/vList4"/>
    <dgm:cxn modelId="{0D6AF775-60F8-419D-8E59-60740A51A64F}" type="presParOf" srcId="{BDF54753-FBED-4EB0-A046-C8A6C9011C42}" destId="{DECBF371-56AF-4A3E-9B42-1D6BEA397DBF}" srcOrd="0" destOrd="0" presId="urn:microsoft.com/office/officeart/2005/8/layout/vList4"/>
    <dgm:cxn modelId="{36B05347-9B33-410F-AC22-53139C297041}" type="presParOf" srcId="{BDF54753-FBED-4EB0-A046-C8A6C9011C42}" destId="{E6177E59-5428-485F-A046-E60801562D75}" srcOrd="1" destOrd="0" presId="urn:microsoft.com/office/officeart/2005/8/layout/vList4"/>
    <dgm:cxn modelId="{9AE9A0BE-6B91-43C2-B9BB-A35A625F613C}" type="presParOf" srcId="{BDF54753-FBED-4EB0-A046-C8A6C9011C42}" destId="{D0924377-233F-48D8-B4D1-46A7371A20E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14794E-97E3-46F2-9ED0-FC94F1420C3C}">
      <dsp:nvSpPr>
        <dsp:cNvPr id="0" name=""/>
        <dsp:cNvSpPr/>
      </dsp:nvSpPr>
      <dsp:spPr>
        <a:xfrm>
          <a:off x="0" y="0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kern="1200" dirty="0"/>
            <a:t>HIFU Corporal (Ultrasonido Focalizado de Alta Intensidad)</a:t>
          </a:r>
          <a:r>
            <a:rPr lang="es-ES" sz="2100" b="0" i="0" kern="1200" dirty="0"/>
            <a:t>Genera una matriz térmica de puntos de coagulación en las capas más profundas de la piel y el plano subcutáneo, produciendo un efecto lifting no quirúrgico duradero</a:t>
          </a:r>
          <a:endParaRPr lang="es-EC" sz="2100" kern="1200" dirty="0"/>
        </a:p>
      </dsp:txBody>
      <dsp:txXfrm>
        <a:off x="2059489" y="0"/>
        <a:ext cx="7556950" cy="1362012"/>
      </dsp:txXfrm>
    </dsp:sp>
    <dsp:sp modelId="{ADEB7BBA-BE65-4A2E-AE05-16AEF2EC9562}">
      <dsp:nvSpPr>
        <dsp:cNvPr id="0" name=""/>
        <dsp:cNvSpPr/>
      </dsp:nvSpPr>
      <dsp:spPr>
        <a:xfrm>
          <a:off x="0" y="159682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7CE01-40E1-448F-877D-96A807DCA31D}">
      <dsp:nvSpPr>
        <dsp:cNvPr id="0" name=""/>
        <dsp:cNvSpPr/>
      </dsp:nvSpPr>
      <dsp:spPr>
        <a:xfrm>
          <a:off x="0" y="1498213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000" b="1" i="0" kern="1200" dirty="0"/>
            <a:t>Ondas de Choque Mecánicas: </a:t>
          </a:r>
          <a:r>
            <a:rPr lang="es-ES" sz="2000" b="0" i="0" kern="1200" dirty="0"/>
            <a:t>Ondas acústicas de gran energía que desestructuran de forma mecánica los tabiques fibrosos de la celulitis, mejorando notablemente la flexibilidad del tejido cutáneo.</a:t>
          </a:r>
          <a:endParaRPr lang="es-EC" sz="2000" kern="1200" dirty="0"/>
        </a:p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C" sz="2100" kern="1200" dirty="0"/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EC" sz="1800" kern="1200" dirty="0"/>
        </a:p>
      </dsp:txBody>
      <dsp:txXfrm>
        <a:off x="2059489" y="1498213"/>
        <a:ext cx="7556950" cy="1362012"/>
      </dsp:txXfrm>
    </dsp:sp>
    <dsp:sp modelId="{B093C6AF-D6C6-4BA2-9A2D-189F6577BC63}">
      <dsp:nvSpPr>
        <dsp:cNvPr id="0" name=""/>
        <dsp:cNvSpPr/>
      </dsp:nvSpPr>
      <dsp:spPr>
        <a:xfrm>
          <a:off x="0" y="1636811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5394097"/>
            <a:satOff val="-25103"/>
            <a:lumOff val="-110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CBF371-56AF-4A3E-9B42-1D6BEA397DBF}">
      <dsp:nvSpPr>
        <dsp:cNvPr id="0" name=""/>
        <dsp:cNvSpPr/>
      </dsp:nvSpPr>
      <dsp:spPr>
        <a:xfrm>
          <a:off x="0" y="2996426"/>
          <a:ext cx="9616440" cy="1362012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i="0" kern="1200" dirty="0"/>
            <a:t>Remodelación Multicapa </a:t>
          </a:r>
          <a:r>
            <a:rPr lang="es-ES" sz="2100" b="1" i="0" kern="1200" dirty="0" err="1"/>
            <a:t>Integrada</a:t>
          </a:r>
          <a:r>
            <a:rPr lang="es-ES" sz="2100" b="0" i="0" kern="1200" dirty="0" err="1"/>
            <a:t>Protocolos</a:t>
          </a:r>
          <a:r>
            <a:rPr lang="es-ES" sz="2100" b="0" i="0" kern="1200" dirty="0"/>
            <a:t> clínicos híbridos enfocados en tratar simultáneamente la grasa localizada, la flacidez y las alteraciones del contorno corporal para resultados de mayor predictibilidad.</a:t>
          </a:r>
          <a:endParaRPr lang="es-EC" sz="2100" kern="1200" dirty="0"/>
        </a:p>
      </dsp:txBody>
      <dsp:txXfrm>
        <a:off x="2059489" y="2996426"/>
        <a:ext cx="7556950" cy="1362012"/>
      </dsp:txXfrm>
    </dsp:sp>
    <dsp:sp modelId="{E6177E59-5428-485F-A046-E60801562D75}">
      <dsp:nvSpPr>
        <dsp:cNvPr id="0" name=""/>
        <dsp:cNvSpPr/>
      </dsp:nvSpPr>
      <dsp:spPr>
        <a:xfrm>
          <a:off x="136201" y="3132628"/>
          <a:ext cx="1923288" cy="1089609"/>
        </a:xfrm>
        <a:prstGeom prst="roundRect">
          <a:avLst>
            <a:gd name="adj" fmla="val 10000"/>
          </a:avLst>
        </a:prstGeom>
        <a:solidFill>
          <a:schemeClr val="accent4">
            <a:tint val="50000"/>
            <a:hueOff val="10788194"/>
            <a:satOff val="-50206"/>
            <a:lumOff val="-22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2">
            <a:extLst>
              <a:ext uri="{FF2B5EF4-FFF2-40B4-BE49-F238E27FC236}">
                <a16:creationId xmlns:a16="http://schemas.microsoft.com/office/drawing/2014/main" id="{8E01CB7C-0BA2-8422-4E14-A7619C626315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21777C1-3BF4-4A00-98A1-F2860BEC7CBD}" type="datetime1">
              <a: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27/06/2026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D0089BB9-8888-A0B9-D761-D4139FEA4F83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19DABC2-7F88-4C2D-ACDC-6FC968EE788D}" type="slidenum">
              <a:t>‹Nº›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Marcador de pie de página 6">
            <a:extLst>
              <a:ext uri="{FF2B5EF4-FFF2-40B4-BE49-F238E27FC236}">
                <a16:creationId xmlns:a16="http://schemas.microsoft.com/office/drawing/2014/main" id="{7130DE98-387F-3655-6D5D-E0D40D4C18DC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Marcador de encabezado 7">
            <a:extLst>
              <a:ext uri="{FF2B5EF4-FFF2-40B4-BE49-F238E27FC236}">
                <a16:creationId xmlns:a16="http://schemas.microsoft.com/office/drawing/2014/main" id="{1D7B565F-8D18-95A4-51A8-E4F847ADC1A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6113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63CB917-A686-857B-E2F2-55A17F10E9C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6247CE5-30F5-0FF7-074F-46F2E68F02E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6C2ADDA-F50B-4BA0-96AE-D82C55B3C98F}" type="datetime1">
              <a:rPr lang="es-ES"/>
              <a:pPr lvl="0"/>
              <a:t>27/06/2026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904BF08F-AEB9-6C8C-073B-AD89689B98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s-EC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16036CD3-C62C-A1EA-C3E2-1FBCBEB775F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0D76F3-A727-C5B4-3291-A59D70780670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5845D3-2CEE-8CDA-E845-42D0E653133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F228232-6616-4E6B-B355-197C02859175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6851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s-E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6112831-A29D-4104-59B3-8E02240DA3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2D497FF-44AB-7E48-8F94-8B67D8E9710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622689-DDA4-D863-CA6D-E06CE878DEE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B3563CF-501F-43F4-B3D4-996604BB0FC8}" type="slidenum">
              <a:t>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35B78-D85B-0CF0-7701-30B0F40FB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A3A37895-1E5E-A50E-D6C9-DAAA0D1735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081946D-FEB8-0188-9587-80850CE2F55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1B600D3-3D05-48AE-39F7-0B401420A72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10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710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C23DD-4522-3869-0363-393587EEB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C7A898E-4C95-D93C-5053-F2DDAA651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2C14682-480B-09BA-F85C-6C19F6CA1B6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09CDC5D-01C7-5F20-9AF4-377A1C9F20D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11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774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CED8528-86C0-30B4-2221-E2F6F521C8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15ADF32-600E-C63C-784D-7AC256D3F6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A3A28F-9018-4959-568D-0364CF017CD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67F252D-9E10-4B58-9789-42B7B4000E6E}" type="slidenum">
              <a:t>2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BD486AB4-F928-A115-CD00-8B4E50DBBB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1260A44-352B-778F-F0E1-10335C27A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44B737-50D4-6C2D-9D01-145BD71C029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CE1238-AB14-4A6F-9649-8F7222CE8A66}" type="slidenum">
              <a:t>3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22D4BA8-40FA-865D-25ED-85ABB9AD2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5C33635-49BF-344F-70BA-D087063CECF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3A68FC7-3CE7-6034-61AE-9F73F72A684E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4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B5EA2-A9EA-DF8F-8D0B-766C06762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0F570391-6B55-5347-28D8-B4B098C441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6DF46E6E-02F6-362C-93E5-069CBE16B7B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E5EAD59-C836-39FE-905F-AB2CB9F2851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5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820989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F837C-C525-94E7-495D-26992121E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96FE47-62C4-7C8F-39EB-5738BDA13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470F18B6-3D29-38B5-0B97-25EEB8F701C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175ABBF-7C99-9DE4-AAD5-1E90DBC6501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6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3749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5C5CE-D133-B513-374F-0F035B0E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3C010BC-6F2F-B155-0632-ED0626E59F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9F32A4D-8014-080E-0B0B-1371AB564FD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02D3B9-A037-1051-8B6E-B3B0FF0414E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7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0882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BCABC-4758-C861-30B5-7DDA440E2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1A5E71E-3B65-797F-A0FA-15CAEEE102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350998F-DB53-BDF1-94DE-522D714B699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7C8517-5E00-964D-68B4-FEA9FBF0AE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8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449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977E-4380-CF0F-5E67-96043924E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0BB609E-67FD-CCBF-96E9-6B8F64D4F0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  <p:txBody>
          <a:bodyPr/>
          <a:lstStyle/>
          <a:p>
            <a:endParaRPr lang="es-EC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99BEF9-9825-0B60-DE92-7F64A36C8B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258F8CF-D2F5-50A2-8545-7690FC0C2507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A1014F44-6694-4DD1-A0BB-87FECAA75610}" type="slidenum">
              <a:t>9</a:t>
            </a:fld>
            <a:endParaRPr lang="es-E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10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939D91-F4B1-4A1F-31CA-07FA73E07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B26F68F-A8B9-B142-EC39-F8FFE0E2D5DB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9F96FA39-C7A7-AA1E-6318-60FAF6563367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BB3326B-8B6A-C520-C820-3BE224B203A0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C4167CA7-BFA2-15D5-86DF-C838D086CA22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C2B76CE-C902-C75C-CDE9-6B4593940E01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86483165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y tabla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">
            <a:extLst>
              <a:ext uri="{FF2B5EF4-FFF2-40B4-BE49-F238E27FC236}">
                <a16:creationId xmlns:a16="http://schemas.microsoft.com/office/drawing/2014/main" id="{FF537671-158A-7CFB-04A1-69CB6CCCA187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3" name="Forma libre 13">
              <a:extLst>
                <a:ext uri="{FF2B5EF4-FFF2-40B4-BE49-F238E27FC236}">
                  <a16:creationId xmlns:a16="http://schemas.microsoft.com/office/drawing/2014/main" id="{90749C3F-0C92-8789-1BE8-28CCDCD3BF5D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14">
              <a:extLst>
                <a:ext uri="{FF2B5EF4-FFF2-40B4-BE49-F238E27FC236}">
                  <a16:creationId xmlns:a16="http://schemas.microsoft.com/office/drawing/2014/main" id="{24C0C99F-1D9C-2B1A-27E5-27681071965A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5">
              <a:extLst>
                <a:ext uri="{FF2B5EF4-FFF2-40B4-BE49-F238E27FC236}">
                  <a16:creationId xmlns:a16="http://schemas.microsoft.com/office/drawing/2014/main" id="{42AE6E42-A10C-1DC4-545E-5BF1FD40886E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00340047-2362-D4CE-F56E-B7A5A8029A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61413" y="4661720"/>
            <a:ext cx="7936233" cy="138076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2D42C739-F5FE-6641-FDCB-5B29EBA8E6C2}"/>
              </a:ext>
            </a:extLst>
          </p:cNvPr>
          <p:cNvCxnSpPr/>
          <p:nvPr/>
        </p:nvCxnSpPr>
        <p:spPr>
          <a:xfrm>
            <a:off x="3670931" y="6313173"/>
            <a:ext cx="213360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435BA0A5-5238-6DE4-4829-4B799F30084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584008"/>
            <a:ext cx="2825111" cy="3999064"/>
          </a:xfrm>
        </p:spPr>
        <p:txBody>
          <a:bodyPr lIns="0" tIns="274320"/>
          <a:lstStyle>
            <a:lvl1pPr marL="0" indent="0">
              <a:spcBef>
                <a:spcPts val="1800"/>
              </a:spcBef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C1C2C22-89AC-711D-3ADF-35523481A996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70931" y="584008"/>
            <a:ext cx="7926704" cy="3999064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88CB9778-4B6B-16D2-56B9-86395E2B100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E41841-ADA6-42D6-810A-934D36B86610}" type="slidenum">
              <a:t>‹Nº›</a:t>
            </a:fld>
            <a:endParaRPr lang="es-ES"/>
          </a:p>
        </p:txBody>
      </p:sp>
      <p:sp>
        <p:nvSpPr>
          <p:cNvPr id="11" name="Marcador de fecha 7">
            <a:extLst>
              <a:ext uri="{FF2B5EF4-FFF2-40B4-BE49-F238E27FC236}">
                <a16:creationId xmlns:a16="http://schemas.microsoft.com/office/drawing/2014/main" id="{77BABFD2-A6D1-73A9-E8D0-0ED2B41B71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1855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8BCB1E0E-1482-2654-37FB-956727140F79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C60337FC-7FC7-F7A3-C43F-6DCCF0534A95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886C8CC1-9327-FAB6-11D9-1DA056434EEC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6898D712-7B07-EF95-92B0-FFC59BF0AEC2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E541CD0A-2D3C-C9EB-6DE4-D756B40002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98406"/>
            <a:ext cx="10972800" cy="1574313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7" name="Conector recto 3">
            <a:extLst>
              <a:ext uri="{FF2B5EF4-FFF2-40B4-BE49-F238E27FC236}">
                <a16:creationId xmlns:a16="http://schemas.microsoft.com/office/drawing/2014/main" id="{530D8C4E-C5B7-3124-D105-1F8C107D8609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E6E8590-3222-100D-D602-B8F870C9141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5521" y="2676521"/>
            <a:ext cx="5746747" cy="3597469"/>
          </a:xfrm>
        </p:spPr>
        <p:txBody>
          <a:bodyPr l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32F50506-000F-691C-916B-CC076B818F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7619996" y="2676521"/>
            <a:ext cx="3947163" cy="3597469"/>
          </a:xfrm>
        </p:spPr>
        <p:txBody>
          <a:bodyPr lIns="0"/>
          <a:lstStyle>
            <a:lvl1pPr marL="342900" indent="-342900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2BAA797A-7643-B686-6DF4-21BD3D7591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sp>
        <p:nvSpPr>
          <p:cNvPr id="11" name="Marcador de número de diapositiva 9">
            <a:extLst>
              <a:ext uri="{FF2B5EF4-FFF2-40B4-BE49-F238E27FC236}">
                <a16:creationId xmlns:a16="http://schemas.microsoft.com/office/drawing/2014/main" id="{49225726-72A0-176B-490B-7CB721A43C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45B34C9-2F87-47BE-BDBD-958357FDC4BA}" type="slidenum"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8066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a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DFE369-AFB0-1C5F-AB0B-3F3FA3E486A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02402"/>
            <a:ext cx="10972800" cy="1570326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la tabla 2">
            <a:extLst>
              <a:ext uri="{FF2B5EF4-FFF2-40B4-BE49-F238E27FC236}">
                <a16:creationId xmlns:a16="http://schemas.microsoft.com/office/drawing/2014/main" id="{85FF33A7-5A69-61D3-442A-E73641F5D8EB}"/>
              </a:ext>
            </a:extLst>
          </p:cNvPr>
          <p:cNvSpPr txBox="1">
            <a:spLocks noGrp="1"/>
          </p:cNvSpPr>
          <p:nvPr>
            <p:ph type="tbl" idx="4294967295"/>
          </p:nvPr>
        </p:nvSpPr>
        <p:spPr>
          <a:xfrm>
            <a:off x="594360" y="2628625"/>
            <a:ext cx="10972800" cy="363674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en el icono para agregar una tabla</a:t>
            </a:r>
          </a:p>
        </p:txBody>
      </p:sp>
      <p:sp>
        <p:nvSpPr>
          <p:cNvPr id="4" name="Marcador de número de diapositiva 9">
            <a:extLst>
              <a:ext uri="{FF2B5EF4-FFF2-40B4-BE49-F238E27FC236}">
                <a16:creationId xmlns:a16="http://schemas.microsoft.com/office/drawing/2014/main" id="{4CBE4443-CD93-52EB-5B29-E5664FC1819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D4441A-16F1-4836-B083-9F2E02589B53}" type="slidenum">
              <a:t>‹Nº›</a:t>
            </a:fld>
            <a:endParaRPr lang="es-ES"/>
          </a:p>
        </p:txBody>
      </p:sp>
      <p:sp>
        <p:nvSpPr>
          <p:cNvPr id="5" name="Marcador de fecha 7">
            <a:extLst>
              <a:ext uri="{FF2B5EF4-FFF2-40B4-BE49-F238E27FC236}">
                <a16:creationId xmlns:a16="http://schemas.microsoft.com/office/drawing/2014/main" id="{6A7E39EA-C782-11C2-355B-5419B28BE9C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6" name="Conector recto 3">
            <a:extLst>
              <a:ext uri="{FF2B5EF4-FFF2-40B4-BE49-F238E27FC236}">
                <a16:creationId xmlns:a16="http://schemas.microsoft.com/office/drawing/2014/main" id="{0949943B-F9B0-EF29-0939-4BEC69AFB9DA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2078106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447447-02E1-866A-890C-11A4CA6835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0A768361-C23B-B0A0-BE5C-A64EBE1DB35B}"/>
              </a:ext>
            </a:extLst>
          </p:cNvPr>
          <p:cNvGrpSpPr/>
          <p:nvPr/>
        </p:nvGrpSpPr>
        <p:grpSpPr>
          <a:xfrm>
            <a:off x="6092747" y="0"/>
            <a:ext cx="6099249" cy="6099249"/>
            <a:chOff x="6092747" y="0"/>
            <a:chExt cx="6099249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FD15AFFA-FEFA-FA01-1949-125185E5605A}"/>
                </a:ext>
              </a:extLst>
            </p:cNvPr>
            <p:cNvSpPr/>
            <p:nvPr/>
          </p:nvSpPr>
          <p:spPr>
            <a:xfrm flipH="1" flipV="1">
              <a:off x="9118323" y="2001018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E43D284A-E314-D29B-5182-D7C15DF87B3E}"/>
                </a:ext>
              </a:extLst>
            </p:cNvPr>
            <p:cNvSpPr/>
            <p:nvPr/>
          </p:nvSpPr>
          <p:spPr>
            <a:xfrm flipH="1" flipV="1">
              <a:off x="10195569" y="0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DCA60A05-231B-E406-81D0-0E9C4455B3B1}"/>
                </a:ext>
              </a:extLst>
            </p:cNvPr>
            <p:cNvSpPr/>
            <p:nvPr/>
          </p:nvSpPr>
          <p:spPr>
            <a:xfrm flipH="1" flipV="1">
              <a:off x="6092747" y="0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Marcador de texto 29">
            <a:extLst>
              <a:ext uri="{FF2B5EF4-FFF2-40B4-BE49-F238E27FC236}">
                <a16:creationId xmlns:a16="http://schemas.microsoft.com/office/drawing/2014/main" id="{ACBE48E5-63CB-4431-6F03-3CF761EA997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94360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8" name="Conector recto 3">
            <a:extLst>
              <a:ext uri="{FF2B5EF4-FFF2-40B4-BE49-F238E27FC236}">
                <a16:creationId xmlns:a16="http://schemas.microsoft.com/office/drawing/2014/main" id="{73701C78-5B3A-2DA8-DB1B-B8C9D802AC69}"/>
              </a:ext>
            </a:extLst>
          </p:cNvPr>
          <p:cNvCxnSpPr/>
          <p:nvPr/>
        </p:nvCxnSpPr>
        <p:spPr>
          <a:xfrm>
            <a:off x="594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332130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">
            <a:extLst>
              <a:ext uri="{FF2B5EF4-FFF2-40B4-BE49-F238E27FC236}">
                <a16:creationId xmlns:a16="http://schemas.microsoft.com/office/drawing/2014/main" id="{F577F2AA-2383-BC92-E32C-858E7EA97DB2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BFEB5EDB-E409-8D47-1CA4-2CA7D8E5A4B7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D187115B-195A-7DBB-4814-84FABA1B0704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C2A81CDC-53A9-BC23-405D-412B9CA097C0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7018868-F457-7FDF-72A8-F40DD96970F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FC791435-0C9D-611E-3DD2-D49D30CCA4CD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3C69DC26-B8D9-7967-3EE3-ABD5F88EE6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89573"/>
            <a:ext cx="6787746" cy="1593506"/>
          </a:xfrm>
        </p:spPr>
        <p:txBody>
          <a:bodyPr lIns="0" tIns="0" rIns="0" bIns="0" anchor="b">
            <a:noAutofit/>
          </a:bodyPr>
          <a:lstStyle>
            <a:lvl1pPr>
              <a:defRPr spc="5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9" name="Marcador de contenido 5">
            <a:extLst>
              <a:ext uri="{FF2B5EF4-FFF2-40B4-BE49-F238E27FC236}">
                <a16:creationId xmlns:a16="http://schemas.microsoft.com/office/drawing/2014/main" id="{E71A77CC-ACEB-6491-90DD-ADEDC6E0F5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281921"/>
            <a:ext cx="6787746" cy="3708513"/>
          </a:xfrm>
        </p:spPr>
        <p:txBody>
          <a:bodyPr lIns="0" tIns="228600" rIns="0" bIns="0"/>
          <a:lstStyle>
            <a:lvl1pPr marL="283464">
              <a:lnSpc>
                <a:spcPct val="80000"/>
              </a:lnSpc>
              <a:spcBef>
                <a:spcPts val="2200"/>
              </a:spcBef>
              <a:defRPr sz="2400" b="1">
                <a:solidFill>
                  <a:srgbClr val="5D7D40"/>
                </a:solidFill>
              </a:defRPr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0" name="Marcador de número de diapositiva 42">
            <a:extLst>
              <a:ext uri="{FF2B5EF4-FFF2-40B4-BE49-F238E27FC236}">
                <a16:creationId xmlns:a16="http://schemas.microsoft.com/office/drawing/2014/main" id="{B441FFB5-492C-EB9F-E492-DA66C505333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529C704-7A07-44E8-86C1-5248DD2B4D1C}" type="slidenum">
              <a:t>‹Nº›</a:t>
            </a:fld>
            <a:endParaRPr lang="es-ES"/>
          </a:p>
        </p:txBody>
      </p:sp>
      <p:sp>
        <p:nvSpPr>
          <p:cNvPr id="11" name="Marcador de fecha 41">
            <a:extLst>
              <a:ext uri="{FF2B5EF4-FFF2-40B4-BE49-F238E27FC236}">
                <a16:creationId xmlns:a16="http://schemas.microsoft.com/office/drawing/2014/main" id="{A472FFAC-75AC-2CC3-F4BF-35EFB73C6B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2" name="Conector recto 3">
            <a:extLst>
              <a:ext uri="{FF2B5EF4-FFF2-40B4-BE49-F238E27FC236}">
                <a16:creationId xmlns:a16="http://schemas.microsoft.com/office/drawing/2014/main" id="{FDB619EF-4CA3-D7FD-E0A6-1F4C21C342C6}"/>
              </a:ext>
            </a:extLst>
          </p:cNvPr>
          <p:cNvCxnSpPr/>
          <p:nvPr/>
        </p:nvCxnSpPr>
        <p:spPr>
          <a:xfrm>
            <a:off x="594360" y="2148839"/>
            <a:ext cx="2130552" cy="0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9481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de sección">
    <p:bg>
      <p:bgPr>
        <a:solidFill>
          <a:srgbClr val="4495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3">
            <a:extLst>
              <a:ext uri="{FF2B5EF4-FFF2-40B4-BE49-F238E27FC236}">
                <a16:creationId xmlns:a16="http://schemas.microsoft.com/office/drawing/2014/main" id="{E5F3CDEA-8421-FE25-F7C2-F50E51EA66D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0"/>
            <a:ext cx="12191996" cy="6880539"/>
          </a:xfrm>
        </p:spPr>
        <p:txBody>
          <a:bodyPr tIns="182880" anchorCtr="1">
            <a:no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483D661-08EB-D6FD-F3E4-CA0305037D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360" y="444928"/>
            <a:ext cx="5477475" cy="3291840"/>
          </a:xfrm>
        </p:spPr>
        <p:txBody>
          <a:bodyPr lIns="0" tIns="0" rIns="0" bIns="0" anchor="b">
            <a:no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4" name="Rectángulo 6">
            <a:extLst>
              <a:ext uri="{FF2B5EF4-FFF2-40B4-BE49-F238E27FC236}">
                <a16:creationId xmlns:a16="http://schemas.microsoft.com/office/drawing/2014/main" id="{B1131CF8-71BB-91E8-481D-EFC21ED50219}"/>
              </a:ext>
            </a:extLst>
          </p:cNvPr>
          <p:cNvSpPr/>
          <p:nvPr/>
        </p:nvSpPr>
        <p:spPr>
          <a:xfrm>
            <a:off x="6309360" y="3951844"/>
            <a:ext cx="2133596" cy="100584"/>
          </a:xfrm>
          <a:prstGeom prst="rect">
            <a:avLst/>
          </a:prstGeom>
          <a:solidFill>
            <a:srgbClr val="7CA655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ES" sz="1800" b="0" i="0" u="none" strike="noStrike" kern="1200" cap="none" spc="0" baseline="0">
              <a:solidFill>
                <a:srgbClr val="FFFFFF"/>
              </a:solidFill>
              <a:uFillTx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47921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5ACBB-4CDE-7BEC-B1B5-A1888D754B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9831" y="430526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posición de imagen 5">
            <a:extLst>
              <a:ext uri="{FF2B5EF4-FFF2-40B4-BE49-F238E27FC236}">
                <a16:creationId xmlns:a16="http://schemas.microsoft.com/office/drawing/2014/main" id="{D95CE8B9-E87E-64C2-C0BC-458B0E560AC7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0" y="-11109"/>
            <a:ext cx="5791196" cy="6880229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4" name="Marcador de texto 29">
            <a:extLst>
              <a:ext uri="{FF2B5EF4-FFF2-40B4-BE49-F238E27FC236}">
                <a16:creationId xmlns:a16="http://schemas.microsoft.com/office/drawing/2014/main" id="{EF1F47EA-1269-15F7-8238-EAD58C3F3E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9831" y="4568598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  <p:cxnSp>
        <p:nvCxnSpPr>
          <p:cNvPr id="5" name="Conector recto 6">
            <a:extLst>
              <a:ext uri="{FF2B5EF4-FFF2-40B4-BE49-F238E27FC236}">
                <a16:creationId xmlns:a16="http://schemas.microsoft.com/office/drawing/2014/main" id="{715B75C6-F3E0-C117-B92C-4104EC77FEB3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00329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umen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ector recto 8">
            <a:extLst>
              <a:ext uri="{FF2B5EF4-FFF2-40B4-BE49-F238E27FC236}">
                <a16:creationId xmlns:a16="http://schemas.microsoft.com/office/drawing/2014/main" id="{A282245B-5498-3F29-3B44-3B21E667E2D4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grpSp>
        <p:nvGrpSpPr>
          <p:cNvPr id="3" name="Grupo 9">
            <a:extLst>
              <a:ext uri="{FF2B5EF4-FFF2-40B4-BE49-F238E27FC236}">
                <a16:creationId xmlns:a16="http://schemas.microsoft.com/office/drawing/2014/main" id="{F93297F6-E33B-BAC5-7233-BE0905392C2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4" name="Forma libre 19">
              <a:extLst>
                <a:ext uri="{FF2B5EF4-FFF2-40B4-BE49-F238E27FC236}">
                  <a16:creationId xmlns:a16="http://schemas.microsoft.com/office/drawing/2014/main" id="{92285DC7-0466-BDB9-9AD5-C2F6B66730A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20">
              <a:extLst>
                <a:ext uri="{FF2B5EF4-FFF2-40B4-BE49-F238E27FC236}">
                  <a16:creationId xmlns:a16="http://schemas.microsoft.com/office/drawing/2014/main" id="{4678F85C-6686-3D86-0D78-805ADC1B0553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1">
              <a:extLst>
                <a:ext uri="{FF2B5EF4-FFF2-40B4-BE49-F238E27FC236}">
                  <a16:creationId xmlns:a16="http://schemas.microsoft.com/office/drawing/2014/main" id="{A3B3AB89-0B57-DAE1-7D85-4A09602155DF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7" name="Título 1">
            <a:extLst>
              <a:ext uri="{FF2B5EF4-FFF2-40B4-BE49-F238E27FC236}">
                <a16:creationId xmlns:a16="http://schemas.microsoft.com/office/drawing/2014/main" id="{9ACC81EF-B567-8C70-F942-812E7081E4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9"/>
            <a:ext cx="10873743" cy="1680200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1DC10E85-4512-BB35-ADD6-912A51937BD3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657600" y="2282004"/>
            <a:ext cx="7810503" cy="3699324"/>
          </a:xfrm>
        </p:spPr>
        <p:txBody>
          <a:bodyPr lIns="0" tIns="228600" rIns="0" bIns="0"/>
          <a:lstStyle>
            <a:lvl1pPr marL="283464">
              <a:spcBef>
                <a:spcPts val="1800"/>
              </a:spcBef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7">
            <a:extLst>
              <a:ext uri="{FF2B5EF4-FFF2-40B4-BE49-F238E27FC236}">
                <a16:creationId xmlns:a16="http://schemas.microsoft.com/office/drawing/2014/main" id="{7FBAEAB0-469B-92E0-60C0-85014BD41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6121F9-0C08-4FEB-BB11-D768AAFE196C}" type="slidenum">
              <a:t>‹Nº›</a:t>
            </a:fld>
            <a:endParaRPr lang="es-ES"/>
          </a:p>
        </p:txBody>
      </p:sp>
      <p:sp>
        <p:nvSpPr>
          <p:cNvPr id="10" name="Marcador de fecha 4">
            <a:extLst>
              <a:ext uri="{FF2B5EF4-FFF2-40B4-BE49-F238E27FC236}">
                <a16:creationId xmlns:a16="http://schemas.microsoft.com/office/drawing/2014/main" id="{857EA00B-2B4B-09E6-B47F-743E9972B76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398916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622E0-7F05-C316-87BC-7AC41AFAD18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09899" y="411480"/>
            <a:ext cx="5486400" cy="3291840"/>
          </a:xfrm>
        </p:spPr>
        <p:txBody>
          <a:bodyPr lIns="0" tIns="0" rIns="0" bIns="0" anchor="b">
            <a:noAutofit/>
          </a:bodyPr>
          <a:lstStyle>
            <a:lvl1pPr>
              <a:defRPr sz="6000"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grpSp>
        <p:nvGrpSpPr>
          <p:cNvPr id="3" name="Grupo 8">
            <a:extLst>
              <a:ext uri="{FF2B5EF4-FFF2-40B4-BE49-F238E27FC236}">
                <a16:creationId xmlns:a16="http://schemas.microsoft.com/office/drawing/2014/main" id="{8D30FA14-3718-9DCB-BFA0-388EECC26574}"/>
              </a:ext>
            </a:extLst>
          </p:cNvPr>
          <p:cNvGrpSpPr/>
          <p:nvPr/>
        </p:nvGrpSpPr>
        <p:grpSpPr>
          <a:xfrm>
            <a:off x="0" y="758750"/>
            <a:ext cx="6099248" cy="6099249"/>
            <a:chOff x="0" y="758750"/>
            <a:chExt cx="6099248" cy="6099249"/>
          </a:xfrm>
        </p:grpSpPr>
        <p:sp>
          <p:nvSpPr>
            <p:cNvPr id="4" name="Forma libre 9">
              <a:extLst>
                <a:ext uri="{FF2B5EF4-FFF2-40B4-BE49-F238E27FC236}">
                  <a16:creationId xmlns:a16="http://schemas.microsoft.com/office/drawing/2014/main" id="{8C7572AB-358A-8DED-0A67-916650F42BFE}"/>
                </a:ext>
              </a:extLst>
            </p:cNvPr>
            <p:cNvSpPr/>
            <p:nvPr/>
          </p:nvSpPr>
          <p:spPr>
            <a:xfrm>
              <a:off x="0" y="758750"/>
              <a:ext cx="3073673" cy="409823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10">
              <a:extLst>
                <a:ext uri="{FF2B5EF4-FFF2-40B4-BE49-F238E27FC236}">
                  <a16:creationId xmlns:a16="http://schemas.microsoft.com/office/drawing/2014/main" id="{32EACE80-104D-2940-441A-09AD4AC5FE33}"/>
                </a:ext>
              </a:extLst>
            </p:cNvPr>
            <p:cNvSpPr/>
            <p:nvPr/>
          </p:nvSpPr>
          <p:spPr>
            <a:xfrm>
              <a:off x="0" y="4862129"/>
              <a:ext cx="1996427" cy="19958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11">
              <a:extLst>
                <a:ext uri="{FF2B5EF4-FFF2-40B4-BE49-F238E27FC236}">
                  <a16:creationId xmlns:a16="http://schemas.microsoft.com/office/drawing/2014/main" id="{736C9EB8-170C-8066-BFA0-D401F7D3585D}"/>
                </a:ext>
              </a:extLst>
            </p:cNvPr>
            <p:cNvSpPr/>
            <p:nvPr/>
          </p:nvSpPr>
          <p:spPr>
            <a:xfrm>
              <a:off x="2097798" y="4856981"/>
              <a:ext cx="4001450" cy="200101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cxnSp>
        <p:nvCxnSpPr>
          <p:cNvPr id="7" name="Conector recto 12">
            <a:extLst>
              <a:ext uri="{FF2B5EF4-FFF2-40B4-BE49-F238E27FC236}">
                <a16:creationId xmlns:a16="http://schemas.microsoft.com/office/drawing/2014/main" id="{B2D6D8BD-2E95-F8DF-BCA5-450FEE30C122}"/>
              </a:ext>
            </a:extLst>
          </p:cNvPr>
          <p:cNvCxnSpPr/>
          <p:nvPr/>
        </p:nvCxnSpPr>
        <p:spPr>
          <a:xfrm>
            <a:off x="6309360" y="3950207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8" name="Marcador de texto 29">
            <a:extLst>
              <a:ext uri="{FF2B5EF4-FFF2-40B4-BE49-F238E27FC236}">
                <a16:creationId xmlns:a16="http://schemas.microsoft.com/office/drawing/2014/main" id="{62B1F285-7F1B-89FE-5FA3-D7608499E51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309908" y="4549551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>
                <a:solidFill>
                  <a:srgbClr val="5D7D40"/>
                </a:solidFill>
              </a:defRPr>
            </a:lvl1pPr>
          </a:lstStyle>
          <a:p>
            <a:pPr lvl="0"/>
            <a:r>
              <a:rPr lang="es-ES"/>
              <a:t>Haga clic para agregar texto</a:t>
            </a:r>
          </a:p>
        </p:txBody>
      </p:sp>
    </p:spTree>
    <p:extLst>
      <p:ext uri="{BB962C8B-B14F-4D97-AF65-F5344CB8AC3E}">
        <p14:creationId xmlns:p14="http://schemas.microsoft.com/office/powerpoint/2010/main" val="3427784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os contenidos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4EE45D21-7ED0-6250-EBD6-40A4BDC1997E}"/>
              </a:ext>
            </a:extLst>
          </p:cNvPr>
          <p:cNvGrpSpPr/>
          <p:nvPr/>
        </p:nvGrpSpPr>
        <p:grpSpPr>
          <a:xfrm>
            <a:off x="8870046" y="-19"/>
            <a:ext cx="3325196" cy="3325224"/>
            <a:chOff x="8870046" y="-19"/>
            <a:chExt cx="3325196" cy="3325224"/>
          </a:xfrm>
        </p:grpSpPr>
        <p:sp>
          <p:nvSpPr>
            <p:cNvPr id="3" name="Forma libre 4">
              <a:extLst>
                <a:ext uri="{FF2B5EF4-FFF2-40B4-BE49-F238E27FC236}">
                  <a16:creationId xmlns:a16="http://schemas.microsoft.com/office/drawing/2014/main" id="{E40BBBBD-A6B2-8EFD-28D1-0D0775DC6099}"/>
                </a:ext>
              </a:extLst>
            </p:cNvPr>
            <p:cNvSpPr/>
            <p:nvPr/>
          </p:nvSpPr>
          <p:spPr>
            <a:xfrm rot="10799991">
              <a:off x="10519513" y="1090924"/>
              <a:ext cx="1675720" cy="223428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5">
              <a:extLst>
                <a:ext uri="{FF2B5EF4-FFF2-40B4-BE49-F238E27FC236}">
                  <a16:creationId xmlns:a16="http://schemas.microsoft.com/office/drawing/2014/main" id="{3AE674CC-257B-7252-090D-5C6C19FD4A1E}"/>
                </a:ext>
              </a:extLst>
            </p:cNvPr>
            <p:cNvSpPr/>
            <p:nvPr/>
          </p:nvSpPr>
          <p:spPr>
            <a:xfrm rot="10799991">
              <a:off x="11106823" y="-1"/>
              <a:ext cx="1088419" cy="108811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7">
              <a:extLst>
                <a:ext uri="{FF2B5EF4-FFF2-40B4-BE49-F238E27FC236}">
                  <a16:creationId xmlns:a16="http://schemas.microsoft.com/office/drawing/2014/main" id="{B61A178B-B8DC-0E63-63CA-5D6984EEC526}"/>
                </a:ext>
              </a:extLst>
            </p:cNvPr>
            <p:cNvSpPr/>
            <p:nvPr/>
          </p:nvSpPr>
          <p:spPr>
            <a:xfrm rot="10799991">
              <a:off x="8870046" y="-19"/>
              <a:ext cx="2181520" cy="10909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id="{A14D5C6E-84DE-304B-74EC-985066C6C6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278133"/>
            <a:ext cx="9778365" cy="1494595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7" name="Marcador de contenido 5">
            <a:extLst>
              <a:ext uri="{FF2B5EF4-FFF2-40B4-BE49-F238E27FC236}">
                <a16:creationId xmlns:a16="http://schemas.microsoft.com/office/drawing/2014/main" id="{F1075E80-0B1E-DD95-613C-B0436D1562F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9436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Marcador de contenido 5">
            <a:extLst>
              <a:ext uri="{FF2B5EF4-FFF2-40B4-BE49-F238E27FC236}">
                <a16:creationId xmlns:a16="http://schemas.microsoft.com/office/drawing/2014/main" id="{62E2D8CB-B3F0-FDF4-9651-5F61D1EB345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881896" y="2676521"/>
            <a:ext cx="4490828" cy="359746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Marcador de número de diapositiva 9">
            <a:extLst>
              <a:ext uri="{FF2B5EF4-FFF2-40B4-BE49-F238E27FC236}">
                <a16:creationId xmlns:a16="http://schemas.microsoft.com/office/drawing/2014/main" id="{B4AEC7F7-FE92-5188-0802-77BC8131AC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99C6B5-07D0-465C-A228-41404D4796FC}" type="slidenum">
              <a:t>‹Nº›</a:t>
            </a:fld>
            <a:endParaRPr lang="es-ES"/>
          </a:p>
        </p:txBody>
      </p:sp>
      <p:sp>
        <p:nvSpPr>
          <p:cNvPr id="10" name="Marcador de fecha 7">
            <a:extLst>
              <a:ext uri="{FF2B5EF4-FFF2-40B4-BE49-F238E27FC236}">
                <a16:creationId xmlns:a16="http://schemas.microsoft.com/office/drawing/2014/main" id="{FAF693A9-3BC2-C53D-CFDC-9640EF60CF9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  <p:cxnSp>
        <p:nvCxnSpPr>
          <p:cNvPr id="11" name="Conector recto 3">
            <a:extLst>
              <a:ext uri="{FF2B5EF4-FFF2-40B4-BE49-F238E27FC236}">
                <a16:creationId xmlns:a16="http://schemas.microsoft.com/office/drawing/2014/main" id="{1321CDED-A170-8199-9DC6-C68576F655CD}"/>
              </a:ext>
            </a:extLst>
          </p:cNvPr>
          <p:cNvCxnSpPr/>
          <p:nvPr/>
        </p:nvCxnSpPr>
        <p:spPr>
          <a:xfrm>
            <a:off x="594360" y="2148839"/>
            <a:ext cx="2133596" cy="399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</p:spTree>
    <p:extLst>
      <p:ext uri="{BB962C8B-B14F-4D97-AF65-F5344CB8AC3E}">
        <p14:creationId xmlns:p14="http://schemas.microsoft.com/office/powerpoint/2010/main" val="1606753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>
            <a:extLst>
              <a:ext uri="{FF2B5EF4-FFF2-40B4-BE49-F238E27FC236}">
                <a16:creationId xmlns:a16="http://schemas.microsoft.com/office/drawing/2014/main" id="{5ED63EA3-39AA-CDB6-D186-70DD7701CAD5}"/>
              </a:ext>
            </a:extLst>
          </p:cNvPr>
          <p:cNvGrpSpPr/>
          <p:nvPr/>
        </p:nvGrpSpPr>
        <p:grpSpPr>
          <a:xfrm>
            <a:off x="6362696" y="0"/>
            <a:ext cx="5829300" cy="3235604"/>
            <a:chOff x="6362696" y="0"/>
            <a:chExt cx="5829300" cy="3235604"/>
          </a:xfrm>
        </p:grpSpPr>
        <p:sp>
          <p:nvSpPr>
            <p:cNvPr id="3" name="Autoforma 24">
              <a:extLst>
                <a:ext uri="{FF2B5EF4-FFF2-40B4-BE49-F238E27FC236}">
                  <a16:creationId xmlns:a16="http://schemas.microsoft.com/office/drawing/2014/main" id="{D24B53F4-E4E2-60DC-ECB3-5ACAB6BB29A6}"/>
                </a:ext>
              </a:extLst>
            </p:cNvPr>
            <p:cNvSpPr/>
            <p:nvPr/>
          </p:nvSpPr>
          <p:spPr>
            <a:xfrm>
              <a:off x="6362696" y="0"/>
              <a:ext cx="3884755" cy="323560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3578"/>
                <a:gd name="f7" fmla="val 2980"/>
                <a:gd name="f8" fmla="+- 0 8372 0"/>
                <a:gd name="f9" fmla="+- 0 7780 0"/>
                <a:gd name="f10" fmla="+- 0 6586 0"/>
                <a:gd name="f11" fmla="+- 0 7774 0"/>
                <a:gd name="f12" fmla="+- 0 10163 0"/>
                <a:gd name="f13" fmla="+- 0 9566 0"/>
                <a:gd name="f14" fmla="+- 0 8969 0"/>
                <a:gd name="f15" fmla="val 1786"/>
                <a:gd name="f16" fmla="val 591"/>
                <a:gd name="f17" fmla="val 1194"/>
                <a:gd name="f18" fmla="val 1188"/>
                <a:gd name="f19" fmla="val 3577"/>
                <a:gd name="f20" fmla="val 2383"/>
                <a:gd name="f21" fmla="+- 0 0 -90"/>
                <a:gd name="f22" fmla="*/ f3 1 3578"/>
                <a:gd name="f23" fmla="*/ f4 1 2980"/>
                <a:gd name="f24" fmla="+- f8 0 6586"/>
                <a:gd name="f25" fmla="+- f9 0 6586"/>
                <a:gd name="f26" fmla="+- f10 0 6586"/>
                <a:gd name="f27" fmla="+- f11 0 6586"/>
                <a:gd name="f28" fmla="+- f12 0 6586"/>
                <a:gd name="f29" fmla="+- f13 0 6586"/>
                <a:gd name="f30" fmla="+- f14 0 6586"/>
                <a:gd name="f31" fmla="+- f7 0 f5"/>
                <a:gd name="f32" fmla="+- f6 0 f5"/>
                <a:gd name="f33" fmla="*/ f21 f0 1"/>
                <a:gd name="f34" fmla="*/ f32 1 3578"/>
                <a:gd name="f35" fmla="*/ f31 1 2980"/>
                <a:gd name="f36" fmla="*/ f24 f32 1"/>
                <a:gd name="f37" fmla="*/ 591 f31 1"/>
                <a:gd name="f38" fmla="*/ f25 f32 1"/>
                <a:gd name="f39" fmla="*/ 0 f31 1"/>
                <a:gd name="f40" fmla="*/ f26 f32 1"/>
                <a:gd name="f41" fmla="*/ f27 f32 1"/>
                <a:gd name="f42" fmla="*/ 1188 f31 1"/>
                <a:gd name="f43" fmla="*/ f28 f32 1"/>
                <a:gd name="f44" fmla="*/ 2383 f31 1"/>
                <a:gd name="f45" fmla="*/ f29 f32 1"/>
                <a:gd name="f46" fmla="*/ 1786 f31 1"/>
                <a:gd name="f47" fmla="*/ f30 f32 1"/>
                <a:gd name="f48" fmla="*/ 2980 f31 1"/>
                <a:gd name="f49" fmla="*/ f33 1 f2"/>
                <a:gd name="f50" fmla="*/ f36 1 3578"/>
                <a:gd name="f51" fmla="*/ f37 1 2980"/>
                <a:gd name="f52" fmla="*/ f38 1 3578"/>
                <a:gd name="f53" fmla="*/ f39 1 2980"/>
                <a:gd name="f54" fmla="*/ f40 1 3578"/>
                <a:gd name="f55" fmla="*/ f41 1 3578"/>
                <a:gd name="f56" fmla="*/ f42 1 2980"/>
                <a:gd name="f57" fmla="*/ f43 1 3578"/>
                <a:gd name="f58" fmla="*/ f44 1 2980"/>
                <a:gd name="f59" fmla="*/ f45 1 3578"/>
                <a:gd name="f60" fmla="*/ f46 1 2980"/>
                <a:gd name="f61" fmla="*/ f47 1 3578"/>
                <a:gd name="f62" fmla="*/ f48 1 2980"/>
                <a:gd name="f63" fmla="*/ 0 1 f34"/>
                <a:gd name="f64" fmla="*/ f6 1 f34"/>
                <a:gd name="f65" fmla="*/ 0 1 f35"/>
                <a:gd name="f66" fmla="*/ f7 1 f35"/>
                <a:gd name="f67" fmla="+- f49 0 f1"/>
                <a:gd name="f68" fmla="*/ f50 1 f34"/>
                <a:gd name="f69" fmla="*/ f51 1 f35"/>
                <a:gd name="f70" fmla="*/ f52 1 f34"/>
                <a:gd name="f71" fmla="*/ f53 1 f35"/>
                <a:gd name="f72" fmla="*/ f54 1 f34"/>
                <a:gd name="f73" fmla="*/ f55 1 f34"/>
                <a:gd name="f74" fmla="*/ f56 1 f35"/>
                <a:gd name="f75" fmla="*/ f57 1 f34"/>
                <a:gd name="f76" fmla="*/ f58 1 f35"/>
                <a:gd name="f77" fmla="*/ f59 1 f34"/>
                <a:gd name="f78" fmla="*/ f60 1 f35"/>
                <a:gd name="f79" fmla="*/ f61 1 f34"/>
                <a:gd name="f80" fmla="*/ f62 1 f35"/>
                <a:gd name="f81" fmla="*/ f63 f22 1"/>
                <a:gd name="f82" fmla="*/ f64 f22 1"/>
                <a:gd name="f83" fmla="*/ f66 f23 1"/>
                <a:gd name="f84" fmla="*/ f65 f23 1"/>
                <a:gd name="f85" fmla="*/ f68 f22 1"/>
                <a:gd name="f86" fmla="*/ f69 f23 1"/>
                <a:gd name="f87" fmla="*/ f70 f22 1"/>
                <a:gd name="f88" fmla="*/ f71 f23 1"/>
                <a:gd name="f89" fmla="*/ f72 f22 1"/>
                <a:gd name="f90" fmla="*/ f73 f22 1"/>
                <a:gd name="f91" fmla="*/ f74 f23 1"/>
                <a:gd name="f92" fmla="*/ f75 f22 1"/>
                <a:gd name="f93" fmla="*/ f76 f23 1"/>
                <a:gd name="f94" fmla="*/ f77 f22 1"/>
                <a:gd name="f95" fmla="*/ f78 f23 1"/>
                <a:gd name="f96" fmla="*/ f79 f22 1"/>
                <a:gd name="f97" fmla="*/ f80 f2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67">
                  <a:pos x="f85" y="f86"/>
                </a:cxn>
                <a:cxn ang="f67">
                  <a:pos x="f87" y="f88"/>
                </a:cxn>
                <a:cxn ang="f67">
                  <a:pos x="f89" y="f88"/>
                </a:cxn>
                <a:cxn ang="f67">
                  <a:pos x="f90" y="f91"/>
                </a:cxn>
                <a:cxn ang="f67">
                  <a:pos x="f85" y="f86"/>
                </a:cxn>
                <a:cxn ang="f67">
                  <a:pos x="f92" y="f93"/>
                </a:cxn>
                <a:cxn ang="f67">
                  <a:pos x="f94" y="f95"/>
                </a:cxn>
                <a:cxn ang="f67">
                  <a:pos x="f96" y="f93"/>
                </a:cxn>
                <a:cxn ang="f67">
                  <a:pos x="f94" y="f97"/>
                </a:cxn>
                <a:cxn ang="f67">
                  <a:pos x="f92" y="f93"/>
                </a:cxn>
              </a:cxnLst>
              <a:rect l="f81" t="f84" r="f82" b="f83"/>
              <a:pathLst>
                <a:path w="3578" h="2980">
                  <a:moveTo>
                    <a:pt x="f15" y="f16"/>
                  </a:moveTo>
                  <a:lnTo>
                    <a:pt x="f17" y="f5"/>
                  </a:lnTo>
                  <a:lnTo>
                    <a:pt x="f5" y="f5"/>
                  </a:lnTo>
                  <a:lnTo>
                    <a:pt x="f18" y="f18"/>
                  </a:lnTo>
                  <a:lnTo>
                    <a:pt x="f15" y="f16"/>
                  </a:lnTo>
                  <a:moveTo>
                    <a:pt x="f19" y="f20"/>
                  </a:moveTo>
                  <a:lnTo>
                    <a:pt x="f7" y="f15"/>
                  </a:lnTo>
                  <a:lnTo>
                    <a:pt x="f20" y="f20"/>
                  </a:lnTo>
                  <a:lnTo>
                    <a:pt x="f7" y="f7"/>
                  </a:lnTo>
                  <a:lnTo>
                    <a:pt x="f19" y="f2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4" name="Forma libre 7">
              <a:extLst>
                <a:ext uri="{FF2B5EF4-FFF2-40B4-BE49-F238E27FC236}">
                  <a16:creationId xmlns:a16="http://schemas.microsoft.com/office/drawing/2014/main" id="{31CDEE8F-FEF0-68E6-DA3C-B7C210DB9DA2}"/>
                </a:ext>
              </a:extLst>
            </p:cNvPr>
            <p:cNvSpPr/>
            <p:nvPr/>
          </p:nvSpPr>
          <p:spPr>
            <a:xfrm>
              <a:off x="7004368" y="1289898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7774 0"/>
                <a:gd name="f8" fmla="+- 0 7177 0"/>
                <a:gd name="f9" fmla="+- 0 8372 0"/>
                <a:gd name="f10" fmla="+- 0 8969 0"/>
                <a:gd name="f11" fmla="val 597"/>
                <a:gd name="f12" fmla="val 598"/>
                <a:gd name="f13" fmla="val 1195"/>
                <a:gd name="f14" fmla="+- 0 0 -90"/>
                <a:gd name="f15" fmla="*/ f3 1 1792"/>
                <a:gd name="f16" fmla="*/ f4 1 1792"/>
                <a:gd name="f17" fmla="+- f7 0 7177"/>
                <a:gd name="f18" fmla="+- f8 0 7177"/>
                <a:gd name="f19" fmla="+- f9 0 7177"/>
                <a:gd name="f20" fmla="+- f10 0 7177"/>
                <a:gd name="f21" fmla="+- f6 0 f5"/>
                <a:gd name="f22" fmla="*/ f14 f0 1"/>
                <a:gd name="f23" fmla="*/ f21 1 1792"/>
                <a:gd name="f24" fmla="*/ f17 f21 1"/>
                <a:gd name="f25" fmla="*/ 1188 f21 1"/>
                <a:gd name="f26" fmla="*/ f18 f21 1"/>
                <a:gd name="f27" fmla="*/ 1786 f21 1"/>
                <a:gd name="f28" fmla="*/ f19 f21 1"/>
                <a:gd name="f29" fmla="*/ 2980 f21 1"/>
                <a:gd name="f30" fmla="*/ f20 f21 1"/>
                <a:gd name="f31" fmla="*/ 2383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5" name="Forma libre 8">
              <a:extLst>
                <a:ext uri="{FF2B5EF4-FFF2-40B4-BE49-F238E27FC236}">
                  <a16:creationId xmlns:a16="http://schemas.microsoft.com/office/drawing/2014/main" id="{48C50630-1435-E43F-39FB-25A98EDDFDAF}"/>
                </a:ext>
              </a:extLst>
            </p:cNvPr>
            <p:cNvSpPr/>
            <p:nvPr/>
          </p:nvSpPr>
          <p:spPr>
            <a:xfrm>
              <a:off x="8955432" y="0"/>
              <a:ext cx="1284421" cy="642777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83"/>
                <a:gd name="f7" fmla="val 592"/>
                <a:gd name="f8" fmla="+- 0 10158 0"/>
                <a:gd name="f9" fmla="+- 0 8975 0"/>
                <a:gd name="f10" fmla="+- 0 9566 0"/>
                <a:gd name="f11" fmla="val 591"/>
                <a:gd name="f12" fmla="+- 0 0 -90"/>
                <a:gd name="f13" fmla="*/ f3 1 1183"/>
                <a:gd name="f14" fmla="*/ f4 1 592"/>
                <a:gd name="f15" fmla="+- f8 0 8975"/>
                <a:gd name="f16" fmla="+- f9 0 8975"/>
                <a:gd name="f17" fmla="+- f10 0 8975"/>
                <a:gd name="f18" fmla="+- f7 0 f5"/>
                <a:gd name="f19" fmla="+- f6 0 f5"/>
                <a:gd name="f20" fmla="*/ f12 f0 1"/>
                <a:gd name="f21" fmla="*/ f19 1 1183"/>
                <a:gd name="f22" fmla="*/ f18 1 592"/>
                <a:gd name="f23" fmla="*/ f15 f19 1"/>
                <a:gd name="f24" fmla="*/ 0 f18 1"/>
                <a:gd name="f25" fmla="*/ f16 f19 1"/>
                <a:gd name="f26" fmla="*/ f17 f19 1"/>
                <a:gd name="f27" fmla="*/ 591 f18 1"/>
                <a:gd name="f28" fmla="*/ f20 1 f2"/>
                <a:gd name="f29" fmla="*/ f23 1 1183"/>
                <a:gd name="f30" fmla="*/ f24 1 592"/>
                <a:gd name="f31" fmla="*/ f25 1 1183"/>
                <a:gd name="f32" fmla="*/ f26 1 1183"/>
                <a:gd name="f33" fmla="*/ f27 1 592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1"/>
                <a:gd name="f43" fmla="*/ f33 1 f22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3 1"/>
                <a:gd name="f52" fmla="*/ f43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49"/>
                </a:cxn>
                <a:cxn ang="f38">
                  <a:pos x="f51" y="f52"/>
                </a:cxn>
                <a:cxn ang="f38">
                  <a:pos x="f48" y="f49"/>
                </a:cxn>
              </a:cxnLst>
              <a:rect l="f44" t="f47" r="f45" b="f46"/>
              <a:pathLst>
                <a:path w="1183" h="592">
                  <a:moveTo>
                    <a:pt x="f6" y="f5"/>
                  </a:moveTo>
                  <a:lnTo>
                    <a:pt x="f5" y="f5"/>
                  </a:lnTo>
                  <a:lnTo>
                    <a:pt x="f11" y="f11"/>
                  </a:lnTo>
                  <a:lnTo>
                    <a:pt x="f6" y="f5"/>
                  </a:lnTo>
                  <a:close/>
                </a:path>
              </a:pathLst>
            </a:custGeom>
            <a:solidFill>
              <a:srgbClr val="4495A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9">
              <a:extLst>
                <a:ext uri="{FF2B5EF4-FFF2-40B4-BE49-F238E27FC236}">
                  <a16:creationId xmlns:a16="http://schemas.microsoft.com/office/drawing/2014/main" id="{BC28A320-05B0-13CD-4F2D-322E1A98CD4A}"/>
                </a:ext>
              </a:extLst>
            </p:cNvPr>
            <p:cNvSpPr/>
            <p:nvPr/>
          </p:nvSpPr>
          <p:spPr>
            <a:xfrm>
              <a:off x="7652549" y="641689"/>
              <a:ext cx="1945632" cy="1945706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92"/>
                <a:gd name="f7" fmla="+- 0 8372 0"/>
                <a:gd name="f8" fmla="+- 0 7774 0"/>
                <a:gd name="f9" fmla="+- 0 8969 0"/>
                <a:gd name="f10" fmla="+- 0 9566 0"/>
                <a:gd name="f11" fmla="val 598"/>
                <a:gd name="f12" fmla="val 597"/>
                <a:gd name="f13" fmla="val 1195"/>
                <a:gd name="f14" fmla="+- 0 0 -90"/>
                <a:gd name="f15" fmla="*/ f3 1 1792"/>
                <a:gd name="f16" fmla="*/ f4 1 1792"/>
                <a:gd name="f17" fmla="+- f7 0 7774"/>
                <a:gd name="f18" fmla="+- f8 0 7774"/>
                <a:gd name="f19" fmla="+- f9 0 7774"/>
                <a:gd name="f20" fmla="+- f10 0 7774"/>
                <a:gd name="f21" fmla="+- f6 0 f5"/>
                <a:gd name="f22" fmla="*/ f14 f0 1"/>
                <a:gd name="f23" fmla="*/ f21 1 1792"/>
                <a:gd name="f24" fmla="*/ f17 f21 1"/>
                <a:gd name="f25" fmla="*/ 591 f21 1"/>
                <a:gd name="f26" fmla="*/ f18 f21 1"/>
                <a:gd name="f27" fmla="*/ 1188 f21 1"/>
                <a:gd name="f28" fmla="*/ f19 f21 1"/>
                <a:gd name="f29" fmla="*/ 2383 f21 1"/>
                <a:gd name="f30" fmla="*/ f20 f21 1"/>
                <a:gd name="f31" fmla="*/ 1786 f21 1"/>
                <a:gd name="f32" fmla="*/ f22 1 f2"/>
                <a:gd name="f33" fmla="*/ f24 1 1792"/>
                <a:gd name="f34" fmla="*/ f25 1 1792"/>
                <a:gd name="f35" fmla="*/ f26 1 1792"/>
                <a:gd name="f36" fmla="*/ f27 1 1792"/>
                <a:gd name="f37" fmla="*/ f28 1 1792"/>
                <a:gd name="f38" fmla="*/ f29 1 1792"/>
                <a:gd name="f39" fmla="*/ f30 1 1792"/>
                <a:gd name="f40" fmla="*/ f31 1 1792"/>
                <a:gd name="f41" fmla="*/ 0 1 f23"/>
                <a:gd name="f42" fmla="*/ f6 1 f23"/>
                <a:gd name="f43" fmla="+- f32 0 f1"/>
                <a:gd name="f44" fmla="*/ f33 1 f23"/>
                <a:gd name="f45" fmla="*/ f34 1 f23"/>
                <a:gd name="f46" fmla="*/ f35 1 f23"/>
                <a:gd name="f47" fmla="*/ f36 1 f23"/>
                <a:gd name="f48" fmla="*/ f37 1 f23"/>
                <a:gd name="f49" fmla="*/ f38 1 f23"/>
                <a:gd name="f50" fmla="*/ f39 1 f23"/>
                <a:gd name="f51" fmla="*/ f40 1 f23"/>
                <a:gd name="f52" fmla="*/ f41 f15 1"/>
                <a:gd name="f53" fmla="*/ f42 f15 1"/>
                <a:gd name="f54" fmla="*/ f42 f16 1"/>
                <a:gd name="f55" fmla="*/ f41 f16 1"/>
                <a:gd name="f56" fmla="*/ f44 f15 1"/>
                <a:gd name="f57" fmla="*/ f45 f16 1"/>
                <a:gd name="f58" fmla="*/ f46 f15 1"/>
                <a:gd name="f59" fmla="*/ f47 f16 1"/>
                <a:gd name="f60" fmla="*/ f48 f15 1"/>
                <a:gd name="f61" fmla="*/ f49 f16 1"/>
                <a:gd name="f62" fmla="*/ f50 f15 1"/>
                <a:gd name="f63" fmla="*/ f51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3">
                  <a:pos x="f56" y="f57"/>
                </a:cxn>
                <a:cxn ang="f43">
                  <a:pos x="f58" y="f59"/>
                </a:cxn>
                <a:cxn ang="f43">
                  <a:pos x="f60" y="f61"/>
                </a:cxn>
                <a:cxn ang="f43">
                  <a:pos x="f62" y="f63"/>
                </a:cxn>
                <a:cxn ang="f43">
                  <a:pos x="f56" y="f57"/>
                </a:cxn>
              </a:cxnLst>
              <a:rect l="f52" t="f55" r="f53" b="f54"/>
              <a:pathLst>
                <a:path w="1792" h="1792">
                  <a:moveTo>
                    <a:pt x="f11" y="f5"/>
                  </a:moveTo>
                  <a:lnTo>
                    <a:pt x="f5" y="f12"/>
                  </a:lnTo>
                  <a:lnTo>
                    <a:pt x="f13" y="f6"/>
                  </a:lnTo>
                  <a:lnTo>
                    <a:pt x="f6" y="f13"/>
                  </a:lnTo>
                  <a:lnTo>
                    <a:pt x="f11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10">
              <a:extLst>
                <a:ext uri="{FF2B5EF4-FFF2-40B4-BE49-F238E27FC236}">
                  <a16:creationId xmlns:a16="http://schemas.microsoft.com/office/drawing/2014/main" id="{8554B8F6-7A82-DC10-93D3-F55781DB3059}"/>
                </a:ext>
              </a:extLst>
            </p:cNvPr>
            <p:cNvSpPr/>
            <p:nvPr/>
          </p:nvSpPr>
          <p:spPr>
            <a:xfrm>
              <a:off x="9598182" y="641689"/>
              <a:ext cx="2593814" cy="259390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89"/>
                <a:gd name="f7" fmla="+- 0 11955 0"/>
                <a:gd name="f8" fmla="+- 0 10760 0"/>
                <a:gd name="f9" fmla="+- 0 9566 0"/>
                <a:gd name="f10" fmla="val 1195"/>
                <a:gd name="f11" fmla="val 1194"/>
                <a:gd name="f12" fmla="+- 0 0 -90"/>
                <a:gd name="f13" fmla="*/ f3 1 2389"/>
                <a:gd name="f14" fmla="*/ f4 1 2389"/>
                <a:gd name="f15" fmla="+- f7 0 9566"/>
                <a:gd name="f16" fmla="+- f8 0 9566"/>
                <a:gd name="f17" fmla="+- f9 0 9566"/>
                <a:gd name="f18" fmla="+- f6 0 f5"/>
                <a:gd name="f19" fmla="*/ f12 f0 1"/>
                <a:gd name="f20" fmla="*/ f18 1 2389"/>
                <a:gd name="f21" fmla="*/ f15 f18 1"/>
                <a:gd name="f22" fmla="*/ 1786 f18 1"/>
                <a:gd name="f23" fmla="*/ f16 f18 1"/>
                <a:gd name="f24" fmla="*/ 591 f18 1"/>
                <a:gd name="f25" fmla="*/ f17 f18 1"/>
                <a:gd name="f26" fmla="*/ 2980 f18 1"/>
                <a:gd name="f27" fmla="*/ f19 1 f2"/>
                <a:gd name="f28" fmla="*/ f21 1 2389"/>
                <a:gd name="f29" fmla="*/ f22 1 2389"/>
                <a:gd name="f30" fmla="*/ f23 1 2389"/>
                <a:gd name="f31" fmla="*/ f24 1 2389"/>
                <a:gd name="f32" fmla="*/ f25 1 2389"/>
                <a:gd name="f33" fmla="*/ f26 1 2389"/>
                <a:gd name="f34" fmla="*/ 0 1 f20"/>
                <a:gd name="f35" fmla="*/ f6 1 f20"/>
                <a:gd name="f36" fmla="+- f27 0 f1"/>
                <a:gd name="f37" fmla="*/ f28 1 f20"/>
                <a:gd name="f38" fmla="*/ f29 1 f20"/>
                <a:gd name="f39" fmla="*/ f30 1 f20"/>
                <a:gd name="f40" fmla="*/ f31 1 f20"/>
                <a:gd name="f41" fmla="*/ f32 1 f20"/>
                <a:gd name="f42" fmla="*/ f33 1 f20"/>
                <a:gd name="f43" fmla="*/ f34 f13 1"/>
                <a:gd name="f44" fmla="*/ f35 f13 1"/>
                <a:gd name="f45" fmla="*/ f35 f14 1"/>
                <a:gd name="f46" fmla="*/ f34 f14 1"/>
                <a:gd name="f47" fmla="*/ f37 f13 1"/>
                <a:gd name="f48" fmla="*/ f38 f14 1"/>
                <a:gd name="f49" fmla="*/ f39 f13 1"/>
                <a:gd name="f50" fmla="*/ f40 f14 1"/>
                <a:gd name="f51" fmla="*/ f41 f13 1"/>
                <a:gd name="f52" fmla="*/ f42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6">
                  <a:pos x="f47" y="f48"/>
                </a:cxn>
                <a:cxn ang="f36">
                  <a:pos x="f49" y="f50"/>
                </a:cxn>
                <a:cxn ang="f36">
                  <a:pos x="f51" y="f48"/>
                </a:cxn>
                <a:cxn ang="f36">
                  <a:pos x="f49" y="f52"/>
                </a:cxn>
                <a:cxn ang="f36">
                  <a:pos x="f47" y="f48"/>
                </a:cxn>
              </a:cxnLst>
              <a:rect l="f43" t="f46" r="f44" b="f45"/>
              <a:pathLst>
                <a:path w="2389" h="2389">
                  <a:moveTo>
                    <a:pt x="f6" y="f10"/>
                  </a:moveTo>
                  <a:lnTo>
                    <a:pt x="f11" y="f5"/>
                  </a:lnTo>
                  <a:lnTo>
                    <a:pt x="f5" y="f10"/>
                  </a:lnTo>
                  <a:lnTo>
                    <a:pt x="f11" y="f6"/>
                  </a:lnTo>
                  <a:lnTo>
                    <a:pt x="f6" y="f10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sp>
        <p:nvSpPr>
          <p:cNvPr id="8" name="Título 1">
            <a:extLst>
              <a:ext uri="{FF2B5EF4-FFF2-40B4-BE49-F238E27FC236}">
                <a16:creationId xmlns:a16="http://schemas.microsoft.com/office/drawing/2014/main" id="{6F4444AE-990C-AD5D-C6CF-464B2B7B18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318888" y="3499664"/>
            <a:ext cx="4939661" cy="2542809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cxnSp>
        <p:nvCxnSpPr>
          <p:cNvPr id="9" name="Conector recto 3">
            <a:extLst>
              <a:ext uri="{FF2B5EF4-FFF2-40B4-BE49-F238E27FC236}">
                <a16:creationId xmlns:a16="http://schemas.microsoft.com/office/drawing/2014/main" id="{AC2B6144-9A54-A095-99D0-128082BD022E}"/>
              </a:ext>
            </a:extLst>
          </p:cNvPr>
          <p:cNvCxnSpPr/>
          <p:nvPr/>
        </p:nvCxnSpPr>
        <p:spPr>
          <a:xfrm>
            <a:off x="6347463" y="6313173"/>
            <a:ext cx="2133597" cy="3986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10" name="Marcador de contenido 5">
            <a:extLst>
              <a:ext uri="{FF2B5EF4-FFF2-40B4-BE49-F238E27FC236}">
                <a16:creationId xmlns:a16="http://schemas.microsoft.com/office/drawing/2014/main" id="{B5B0F68F-39CA-6AA0-6F26-D6E400CCD8F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3888" y="457200"/>
            <a:ext cx="5198272" cy="2305046"/>
          </a:xfrm>
        </p:spPr>
        <p:txBody>
          <a:bodyPr lIns="0" tIns="274320"/>
          <a:lstStyle>
            <a:lvl1pPr marL="457200" indent="-457200">
              <a:spcBef>
                <a:spcPts val="1800"/>
              </a:spcBef>
              <a:buFont typeface="Franklin Gothic Demi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Franklin Gothic Demi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Franklin Gothic Demi"/>
              <a:buAutoNum type="arabicParenR"/>
              <a:defRPr/>
            </a:lvl3pPr>
            <a:lvl4pPr marL="1371600" indent="0">
              <a:spcBef>
                <a:spcPts val="1800"/>
              </a:spcBef>
              <a:buNone/>
              <a:defRPr sz="2000"/>
            </a:lvl4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endParaRPr lang="es-ES"/>
          </a:p>
        </p:txBody>
      </p:sp>
      <p:sp>
        <p:nvSpPr>
          <p:cNvPr id="11" name="Marcador de contenido 5">
            <a:extLst>
              <a:ext uri="{FF2B5EF4-FFF2-40B4-BE49-F238E27FC236}">
                <a16:creationId xmlns:a16="http://schemas.microsoft.com/office/drawing/2014/main" id="{3CF4D971-6712-8C3A-A464-B053AE7854E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2810591"/>
            <a:ext cx="5198272" cy="3319509"/>
          </a:xfrm>
        </p:spPr>
        <p:txBody>
          <a:bodyPr lIns="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 marL="283464">
              <a:spcBef>
                <a:spcPts val="1800"/>
              </a:spcBef>
              <a:defRPr sz="2000"/>
            </a:lvl2pPr>
            <a:lvl3pPr marL="548640">
              <a:spcBef>
                <a:spcPts val="1800"/>
              </a:spcBef>
              <a:defRPr/>
            </a:lvl3pPr>
            <a:lvl4pPr marL="822960">
              <a:spcBef>
                <a:spcPts val="1800"/>
              </a:spcBef>
              <a:defRPr sz="2000"/>
            </a:lvl4pPr>
            <a:lvl5pPr marL="1005840"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2" name="Marcador de número de diapositiva 9">
            <a:extLst>
              <a:ext uri="{FF2B5EF4-FFF2-40B4-BE49-F238E27FC236}">
                <a16:creationId xmlns:a16="http://schemas.microsoft.com/office/drawing/2014/main" id="{E74CFEBD-98DE-5EDC-63BC-31750FF8B05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1307C8-7F80-454B-BE1C-A22D4A6BE149}" type="slidenum">
              <a:t>‹Nº›</a:t>
            </a:fld>
            <a:endParaRPr lang="es-ES"/>
          </a:p>
        </p:txBody>
      </p:sp>
      <p:sp>
        <p:nvSpPr>
          <p:cNvPr id="13" name="Marcador de fecha 7">
            <a:extLst>
              <a:ext uri="{FF2B5EF4-FFF2-40B4-BE49-F238E27FC236}">
                <a16:creationId xmlns:a16="http://schemas.microsoft.com/office/drawing/2014/main" id="{6EA5C541-8FDE-FA0C-058B-4A916F868F6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2502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ido e imagen del títul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DAFB40-AA60-3B72-B838-49FDE80C88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5313" y="278133"/>
            <a:ext cx="5063490" cy="2354022"/>
          </a:xfrm>
        </p:spPr>
        <p:txBody>
          <a:bodyPr lIns="0" tIns="0" rIns="0" bIns="0" anchor="b">
            <a:noAutofit/>
          </a:bodyPr>
          <a:lstStyle>
            <a:lvl1pPr>
              <a:defRPr/>
            </a:lvl1pPr>
          </a:lstStyle>
          <a:p>
            <a:pPr lvl="0"/>
            <a:r>
              <a:rPr lang="es-ES"/>
              <a:t>Haga clic para agregar un título </a:t>
            </a:r>
          </a:p>
        </p:txBody>
      </p:sp>
      <p:sp>
        <p:nvSpPr>
          <p:cNvPr id="3" name="Marcador de contenido 5">
            <a:extLst>
              <a:ext uri="{FF2B5EF4-FFF2-40B4-BE49-F238E27FC236}">
                <a16:creationId xmlns:a16="http://schemas.microsoft.com/office/drawing/2014/main" id="{F677683F-9367-74BA-220D-05D8DC34D6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94360" y="3279577"/>
            <a:ext cx="5044443" cy="2994413"/>
          </a:xfrm>
        </p:spPr>
        <p:txBody>
          <a:bodyPr lIns="0" tIns="228600" rIns="0" bIns="0"/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s-ES"/>
              <a:t>Haga clic para agregar contenido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09F308B-1A7A-625F-9B41-80D11CBA93DC}"/>
              </a:ext>
            </a:extLst>
          </p:cNvPr>
          <p:cNvCxnSpPr/>
          <p:nvPr/>
        </p:nvCxnSpPr>
        <p:spPr>
          <a:xfrm>
            <a:off x="594360" y="2997458"/>
            <a:ext cx="2133596" cy="3995"/>
          </a:xfrm>
          <a:prstGeom prst="straightConnector1">
            <a:avLst/>
          </a:prstGeom>
          <a:noFill/>
          <a:ln w="101598" cap="flat">
            <a:solidFill>
              <a:srgbClr val="5D7D40"/>
            </a:solidFill>
            <a:prstDash val="solid"/>
            <a:miter/>
          </a:ln>
        </p:spPr>
      </p:cxnSp>
      <p:sp>
        <p:nvSpPr>
          <p:cNvPr id="5" name="Marcador de posición de imagen 11">
            <a:extLst>
              <a:ext uri="{FF2B5EF4-FFF2-40B4-BE49-F238E27FC236}">
                <a16:creationId xmlns:a16="http://schemas.microsoft.com/office/drawing/2014/main" id="{B4D931B6-AB48-0FEF-5E80-F107E98AD7E6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096003" y="0"/>
            <a:ext cx="6118222" cy="6858000"/>
          </a:xfrm>
        </p:spPr>
        <p:txBody>
          <a:bodyPr anchorCtr="1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s-ES"/>
              <a:t>Haga clic en el icono para agregar una imagen</a:t>
            </a:r>
          </a:p>
        </p:txBody>
      </p:sp>
      <p:sp>
        <p:nvSpPr>
          <p:cNvPr id="6" name="Marcador de número de diapositiva 9">
            <a:extLst>
              <a:ext uri="{FF2B5EF4-FFF2-40B4-BE49-F238E27FC236}">
                <a16:creationId xmlns:a16="http://schemas.microsoft.com/office/drawing/2014/main" id="{20D210CD-A41D-337E-6D22-3E8FD8F550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43C6C13-4252-4AB3-AE10-487C6BC27DE1}" type="slidenum">
              <a:t>‹Nº›</a:t>
            </a:fld>
            <a:endParaRPr lang="es-ES"/>
          </a:p>
        </p:txBody>
      </p:sp>
      <p:sp>
        <p:nvSpPr>
          <p:cNvPr id="7" name="Marcador de fecha 7">
            <a:extLst>
              <a:ext uri="{FF2B5EF4-FFF2-40B4-BE49-F238E27FC236}">
                <a16:creationId xmlns:a16="http://schemas.microsoft.com/office/drawing/2014/main" id="{8C3A8D44-43AB-8789-5349-24B7C28E29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265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112D403F-DDEC-E2A5-5B6A-FEAE675090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94360" y="1825627"/>
            <a:ext cx="10382253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Marcador de título 11">
            <a:extLst>
              <a:ext uri="{FF2B5EF4-FFF2-40B4-BE49-F238E27FC236}">
                <a16:creationId xmlns:a16="http://schemas.microsoft.com/office/drawing/2014/main" id="{658FE632-08AD-C770-F4D1-B95EAA910DF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365129"/>
            <a:ext cx="104013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CD08B2-A07C-A3BC-E888-2C98D8BFAF9D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1133645" y="6332220"/>
            <a:ext cx="1313178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0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5EBC80FA-5929-A8EE-10EF-1CDE85274A3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37" cy="24764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s-ES" sz="1100" b="1" i="0" u="none" strike="noStrike" kern="1200" cap="none" spc="0" baseline="0">
                <a:solidFill>
                  <a:srgbClr val="000000"/>
                </a:solidFill>
                <a:uFillTx/>
                <a:latin typeface="Franklin Gothic Book"/>
              </a:defRPr>
            </a:lvl1pPr>
          </a:lstStyle>
          <a:p>
            <a:pPr lvl="0"/>
            <a:fld id="{325A0D44-E5D7-499A-A5AA-BD0A3259BFD6}" type="slidenum"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marL="0" marR="0" lvl="0" indent="0" algn="l" defTabSz="914400" rtl="0" fontAlgn="auto" hangingPunct="1">
        <a:lnSpc>
          <a:spcPct val="80000"/>
        </a:lnSpc>
        <a:spcBef>
          <a:spcPts val="0"/>
        </a:spcBef>
        <a:spcAft>
          <a:spcPts val="0"/>
        </a:spcAft>
        <a:buNone/>
        <a:tabLst/>
        <a:defRPr lang="es-ES" sz="4400" b="1" i="0" u="none" strike="noStrike" kern="1200" cap="none" spc="100" baseline="0">
          <a:solidFill>
            <a:srgbClr val="000000"/>
          </a:solidFill>
          <a:uFillTx/>
          <a:latin typeface="Franklin Gothic Demi"/>
        </a:defRPr>
      </a:lvl1pPr>
    </p:titleStyle>
    <p:bodyStyle>
      <a:lvl1pPr marL="228600" marR="0" lvl="0" indent="-283464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s-ES" sz="2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1pPr>
      <a:lvl2pPr marL="685800" marR="0" lvl="1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4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2pPr>
      <a:lvl3pPr marL="1143000" marR="0" lvl="2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20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3pPr>
      <a:lvl4pPr marL="1600200" marR="0" lvl="3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4pPr>
      <a:lvl5pPr marL="2057400" marR="0" lvl="4" indent="-283464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s-ES" sz="1800" b="0" i="0" u="none" strike="noStrike" kern="1200" cap="none" spc="0" baseline="0">
          <a:solidFill>
            <a:srgbClr val="000000"/>
          </a:solidFill>
          <a:uFillTx/>
          <a:latin typeface="Franklin Gothic Book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82C9CE-34CD-1F9C-183F-7B5F98CA41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544766" y="762000"/>
            <a:ext cx="6251533" cy="4663440"/>
          </a:xfrm>
        </p:spPr>
        <p:txBody>
          <a:bodyPr/>
          <a:lstStyle/>
          <a:p>
            <a:pPr lvl="0"/>
            <a:r>
              <a:rPr lang="es-MX" sz="3200" dirty="0"/>
              <a:t>Enfermería estética y dermatocosmiatría </a:t>
            </a: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br>
              <a:rPr lang="es-MX" sz="3200" dirty="0"/>
            </a:br>
            <a:r>
              <a:rPr lang="es-MX" sz="2000" dirty="0"/>
              <a:t>Docente: Elizabeth Sarango </a:t>
            </a:r>
            <a:br>
              <a:rPr lang="es-MX" sz="3200" dirty="0"/>
            </a:br>
            <a:br>
              <a:rPr lang="es-MX" sz="3200" dirty="0"/>
            </a:br>
            <a:endParaRPr lang="es-MX" sz="3200" dirty="0"/>
          </a:p>
        </p:txBody>
      </p:sp>
      <p:pic>
        <p:nvPicPr>
          <p:cNvPr id="3" name="Picture 1" descr="Logo-Praxis.png">
            <a:extLst>
              <a:ext uri="{FF2B5EF4-FFF2-40B4-BE49-F238E27FC236}">
                <a16:creationId xmlns:a16="http://schemas.microsoft.com/office/drawing/2014/main" id="{288F1D66-99B5-B0BF-A635-0589E83B1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66" y="2057400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7E22-3912-CD12-3700-986929DF3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E94E5DAD-A217-0A45-A7D2-6A64361E8E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1" y="102879"/>
            <a:ext cx="9990982" cy="1183480"/>
          </a:xfrm>
        </p:spPr>
        <p:txBody>
          <a:bodyPr/>
          <a:lstStyle/>
          <a:p>
            <a:r>
              <a:rPr lang="es-EC" dirty="0"/>
              <a:t>Tratamientos más Demandados</a:t>
            </a:r>
            <a:br>
              <a:rPr lang="es-EC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8AA044CF-7CFF-4B24-392D-5C6365276D9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7AED09E-75A9-9A87-71A3-61F5A94C580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342090B8-F1D8-1633-A288-297CA9A63A9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564030CF-31CE-4204-9818-41FB4BBEC42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C2D485A8-1A1B-F55C-C666-D5C9142B3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A7C3746E-0089-6077-7009-FD7FC1ECEA90}"/>
              </a:ext>
            </a:extLst>
          </p:cNvPr>
          <p:cNvSpPr txBox="1"/>
          <p:nvPr/>
        </p:nvSpPr>
        <p:spPr>
          <a:xfrm>
            <a:off x="2959220" y="1643973"/>
            <a:ext cx="908296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83F912D-380B-5BCF-7E59-07725EE01138}"/>
              </a:ext>
            </a:extLst>
          </p:cNvPr>
          <p:cNvSpPr txBox="1"/>
          <p:nvPr/>
        </p:nvSpPr>
        <p:spPr>
          <a:xfrm>
            <a:off x="304801" y="2444192"/>
            <a:ext cx="1113536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/>
              <a:t>Radiofrecuencia / Reafirmantes</a:t>
            </a:r>
          </a:p>
          <a:p>
            <a:r>
              <a:rPr lang="es-ES" sz="2400" b="1" dirty="0"/>
              <a:t>92%</a:t>
            </a:r>
          </a:p>
          <a:p>
            <a:r>
              <a:rPr lang="es-ES" sz="2400" dirty="0"/>
              <a:t>Reducción de Grasa Localizada</a:t>
            </a:r>
          </a:p>
          <a:p>
            <a:r>
              <a:rPr lang="es-ES" sz="2400" b="1" dirty="0"/>
              <a:t>85%</a:t>
            </a:r>
          </a:p>
          <a:p>
            <a:r>
              <a:rPr lang="es-ES" sz="2400" dirty="0"/>
              <a:t>Terapias Híbridas Combinadas</a:t>
            </a:r>
          </a:p>
          <a:p>
            <a:r>
              <a:rPr lang="es-ES" sz="2400" b="1" dirty="0"/>
              <a:t>78%</a:t>
            </a:r>
          </a:p>
          <a:p>
            <a:r>
              <a:rPr lang="es-ES" sz="2400" dirty="0"/>
              <a:t>Tratamientos Drenantes</a:t>
            </a:r>
          </a:p>
          <a:p>
            <a:r>
              <a:rPr lang="es-ES" sz="2400" b="1" dirty="0"/>
              <a:t>65%</a:t>
            </a:r>
          </a:p>
          <a:p>
            <a:r>
              <a:rPr lang="es-ES" sz="2400" i="1" dirty="0"/>
              <a:t>Datos consolidados del mercado estético proyectados para 2026. Los procedimientos preventivos y las tecnologías de reafirmación no invasivas lideran la demanda gracias a sus resultados naturales sin incapacidad.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75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E34C6-9C1E-1C13-77EC-3A46E4013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3D511234-7877-8A39-CFA1-28EBE15E66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102878"/>
            <a:ext cx="10873743" cy="2023161"/>
          </a:xfrm>
        </p:spPr>
        <p:txBody>
          <a:bodyPr/>
          <a:lstStyle/>
          <a:p>
            <a:r>
              <a:rPr lang="es-ES" sz="4000" dirty="0"/>
              <a:t>¿Preguntas o dudas?</a:t>
            </a:r>
            <a:br>
              <a:rPr lang="es-ES" sz="4000" dirty="0"/>
            </a:br>
            <a:br>
              <a:rPr lang="es-ES" sz="4000" dirty="0"/>
            </a:br>
            <a:r>
              <a:rPr lang="es-ES" sz="2800" b="0" i="1" dirty="0"/>
              <a:t>Gracias por su atención en esta sesión informativa.</a:t>
            </a:r>
            <a:br>
              <a:rPr lang="es-ES" b="0" i="1" dirty="0"/>
            </a:br>
            <a:br>
              <a:rPr lang="es-EC" sz="1800" dirty="0"/>
            </a:br>
            <a:endParaRPr lang="es-ES" sz="1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A4385917-6353-225E-FDAE-53F41FEF3BA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A9FC3DE-AD29-BE40-B655-70289B2ACF48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53888B72-B11D-8315-A2CC-B5D65F17C0C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4E9D067A-CEC3-2590-942F-2379B2130887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F30F11-4120-E5F1-A44A-78DF477B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AutoShape 2" descr="Lesiones vasculares: tratamientos dermatológicos efectivos">
            <a:extLst>
              <a:ext uri="{FF2B5EF4-FFF2-40B4-BE49-F238E27FC236}">
                <a16:creationId xmlns:a16="http://schemas.microsoft.com/office/drawing/2014/main" id="{143B509B-03E1-F3E2-72E8-C543215A6C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1" name="AutoShape 4" descr="Lesiones vasculares: tratamientos dermatológicos efectivos">
            <a:extLst>
              <a:ext uri="{FF2B5EF4-FFF2-40B4-BE49-F238E27FC236}">
                <a16:creationId xmlns:a16="http://schemas.microsoft.com/office/drawing/2014/main" id="{7CD29064-71FB-3C95-830C-6B6C82CD55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CCF3BCE-F621-5B64-28FA-C329973B890E}"/>
              </a:ext>
            </a:extLst>
          </p:cNvPr>
          <p:cNvSpPr txBox="1"/>
          <p:nvPr/>
        </p:nvSpPr>
        <p:spPr>
          <a:xfrm>
            <a:off x="968351" y="2427208"/>
            <a:ext cx="8781584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C" altLang="es-EC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Peeling químico - Centro de belleza Nina Merli">
            <a:extLst>
              <a:ext uri="{FF2B5EF4-FFF2-40B4-BE49-F238E27FC236}">
                <a16:creationId xmlns:a16="http://schemas.microsoft.com/office/drawing/2014/main" id="{AEF4E155-3C61-0B38-3201-3F95EE2376F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F291F8-BE70-4579-7EDE-873D40FDFA97}"/>
              </a:ext>
            </a:extLst>
          </p:cNvPr>
          <p:cNvSpPr txBox="1"/>
          <p:nvPr/>
        </p:nvSpPr>
        <p:spPr>
          <a:xfrm rot="10800000" flipV="1">
            <a:off x="2000716" y="2636878"/>
            <a:ext cx="87815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C" sz="2400" dirty="0"/>
              <a:t>aparatologiavanguardia.com | info@aparatologiavanguardia.com</a:t>
            </a: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134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84CFA05-1184-0584-0F54-B6797D4E702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800" dirty="0"/>
              <a:t>Aparatología Corporal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6613DFFF-1011-ACD7-94E7-59B71D8FF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00050" y="2281235"/>
            <a:ext cx="11791946" cy="3700457"/>
          </a:xfrm>
        </p:spPr>
        <p:txBody>
          <a:bodyPr lIns="0" tIns="228600" rIns="0" bIns="0"/>
          <a:lstStyle/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br>
              <a:rPr lang="es-ES" sz="2000" dirty="0"/>
            </a:br>
            <a:endParaRPr lang="es-ES" sz="2000" dirty="0"/>
          </a:p>
          <a:p>
            <a:pPr algn="ctr"/>
            <a:r>
              <a:rPr lang="es-ES" b="1" dirty="0"/>
              <a:t>Guía clínica sobre las principales tecnologías no invasivas de remodelación, reafirmación y cuidado corporal.</a:t>
            </a:r>
          </a:p>
          <a:p>
            <a:pPr marL="0" lvl="0" indent="0" algn="ctr">
              <a:buNone/>
            </a:pPr>
            <a:endParaRPr lang="es-ES" sz="2000" dirty="0"/>
          </a:p>
          <a:p>
            <a:pPr marL="283464" lvl="0">
              <a:spcBef>
                <a:spcPts val="1800"/>
              </a:spcBef>
            </a:pPr>
            <a:endParaRPr lang="es-ES" sz="20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DB54719-6D44-D0F3-73A2-398E68086EA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A09324FC-3177-70FB-2721-0AFCF3E020D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2EBC3D6-BE70-4653-1856-4E214BFEA611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FFE04E1-98F1-1C3D-8369-F61F82FA2BE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27C6B32D-2DCA-18F1-1295-0B639DD33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A1CFE76E-918B-8E78-CE1F-1CBF3F63F6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4134" y="190500"/>
            <a:ext cx="11717862" cy="3238500"/>
          </a:xfrm>
        </p:spPr>
        <p:txBody>
          <a:bodyPr/>
          <a:lstStyle/>
          <a:p>
            <a:br>
              <a:rPr lang="es-EC" dirty="0"/>
            </a:br>
            <a:br>
              <a:rPr lang="es-EC" dirty="0"/>
            </a:br>
            <a:r>
              <a:rPr lang="es-ES" dirty="0"/>
              <a:t> </a:t>
            </a:r>
            <a:r>
              <a:rPr lang="es-EC" b="0" cap="all" dirty="0"/>
              <a:t>Introducción</a:t>
            </a:r>
            <a:br>
              <a:rPr lang="es-EC" b="0" cap="all" dirty="0"/>
            </a:br>
            <a:r>
              <a:rPr lang="es-EC" b="0" cap="all" dirty="0"/>
              <a:t>   </a:t>
            </a:r>
            <a:br>
              <a:rPr lang="es-EC" dirty="0"/>
            </a:br>
            <a:r>
              <a:rPr lang="es-EC" dirty="0"/>
              <a:t>                    Fundamentos Estéticos</a:t>
            </a:r>
            <a:br>
              <a:rPr lang="es-EC" dirty="0"/>
            </a:br>
            <a:br>
              <a:rPr lang="es-EC" dirty="0"/>
            </a:br>
            <a:endParaRPr lang="es-ES" dirty="0"/>
          </a:p>
        </p:txBody>
      </p:sp>
      <p:sp>
        <p:nvSpPr>
          <p:cNvPr id="3" name="Marcador de texto 6">
            <a:extLst>
              <a:ext uri="{FF2B5EF4-FFF2-40B4-BE49-F238E27FC236}">
                <a16:creationId xmlns:a16="http://schemas.microsoft.com/office/drawing/2014/main" id="{C5131FCA-CBBB-C49D-1BBD-8144904803F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134" y="2957867"/>
            <a:ext cx="10993970" cy="3023825"/>
          </a:xfrm>
        </p:spPr>
        <p:txBody>
          <a:bodyPr lIns="0" tIns="228600" rIns="0" bIns="0">
            <a:normAutofit/>
          </a:bodyPr>
          <a:lstStyle/>
          <a:p>
            <a:pPr marL="0" lvl="0" indent="0">
              <a:buNone/>
            </a:pPr>
            <a:endParaRPr lang="es-MX" sz="3200" b="1" dirty="0"/>
          </a:p>
          <a:p>
            <a:pPr marL="0" lvl="0" indent="0">
              <a:buNone/>
            </a:pPr>
            <a:endParaRPr lang="es-MX" sz="3200" b="1" dirty="0"/>
          </a:p>
          <a:p>
            <a:pPr marL="283464" lvl="0">
              <a:spcBef>
                <a:spcPts val="1800"/>
              </a:spcBef>
            </a:pPr>
            <a:endParaRPr lang="es-ES" sz="32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46E6CB41-BF74-C787-4468-BCBD99F127B9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4B604BED-DD44-04C5-D360-E7F951DD1719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32FE5B9-50D5-D9E3-203C-CD03A91E03F0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A407F6E-FF80-8EF2-5F12-A19BAF5B1005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9D1ADB0B-B34F-5FA7-452B-6865CA553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4CF5D54-FE5A-E850-D3ED-A31CE134669F}"/>
              </a:ext>
            </a:extLst>
          </p:cNvPr>
          <p:cNvSpPr txBox="1"/>
          <p:nvPr/>
        </p:nvSpPr>
        <p:spPr>
          <a:xfrm>
            <a:off x="2533650" y="3696592"/>
            <a:ext cx="72389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0" i="0" dirty="0">
                <a:solidFill>
                  <a:srgbClr val="586B66"/>
                </a:solidFill>
                <a:effectLst/>
                <a:latin typeface="Montserrat" panose="00000500000000000000" pitchFamily="2" charset="0"/>
              </a:rPr>
              <a:t>La aparatología estética avanzada permite redefinir el contorno corporal y rejuvenecer los tejidos biológicos desde el interior, estimulando procesos naturales de regeneración y eliminación de lípidos.</a:t>
            </a:r>
            <a:endParaRPr lang="es-EC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552F228B-4CA2-22BD-B4EB-D7C90D56CF1B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574CB829-242F-0F8B-E8EA-DE183200122F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7BA164AE-139C-3D45-4001-203DB74B10EB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E1179C57-9C96-8475-32FB-1A7DA9B01B01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1C2BC27C-5ADF-160A-4BD1-A3226B58A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BF73D1-9288-9FB3-4908-7D7FC58CF97D}"/>
              </a:ext>
            </a:extLst>
          </p:cNvPr>
          <p:cNvSpPr txBox="1"/>
          <p:nvPr/>
        </p:nvSpPr>
        <p:spPr>
          <a:xfrm>
            <a:off x="309965" y="2200759"/>
            <a:ext cx="613772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4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14EF2941-DFC8-6B60-2D54-1CDC5F7C3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1597215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Cavitación Estética</a:t>
            </a:r>
            <a:br>
              <a:rPr lang="es-EC" dirty="0"/>
            </a:br>
            <a:endParaRPr lang="es-EC" sz="2800" b="0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5B5AD18C-2CE4-0C7D-2AAF-E3AE728384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A4BFBD-77CA-167D-A275-041010B2DEE4}"/>
              </a:ext>
            </a:extLst>
          </p:cNvPr>
          <p:cNvSpPr txBox="1"/>
          <p:nvPr/>
        </p:nvSpPr>
        <p:spPr>
          <a:xfrm>
            <a:off x="171451" y="2200760"/>
            <a:ext cx="6877049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Reducción Volumétrica</a:t>
            </a:r>
          </a:p>
          <a:p>
            <a:pPr algn="ctr"/>
            <a:r>
              <a:rPr lang="es-ES" sz="2400" dirty="0"/>
              <a:t>La cavitación utiliza ultrasonidos de baja frecuencia para generar microburbujas en el tejido graso. Estas burbujas colapsan de forma segura, rompiendo los adipocitos para su posterior eliminación natural.</a:t>
            </a:r>
          </a:p>
          <a:p>
            <a:pPr algn="ctr"/>
            <a:r>
              <a:rPr lang="es-ES" sz="2400" b="1" dirty="0"/>
              <a:t>Acción Focalizada:</a:t>
            </a:r>
            <a:r>
              <a:rPr lang="es-ES" sz="2400" dirty="0"/>
              <a:t> Especialmente indicada para depósitos de grasa localizada rebeldes.</a:t>
            </a:r>
          </a:p>
          <a:p>
            <a:pPr algn="ctr"/>
            <a:r>
              <a:rPr lang="es-ES" sz="2400" b="1" dirty="0"/>
              <a:t>No Invasiva:</a:t>
            </a:r>
            <a:r>
              <a:rPr lang="es-ES" sz="2400" dirty="0"/>
              <a:t> Alternativa segura y eficaz a la liposucción quirúrgica tradicional.</a:t>
            </a:r>
          </a:p>
          <a:p>
            <a:pPr algn="ctr"/>
            <a:r>
              <a:rPr lang="es-ES" sz="2400" b="1" dirty="0"/>
              <a:t>Drenaje Posterior:</a:t>
            </a:r>
            <a:r>
              <a:rPr lang="es-ES" sz="2400" dirty="0"/>
              <a:t> Requiere estimulación linfática para maximizar la eliminación.</a:t>
            </a:r>
          </a:p>
          <a:p>
            <a:pPr algn="ctr"/>
            <a:endParaRPr lang="es-ES" sz="24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s-EC" altLang="es-EC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9DA1A17-8CD0-7CC2-5F5A-486CC7DD1C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3303" b="24953"/>
          <a:stretch>
            <a:fillRect/>
          </a:stretch>
        </p:blipFill>
        <p:spPr>
          <a:xfrm>
            <a:off x="7383324" y="1925393"/>
            <a:ext cx="4330542" cy="331201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285CC-D7F2-4F78-3F61-CB52B1F79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86520974-F385-D338-210B-D2474E14796E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9C00073B-D280-8BF1-9A58-4098FF302566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CD2F9AE5-E146-FE6C-0235-9CE88F7A42D9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C9BED60A-DD0A-A1A8-4E85-D828E566331B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3BA79EBD-0C75-2F81-1E5B-1546B024DE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0F3C0EA-CD41-9B80-2DEF-30299FEA4366}"/>
              </a:ext>
            </a:extLst>
          </p:cNvPr>
          <p:cNvSpPr txBox="1"/>
          <p:nvPr/>
        </p:nvSpPr>
        <p:spPr>
          <a:xfrm>
            <a:off x="309965" y="2200759"/>
            <a:ext cx="6137727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BA9A3E43-BBFF-8427-98FF-A65219741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br>
              <a:rPr lang="es-ES" dirty="0"/>
            </a:br>
            <a:r>
              <a:rPr lang="es-EC" dirty="0"/>
              <a:t>Radiofrecuencia Corporal</a:t>
            </a:r>
            <a:br>
              <a:rPr lang="es-EC" dirty="0"/>
            </a:b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624FFD13-89DC-DA0C-2671-CBE39C84B6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203B206D-3F4C-592C-D308-3F295E811531}"/>
              </a:ext>
            </a:extLst>
          </p:cNvPr>
          <p:cNvSpPr/>
          <p:nvPr/>
        </p:nvSpPr>
        <p:spPr>
          <a:xfrm>
            <a:off x="594360" y="2417235"/>
            <a:ext cx="5349240" cy="41359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Estimulación de Colágeno</a:t>
            </a:r>
          </a:p>
          <a:p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La diatermia por radiofrecuencia genera un calentamiento controlado en la dermis profunda. Este aumento térmico reactiva de inmediato los fibroblastos corporales.</a:t>
            </a:r>
          </a:p>
          <a:p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Resulta en la generación de fibras colágenas y elastina de mayor flexibilidad.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461976D-46F8-55F2-9CB8-3379C9CA3EC7}"/>
              </a:ext>
            </a:extLst>
          </p:cNvPr>
          <p:cNvSpPr/>
          <p:nvPr/>
        </p:nvSpPr>
        <p:spPr>
          <a:xfrm>
            <a:off x="6248400" y="2417235"/>
            <a:ext cx="5050971" cy="413596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Reafirmación de Tejidos</a:t>
            </a:r>
          </a:p>
          <a:p>
            <a:endParaRPr lang="es-E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Indicada para combatir la flacidez, disminuir la piel de naranja y reafirmar áreas críticas como brazos, abdomen, muslos y glúteos.</a:t>
            </a:r>
          </a:p>
          <a:p>
            <a:r>
              <a:rPr lang="es-E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Ayuda a mejorar la microcirculación local aportando mayor luminosidad e hidratación.</a:t>
            </a:r>
          </a:p>
        </p:txBody>
      </p:sp>
    </p:spTree>
    <p:extLst>
      <p:ext uri="{BB962C8B-B14F-4D97-AF65-F5344CB8AC3E}">
        <p14:creationId xmlns:p14="http://schemas.microsoft.com/office/powerpoint/2010/main" val="3312407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0F1B9-E46C-5B9F-405F-B8FD573BA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8">
            <a:extLst>
              <a:ext uri="{FF2B5EF4-FFF2-40B4-BE49-F238E27FC236}">
                <a16:creationId xmlns:a16="http://schemas.microsoft.com/office/drawing/2014/main" id="{F6739132-FB7B-8D4A-989C-C203B62D9ACD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02D84AB4-3148-4D61-6DCC-72A34CF2415E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9AB15C8A-AB6F-843B-333C-33113F3C7628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A0041F10-0B65-940D-8231-BC0603D27193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AD86103-2E56-0973-0FF7-ACB5BA0FB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3929EAB-B955-B0A3-DCED-2B51E4FDBF39}"/>
              </a:ext>
            </a:extLst>
          </p:cNvPr>
          <p:cNvSpPr txBox="1"/>
          <p:nvPr/>
        </p:nvSpPr>
        <p:spPr>
          <a:xfrm>
            <a:off x="22511" y="2200759"/>
            <a:ext cx="607348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S" sz="2800" dirty="0"/>
          </a:p>
          <a:p>
            <a:endParaRPr lang="es-ES" sz="2400" dirty="0"/>
          </a:p>
          <a:p>
            <a:endParaRPr lang="es-ES" sz="2800" dirty="0"/>
          </a:p>
          <a:p>
            <a:endParaRPr lang="es-ES" sz="1600" dirty="0"/>
          </a:p>
          <a:p>
            <a:endParaRPr lang="es-E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05BCD69F-CF20-2F26-AADE-874D0C599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04799"/>
            <a:ext cx="10847363" cy="2063263"/>
          </a:xfrm>
        </p:spPr>
        <p:txBody>
          <a:bodyPr/>
          <a:lstStyle/>
          <a:p>
            <a:r>
              <a:rPr lang="es-EC" dirty="0"/>
              <a:t>Criolipólisis Médica</a:t>
            </a:r>
            <a:br>
              <a:rPr lang="es-EC" dirty="0"/>
            </a:br>
            <a:br>
              <a:rPr lang="es-ES" dirty="0"/>
            </a:br>
            <a:endParaRPr lang="es-EC" dirty="0"/>
          </a:p>
        </p:txBody>
      </p:sp>
      <p:sp>
        <p:nvSpPr>
          <p:cNvPr id="11" name="AutoShape 2">
            <a:extLst>
              <a:ext uri="{FF2B5EF4-FFF2-40B4-BE49-F238E27FC236}">
                <a16:creationId xmlns:a16="http://schemas.microsoft.com/office/drawing/2014/main" id="{B65952F4-64C1-12F6-7E16-59FF685D62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2" name="AutoShape 2" descr="Beneficios de la Mesoterapia Facial - Clínica Dr. Luis Zuluaga">
            <a:extLst>
              <a:ext uri="{FF2B5EF4-FFF2-40B4-BE49-F238E27FC236}">
                <a16:creationId xmlns:a16="http://schemas.microsoft.com/office/drawing/2014/main" id="{185B27D5-CF6C-977C-5523-B8CA50A91D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BAD821E-D123-4E66-E947-F36FCD1A5CCC}"/>
              </a:ext>
            </a:extLst>
          </p:cNvPr>
          <p:cNvSpPr txBox="1"/>
          <p:nvPr/>
        </p:nvSpPr>
        <p:spPr>
          <a:xfrm>
            <a:off x="415473" y="2535365"/>
            <a:ext cx="552812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Eliminación por Frío</a:t>
            </a:r>
          </a:p>
          <a:p>
            <a:endParaRPr lang="es-ES" sz="2400" b="1" dirty="0"/>
          </a:p>
          <a:p>
            <a:r>
              <a:rPr lang="es-ES" sz="2400" dirty="0"/>
              <a:t>La </a:t>
            </a:r>
            <a:r>
              <a:rPr lang="es-ES" sz="2400" dirty="0" err="1"/>
              <a:t>criolipólisis</a:t>
            </a:r>
            <a:r>
              <a:rPr lang="es-ES" sz="2400" dirty="0"/>
              <a:t> provoca la cristalización y apoptosis programada de las células grasas mediante la aplicación de frío controlado y succión precisa.</a:t>
            </a:r>
          </a:p>
          <a:p>
            <a:r>
              <a:rPr lang="es-ES" sz="2400" dirty="0"/>
              <a:t>Los adipocitos dañados son metabolizados y eliminados gradualmente por el sistema linfático. Los resultados son definitivos y visibles desde las primeras semanas.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C" altLang="es-EC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AutoShape 3" descr="Tratamiento de mesoterapia corporal para adiposidad localizada: qué funciona realmente - Clínica Dr. Juan Peñas">
            <a:extLst>
              <a:ext uri="{FF2B5EF4-FFF2-40B4-BE49-F238E27FC236}">
                <a16:creationId xmlns:a16="http://schemas.microsoft.com/office/drawing/2014/main" id="{6DB2AD25-E293-C6EA-6DD6-023706E4E6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3" name="AutoShape 2" descr="Tratamiento avanzado de criolipólisis corporal">
            <a:extLst>
              <a:ext uri="{FF2B5EF4-FFF2-40B4-BE49-F238E27FC236}">
                <a16:creationId xmlns:a16="http://schemas.microsoft.com/office/drawing/2014/main" id="{9A0DF243-FDFD-32AC-5DCB-116303F8B5A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0C2C023F-481B-E82A-1BB3-AD06420F0D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9031" y="2255108"/>
            <a:ext cx="4847492" cy="3635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62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1CFC7-73D4-F1A4-A42C-9F5243CB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66DDF807-7C4C-50AA-4D9E-EC7DDAE5399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Presoterapia y Drenaje</a:t>
            </a:r>
            <a:br>
              <a:rPr lang="es-EC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E6EBC991-676D-89A4-D2FD-19C82101E11A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751987F8-6AA1-80D5-6B58-94096FFF7EBA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4DF73F0B-7291-9EE8-4B9F-1897B854FE3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B669580F-2A5D-67B8-030B-16BC31DA5890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E4865E0-56B5-D647-2BD1-488E610AB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38D3D04F-2013-6CC0-545A-958DD363FE88}"/>
              </a:ext>
            </a:extLst>
          </p:cNvPr>
          <p:cNvSpPr txBox="1"/>
          <p:nvPr/>
        </p:nvSpPr>
        <p:spPr>
          <a:xfrm>
            <a:off x="594361" y="2421467"/>
            <a:ext cx="581910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EC" sz="2800" dirty="0"/>
          </a:p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4E715B54-A31B-5F3F-70B5-1AB7EDC6B3B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FDCDA871-E6F1-71B9-9C0A-7934814629C5}"/>
              </a:ext>
            </a:extLst>
          </p:cNvPr>
          <p:cNvSpPr/>
          <p:nvPr/>
        </p:nvSpPr>
        <p:spPr>
          <a:xfrm>
            <a:off x="932161" y="2345700"/>
            <a:ext cx="3098816" cy="2941319"/>
          </a:xfrm>
          <a:prstGeom prst="ellipse">
            <a:avLst/>
          </a:prstGeom>
          <a:solidFill>
            <a:srgbClr val="9898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br>
              <a:rPr lang="es-ES" b="1" dirty="0"/>
            </a:br>
            <a:r>
              <a:rPr lang="es-ES" b="1" dirty="0"/>
              <a:t>Presión Neumática</a:t>
            </a:r>
          </a:p>
          <a:p>
            <a:r>
              <a:rPr lang="es-ES" dirty="0"/>
              <a:t>El traje neumático ejerce compresión ascendente controlada que activa el retorno venoso periférico de forma relajante.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9BA9CDB-8A61-48B8-E87F-FE23A247FE0D}"/>
              </a:ext>
            </a:extLst>
          </p:cNvPr>
          <p:cNvSpPr/>
          <p:nvPr/>
        </p:nvSpPr>
        <p:spPr>
          <a:xfrm>
            <a:off x="4788075" y="3813801"/>
            <a:ext cx="3017520" cy="294132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/>
              <a:t>Retención de Líquidos</a:t>
            </a:r>
          </a:p>
          <a:p>
            <a:r>
              <a:rPr lang="es-ES" dirty="0"/>
              <a:t>Drena de manera eficaz el exceso de fluidos intersticiales, aliviando de forma inmediata las piernas cansadas.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6E0D8F36-8CE9-B395-6E3F-9D12B29F89BF}"/>
              </a:ext>
            </a:extLst>
          </p:cNvPr>
          <p:cNvSpPr/>
          <p:nvPr/>
        </p:nvSpPr>
        <p:spPr>
          <a:xfrm>
            <a:off x="8242319" y="1417320"/>
            <a:ext cx="3017519" cy="3139439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/>
              <a:t>Sinergia Clínica</a:t>
            </a:r>
          </a:p>
          <a:p>
            <a:r>
              <a:rPr lang="es-ES"/>
              <a:t>Fundamental para procesar y filtrar toxinas tras tratamientos de cavitación, criolipólisis o láser lipolítico.</a:t>
            </a:r>
          </a:p>
        </p:txBody>
      </p:sp>
    </p:spTree>
    <p:extLst>
      <p:ext uri="{BB962C8B-B14F-4D97-AF65-F5344CB8AC3E}">
        <p14:creationId xmlns:p14="http://schemas.microsoft.com/office/powerpoint/2010/main" val="662678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65D68-6537-EE34-2792-6F00478EE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86F4F916-EAF5-B464-2C1D-73CB00ED45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360" y="442161"/>
            <a:ext cx="10873743" cy="1340917"/>
          </a:xfrm>
        </p:spPr>
        <p:txBody>
          <a:bodyPr/>
          <a:lstStyle/>
          <a:p>
            <a:br>
              <a:rPr lang="es-EC" dirty="0"/>
            </a:br>
            <a:r>
              <a:rPr lang="es-EC" dirty="0"/>
              <a:t>Tecnologías de Alta Energía</a:t>
            </a:r>
            <a:br>
              <a:rPr lang="es-EC" dirty="0"/>
            </a:b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1910BF74-B679-D068-54A3-D6CE7183E614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30F8ED66-22C7-FCCD-21D8-1EB541364074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1D316AE7-8B47-F9C1-77E9-121F611A511C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8C633253-882A-028D-D311-BC422CA5376A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B8F7C971-22A7-60B6-759A-DE76543E0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8FE3441-B818-ACF3-710B-86D3A7F13BF8}"/>
              </a:ext>
            </a:extLst>
          </p:cNvPr>
          <p:cNvSpPr txBox="1"/>
          <p:nvPr/>
        </p:nvSpPr>
        <p:spPr>
          <a:xfrm>
            <a:off x="1318252" y="2421467"/>
            <a:ext cx="108737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C" sz="2400" dirty="0"/>
          </a:p>
          <a:p>
            <a:endParaRPr lang="es-EC" sz="2400" dirty="0"/>
          </a:p>
          <a:p>
            <a:endParaRPr lang="es-ES" dirty="0"/>
          </a:p>
        </p:txBody>
      </p:sp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74B6C6B-422E-0E8E-1918-E0144FB1012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3488E79D-E6A3-EFAD-FB71-911DBB5FE9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6348159"/>
              </p:ext>
            </p:extLst>
          </p:nvPr>
        </p:nvGraphicFramePr>
        <p:xfrm>
          <a:off x="1082040" y="2270960"/>
          <a:ext cx="9616440" cy="4358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18539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7F39F-35A2-5F59-D364-AEF72540B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2">
            <a:extLst>
              <a:ext uri="{FF2B5EF4-FFF2-40B4-BE49-F238E27FC236}">
                <a16:creationId xmlns:a16="http://schemas.microsoft.com/office/drawing/2014/main" id="{25188BEC-C1AE-06E4-FD8B-65B983F4169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dirty="0"/>
              <a:t>Comparativa Clínica</a:t>
            </a:r>
            <a:br>
              <a:rPr lang="es-EC" dirty="0"/>
            </a:br>
            <a:br>
              <a:rPr lang="es-EC" sz="2800" dirty="0"/>
            </a:br>
            <a:br>
              <a:rPr lang="es-EC" sz="2800" dirty="0"/>
            </a:br>
            <a:endParaRPr lang="es-ES" sz="2800" dirty="0"/>
          </a:p>
        </p:txBody>
      </p:sp>
      <p:grpSp>
        <p:nvGrpSpPr>
          <p:cNvPr id="4" name="Grupo 18">
            <a:extLst>
              <a:ext uri="{FF2B5EF4-FFF2-40B4-BE49-F238E27FC236}">
                <a16:creationId xmlns:a16="http://schemas.microsoft.com/office/drawing/2014/main" id="{59124A6F-2433-9022-4556-ECB006BF2830}"/>
              </a:ext>
            </a:extLst>
          </p:cNvPr>
          <p:cNvGrpSpPr/>
          <p:nvPr/>
        </p:nvGrpSpPr>
        <p:grpSpPr>
          <a:xfrm>
            <a:off x="0" y="3900135"/>
            <a:ext cx="2959217" cy="2959217"/>
            <a:chOff x="0" y="3900135"/>
            <a:chExt cx="2959217" cy="2959217"/>
          </a:xfrm>
        </p:grpSpPr>
        <p:sp>
          <p:nvSpPr>
            <p:cNvPr id="5" name="Forma libre 19">
              <a:extLst>
                <a:ext uri="{FF2B5EF4-FFF2-40B4-BE49-F238E27FC236}">
                  <a16:creationId xmlns:a16="http://schemas.microsoft.com/office/drawing/2014/main" id="{17BA4C08-8528-8528-7C98-2F3FC38CC5E2}"/>
                </a:ext>
              </a:extLst>
            </p:cNvPr>
            <p:cNvSpPr/>
            <p:nvPr/>
          </p:nvSpPr>
          <p:spPr>
            <a:xfrm rot="16199987" flipV="1">
              <a:off x="1219389" y="5119515"/>
              <a:ext cx="1491285" cy="1988371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789"/>
                <a:gd name="f7" fmla="val 2386"/>
                <a:gd name="f8" fmla="val 1194"/>
                <a:gd name="f9" fmla="val 1192"/>
                <a:gd name="f10" fmla="+- 0 0 -90"/>
                <a:gd name="f11" fmla="*/ f3 1 1789"/>
                <a:gd name="f12" fmla="*/ f4 1 2386"/>
                <a:gd name="f13" fmla="+- f7 0 f5"/>
                <a:gd name="f14" fmla="+- f6 0 f5"/>
                <a:gd name="f15" fmla="*/ f10 f0 1"/>
                <a:gd name="f16" fmla="*/ f14 1 1789"/>
                <a:gd name="f17" fmla="*/ f13 1 2386"/>
                <a:gd name="f18" fmla="*/ 0 f14 1"/>
                <a:gd name="f19" fmla="*/ 12290 f13 1"/>
                <a:gd name="f20" fmla="*/ 13484 f13 1"/>
                <a:gd name="f21" fmla="*/ 1192 f14 1"/>
                <a:gd name="f22" fmla="*/ 14676 f13 1"/>
                <a:gd name="f23" fmla="*/ 1789 f14 1"/>
                <a:gd name="f24" fmla="*/ 14079 f13 1"/>
                <a:gd name="f25" fmla="*/ f15 1 f2"/>
                <a:gd name="f26" fmla="*/ f18 1 1789"/>
                <a:gd name="f27" fmla="*/ f19 1 2386"/>
                <a:gd name="f28" fmla="*/ f20 1 2386"/>
                <a:gd name="f29" fmla="*/ f21 1 1789"/>
                <a:gd name="f30" fmla="*/ f22 1 2386"/>
                <a:gd name="f31" fmla="*/ f23 1 1789"/>
                <a:gd name="f32" fmla="*/ f24 1 2386"/>
                <a:gd name="f33" fmla="*/ 0 1 f16"/>
                <a:gd name="f34" fmla="*/ f6 1 f16"/>
                <a:gd name="f35" fmla="*/ 0 1 f17"/>
                <a:gd name="f36" fmla="*/ f7 1 f17"/>
                <a:gd name="f37" fmla="+- f25 0 f1"/>
                <a:gd name="f38" fmla="*/ f26 1 f16"/>
                <a:gd name="f39" fmla="*/ f27 1 f17"/>
                <a:gd name="f40" fmla="*/ f28 1 f17"/>
                <a:gd name="f41" fmla="*/ f29 1 f16"/>
                <a:gd name="f42" fmla="*/ f30 1 f17"/>
                <a:gd name="f43" fmla="*/ f31 1 f16"/>
                <a:gd name="f44" fmla="*/ f32 1 f17"/>
                <a:gd name="f45" fmla="*/ f33 f11 1"/>
                <a:gd name="f46" fmla="*/ f34 f11 1"/>
                <a:gd name="f47" fmla="*/ f36 f12 1"/>
                <a:gd name="f48" fmla="*/ f35 f12 1"/>
                <a:gd name="f49" fmla="*/ f38 f11 1"/>
                <a:gd name="f50" fmla="*/ f39 f12 1"/>
                <a:gd name="f51" fmla="*/ f40 f12 1"/>
                <a:gd name="f52" fmla="*/ f41 f11 1"/>
                <a:gd name="f53" fmla="*/ f42 f12 1"/>
                <a:gd name="f54" fmla="*/ f43 f11 1"/>
                <a:gd name="f55" fmla="*/ f44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7">
                  <a:pos x="f49" y="f50"/>
                </a:cxn>
                <a:cxn ang="f37">
                  <a:pos x="f49" y="f51"/>
                </a:cxn>
                <a:cxn ang="f37">
                  <a:pos x="f52" y="f53"/>
                </a:cxn>
                <a:cxn ang="f37">
                  <a:pos x="f54" y="f55"/>
                </a:cxn>
                <a:cxn ang="f37">
                  <a:pos x="f49" y="f50"/>
                </a:cxn>
              </a:cxnLst>
              <a:rect l="f45" t="f48" r="f46" b="f47"/>
              <a:pathLst>
                <a:path w="1789" h="2386">
                  <a:moveTo>
                    <a:pt x="f5" y="f5"/>
                  </a:moveTo>
                  <a:lnTo>
                    <a:pt x="f5" y="f8"/>
                  </a:lnTo>
                  <a:lnTo>
                    <a:pt x="f9" y="f7"/>
                  </a:lnTo>
                  <a:lnTo>
                    <a:pt x="f6" y="f6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F9D448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6" name="Forma libre 20">
              <a:extLst>
                <a:ext uri="{FF2B5EF4-FFF2-40B4-BE49-F238E27FC236}">
                  <a16:creationId xmlns:a16="http://schemas.microsoft.com/office/drawing/2014/main" id="{A30EE4A2-4C47-7BE6-FAC2-3A6D3402D496}"/>
                </a:ext>
              </a:extLst>
            </p:cNvPr>
            <p:cNvSpPr/>
            <p:nvPr/>
          </p:nvSpPr>
          <p:spPr>
            <a:xfrm rot="16199987" flipV="1">
              <a:off x="-137" y="5890866"/>
              <a:ext cx="968623" cy="968349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62"/>
                <a:gd name="f7" fmla="val 1161"/>
                <a:gd name="f8" fmla="+- 0 0 -90"/>
                <a:gd name="f9" fmla="*/ f3 1 1162"/>
                <a:gd name="f10" fmla="*/ f4 1 1162"/>
                <a:gd name="f11" fmla="+- f6 0 f5"/>
                <a:gd name="f12" fmla="*/ f8 f0 1"/>
                <a:gd name="f13" fmla="*/ f11 1 1162"/>
                <a:gd name="f14" fmla="*/ 0 f11 1"/>
                <a:gd name="f15" fmla="*/ 14679 f11 1"/>
                <a:gd name="f16" fmla="*/ 15840 f11 1"/>
                <a:gd name="f17" fmla="*/ 1161 f11 1"/>
                <a:gd name="f18" fmla="*/ f12 1 f2"/>
                <a:gd name="f19" fmla="*/ f14 1 1162"/>
                <a:gd name="f20" fmla="*/ f15 1 1162"/>
                <a:gd name="f21" fmla="*/ f16 1 1162"/>
                <a:gd name="f22" fmla="*/ f17 1 1162"/>
                <a:gd name="f23" fmla="*/ 0 1 f13"/>
                <a:gd name="f24" fmla="*/ f6 1 f13"/>
                <a:gd name="f25" fmla="+- f18 0 f1"/>
                <a:gd name="f26" fmla="*/ f19 1 f13"/>
                <a:gd name="f27" fmla="*/ f20 1 f13"/>
                <a:gd name="f28" fmla="*/ f21 1 f13"/>
                <a:gd name="f29" fmla="*/ f22 1 f13"/>
                <a:gd name="f30" fmla="*/ f23 f9 1"/>
                <a:gd name="f31" fmla="*/ f24 f9 1"/>
                <a:gd name="f32" fmla="*/ f24 f10 1"/>
                <a:gd name="f33" fmla="*/ f23 f10 1"/>
                <a:gd name="f34" fmla="*/ f26 f9 1"/>
                <a:gd name="f35" fmla="*/ f27 f10 1"/>
                <a:gd name="f36" fmla="*/ f28 f10 1"/>
                <a:gd name="f37" fmla="*/ f29 f9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5">
                  <a:pos x="f34" y="f35"/>
                </a:cxn>
                <a:cxn ang="f25">
                  <a:pos x="f34" y="f36"/>
                </a:cxn>
                <a:cxn ang="f25">
                  <a:pos x="f37" y="f36"/>
                </a:cxn>
                <a:cxn ang="f25">
                  <a:pos x="f34" y="f35"/>
                </a:cxn>
              </a:cxnLst>
              <a:rect l="f30" t="f33" r="f31" b="f32"/>
              <a:pathLst>
                <a:path w="1162" h="1162">
                  <a:moveTo>
                    <a:pt x="f5" y="f5"/>
                  </a:moveTo>
                  <a:lnTo>
                    <a:pt x="f5" y="f7"/>
                  </a:lnTo>
                  <a:lnTo>
                    <a:pt x="f7" y="f7"/>
                  </a:lnTo>
                  <a:lnTo>
                    <a:pt x="f5" y="f5"/>
                  </a:lnTo>
                  <a:close/>
                </a:path>
              </a:pathLst>
            </a:custGeom>
            <a:solidFill>
              <a:srgbClr val="7CA65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  <p:sp>
          <p:nvSpPr>
            <p:cNvPr id="7" name="Forma libre 21">
              <a:extLst>
                <a:ext uri="{FF2B5EF4-FFF2-40B4-BE49-F238E27FC236}">
                  <a16:creationId xmlns:a16="http://schemas.microsoft.com/office/drawing/2014/main" id="{14E47AC7-F6F6-DFB0-A7D2-62B565C26EF6}"/>
                </a:ext>
              </a:extLst>
            </p:cNvPr>
            <p:cNvSpPr/>
            <p:nvPr/>
          </p:nvSpPr>
          <p:spPr>
            <a:xfrm rot="16199987" flipV="1">
              <a:off x="-485281" y="4385416"/>
              <a:ext cx="1941417" cy="970855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2329"/>
                <a:gd name="f7" fmla="val 1165"/>
                <a:gd name="f8" fmla="+- 0 3550 0"/>
                <a:gd name="f9" fmla="+- 0 2386 0"/>
                <a:gd name="f10" fmla="+- 0 1221 0"/>
                <a:gd name="f11" fmla="val 1164"/>
                <a:gd name="f12" fmla="+- 0 0 -90"/>
                <a:gd name="f13" fmla="*/ f3 1 2329"/>
                <a:gd name="f14" fmla="*/ f4 1 1165"/>
                <a:gd name="f15" fmla="+- f8 0 1221"/>
                <a:gd name="f16" fmla="+- f9 0 1221"/>
                <a:gd name="f17" fmla="+- f10 0 1221"/>
                <a:gd name="f18" fmla="+- f7 0 f5"/>
                <a:gd name="f19" fmla="+- f6 0 f5"/>
                <a:gd name="f20" fmla="*/ f12 f0 1"/>
                <a:gd name="f21" fmla="*/ f19 1 2329"/>
                <a:gd name="f22" fmla="*/ f18 1 1165"/>
                <a:gd name="f23" fmla="*/ f15 f19 1"/>
                <a:gd name="f24" fmla="*/ 15840 f18 1"/>
                <a:gd name="f25" fmla="*/ f16 f19 1"/>
                <a:gd name="f26" fmla="*/ 14676 f18 1"/>
                <a:gd name="f27" fmla="*/ f17 f19 1"/>
                <a:gd name="f28" fmla="*/ f20 1 f2"/>
                <a:gd name="f29" fmla="*/ f23 1 2329"/>
                <a:gd name="f30" fmla="*/ f24 1 1165"/>
                <a:gd name="f31" fmla="*/ f25 1 2329"/>
                <a:gd name="f32" fmla="*/ f26 1 1165"/>
                <a:gd name="f33" fmla="*/ f27 1 2329"/>
                <a:gd name="f34" fmla="*/ 0 1 f21"/>
                <a:gd name="f35" fmla="*/ f6 1 f21"/>
                <a:gd name="f36" fmla="*/ 0 1 f22"/>
                <a:gd name="f37" fmla="*/ f7 1 f22"/>
                <a:gd name="f38" fmla="+- f28 0 f1"/>
                <a:gd name="f39" fmla="*/ f29 1 f21"/>
                <a:gd name="f40" fmla="*/ f30 1 f22"/>
                <a:gd name="f41" fmla="*/ f31 1 f21"/>
                <a:gd name="f42" fmla="*/ f32 1 f22"/>
                <a:gd name="f43" fmla="*/ f33 1 f21"/>
                <a:gd name="f44" fmla="*/ f34 f13 1"/>
                <a:gd name="f45" fmla="*/ f35 f13 1"/>
                <a:gd name="f46" fmla="*/ f37 f14 1"/>
                <a:gd name="f47" fmla="*/ f36 f14 1"/>
                <a:gd name="f48" fmla="*/ f39 f13 1"/>
                <a:gd name="f49" fmla="*/ f40 f14 1"/>
                <a:gd name="f50" fmla="*/ f41 f13 1"/>
                <a:gd name="f51" fmla="*/ f42 f14 1"/>
                <a:gd name="f52" fmla="*/ f43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8">
                  <a:pos x="f48" y="f49"/>
                </a:cxn>
                <a:cxn ang="f38">
                  <a:pos x="f50" y="f51"/>
                </a:cxn>
                <a:cxn ang="f38">
                  <a:pos x="f52" y="f49"/>
                </a:cxn>
                <a:cxn ang="f38">
                  <a:pos x="f48" y="f49"/>
                </a:cxn>
              </a:cxnLst>
              <a:rect l="f44" t="f47" r="f45" b="f46"/>
              <a:pathLst>
                <a:path w="2329" h="1165">
                  <a:moveTo>
                    <a:pt x="f6" y="f11"/>
                  </a:moveTo>
                  <a:lnTo>
                    <a:pt x="f7" y="f5"/>
                  </a:lnTo>
                  <a:lnTo>
                    <a:pt x="f5" y="f11"/>
                  </a:lnTo>
                  <a:lnTo>
                    <a:pt x="f6" y="f11"/>
                  </a:lnTo>
                </a:path>
              </a:pathLst>
            </a:custGeom>
            <a:noFill/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s-ES" sz="1800" b="0" i="0" u="none" strike="noStrike" kern="1200" cap="none" spc="0" baseline="0">
                <a:solidFill>
                  <a:srgbClr val="FFFFFF"/>
                </a:solidFill>
                <a:uFillTx/>
                <a:latin typeface="Franklin Gothic Book"/>
              </a:endParaRPr>
            </a:p>
          </p:txBody>
        </p:sp>
      </p:grpSp>
      <p:pic>
        <p:nvPicPr>
          <p:cNvPr id="8" name="Picture 1" descr="Logo-Praxis.png">
            <a:extLst>
              <a:ext uri="{FF2B5EF4-FFF2-40B4-BE49-F238E27FC236}">
                <a16:creationId xmlns:a16="http://schemas.microsoft.com/office/drawing/2014/main" id="{F36E81F3-EBA2-9136-C306-A138477E3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196" y="-184827"/>
            <a:ext cx="1828800" cy="1828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AutoShape 2" descr="Preparar la piel para un peeling - Antiaging Group Barcelona">
            <a:extLst>
              <a:ext uri="{FF2B5EF4-FFF2-40B4-BE49-F238E27FC236}">
                <a16:creationId xmlns:a16="http://schemas.microsoft.com/office/drawing/2014/main" id="{D30C7E48-A61E-67B8-A6A3-82BB957715D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C"/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5C73025-3CF4-AFF7-9DB6-81F7DAF94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552807"/>
              </p:ext>
            </p:extLst>
          </p:nvPr>
        </p:nvGraphicFramePr>
        <p:xfrm>
          <a:off x="406400" y="1931679"/>
          <a:ext cx="11191240" cy="4570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97810">
                  <a:extLst>
                    <a:ext uri="{9D8B030D-6E8A-4147-A177-3AD203B41FA5}">
                      <a16:colId xmlns:a16="http://schemas.microsoft.com/office/drawing/2014/main" val="2590747489"/>
                    </a:ext>
                  </a:extLst>
                </a:gridCol>
                <a:gridCol w="2797810">
                  <a:extLst>
                    <a:ext uri="{9D8B030D-6E8A-4147-A177-3AD203B41FA5}">
                      <a16:colId xmlns:a16="http://schemas.microsoft.com/office/drawing/2014/main" val="570676778"/>
                    </a:ext>
                  </a:extLst>
                </a:gridCol>
                <a:gridCol w="2797810">
                  <a:extLst>
                    <a:ext uri="{9D8B030D-6E8A-4147-A177-3AD203B41FA5}">
                      <a16:colId xmlns:a16="http://schemas.microsoft.com/office/drawing/2014/main" val="544869473"/>
                    </a:ext>
                  </a:extLst>
                </a:gridCol>
                <a:gridCol w="2797810">
                  <a:extLst>
                    <a:ext uri="{9D8B030D-6E8A-4147-A177-3AD203B41FA5}">
                      <a16:colId xmlns:a16="http://schemas.microsoft.com/office/drawing/2014/main" val="942122515"/>
                    </a:ext>
                  </a:extLst>
                </a:gridCol>
              </a:tblGrid>
              <a:tr h="914144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Tecnología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Indicación Principal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Nivel de Invasión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Frecuencia Recomendada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830836"/>
                  </a:ext>
                </a:extLst>
              </a:tr>
              <a:tr h="914144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Cavitación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Grasa localizada profunda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invasivo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sesión por semana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729378"/>
                  </a:ext>
                </a:extLst>
              </a:tr>
              <a:tr h="914144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Radiofrecuencia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Flacidez corporal y celulitis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invasivo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Cada 10 o 15 días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995358"/>
                  </a:ext>
                </a:extLst>
              </a:tr>
              <a:tr h="914144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Criolipólisis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Adiposidades compactas rebeldes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Mínimamente invasivo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sesión cada 2 meses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2901470"/>
                  </a:ext>
                </a:extLst>
              </a:tr>
              <a:tr h="914144">
                <a:tc>
                  <a:txBody>
                    <a:bodyPr/>
                    <a:lstStyle/>
                    <a:p>
                      <a:r>
                        <a:rPr lang="es-EC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Presoterapia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Retención de líquidos y drenaje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No invasivo</a:t>
                      </a:r>
                      <a:endParaRPr lang="es-EC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a 2 veces por semana</a:t>
                      </a:r>
                      <a:endParaRPr lang="es-EC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584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8893523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937</TotalTime>
  <Words>600</Words>
  <Application>Microsoft Office PowerPoint</Application>
  <PresentationFormat>Panorámica</PresentationFormat>
  <Paragraphs>91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Franklin Gothic Book</vt:lpstr>
      <vt:lpstr>Franklin Gothic Demi</vt:lpstr>
      <vt:lpstr>Montserrat</vt:lpstr>
      <vt:lpstr>Personalizar</vt:lpstr>
      <vt:lpstr>Enfermería estética y dermatocosmiatría     Docente: Elizabeth Sarango   </vt:lpstr>
      <vt:lpstr>Aparatología Corporal </vt:lpstr>
      <vt:lpstr>   Introducción                         Fundamentos Estéticos  </vt:lpstr>
      <vt:lpstr> Cavitación Estética </vt:lpstr>
      <vt:lpstr> Radiofrecuencia Corporal  </vt:lpstr>
      <vt:lpstr>Criolipólisis Médica  </vt:lpstr>
      <vt:lpstr>Presoterapia y Drenaje </vt:lpstr>
      <vt:lpstr> Tecnologías de Alta Energía   </vt:lpstr>
      <vt:lpstr>Comparativa Clínica   </vt:lpstr>
      <vt:lpstr>Tratamientos más Demandados </vt:lpstr>
      <vt:lpstr>¿Preguntas o dudas?  Gracias por su atención en esta sesión informativa.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ASIGNATURA Centro de Capacitación Continua PRAXIS</dc:title>
  <dc:creator>USER</dc:creator>
  <cp:lastModifiedBy>Elizabeth Sarango</cp:lastModifiedBy>
  <cp:revision>14</cp:revision>
  <dcterms:created xsi:type="dcterms:W3CDTF">2026-01-10T14:43:24Z</dcterms:created>
  <dcterms:modified xsi:type="dcterms:W3CDTF">2026-06-28T01:48:00Z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