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410" r:id="rId2"/>
    <p:sldId id="391" r:id="rId3"/>
    <p:sldId id="411" r:id="rId4"/>
    <p:sldId id="413" r:id="rId5"/>
    <p:sldId id="438" r:id="rId6"/>
    <p:sldId id="439" r:id="rId7"/>
    <p:sldId id="440" r:id="rId8"/>
    <p:sldId id="441" r:id="rId9"/>
    <p:sldId id="428" r:id="rId10"/>
    <p:sldId id="429" r:id="rId11"/>
    <p:sldId id="430" r:id="rId12"/>
    <p:sldId id="437" r:id="rId13"/>
  </p:sldIdLst>
  <p:sldSz cx="12192000" cy="6858000"/>
  <p:notesSz cx="6858000" cy="9144000"/>
  <p:defaultTextStyle>
    <a:defPPr>
      <a:defRPr lang="es-EC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6C6"/>
    <a:srgbClr val="00AA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012ECD-51FC-41F1-AA8D-1B2483CD663E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Style>
        <a:tcBdr>
          <a:top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band1H>
    <a:band1V>
      <a:tcStyle>
        <a:tcBdr>
          <a:left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right>
        </a:tcBdr>
      </a:tcStyle>
    </a:band1V>
    <a:band2V>
      <a:tcStyle>
        <a:tcBdr>
          <a:left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right>
        </a:tcBdr>
      </a:tcStyle>
    </a:band2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50804" cap="flat" cmpd="dbl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top>
        </a:tcBdr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firstRow>
  </a:tblStyle>
  <a:tblStyle styleId="{16D9F66E-5EB9-4882-86FB-DCBF35E3C3E4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70AD47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70AD47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70AD47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70AD47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BF1E9"/>
          </a:solidFill>
        </a:fill>
      </a:tcStyle>
    </a:wholeTbl>
    <a:band1H>
      <a:tcStyle>
        <a:tcBdr/>
        <a:fill>
          <a:solidFill>
            <a:srgbClr val="D5E3CF"/>
          </a:solidFill>
        </a:fill>
      </a:tcStyle>
    </a:band1H>
    <a:band1V>
      <a:tcStyle>
        <a:tcBdr/>
        <a:fill>
          <a:solidFill>
            <a:srgbClr val="D5E3CF"/>
          </a:solidFill>
        </a:fill>
      </a:tcStyle>
    </a:band1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25402" cap="flat" cmpd="sng" algn="ctr">
              <a:solidFill>
                <a:srgbClr val="70AD47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EBF1E9"/>
          </a:solidFill>
        </a:fill>
      </a:tcStyle>
    </a:lastRow>
    <a:firstRow>
      <a:tcTxStyle b="on">
        <a:font>
          <a:latin typeface=""/>
          <a:ea typeface=""/>
          <a:cs typeface=""/>
        </a:font>
      </a:tcTxStyle>
      <a:tcStyle>
        <a:tcBdr/>
        <a:fill>
          <a:solidFill>
            <a:srgbClr val="EBF1E9"/>
          </a:solidFill>
        </a:fill>
      </a:tcStyle>
    </a:firstRow>
  </a:tblStyle>
  <a:tblStyle styleId="{3C2FFA5D-87B4-456A-9821-1D502468CF0F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472C4"/>
          </a:solidFill>
        </a:fill>
      </a:tcStyle>
    </a:wholeTbl>
    <a:band1H>
      <a:tcStyle>
        <a:tcBdr/>
        <a:fill>
          <a:solidFill>
            <a:srgbClr val="4472C4"/>
          </a:solidFill>
        </a:fill>
      </a:tcStyle>
    </a:band1H>
    <a:band2H>
      <a:tcStyle>
        <a:tcBdr/>
        <a:fill>
          <a:solidFill>
            <a:srgbClr val="4472C4"/>
          </a:solidFill>
        </a:fill>
      </a:tcStyle>
    </a:band2H>
    <a:band1V>
      <a:tcStyle>
        <a:tcBdr>
          <a:top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472C4"/>
          </a:solidFill>
        </a:fill>
      </a:tcStyle>
    </a:band1V>
    <a:band2V>
      <a:tcStyle>
        <a:tcBdr/>
        <a:fill>
          <a:solidFill>
            <a:srgbClr val="4472C4"/>
          </a:solidFill>
        </a:fill>
      </a:tcStyle>
    </a:band2V>
    <a:lastCol>
      <a:tcTxStyle b="on">
        <a:font>
          <a:latin typeface=""/>
          <a:ea typeface=""/>
          <a:cs typeface=""/>
        </a:font>
      </a:tcTxStyle>
      <a:tcStyle>
        <a:tcBdr>
          <a:left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472C4"/>
          </a:solidFill>
        </a:fill>
      </a:tcStyle>
    </a:lastCol>
    <a:firstCol>
      <a:tcTxStyle b="on">
        <a:font>
          <a:latin typeface=""/>
          <a:ea typeface=""/>
          <a:cs typeface=""/>
        </a:font>
      </a:tcTxStyle>
      <a:tcStyle>
        <a:tcBdr>
          <a:left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472C4"/>
          </a:solidFill>
        </a:fill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left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472C4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left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472C4"/>
          </a:solidFill>
        </a:fill>
      </a:tcStyle>
    </a:firstRow>
  </a:tblStyle>
  <a:tblStyle styleId="{5C22544A-7EE6-4342-B048-85BDC9FD1C3A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9EBF5"/>
          </a:solidFill>
        </a:fill>
      </a:tcStyle>
    </a:wholeTbl>
    <a:band1H>
      <a:tcStyle>
        <a:tcBdr/>
        <a:fill>
          <a:solidFill>
            <a:srgbClr val="CFD5EA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CFD5EA"/>
          </a:solidFill>
        </a:fill>
      </a:tcStyle>
    </a:band1V>
    <a:band2V>
      <a:tcStyle>
        <a:tcBdr/>
      </a:tcStyle>
    </a:band2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firstCol>
    <a:la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top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4472C4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472C4"/>
          </a:solidFill>
        </a:fill>
      </a:tcStyle>
    </a:firstRow>
  </a:tblStyle>
  <a:tblStyle styleId="{69CF1AB2-1976-4502-BF36-3FF5EA218861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9EBF5"/>
          </a:solidFill>
        </a:fill>
      </a:tcStyle>
    </a:wholeTbl>
    <a:band1H>
      <a:tcStyle>
        <a:tcBdr/>
        <a:fill>
          <a:solidFill>
            <a:srgbClr val="CFD5EA"/>
          </a:solidFill>
        </a:fill>
      </a:tcStyle>
    </a:band1H>
    <a:band1V>
      <a:tcStyle>
        <a:tcBdr/>
        <a:fill>
          <a:solidFill>
            <a:srgbClr val="CFD5EA"/>
          </a:solidFill>
        </a:fill>
      </a:tcStyle>
    </a:band1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2540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E9EBF5"/>
          </a:solidFill>
        </a:fill>
      </a:tcStyle>
    </a:lastRow>
    <a:firstRow>
      <a:tcTxStyle b="on">
        <a:font>
          <a:latin typeface=""/>
          <a:ea typeface=""/>
          <a:cs typeface=""/>
        </a:font>
      </a:tcTxStyle>
      <a:tcStyle>
        <a:tcBdr/>
        <a:fill>
          <a:solidFill>
            <a:srgbClr val="E9EBF5"/>
          </a:solidFill>
        </a:fill>
      </a:tcStyle>
    </a:firstRow>
  </a:tblStyle>
  <a:tblStyle styleId="{2A488322-F2BA-4B5B-9748-0D474271808F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top>
            <a:ln w="2540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2540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FFFFFF"/>
          </a:solidFill>
        </a:fill>
      </a:tcStyle>
    </a:wholeTbl>
    <a:band1H>
      <a:tcStyle>
        <a:tcBdr/>
        <a:fill>
          <a:solidFill>
            <a:srgbClr val="E7E7E7"/>
          </a:solidFill>
        </a:fill>
      </a:tcStyle>
    </a:band1H>
    <a:band1V>
      <a:tcStyle>
        <a:tcBdr/>
        <a:fill>
          <a:solidFill>
            <a:srgbClr val="E7E7E7"/>
          </a:solidFill>
        </a:fill>
      </a:tcStyle>
    </a:band1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70AD47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70AD47"/>
          </a:solidFill>
        </a:fill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50804" cap="flat" cmpd="dbl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FFFFFF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2540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70AD47"/>
          </a:solidFill>
        </a:fill>
      </a:tcStyle>
    </a:firstRow>
  </a:tblStyle>
  <a:tblStyle styleId="{F2DE63D5-997A-4646-A377-4702673A728D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3172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Style>
        <a:tcBdr>
          <a:top>
            <a:ln w="3172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band1H>
    <a:band1V>
      <a:tcStyle>
        <a:tcBdr>
          <a:left>
            <a:ln w="3172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right>
        </a:tcBdr>
      </a:tcStyle>
    </a:band1V>
    <a:band2V>
      <a:tcStyle>
        <a:tcBdr>
          <a:left>
            <a:ln w="3172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right>
        </a:tcBdr>
      </a:tcStyle>
    </a:band2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50804" cap="flat" cmpd="dbl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top>
        </a:tcBdr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A5A5A5"/>
          </a:solidFill>
        </a:fill>
      </a:tcStyle>
    </a:firstRow>
  </a:tblStyle>
  <a:tblStyle styleId="{9DCAF9ED-07DC-4A11-8D7F-57B35C25682E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ED7D31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ED7D31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ED7D31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ED7D31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FFFFFF"/>
          </a:solidFill>
        </a:fill>
      </a:tcStyle>
    </a:wholeTbl>
    <a:band1H>
      <a:tcStyle>
        <a:tcBdr/>
        <a:fill>
          <a:solidFill>
            <a:srgbClr val="FCECE8"/>
          </a:solidFill>
        </a:fill>
      </a:tcStyle>
    </a:band1H>
    <a:band1V>
      <a:tcStyle>
        <a:tcBdr/>
        <a:fill>
          <a:solidFill>
            <a:srgbClr val="FCECE8"/>
          </a:solidFill>
        </a:fill>
      </a:tcStyle>
    </a:band1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50804" cap="flat" cmpd="dbl" algn="ctr">
              <a:solidFill>
                <a:srgbClr val="ED7D31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FFFFFF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ED7D31"/>
          </a:solidFill>
        </a:fill>
      </a:tcStyle>
    </a:firstRow>
  </a:tblStyle>
  <a:tblStyle styleId="{7E9639D4-E3E2-4D34-9284-5A2195B3D0D7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317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Style>
        <a:tcBdr>
          <a:top>
            <a:ln w="317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band1H>
    <a:band1V>
      <a:tcStyle>
        <a:tcBdr>
          <a:left>
            <a:ln w="317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right>
        </a:tcBdr>
      </a:tcStyle>
    </a:band1V>
    <a:band2V>
      <a:tcStyle>
        <a:tcBdr>
          <a:left>
            <a:ln w="317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right>
        </a:tcBdr>
      </a:tcStyle>
    </a:band2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50804" cap="flat" cmpd="dbl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</a:tcBdr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000000"/>
          </a:solidFill>
        </a:fill>
      </a:tcStyle>
    </a:firstRow>
  </a:tblStyle>
  <a:tblStyle styleId="{8A107856-5554-42FB-B03E-39F5DBC370BA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ED7D31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ED7D31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ED7D31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ED7D31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FCECE8"/>
          </a:solidFill>
        </a:fill>
      </a:tcStyle>
    </a:wholeTbl>
    <a:band1H>
      <a:tcStyle>
        <a:tcBdr/>
        <a:fill>
          <a:solidFill>
            <a:srgbClr val="F8D7CD"/>
          </a:solidFill>
        </a:fill>
      </a:tcStyle>
    </a:band1H>
    <a:band1V>
      <a:tcStyle>
        <a:tcBdr/>
        <a:fill>
          <a:solidFill>
            <a:srgbClr val="F8D7CD"/>
          </a:solidFill>
        </a:fill>
      </a:tcStyle>
    </a:band1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25402" cap="flat" cmpd="sng" algn="ctr">
              <a:solidFill>
                <a:srgbClr val="ED7D31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FCECE8"/>
          </a:solidFill>
        </a:fill>
      </a:tcStyle>
    </a:lastRow>
    <a:firstRow>
      <a:tcTxStyle b="on">
        <a:font>
          <a:latin typeface=""/>
          <a:ea typeface=""/>
          <a:cs typeface=""/>
        </a:font>
      </a:tcTxStyle>
      <a:tcStyle>
        <a:tcBdr/>
        <a:fill>
          <a:solidFill>
            <a:srgbClr val="FCECE8"/>
          </a:solidFill>
        </a:fill>
      </a:tcStyle>
    </a:firstRow>
  </a:tblStyle>
  <a:tblStyle styleId="{8799B23B-EC83-4686-B30A-512413B5E67A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Style>
        <a:tcBdr/>
        <a:fill>
          <a:solidFill>
            <a:srgbClr val="A5A5A5"/>
          </a:solidFill>
        </a:fill>
      </a:tcStyle>
    </a:band1H>
    <a:band1V>
      <a:tcStyle>
        <a:tcBdr/>
        <a:fill>
          <a:solidFill>
            <a:srgbClr val="A5A5A5"/>
          </a:solidFill>
        </a:fill>
      </a:tcStyle>
    </a:band1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50804" cap="flat" cmpd="dbl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top>
        </a:tcBdr>
      </a:tcStyle>
    </a:lastRow>
    <a:firstRow>
      <a:tcTxStyle b="on">
        <a:font>
          <a:latin typeface=""/>
          <a:ea typeface=""/>
          <a:cs typeface=""/>
        </a:font>
      </a:tcTxStyle>
      <a:tcStyle>
        <a:tcBdr>
          <a:bottom>
            <a:ln w="25402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1" d="100"/>
          <a:sy n="51" d="100"/>
        </p:scale>
        <p:origin x="84" y="3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2">
            <a:extLst>
              <a:ext uri="{FF2B5EF4-FFF2-40B4-BE49-F238E27FC236}">
                <a16:creationId xmlns:a16="http://schemas.microsoft.com/office/drawing/2014/main" id="{8E01CB7C-0BA2-8422-4E14-A7619C626315}"/>
              </a:ext>
            </a:extLst>
          </p:cNvPr>
          <p:cNvSpPr txBox="1">
            <a:spLocks noGrp="1"/>
          </p:cNvSpPr>
          <p:nvPr>
            <p:ph type="dt" sz="quarter" idx="1"/>
          </p:nvPr>
        </p:nvSpPr>
        <p:spPr>
          <a:xfrm>
            <a:off x="3884608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21777C1-3BF4-4A00-98A1-F2860BEC7CBD}" type="datetime1">
              <a:rPr lang="es-E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pPr marL="0" marR="0" lvl="0" indent="0" algn="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26/06/2026</a:t>
            </a:fld>
            <a:endParaRPr lang="es-E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3" name="Marcador de número de diapositiva 5">
            <a:extLst>
              <a:ext uri="{FF2B5EF4-FFF2-40B4-BE49-F238E27FC236}">
                <a16:creationId xmlns:a16="http://schemas.microsoft.com/office/drawing/2014/main" id="{D0089BB9-8888-A0B9-D761-D4139FEA4F83}"/>
              </a:ext>
            </a:extLst>
          </p:cNvPr>
          <p:cNvSpPr txBox="1">
            <a:spLocks noGrp="1"/>
          </p:cNvSpPr>
          <p:nvPr>
            <p:ph type="sldNum" sz="quarter" idx="3"/>
          </p:nvPr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019DABC2-7F88-4C2D-ACDC-6FC968EE788D}" type="slidenum">
              <a:t>‹Nº›</a:t>
            </a:fld>
            <a:endParaRPr lang="es-E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4" name="Marcador de pie de página 6">
            <a:extLst>
              <a:ext uri="{FF2B5EF4-FFF2-40B4-BE49-F238E27FC236}">
                <a16:creationId xmlns:a16="http://schemas.microsoft.com/office/drawing/2014/main" id="{7130DE98-387F-3655-6D5D-E0D40D4C18DC}"/>
              </a:ext>
            </a:extLst>
          </p:cNvPr>
          <p:cNvSpPr txBox="1">
            <a:spLocks noGrp="1"/>
          </p:cNvSpPr>
          <p:nvPr>
            <p:ph type="ftr" sz="quarter" idx="2"/>
          </p:nvPr>
        </p:nvSpPr>
        <p:spPr>
          <a:xfrm>
            <a:off x="0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5" name="Marcador de encabezado 7">
            <a:extLst>
              <a:ext uri="{FF2B5EF4-FFF2-40B4-BE49-F238E27FC236}">
                <a16:creationId xmlns:a16="http://schemas.microsoft.com/office/drawing/2014/main" id="{1D7B565F-8D18-95A4-51A8-E4F847ADC1AB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061138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163CB917-A686-857B-E2F2-55A17F10E9CE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E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6247CE5-30F5-0FF7-074F-46F2E68F02ED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E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36C2ADDA-F50B-4BA0-96AE-D82C55B3C98F}" type="datetime1">
              <a:rPr lang="es-ES"/>
              <a:pPr lvl="0"/>
              <a:t>26/06/2026</a:t>
            </a:fld>
            <a:endParaRPr lang="es-ES"/>
          </a:p>
        </p:txBody>
      </p:sp>
      <p:sp>
        <p:nvSpPr>
          <p:cNvPr id="4" name="Marcador de imagen de diapositiva 3">
            <a:extLst>
              <a:ext uri="{FF2B5EF4-FFF2-40B4-BE49-F238E27FC236}">
                <a16:creationId xmlns:a16="http://schemas.microsoft.com/office/drawing/2014/main" id="{904BF08F-AEB9-6C8C-073B-AD89689B986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099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  <p:txBody>
          <a:bodyPr/>
          <a:lstStyle/>
          <a:p>
            <a:endParaRPr lang="es-EC"/>
          </a:p>
        </p:txBody>
      </p:sp>
      <p:sp>
        <p:nvSpPr>
          <p:cNvPr id="5" name="Marcador de notas 4">
            <a:extLst>
              <a:ext uri="{FF2B5EF4-FFF2-40B4-BE49-F238E27FC236}">
                <a16:creationId xmlns:a16="http://schemas.microsoft.com/office/drawing/2014/main" id="{16036CD3-C62C-A1EA-C3E2-1FBCBEB775FA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F0D76F3-A727-C5B4-3291-A59D70780670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E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F5845D3-2CEE-8CDA-E845-42D0E6531339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E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CF228232-6616-4E6B-B355-197C02859175}" type="slidenum"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068517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s-ES" sz="1200" b="0" i="0" u="none" strike="noStrike" kern="1200" cap="none" spc="0" baseline="0">
        <a:solidFill>
          <a:srgbClr val="000000"/>
        </a:solidFill>
        <a:uFillTx/>
        <a:latin typeface="Calibri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s-ES" sz="1200" b="0" i="0" u="none" strike="noStrike" kern="1200" cap="none" spc="0" baseline="0">
        <a:solidFill>
          <a:srgbClr val="000000"/>
        </a:solidFill>
        <a:uFillTx/>
        <a:latin typeface="Calibri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s-ES" sz="1200" b="0" i="0" u="none" strike="noStrike" kern="1200" cap="none" spc="0" baseline="0">
        <a:solidFill>
          <a:srgbClr val="000000"/>
        </a:solidFill>
        <a:uFillTx/>
        <a:latin typeface="Calibri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s-ES" sz="1200" b="0" i="0" u="none" strike="noStrike" kern="1200" cap="none" spc="0" baseline="0">
        <a:solidFill>
          <a:srgbClr val="000000"/>
        </a:solidFill>
        <a:uFillTx/>
        <a:latin typeface="Calibri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s-ES" sz="1200" b="0" i="0" u="none" strike="noStrike" kern="1200" cap="none" spc="0" baseline="0">
        <a:solidFill>
          <a:srgbClr val="000000"/>
        </a:solidFill>
        <a:uFillTx/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46112831-A29D-4104-59B3-8E02240DA3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s-EC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F2D497FF-44AB-7E48-8F94-8B67D8E9710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A622689-DDA4-D863-CA6D-E06CE878DEEF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B3563CF-501F-43F4-B3D4-996604BB0FC8}" type="slidenum">
              <a:t>1</a:t>
            </a:fld>
            <a:endParaRPr lang="es-E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D35B78-D85B-0CF0-7701-30B0F40FB1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A3A37895-1E5E-A50E-D6C9-DAAA0D1735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s-EC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2081946D-FEB8-0188-9587-80850CE2F55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1B600D3-3D05-48AE-39F7-0B401420A720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1014F44-6694-4DD1-A0BB-87FECAA75610}" type="slidenum">
              <a:t>10</a:t>
            </a:fld>
            <a:endParaRPr lang="es-E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417100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9C23DD-4522-3869-0363-393587EEBB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2C7A898E-4C95-D93C-5053-F2DDAA6519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s-EC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72C14682-480B-09BA-F85C-6C19F6CA1B6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09CDC5D-01C7-5F20-9AF4-377A1C9F20DC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1014F44-6694-4DD1-A0BB-87FECAA75610}" type="slidenum">
              <a:t>11</a:t>
            </a:fld>
            <a:endParaRPr lang="es-E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907740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69C24F-E933-61B0-9DEA-F9A83B74D0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CA7BC11C-2635-455F-15A4-F8D7E803392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s-EC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686D4179-6B28-BAB1-A8A0-736F414D317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EAA31C0-A04B-C57E-47CD-26D13254E3C5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1014F44-6694-4DD1-A0BB-87FECAA75610}" type="slidenum">
              <a:t>12</a:t>
            </a:fld>
            <a:endParaRPr lang="es-E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947871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CCED8528-86C0-30B4-2221-E2F6F521C8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s-EC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315ADF32-600E-C63C-784D-7AC256D3F68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BA3A28F-9018-4959-568D-0364CF017CD7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67F252D-9E10-4B58-9789-42B7B4000E6E}" type="slidenum">
              <a:t>2</a:t>
            </a:fld>
            <a:endParaRPr lang="es-E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BD486AB4-F928-A115-CD00-8B4E50DBBB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s-EC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F1260A44-352B-778F-F0E1-10335C27AFE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544B737-50D4-6C2D-9D01-145BD71C0290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2CCE1238-AB14-4A6F-9649-8F7222CE8A66}" type="slidenum">
              <a:t>3</a:t>
            </a:fld>
            <a:endParaRPr lang="es-E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722D4BA8-40FA-865D-25ED-85ABB9AD2C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s-EC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B5C33635-49BF-344F-70BA-D087063CECF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3A68FC7-3CE7-6034-61AE-9F73F72A684E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1014F44-6694-4DD1-A0BB-87FECAA75610}" type="slidenum">
              <a:t>4</a:t>
            </a:fld>
            <a:endParaRPr lang="es-E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7B5EA2-A9EA-DF8F-8D0B-766C067629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0F570391-6B55-5347-28D8-B4B098C441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s-EC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6DF46E6E-02F6-362C-93E5-069CBE16B7B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E5EAD59-C836-39FE-905F-AB2CB9F28513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1014F44-6694-4DD1-A0BB-87FECAA75610}" type="slidenum">
              <a:t>5</a:t>
            </a:fld>
            <a:endParaRPr lang="es-E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820989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EF837C-C525-94E7-495D-26992121E6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D996FE47-62C4-7C8F-39EB-5738BDA130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s-EC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470F18B6-3D29-38B5-0B97-25EEB8F701C6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175ABBF-7C99-9DE4-AAD5-1E90DBC6501C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1014F44-6694-4DD1-A0BB-87FECAA75610}" type="slidenum">
              <a:t>6</a:t>
            </a:fld>
            <a:endParaRPr lang="es-E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537493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15C5CE-D133-B513-374F-0F035B0E24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93C010BC-6F2F-B155-0632-ED0626E59F3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s-EC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89F32A4D-8014-080E-0B0B-1371AB564FD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802D3B9-A037-1051-8B6E-B3B0FF0414EA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1014F44-6694-4DD1-A0BB-87FECAA75610}" type="slidenum">
              <a:t>7</a:t>
            </a:fld>
            <a:endParaRPr lang="es-E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508829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CBCABC-4758-C861-30B5-7DDA440E28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41A5E71E-3B65-797F-A0FA-15CAEEE102B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s-EC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5350998F-DB53-BDF1-94DE-522D714B699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57C8517-5E00-964D-68B4-FEA9FBF0AE07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1014F44-6694-4DD1-A0BB-87FECAA75610}" type="slidenum">
              <a:t>8</a:t>
            </a:fld>
            <a:endParaRPr lang="es-E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564496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C3977E-4380-CF0F-5E67-96043924ED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F0BB609E-67FD-CCBF-96E9-6B8F64D4F00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s-EC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CE99BEF9-9825-0B60-DE92-7F64A36C8BB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258F8CF-D2F5-50A2-8545-7690FC0C2507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1014F44-6694-4DD1-A0BB-87FECAA75610}" type="slidenum">
              <a:t>9</a:t>
            </a:fld>
            <a:endParaRPr lang="es-E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31056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D939D91-F4B1-4A1F-31CA-07FA73E07E3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309899" y="411480"/>
            <a:ext cx="5486400" cy="3291840"/>
          </a:xfrm>
        </p:spPr>
        <p:txBody>
          <a:bodyPr lIns="0" tIns="0" rIns="0" bIns="0" anchor="b">
            <a:noAutofit/>
          </a:bodyPr>
          <a:lstStyle>
            <a:lvl1pPr>
              <a:defRPr sz="6000"/>
            </a:lvl1pPr>
          </a:lstStyle>
          <a:p>
            <a:pPr lvl="0"/>
            <a:r>
              <a:rPr lang="es-ES"/>
              <a:t>Haga clic para agregar un título </a:t>
            </a:r>
          </a:p>
        </p:txBody>
      </p:sp>
      <p:grpSp>
        <p:nvGrpSpPr>
          <p:cNvPr id="3" name="Grupo 8">
            <a:extLst>
              <a:ext uri="{FF2B5EF4-FFF2-40B4-BE49-F238E27FC236}">
                <a16:creationId xmlns:a16="http://schemas.microsoft.com/office/drawing/2014/main" id="{8B26F68F-A8B9-B142-EC39-F8FFE0E2D5DB}"/>
              </a:ext>
            </a:extLst>
          </p:cNvPr>
          <p:cNvGrpSpPr/>
          <p:nvPr/>
        </p:nvGrpSpPr>
        <p:grpSpPr>
          <a:xfrm>
            <a:off x="0" y="758750"/>
            <a:ext cx="6099248" cy="6099249"/>
            <a:chOff x="0" y="758750"/>
            <a:chExt cx="6099248" cy="6099249"/>
          </a:xfrm>
        </p:grpSpPr>
        <p:sp>
          <p:nvSpPr>
            <p:cNvPr id="4" name="Forma libre 9">
              <a:extLst>
                <a:ext uri="{FF2B5EF4-FFF2-40B4-BE49-F238E27FC236}">
                  <a16:creationId xmlns:a16="http://schemas.microsoft.com/office/drawing/2014/main" id="{9F96FA39-C7A7-AA1E-6318-60FAF6563367}"/>
                </a:ext>
              </a:extLst>
            </p:cNvPr>
            <p:cNvSpPr/>
            <p:nvPr/>
          </p:nvSpPr>
          <p:spPr>
            <a:xfrm>
              <a:off x="0" y="758750"/>
              <a:ext cx="3073673" cy="409823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4495A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5" name="Forma libre 10">
              <a:extLst>
                <a:ext uri="{FF2B5EF4-FFF2-40B4-BE49-F238E27FC236}">
                  <a16:creationId xmlns:a16="http://schemas.microsoft.com/office/drawing/2014/main" id="{3BB3326B-8B6A-C520-C820-3BE224B203A0}"/>
                </a:ext>
              </a:extLst>
            </p:cNvPr>
            <p:cNvSpPr/>
            <p:nvPr/>
          </p:nvSpPr>
          <p:spPr>
            <a:xfrm>
              <a:off x="0" y="4862129"/>
              <a:ext cx="1996427" cy="199587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6" name="Forma libre 11">
              <a:extLst>
                <a:ext uri="{FF2B5EF4-FFF2-40B4-BE49-F238E27FC236}">
                  <a16:creationId xmlns:a16="http://schemas.microsoft.com/office/drawing/2014/main" id="{C4167CA7-BFA2-15D5-86DF-C838D086CA22}"/>
                </a:ext>
              </a:extLst>
            </p:cNvPr>
            <p:cNvSpPr/>
            <p:nvPr/>
          </p:nvSpPr>
          <p:spPr>
            <a:xfrm>
              <a:off x="2097798" y="4856981"/>
              <a:ext cx="4001450" cy="200101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cxnSp>
        <p:nvCxnSpPr>
          <p:cNvPr id="7" name="Conector recto 12">
            <a:extLst>
              <a:ext uri="{FF2B5EF4-FFF2-40B4-BE49-F238E27FC236}">
                <a16:creationId xmlns:a16="http://schemas.microsoft.com/office/drawing/2014/main" id="{BC2B76CE-C902-C75C-CDE9-6B4593940E01}"/>
              </a:ext>
            </a:extLst>
          </p:cNvPr>
          <p:cNvCxnSpPr/>
          <p:nvPr/>
        </p:nvCxnSpPr>
        <p:spPr>
          <a:xfrm>
            <a:off x="6309360" y="3950207"/>
            <a:ext cx="2133596" cy="3996"/>
          </a:xfrm>
          <a:prstGeom prst="straightConnector1">
            <a:avLst/>
          </a:prstGeom>
          <a:noFill/>
          <a:ln w="101598" cap="flat">
            <a:solidFill>
              <a:srgbClr val="5D7D40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3864831658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ido y tabla del título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4">
            <a:extLst>
              <a:ext uri="{FF2B5EF4-FFF2-40B4-BE49-F238E27FC236}">
                <a16:creationId xmlns:a16="http://schemas.microsoft.com/office/drawing/2014/main" id="{FF537671-158A-7CFB-04A1-69CB6CCCA187}"/>
              </a:ext>
            </a:extLst>
          </p:cNvPr>
          <p:cNvGrpSpPr/>
          <p:nvPr/>
        </p:nvGrpSpPr>
        <p:grpSpPr>
          <a:xfrm>
            <a:off x="0" y="3900135"/>
            <a:ext cx="2959217" cy="2959217"/>
            <a:chOff x="0" y="3900135"/>
            <a:chExt cx="2959217" cy="2959217"/>
          </a:xfrm>
        </p:grpSpPr>
        <p:sp>
          <p:nvSpPr>
            <p:cNvPr id="3" name="Forma libre 13">
              <a:extLst>
                <a:ext uri="{FF2B5EF4-FFF2-40B4-BE49-F238E27FC236}">
                  <a16:creationId xmlns:a16="http://schemas.microsoft.com/office/drawing/2014/main" id="{90749C3F-0C92-8789-1BE8-28CCDCD3BF5D}"/>
                </a:ext>
              </a:extLst>
            </p:cNvPr>
            <p:cNvSpPr/>
            <p:nvPr/>
          </p:nvSpPr>
          <p:spPr>
            <a:xfrm rot="16199987" flipV="1">
              <a:off x="1219389" y="5119515"/>
              <a:ext cx="1491285" cy="198837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F9D44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4" name="Forma libre 14">
              <a:extLst>
                <a:ext uri="{FF2B5EF4-FFF2-40B4-BE49-F238E27FC236}">
                  <a16:creationId xmlns:a16="http://schemas.microsoft.com/office/drawing/2014/main" id="{24C0C99F-1D9C-2B1A-27E5-27681071965A}"/>
                </a:ext>
              </a:extLst>
            </p:cNvPr>
            <p:cNvSpPr/>
            <p:nvPr/>
          </p:nvSpPr>
          <p:spPr>
            <a:xfrm rot="16199987" flipV="1">
              <a:off x="-137" y="5890866"/>
              <a:ext cx="968623" cy="96834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5" name="Forma libre 15">
              <a:extLst>
                <a:ext uri="{FF2B5EF4-FFF2-40B4-BE49-F238E27FC236}">
                  <a16:creationId xmlns:a16="http://schemas.microsoft.com/office/drawing/2014/main" id="{42AE6E42-A10C-1DC4-545E-5BF1FD40886E}"/>
                </a:ext>
              </a:extLst>
            </p:cNvPr>
            <p:cNvSpPr/>
            <p:nvPr/>
          </p:nvSpPr>
          <p:spPr>
            <a:xfrm rot="16199987" flipV="1">
              <a:off x="-485281" y="4385416"/>
              <a:ext cx="1941417" cy="97085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sp>
        <p:nvSpPr>
          <p:cNvPr id="6" name="Título 1">
            <a:extLst>
              <a:ext uri="{FF2B5EF4-FFF2-40B4-BE49-F238E27FC236}">
                <a16:creationId xmlns:a16="http://schemas.microsoft.com/office/drawing/2014/main" id="{00340047-2362-D4CE-F56E-B7A5A8029A7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661413" y="4661720"/>
            <a:ext cx="7936233" cy="1380762"/>
          </a:xfrm>
        </p:spPr>
        <p:txBody>
          <a:bodyPr lIns="0" tIns="0" rIns="0" bIns="0" anchor="b">
            <a:noAutofit/>
          </a:bodyPr>
          <a:lstStyle>
            <a:lvl1pPr>
              <a:defRPr/>
            </a:lvl1pPr>
          </a:lstStyle>
          <a:p>
            <a:pPr lvl="0"/>
            <a:r>
              <a:rPr lang="es-ES"/>
              <a:t>Haga clic para agregar un título </a:t>
            </a:r>
          </a:p>
        </p:txBody>
      </p:sp>
      <p:cxnSp>
        <p:nvCxnSpPr>
          <p:cNvPr id="7" name="Conector recto 3">
            <a:extLst>
              <a:ext uri="{FF2B5EF4-FFF2-40B4-BE49-F238E27FC236}">
                <a16:creationId xmlns:a16="http://schemas.microsoft.com/office/drawing/2014/main" id="{2D42C739-F5FE-6641-FDCB-5B29EBA8E6C2}"/>
              </a:ext>
            </a:extLst>
          </p:cNvPr>
          <p:cNvCxnSpPr/>
          <p:nvPr/>
        </p:nvCxnSpPr>
        <p:spPr>
          <a:xfrm>
            <a:off x="3670931" y="6313173"/>
            <a:ext cx="2133607" cy="3986"/>
          </a:xfrm>
          <a:prstGeom prst="straightConnector1">
            <a:avLst/>
          </a:prstGeom>
          <a:noFill/>
          <a:ln w="101598" cap="flat">
            <a:solidFill>
              <a:srgbClr val="5D7D40"/>
            </a:solidFill>
            <a:prstDash val="solid"/>
            <a:miter/>
          </a:ln>
        </p:spPr>
      </p:cxnSp>
      <p:sp>
        <p:nvSpPr>
          <p:cNvPr id="8" name="Marcador de contenido 5">
            <a:extLst>
              <a:ext uri="{FF2B5EF4-FFF2-40B4-BE49-F238E27FC236}">
                <a16:creationId xmlns:a16="http://schemas.microsoft.com/office/drawing/2014/main" id="{435BA0A5-5238-6DE4-4829-4B799F300848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603888" y="584008"/>
            <a:ext cx="2825111" cy="3999064"/>
          </a:xfrm>
        </p:spPr>
        <p:txBody>
          <a:bodyPr lIns="0" tIns="274320"/>
          <a:lstStyle>
            <a:lvl1pPr marL="0" indent="0">
              <a:spcBef>
                <a:spcPts val="1800"/>
              </a:spcBef>
              <a:buNone/>
              <a:defRPr sz="2000"/>
            </a:lvl1pPr>
            <a:lvl2pPr marL="457200" indent="0">
              <a:spcBef>
                <a:spcPts val="1800"/>
              </a:spcBef>
              <a:buNone/>
              <a:defRPr sz="2000"/>
            </a:lvl2pPr>
            <a:lvl3pPr marL="914400" indent="0">
              <a:spcBef>
                <a:spcPts val="1800"/>
              </a:spcBef>
              <a:buNone/>
              <a:defRPr/>
            </a:lvl3pPr>
            <a:lvl4pPr marL="1371600" indent="0">
              <a:spcBef>
                <a:spcPts val="1800"/>
              </a:spcBef>
              <a:buNone/>
              <a:defRPr sz="2000"/>
            </a:lvl4pPr>
            <a:lvl5pPr marL="1828800" indent="0">
              <a:spcBef>
                <a:spcPts val="1800"/>
              </a:spcBef>
              <a:buNone/>
              <a:defRPr sz="2000"/>
            </a:lvl5pPr>
          </a:lstStyle>
          <a:p>
            <a:pPr lvl="0"/>
            <a:r>
              <a:rPr lang="es-ES"/>
              <a:t>Haga clic para agregar contenido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9" name="Marcador de contenido 5">
            <a:extLst>
              <a:ext uri="{FF2B5EF4-FFF2-40B4-BE49-F238E27FC236}">
                <a16:creationId xmlns:a16="http://schemas.microsoft.com/office/drawing/2014/main" id="{EC1C2C22-89AC-711D-3ADF-35523481A996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3670931" y="584008"/>
            <a:ext cx="7926704" cy="3999064"/>
          </a:xfrm>
        </p:spPr>
        <p:txBody>
          <a:bodyPr lIns="0"/>
          <a:lstStyle>
            <a:lvl1pPr marL="0" indent="0">
              <a:spcBef>
                <a:spcPts val="1800"/>
              </a:spcBef>
              <a:buNone/>
              <a:defRPr sz="2000"/>
            </a:lvl1pPr>
            <a:lvl2pPr>
              <a:spcBef>
                <a:spcPts val="600"/>
              </a:spcBef>
              <a:defRPr sz="2000"/>
            </a:lvl2pPr>
            <a:lvl3pPr>
              <a:spcBef>
                <a:spcPts val="1800"/>
              </a:spcBef>
              <a:defRPr/>
            </a:lvl3pPr>
            <a:lvl4pPr>
              <a:spcBef>
                <a:spcPts val="1800"/>
              </a:spcBef>
              <a:defRPr sz="2000"/>
            </a:lvl4pPr>
            <a:lvl5pPr>
              <a:spcBef>
                <a:spcPts val="1800"/>
              </a:spcBef>
              <a:defRPr sz="2000"/>
            </a:lvl5pPr>
          </a:lstStyle>
          <a:p>
            <a:pPr lvl="0"/>
            <a:r>
              <a:rPr lang="es-ES"/>
              <a:t>Haga clic para agregar contenido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10" name="Marcador de número de diapositiva 9">
            <a:extLst>
              <a:ext uri="{FF2B5EF4-FFF2-40B4-BE49-F238E27FC236}">
                <a16:creationId xmlns:a16="http://schemas.microsoft.com/office/drawing/2014/main" id="{88CB9778-4B6B-16D2-56B9-86395E2B10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1E41841-ADA6-42D6-810A-934D36B86610}" type="slidenum">
              <a:t>‹Nº›</a:t>
            </a:fld>
            <a:endParaRPr lang="es-ES"/>
          </a:p>
        </p:txBody>
      </p:sp>
      <p:sp>
        <p:nvSpPr>
          <p:cNvPr id="11" name="Marcador de fecha 7">
            <a:extLst>
              <a:ext uri="{FF2B5EF4-FFF2-40B4-BE49-F238E27FC236}">
                <a16:creationId xmlns:a16="http://schemas.microsoft.com/office/drawing/2014/main" id="{77BABFD2-A6D1-73A9-E8D0-0ED2B41B710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418558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os contenidos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0">
            <a:extLst>
              <a:ext uri="{FF2B5EF4-FFF2-40B4-BE49-F238E27FC236}">
                <a16:creationId xmlns:a16="http://schemas.microsoft.com/office/drawing/2014/main" id="{8BCB1E0E-1482-2654-37FB-956727140F79}"/>
              </a:ext>
            </a:extLst>
          </p:cNvPr>
          <p:cNvGrpSpPr/>
          <p:nvPr/>
        </p:nvGrpSpPr>
        <p:grpSpPr>
          <a:xfrm>
            <a:off x="8870046" y="-19"/>
            <a:ext cx="3325196" cy="3325224"/>
            <a:chOff x="8870046" y="-19"/>
            <a:chExt cx="3325196" cy="3325224"/>
          </a:xfrm>
        </p:grpSpPr>
        <p:sp>
          <p:nvSpPr>
            <p:cNvPr id="3" name="Forma libre 4">
              <a:extLst>
                <a:ext uri="{FF2B5EF4-FFF2-40B4-BE49-F238E27FC236}">
                  <a16:creationId xmlns:a16="http://schemas.microsoft.com/office/drawing/2014/main" id="{C60337FC-7FC7-F7A3-C43F-6DCCF0534A95}"/>
                </a:ext>
              </a:extLst>
            </p:cNvPr>
            <p:cNvSpPr/>
            <p:nvPr/>
          </p:nvSpPr>
          <p:spPr>
            <a:xfrm rot="10799991">
              <a:off x="10519513" y="1090924"/>
              <a:ext cx="1675720" cy="223428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4495A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4" name="Forma libre 5">
              <a:extLst>
                <a:ext uri="{FF2B5EF4-FFF2-40B4-BE49-F238E27FC236}">
                  <a16:creationId xmlns:a16="http://schemas.microsoft.com/office/drawing/2014/main" id="{886C8CC1-9327-FAB6-11D9-1DA056434EEC}"/>
                </a:ext>
              </a:extLst>
            </p:cNvPr>
            <p:cNvSpPr/>
            <p:nvPr/>
          </p:nvSpPr>
          <p:spPr>
            <a:xfrm rot="10799991">
              <a:off x="11106823" y="-1"/>
              <a:ext cx="1088419" cy="108811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5" name="Forma libre 7">
              <a:extLst>
                <a:ext uri="{FF2B5EF4-FFF2-40B4-BE49-F238E27FC236}">
                  <a16:creationId xmlns:a16="http://schemas.microsoft.com/office/drawing/2014/main" id="{6898D712-7B07-EF95-92B0-FFC59BF0AEC2}"/>
                </a:ext>
              </a:extLst>
            </p:cNvPr>
            <p:cNvSpPr/>
            <p:nvPr/>
          </p:nvSpPr>
          <p:spPr>
            <a:xfrm rot="10799991">
              <a:off x="8870046" y="-19"/>
              <a:ext cx="2181520" cy="109092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sp>
        <p:nvSpPr>
          <p:cNvPr id="6" name="Título 1">
            <a:extLst>
              <a:ext uri="{FF2B5EF4-FFF2-40B4-BE49-F238E27FC236}">
                <a16:creationId xmlns:a16="http://schemas.microsoft.com/office/drawing/2014/main" id="{E541CD0A-2D3C-C9EB-6DE4-D756B400024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94360" y="198406"/>
            <a:ext cx="10972800" cy="1574313"/>
          </a:xfrm>
        </p:spPr>
        <p:txBody>
          <a:bodyPr lIns="0" tIns="0" rIns="0" bIns="0" anchor="b">
            <a:noAutofit/>
          </a:bodyPr>
          <a:lstStyle>
            <a:lvl1pPr>
              <a:defRPr/>
            </a:lvl1pPr>
          </a:lstStyle>
          <a:p>
            <a:pPr lvl="0"/>
            <a:r>
              <a:rPr lang="es-ES"/>
              <a:t>Haga clic para agregar un título </a:t>
            </a:r>
          </a:p>
        </p:txBody>
      </p:sp>
      <p:cxnSp>
        <p:nvCxnSpPr>
          <p:cNvPr id="7" name="Conector recto 3">
            <a:extLst>
              <a:ext uri="{FF2B5EF4-FFF2-40B4-BE49-F238E27FC236}">
                <a16:creationId xmlns:a16="http://schemas.microsoft.com/office/drawing/2014/main" id="{530D8C4E-C5B7-3124-D105-1F8C107D8609}"/>
              </a:ext>
            </a:extLst>
          </p:cNvPr>
          <p:cNvCxnSpPr/>
          <p:nvPr/>
        </p:nvCxnSpPr>
        <p:spPr>
          <a:xfrm>
            <a:off x="594360" y="2148839"/>
            <a:ext cx="2133596" cy="3996"/>
          </a:xfrm>
          <a:prstGeom prst="straightConnector1">
            <a:avLst/>
          </a:prstGeom>
          <a:noFill/>
          <a:ln w="101598" cap="flat">
            <a:solidFill>
              <a:srgbClr val="5D7D40"/>
            </a:solidFill>
            <a:prstDash val="solid"/>
            <a:miter/>
          </a:ln>
        </p:spPr>
      </p:cxnSp>
      <p:sp>
        <p:nvSpPr>
          <p:cNvPr id="8" name="Marcador de contenido 5">
            <a:extLst>
              <a:ext uri="{FF2B5EF4-FFF2-40B4-BE49-F238E27FC236}">
                <a16:creationId xmlns:a16="http://schemas.microsoft.com/office/drawing/2014/main" id="{6E6E8590-3222-100D-D602-B8F870C91418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595521" y="2676521"/>
            <a:ext cx="5746747" cy="3597469"/>
          </a:xfrm>
        </p:spPr>
        <p:txBody>
          <a:bodyPr lIns="0"/>
          <a:lstStyle>
            <a:lvl1pPr marL="0" indent="0">
              <a:spcBef>
                <a:spcPts val="1800"/>
              </a:spcBef>
              <a:buNone/>
              <a:defRPr sz="2000"/>
            </a:lvl1pPr>
            <a:lvl2pPr>
              <a:spcBef>
                <a:spcPts val="600"/>
              </a:spcBef>
              <a:defRPr sz="2000"/>
            </a:lvl2pPr>
            <a:lvl3pPr>
              <a:spcBef>
                <a:spcPts val="1800"/>
              </a:spcBef>
              <a:defRPr/>
            </a:lvl3pPr>
            <a:lvl4pPr>
              <a:spcBef>
                <a:spcPts val="1800"/>
              </a:spcBef>
              <a:defRPr sz="2000"/>
            </a:lvl4pPr>
            <a:lvl5pPr>
              <a:spcBef>
                <a:spcPts val="1800"/>
              </a:spcBef>
              <a:defRPr sz="2000"/>
            </a:lvl5pPr>
          </a:lstStyle>
          <a:p>
            <a:pPr lvl="0"/>
            <a:r>
              <a:rPr lang="es-ES"/>
              <a:t>Haga clic para agregar contenido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9" name="Marcador de contenido 5">
            <a:extLst>
              <a:ext uri="{FF2B5EF4-FFF2-40B4-BE49-F238E27FC236}">
                <a16:creationId xmlns:a16="http://schemas.microsoft.com/office/drawing/2014/main" id="{32F50506-000F-691C-916B-CC076B818FAD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7619996" y="2676521"/>
            <a:ext cx="3947163" cy="3597469"/>
          </a:xfrm>
        </p:spPr>
        <p:txBody>
          <a:bodyPr lIns="0"/>
          <a:lstStyle>
            <a:lvl1pPr marL="342900" indent="-342900">
              <a:spcBef>
                <a:spcPts val="1800"/>
              </a:spcBef>
              <a:defRPr sz="2000"/>
            </a:lvl1pPr>
            <a:lvl2pPr>
              <a:spcBef>
                <a:spcPts val="1800"/>
              </a:spcBef>
              <a:defRPr sz="2000"/>
            </a:lvl2pPr>
            <a:lvl3pPr>
              <a:spcBef>
                <a:spcPts val="1800"/>
              </a:spcBef>
              <a:defRPr/>
            </a:lvl3pPr>
            <a:lvl4pPr>
              <a:spcBef>
                <a:spcPts val="1800"/>
              </a:spcBef>
              <a:defRPr sz="2000"/>
            </a:lvl4pPr>
            <a:lvl5pPr>
              <a:spcBef>
                <a:spcPts val="1800"/>
              </a:spcBef>
              <a:defRPr sz="2000"/>
            </a:lvl5pPr>
          </a:lstStyle>
          <a:p>
            <a:pPr lvl="0"/>
            <a:r>
              <a:rPr lang="es-ES"/>
              <a:t>Haga clic para agregar contenido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10" name="Marcador de fecha 7">
            <a:extLst>
              <a:ext uri="{FF2B5EF4-FFF2-40B4-BE49-F238E27FC236}">
                <a16:creationId xmlns:a16="http://schemas.microsoft.com/office/drawing/2014/main" id="{2BAA797A-7643-B686-6DF4-21BD3D75913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ES"/>
          </a:p>
        </p:txBody>
      </p:sp>
      <p:sp>
        <p:nvSpPr>
          <p:cNvPr id="11" name="Marcador de número de diapositiva 9">
            <a:extLst>
              <a:ext uri="{FF2B5EF4-FFF2-40B4-BE49-F238E27FC236}">
                <a16:creationId xmlns:a16="http://schemas.microsoft.com/office/drawing/2014/main" id="{49225726-72A0-176B-490B-7CB721A43C8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45B34C9-2F87-47BE-BDBD-958357FDC4BA}" type="slidenum"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580661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a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7DFE369-AFB0-1C5F-AB0B-3F3FA3E486A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94360" y="202402"/>
            <a:ext cx="10972800" cy="1570326"/>
          </a:xfrm>
        </p:spPr>
        <p:txBody>
          <a:bodyPr lIns="0" tIns="0" rIns="0" bIns="0" anchor="b">
            <a:noAutofit/>
          </a:bodyPr>
          <a:lstStyle>
            <a:lvl1pPr>
              <a:defRPr/>
            </a:lvl1pPr>
          </a:lstStyle>
          <a:p>
            <a:pPr lvl="0"/>
            <a:r>
              <a:rPr lang="es-ES"/>
              <a:t>Haga clic para agregar un título </a:t>
            </a:r>
          </a:p>
        </p:txBody>
      </p:sp>
      <p:sp>
        <p:nvSpPr>
          <p:cNvPr id="3" name="Marcador de posición de la tabla 2">
            <a:extLst>
              <a:ext uri="{FF2B5EF4-FFF2-40B4-BE49-F238E27FC236}">
                <a16:creationId xmlns:a16="http://schemas.microsoft.com/office/drawing/2014/main" id="{85FF33A7-5A69-61D3-442A-E73641F5D8EB}"/>
              </a:ext>
            </a:extLst>
          </p:cNvPr>
          <p:cNvSpPr txBox="1">
            <a:spLocks noGrp="1"/>
          </p:cNvSpPr>
          <p:nvPr>
            <p:ph type="tbl" idx="4294967295"/>
          </p:nvPr>
        </p:nvSpPr>
        <p:spPr>
          <a:xfrm>
            <a:off x="594360" y="2628625"/>
            <a:ext cx="10972800" cy="3636742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pPr lvl="0"/>
            <a:r>
              <a:rPr lang="es-ES"/>
              <a:t>Haga clic en el icono para agregar una tabla</a:t>
            </a:r>
          </a:p>
        </p:txBody>
      </p:sp>
      <p:sp>
        <p:nvSpPr>
          <p:cNvPr id="4" name="Marcador de número de diapositiva 9">
            <a:extLst>
              <a:ext uri="{FF2B5EF4-FFF2-40B4-BE49-F238E27FC236}">
                <a16:creationId xmlns:a16="http://schemas.microsoft.com/office/drawing/2014/main" id="{4CBE4443-CD93-52EB-5B29-E5664FC1819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7D4441A-16F1-4836-B083-9F2E02589B53}" type="slidenum">
              <a:t>‹Nº›</a:t>
            </a:fld>
            <a:endParaRPr lang="es-ES"/>
          </a:p>
        </p:txBody>
      </p:sp>
      <p:sp>
        <p:nvSpPr>
          <p:cNvPr id="5" name="Marcador de fecha 7">
            <a:extLst>
              <a:ext uri="{FF2B5EF4-FFF2-40B4-BE49-F238E27FC236}">
                <a16:creationId xmlns:a16="http://schemas.microsoft.com/office/drawing/2014/main" id="{6A7E39EA-C782-11C2-355B-5419B28BE9C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ES"/>
          </a:p>
        </p:txBody>
      </p:sp>
      <p:cxnSp>
        <p:nvCxnSpPr>
          <p:cNvPr id="6" name="Conector recto 3">
            <a:extLst>
              <a:ext uri="{FF2B5EF4-FFF2-40B4-BE49-F238E27FC236}">
                <a16:creationId xmlns:a16="http://schemas.microsoft.com/office/drawing/2014/main" id="{0949943B-F9B0-EF29-0939-4BEC69AFB9DA}"/>
              </a:ext>
            </a:extLst>
          </p:cNvPr>
          <p:cNvCxnSpPr/>
          <p:nvPr/>
        </p:nvCxnSpPr>
        <p:spPr>
          <a:xfrm>
            <a:off x="594360" y="2148839"/>
            <a:ext cx="2133596" cy="3996"/>
          </a:xfrm>
          <a:prstGeom prst="straightConnector1">
            <a:avLst/>
          </a:prstGeom>
          <a:noFill/>
          <a:ln w="101598" cap="flat">
            <a:solidFill>
              <a:srgbClr val="5D7D40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20781063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447447-02E1-866A-890C-11A4CA68354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94360" y="411480"/>
            <a:ext cx="5486400" cy="3291840"/>
          </a:xfrm>
        </p:spPr>
        <p:txBody>
          <a:bodyPr lIns="0" tIns="0" rIns="0" bIns="0" anchor="b">
            <a:noAutofit/>
          </a:bodyPr>
          <a:lstStyle>
            <a:lvl1pPr>
              <a:defRPr sz="6000"/>
            </a:lvl1pPr>
          </a:lstStyle>
          <a:p>
            <a:pPr lvl="0"/>
            <a:r>
              <a:rPr lang="es-ES"/>
              <a:t>Haga clic para agregar un título </a:t>
            </a:r>
          </a:p>
        </p:txBody>
      </p:sp>
      <p:grpSp>
        <p:nvGrpSpPr>
          <p:cNvPr id="3" name="Grupo 8">
            <a:extLst>
              <a:ext uri="{FF2B5EF4-FFF2-40B4-BE49-F238E27FC236}">
                <a16:creationId xmlns:a16="http://schemas.microsoft.com/office/drawing/2014/main" id="{0A768361-C23B-B0A0-BE5C-A64EBE1DB35B}"/>
              </a:ext>
            </a:extLst>
          </p:cNvPr>
          <p:cNvGrpSpPr/>
          <p:nvPr/>
        </p:nvGrpSpPr>
        <p:grpSpPr>
          <a:xfrm>
            <a:off x="6092747" y="0"/>
            <a:ext cx="6099249" cy="6099249"/>
            <a:chOff x="6092747" y="0"/>
            <a:chExt cx="6099249" cy="6099249"/>
          </a:xfrm>
        </p:grpSpPr>
        <p:sp>
          <p:nvSpPr>
            <p:cNvPr id="4" name="Forma libre 9">
              <a:extLst>
                <a:ext uri="{FF2B5EF4-FFF2-40B4-BE49-F238E27FC236}">
                  <a16:creationId xmlns:a16="http://schemas.microsoft.com/office/drawing/2014/main" id="{FD15AFFA-FEFA-FA01-1949-125185E5605A}"/>
                </a:ext>
              </a:extLst>
            </p:cNvPr>
            <p:cNvSpPr/>
            <p:nvPr/>
          </p:nvSpPr>
          <p:spPr>
            <a:xfrm flipH="1" flipV="1">
              <a:off x="9118323" y="2001018"/>
              <a:ext cx="3073673" cy="409823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4495A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5" name="Forma libre 10">
              <a:extLst>
                <a:ext uri="{FF2B5EF4-FFF2-40B4-BE49-F238E27FC236}">
                  <a16:creationId xmlns:a16="http://schemas.microsoft.com/office/drawing/2014/main" id="{E43D284A-E314-D29B-5182-D7C15DF87B3E}"/>
                </a:ext>
              </a:extLst>
            </p:cNvPr>
            <p:cNvSpPr/>
            <p:nvPr/>
          </p:nvSpPr>
          <p:spPr>
            <a:xfrm flipH="1" flipV="1">
              <a:off x="10195569" y="0"/>
              <a:ext cx="1996427" cy="199587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6" name="Forma libre 11">
              <a:extLst>
                <a:ext uri="{FF2B5EF4-FFF2-40B4-BE49-F238E27FC236}">
                  <a16:creationId xmlns:a16="http://schemas.microsoft.com/office/drawing/2014/main" id="{DCA60A05-231B-E406-81D0-0E9C4455B3B1}"/>
                </a:ext>
              </a:extLst>
            </p:cNvPr>
            <p:cNvSpPr/>
            <p:nvPr/>
          </p:nvSpPr>
          <p:spPr>
            <a:xfrm flipH="1" flipV="1">
              <a:off x="6092747" y="0"/>
              <a:ext cx="4001450" cy="200101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sp>
        <p:nvSpPr>
          <p:cNvPr id="7" name="Marcador de texto 29">
            <a:extLst>
              <a:ext uri="{FF2B5EF4-FFF2-40B4-BE49-F238E27FC236}">
                <a16:creationId xmlns:a16="http://schemas.microsoft.com/office/drawing/2014/main" id="{ACBE48E5-63CB-4431-6F03-3CF761EA997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94360" y="4549551"/>
            <a:ext cx="5486400" cy="164592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 b="1">
                <a:solidFill>
                  <a:srgbClr val="5D7D40"/>
                </a:solidFill>
              </a:defRPr>
            </a:lvl1pPr>
          </a:lstStyle>
          <a:p>
            <a:pPr lvl="0"/>
            <a:r>
              <a:rPr lang="es-ES"/>
              <a:t>Haga clic para agregar texto</a:t>
            </a:r>
          </a:p>
        </p:txBody>
      </p:sp>
      <p:cxnSp>
        <p:nvCxnSpPr>
          <p:cNvPr id="8" name="Conector recto 3">
            <a:extLst>
              <a:ext uri="{FF2B5EF4-FFF2-40B4-BE49-F238E27FC236}">
                <a16:creationId xmlns:a16="http://schemas.microsoft.com/office/drawing/2014/main" id="{73701C78-5B3A-2DA8-DB1B-B8C9D802AC69}"/>
              </a:ext>
            </a:extLst>
          </p:cNvPr>
          <p:cNvCxnSpPr/>
          <p:nvPr/>
        </p:nvCxnSpPr>
        <p:spPr>
          <a:xfrm>
            <a:off x="594360" y="3950207"/>
            <a:ext cx="2133596" cy="3996"/>
          </a:xfrm>
          <a:prstGeom prst="straightConnector1">
            <a:avLst/>
          </a:prstGeom>
          <a:noFill/>
          <a:ln w="101598" cap="flat">
            <a:solidFill>
              <a:srgbClr val="5D7D40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33213002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5">
            <a:extLst>
              <a:ext uri="{FF2B5EF4-FFF2-40B4-BE49-F238E27FC236}">
                <a16:creationId xmlns:a16="http://schemas.microsoft.com/office/drawing/2014/main" id="{F577F2AA-2383-BC92-E32C-858E7EA97DB2}"/>
              </a:ext>
            </a:extLst>
          </p:cNvPr>
          <p:cNvGrpSpPr/>
          <p:nvPr/>
        </p:nvGrpSpPr>
        <p:grpSpPr>
          <a:xfrm>
            <a:off x="6362696" y="0"/>
            <a:ext cx="5829300" cy="3235604"/>
            <a:chOff x="6362696" y="0"/>
            <a:chExt cx="5829300" cy="3235604"/>
          </a:xfrm>
        </p:grpSpPr>
        <p:sp>
          <p:nvSpPr>
            <p:cNvPr id="3" name="Autoforma 24">
              <a:extLst>
                <a:ext uri="{FF2B5EF4-FFF2-40B4-BE49-F238E27FC236}">
                  <a16:creationId xmlns:a16="http://schemas.microsoft.com/office/drawing/2014/main" id="{BFEB5EDB-E409-8D47-1CA4-2CA7D8E5A4B7}"/>
                </a:ext>
              </a:extLst>
            </p:cNvPr>
            <p:cNvSpPr/>
            <p:nvPr/>
          </p:nvSpPr>
          <p:spPr>
            <a:xfrm>
              <a:off x="6362696" y="0"/>
              <a:ext cx="3884755" cy="323560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578"/>
                <a:gd name="f7" fmla="val 2980"/>
                <a:gd name="f8" fmla="+- 0 8372 0"/>
                <a:gd name="f9" fmla="+- 0 7780 0"/>
                <a:gd name="f10" fmla="+- 0 6586 0"/>
                <a:gd name="f11" fmla="+- 0 7774 0"/>
                <a:gd name="f12" fmla="+- 0 10163 0"/>
                <a:gd name="f13" fmla="+- 0 9566 0"/>
                <a:gd name="f14" fmla="+- 0 8969 0"/>
                <a:gd name="f15" fmla="val 1786"/>
                <a:gd name="f16" fmla="val 591"/>
                <a:gd name="f17" fmla="val 1194"/>
                <a:gd name="f18" fmla="val 1188"/>
                <a:gd name="f19" fmla="val 3577"/>
                <a:gd name="f20" fmla="val 2383"/>
                <a:gd name="f21" fmla="+- 0 0 -90"/>
                <a:gd name="f22" fmla="*/ f3 1 3578"/>
                <a:gd name="f23" fmla="*/ f4 1 2980"/>
                <a:gd name="f24" fmla="+- f8 0 6586"/>
                <a:gd name="f25" fmla="+- f9 0 6586"/>
                <a:gd name="f26" fmla="+- f10 0 6586"/>
                <a:gd name="f27" fmla="+- f11 0 6586"/>
                <a:gd name="f28" fmla="+- f12 0 6586"/>
                <a:gd name="f29" fmla="+- f13 0 6586"/>
                <a:gd name="f30" fmla="+- f14 0 6586"/>
                <a:gd name="f31" fmla="+- f7 0 f5"/>
                <a:gd name="f32" fmla="+- f6 0 f5"/>
                <a:gd name="f33" fmla="*/ f21 f0 1"/>
                <a:gd name="f34" fmla="*/ f32 1 3578"/>
                <a:gd name="f35" fmla="*/ f31 1 2980"/>
                <a:gd name="f36" fmla="*/ f24 f32 1"/>
                <a:gd name="f37" fmla="*/ 591 f31 1"/>
                <a:gd name="f38" fmla="*/ f25 f32 1"/>
                <a:gd name="f39" fmla="*/ 0 f31 1"/>
                <a:gd name="f40" fmla="*/ f26 f32 1"/>
                <a:gd name="f41" fmla="*/ f27 f32 1"/>
                <a:gd name="f42" fmla="*/ 1188 f31 1"/>
                <a:gd name="f43" fmla="*/ f28 f32 1"/>
                <a:gd name="f44" fmla="*/ 2383 f31 1"/>
                <a:gd name="f45" fmla="*/ f29 f32 1"/>
                <a:gd name="f46" fmla="*/ 1786 f31 1"/>
                <a:gd name="f47" fmla="*/ f30 f32 1"/>
                <a:gd name="f48" fmla="*/ 2980 f31 1"/>
                <a:gd name="f49" fmla="*/ f33 1 f2"/>
                <a:gd name="f50" fmla="*/ f36 1 3578"/>
                <a:gd name="f51" fmla="*/ f37 1 2980"/>
                <a:gd name="f52" fmla="*/ f38 1 3578"/>
                <a:gd name="f53" fmla="*/ f39 1 2980"/>
                <a:gd name="f54" fmla="*/ f40 1 3578"/>
                <a:gd name="f55" fmla="*/ f41 1 3578"/>
                <a:gd name="f56" fmla="*/ f42 1 2980"/>
                <a:gd name="f57" fmla="*/ f43 1 3578"/>
                <a:gd name="f58" fmla="*/ f44 1 2980"/>
                <a:gd name="f59" fmla="*/ f45 1 3578"/>
                <a:gd name="f60" fmla="*/ f46 1 2980"/>
                <a:gd name="f61" fmla="*/ f47 1 3578"/>
                <a:gd name="f62" fmla="*/ f48 1 2980"/>
                <a:gd name="f63" fmla="*/ 0 1 f34"/>
                <a:gd name="f64" fmla="*/ f6 1 f34"/>
                <a:gd name="f65" fmla="*/ 0 1 f35"/>
                <a:gd name="f66" fmla="*/ f7 1 f35"/>
                <a:gd name="f67" fmla="+- f49 0 f1"/>
                <a:gd name="f68" fmla="*/ f50 1 f34"/>
                <a:gd name="f69" fmla="*/ f51 1 f35"/>
                <a:gd name="f70" fmla="*/ f52 1 f34"/>
                <a:gd name="f71" fmla="*/ f53 1 f35"/>
                <a:gd name="f72" fmla="*/ f54 1 f34"/>
                <a:gd name="f73" fmla="*/ f55 1 f34"/>
                <a:gd name="f74" fmla="*/ f56 1 f35"/>
                <a:gd name="f75" fmla="*/ f57 1 f34"/>
                <a:gd name="f76" fmla="*/ f58 1 f35"/>
                <a:gd name="f77" fmla="*/ f59 1 f34"/>
                <a:gd name="f78" fmla="*/ f60 1 f35"/>
                <a:gd name="f79" fmla="*/ f61 1 f34"/>
                <a:gd name="f80" fmla="*/ f62 1 f35"/>
                <a:gd name="f81" fmla="*/ f63 f22 1"/>
                <a:gd name="f82" fmla="*/ f64 f22 1"/>
                <a:gd name="f83" fmla="*/ f66 f23 1"/>
                <a:gd name="f84" fmla="*/ f65 f23 1"/>
                <a:gd name="f85" fmla="*/ f68 f22 1"/>
                <a:gd name="f86" fmla="*/ f69 f23 1"/>
                <a:gd name="f87" fmla="*/ f70 f22 1"/>
                <a:gd name="f88" fmla="*/ f71 f23 1"/>
                <a:gd name="f89" fmla="*/ f72 f22 1"/>
                <a:gd name="f90" fmla="*/ f73 f22 1"/>
                <a:gd name="f91" fmla="*/ f74 f23 1"/>
                <a:gd name="f92" fmla="*/ f75 f22 1"/>
                <a:gd name="f93" fmla="*/ f76 f23 1"/>
                <a:gd name="f94" fmla="*/ f77 f22 1"/>
                <a:gd name="f95" fmla="*/ f78 f23 1"/>
                <a:gd name="f96" fmla="*/ f79 f22 1"/>
                <a:gd name="f97" fmla="*/ f80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7">
                  <a:pos x="f85" y="f86"/>
                </a:cxn>
                <a:cxn ang="f67">
                  <a:pos x="f87" y="f88"/>
                </a:cxn>
                <a:cxn ang="f67">
                  <a:pos x="f89" y="f88"/>
                </a:cxn>
                <a:cxn ang="f67">
                  <a:pos x="f90" y="f91"/>
                </a:cxn>
                <a:cxn ang="f67">
                  <a:pos x="f85" y="f86"/>
                </a:cxn>
                <a:cxn ang="f67">
                  <a:pos x="f92" y="f93"/>
                </a:cxn>
                <a:cxn ang="f67">
                  <a:pos x="f94" y="f95"/>
                </a:cxn>
                <a:cxn ang="f67">
                  <a:pos x="f96" y="f93"/>
                </a:cxn>
                <a:cxn ang="f67">
                  <a:pos x="f94" y="f97"/>
                </a:cxn>
                <a:cxn ang="f67">
                  <a:pos x="f92" y="f93"/>
                </a:cxn>
              </a:cxnLst>
              <a:rect l="f81" t="f84" r="f82" b="f83"/>
              <a:pathLst>
                <a:path w="3578" h="2980">
                  <a:moveTo>
                    <a:pt x="f15" y="f16"/>
                  </a:moveTo>
                  <a:lnTo>
                    <a:pt x="f17" y="f5"/>
                  </a:lnTo>
                  <a:lnTo>
                    <a:pt x="f5" y="f5"/>
                  </a:lnTo>
                  <a:lnTo>
                    <a:pt x="f18" y="f18"/>
                  </a:lnTo>
                  <a:lnTo>
                    <a:pt x="f15" y="f16"/>
                  </a:lnTo>
                  <a:moveTo>
                    <a:pt x="f19" y="f20"/>
                  </a:moveTo>
                  <a:lnTo>
                    <a:pt x="f7" y="f15"/>
                  </a:lnTo>
                  <a:lnTo>
                    <a:pt x="f20" y="f20"/>
                  </a:lnTo>
                  <a:lnTo>
                    <a:pt x="f7" y="f7"/>
                  </a:lnTo>
                  <a:lnTo>
                    <a:pt x="f19" y="f20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4" name="Forma libre 7">
              <a:extLst>
                <a:ext uri="{FF2B5EF4-FFF2-40B4-BE49-F238E27FC236}">
                  <a16:creationId xmlns:a16="http://schemas.microsoft.com/office/drawing/2014/main" id="{D187115B-195A-7DBB-4814-84FABA1B0704}"/>
                </a:ext>
              </a:extLst>
            </p:cNvPr>
            <p:cNvSpPr/>
            <p:nvPr/>
          </p:nvSpPr>
          <p:spPr>
            <a:xfrm>
              <a:off x="7004368" y="1289898"/>
              <a:ext cx="1945632" cy="194570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92"/>
                <a:gd name="f7" fmla="+- 0 7774 0"/>
                <a:gd name="f8" fmla="+- 0 7177 0"/>
                <a:gd name="f9" fmla="+- 0 8372 0"/>
                <a:gd name="f10" fmla="+- 0 8969 0"/>
                <a:gd name="f11" fmla="val 597"/>
                <a:gd name="f12" fmla="val 598"/>
                <a:gd name="f13" fmla="val 1195"/>
                <a:gd name="f14" fmla="+- 0 0 -90"/>
                <a:gd name="f15" fmla="*/ f3 1 1792"/>
                <a:gd name="f16" fmla="*/ f4 1 1792"/>
                <a:gd name="f17" fmla="+- f7 0 7177"/>
                <a:gd name="f18" fmla="+- f8 0 7177"/>
                <a:gd name="f19" fmla="+- f9 0 7177"/>
                <a:gd name="f20" fmla="+- f10 0 7177"/>
                <a:gd name="f21" fmla="+- f6 0 f5"/>
                <a:gd name="f22" fmla="*/ f14 f0 1"/>
                <a:gd name="f23" fmla="*/ f21 1 1792"/>
                <a:gd name="f24" fmla="*/ f17 f21 1"/>
                <a:gd name="f25" fmla="*/ 1188 f21 1"/>
                <a:gd name="f26" fmla="*/ f18 f21 1"/>
                <a:gd name="f27" fmla="*/ 1786 f21 1"/>
                <a:gd name="f28" fmla="*/ f19 f21 1"/>
                <a:gd name="f29" fmla="*/ 2980 f21 1"/>
                <a:gd name="f30" fmla="*/ f20 f21 1"/>
                <a:gd name="f31" fmla="*/ 2383 f21 1"/>
                <a:gd name="f32" fmla="*/ f22 1 f2"/>
                <a:gd name="f33" fmla="*/ f24 1 1792"/>
                <a:gd name="f34" fmla="*/ f25 1 1792"/>
                <a:gd name="f35" fmla="*/ f26 1 1792"/>
                <a:gd name="f36" fmla="*/ f27 1 1792"/>
                <a:gd name="f37" fmla="*/ f28 1 1792"/>
                <a:gd name="f38" fmla="*/ f29 1 1792"/>
                <a:gd name="f39" fmla="*/ f30 1 1792"/>
                <a:gd name="f40" fmla="*/ f31 1 1792"/>
                <a:gd name="f41" fmla="*/ 0 1 f23"/>
                <a:gd name="f42" fmla="*/ f6 1 f23"/>
                <a:gd name="f43" fmla="+- f32 0 f1"/>
                <a:gd name="f44" fmla="*/ f33 1 f23"/>
                <a:gd name="f45" fmla="*/ f34 1 f23"/>
                <a:gd name="f46" fmla="*/ f35 1 f23"/>
                <a:gd name="f47" fmla="*/ f36 1 f23"/>
                <a:gd name="f48" fmla="*/ f37 1 f23"/>
                <a:gd name="f49" fmla="*/ f38 1 f23"/>
                <a:gd name="f50" fmla="*/ f39 1 f23"/>
                <a:gd name="f51" fmla="*/ f40 1 f23"/>
                <a:gd name="f52" fmla="*/ f41 f15 1"/>
                <a:gd name="f53" fmla="*/ f42 f15 1"/>
                <a:gd name="f54" fmla="*/ f42 f16 1"/>
                <a:gd name="f55" fmla="*/ f41 f16 1"/>
                <a:gd name="f56" fmla="*/ f44 f15 1"/>
                <a:gd name="f57" fmla="*/ f45 f16 1"/>
                <a:gd name="f58" fmla="*/ f46 f15 1"/>
                <a:gd name="f59" fmla="*/ f47 f16 1"/>
                <a:gd name="f60" fmla="*/ f48 f15 1"/>
                <a:gd name="f61" fmla="*/ f49 f16 1"/>
                <a:gd name="f62" fmla="*/ f50 f15 1"/>
                <a:gd name="f63" fmla="*/ f51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56" y="f57"/>
                </a:cxn>
                <a:cxn ang="f43">
                  <a:pos x="f58" y="f59"/>
                </a:cxn>
                <a:cxn ang="f43">
                  <a:pos x="f60" y="f61"/>
                </a:cxn>
                <a:cxn ang="f43">
                  <a:pos x="f62" y="f63"/>
                </a:cxn>
                <a:cxn ang="f43">
                  <a:pos x="f56" y="f57"/>
                </a:cxn>
              </a:cxnLst>
              <a:rect l="f52" t="f55" r="f53" b="f54"/>
              <a:pathLst>
                <a:path w="1792" h="1792">
                  <a:moveTo>
                    <a:pt x="f11" y="f5"/>
                  </a:moveTo>
                  <a:lnTo>
                    <a:pt x="f5" y="f12"/>
                  </a:lnTo>
                  <a:lnTo>
                    <a:pt x="f13" y="f6"/>
                  </a:lnTo>
                  <a:lnTo>
                    <a:pt x="f6" y="f13"/>
                  </a:lnTo>
                  <a:lnTo>
                    <a:pt x="f11" y="f5"/>
                  </a:lnTo>
                  <a:close/>
                </a:path>
              </a:pathLst>
            </a:custGeom>
            <a:solidFill>
              <a:srgbClr val="F9D44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5" name="Forma libre 8">
              <a:extLst>
                <a:ext uri="{FF2B5EF4-FFF2-40B4-BE49-F238E27FC236}">
                  <a16:creationId xmlns:a16="http://schemas.microsoft.com/office/drawing/2014/main" id="{C2A81CDC-53A9-BC23-405D-412B9CA097C0}"/>
                </a:ext>
              </a:extLst>
            </p:cNvPr>
            <p:cNvSpPr/>
            <p:nvPr/>
          </p:nvSpPr>
          <p:spPr>
            <a:xfrm>
              <a:off x="8955432" y="0"/>
              <a:ext cx="1284421" cy="64277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83"/>
                <a:gd name="f7" fmla="val 592"/>
                <a:gd name="f8" fmla="+- 0 10158 0"/>
                <a:gd name="f9" fmla="+- 0 8975 0"/>
                <a:gd name="f10" fmla="+- 0 9566 0"/>
                <a:gd name="f11" fmla="val 591"/>
                <a:gd name="f12" fmla="+- 0 0 -90"/>
                <a:gd name="f13" fmla="*/ f3 1 1183"/>
                <a:gd name="f14" fmla="*/ f4 1 592"/>
                <a:gd name="f15" fmla="+- f8 0 8975"/>
                <a:gd name="f16" fmla="+- f9 0 8975"/>
                <a:gd name="f17" fmla="+- f10 0 8975"/>
                <a:gd name="f18" fmla="+- f7 0 f5"/>
                <a:gd name="f19" fmla="+- f6 0 f5"/>
                <a:gd name="f20" fmla="*/ f12 f0 1"/>
                <a:gd name="f21" fmla="*/ f19 1 1183"/>
                <a:gd name="f22" fmla="*/ f18 1 592"/>
                <a:gd name="f23" fmla="*/ f15 f19 1"/>
                <a:gd name="f24" fmla="*/ 0 f18 1"/>
                <a:gd name="f25" fmla="*/ f16 f19 1"/>
                <a:gd name="f26" fmla="*/ f17 f19 1"/>
                <a:gd name="f27" fmla="*/ 591 f18 1"/>
                <a:gd name="f28" fmla="*/ f20 1 f2"/>
                <a:gd name="f29" fmla="*/ f23 1 1183"/>
                <a:gd name="f30" fmla="*/ f24 1 592"/>
                <a:gd name="f31" fmla="*/ f25 1 1183"/>
                <a:gd name="f32" fmla="*/ f26 1 1183"/>
                <a:gd name="f33" fmla="*/ f27 1 592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1"/>
                <a:gd name="f43" fmla="*/ f33 1 f22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3 1"/>
                <a:gd name="f52" fmla="*/ f43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49"/>
                </a:cxn>
                <a:cxn ang="f38">
                  <a:pos x="f51" y="f52"/>
                </a:cxn>
                <a:cxn ang="f38">
                  <a:pos x="f48" y="f49"/>
                </a:cxn>
              </a:cxnLst>
              <a:rect l="f44" t="f47" r="f45" b="f46"/>
              <a:pathLst>
                <a:path w="1183" h="592">
                  <a:moveTo>
                    <a:pt x="f6" y="f5"/>
                  </a:moveTo>
                  <a:lnTo>
                    <a:pt x="f5" y="f5"/>
                  </a:lnTo>
                  <a:lnTo>
                    <a:pt x="f11" y="f11"/>
                  </a:lnTo>
                  <a:lnTo>
                    <a:pt x="f6" y="f5"/>
                  </a:lnTo>
                  <a:close/>
                </a:path>
              </a:pathLst>
            </a:custGeom>
            <a:solidFill>
              <a:srgbClr val="4495A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6" name="Forma libre 9">
              <a:extLst>
                <a:ext uri="{FF2B5EF4-FFF2-40B4-BE49-F238E27FC236}">
                  <a16:creationId xmlns:a16="http://schemas.microsoft.com/office/drawing/2014/main" id="{B7018868-F457-7FDF-72A8-F40DD96970FA}"/>
                </a:ext>
              </a:extLst>
            </p:cNvPr>
            <p:cNvSpPr/>
            <p:nvPr/>
          </p:nvSpPr>
          <p:spPr>
            <a:xfrm>
              <a:off x="7652549" y="641689"/>
              <a:ext cx="1945632" cy="194570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92"/>
                <a:gd name="f7" fmla="+- 0 8372 0"/>
                <a:gd name="f8" fmla="+- 0 7774 0"/>
                <a:gd name="f9" fmla="+- 0 8969 0"/>
                <a:gd name="f10" fmla="+- 0 9566 0"/>
                <a:gd name="f11" fmla="val 598"/>
                <a:gd name="f12" fmla="val 597"/>
                <a:gd name="f13" fmla="val 1195"/>
                <a:gd name="f14" fmla="+- 0 0 -90"/>
                <a:gd name="f15" fmla="*/ f3 1 1792"/>
                <a:gd name="f16" fmla="*/ f4 1 1792"/>
                <a:gd name="f17" fmla="+- f7 0 7774"/>
                <a:gd name="f18" fmla="+- f8 0 7774"/>
                <a:gd name="f19" fmla="+- f9 0 7774"/>
                <a:gd name="f20" fmla="+- f10 0 7774"/>
                <a:gd name="f21" fmla="+- f6 0 f5"/>
                <a:gd name="f22" fmla="*/ f14 f0 1"/>
                <a:gd name="f23" fmla="*/ f21 1 1792"/>
                <a:gd name="f24" fmla="*/ f17 f21 1"/>
                <a:gd name="f25" fmla="*/ 591 f21 1"/>
                <a:gd name="f26" fmla="*/ f18 f21 1"/>
                <a:gd name="f27" fmla="*/ 1188 f21 1"/>
                <a:gd name="f28" fmla="*/ f19 f21 1"/>
                <a:gd name="f29" fmla="*/ 2383 f21 1"/>
                <a:gd name="f30" fmla="*/ f20 f21 1"/>
                <a:gd name="f31" fmla="*/ 1786 f21 1"/>
                <a:gd name="f32" fmla="*/ f22 1 f2"/>
                <a:gd name="f33" fmla="*/ f24 1 1792"/>
                <a:gd name="f34" fmla="*/ f25 1 1792"/>
                <a:gd name="f35" fmla="*/ f26 1 1792"/>
                <a:gd name="f36" fmla="*/ f27 1 1792"/>
                <a:gd name="f37" fmla="*/ f28 1 1792"/>
                <a:gd name="f38" fmla="*/ f29 1 1792"/>
                <a:gd name="f39" fmla="*/ f30 1 1792"/>
                <a:gd name="f40" fmla="*/ f31 1 1792"/>
                <a:gd name="f41" fmla="*/ 0 1 f23"/>
                <a:gd name="f42" fmla="*/ f6 1 f23"/>
                <a:gd name="f43" fmla="+- f32 0 f1"/>
                <a:gd name="f44" fmla="*/ f33 1 f23"/>
                <a:gd name="f45" fmla="*/ f34 1 f23"/>
                <a:gd name="f46" fmla="*/ f35 1 f23"/>
                <a:gd name="f47" fmla="*/ f36 1 f23"/>
                <a:gd name="f48" fmla="*/ f37 1 f23"/>
                <a:gd name="f49" fmla="*/ f38 1 f23"/>
                <a:gd name="f50" fmla="*/ f39 1 f23"/>
                <a:gd name="f51" fmla="*/ f40 1 f23"/>
                <a:gd name="f52" fmla="*/ f41 f15 1"/>
                <a:gd name="f53" fmla="*/ f42 f15 1"/>
                <a:gd name="f54" fmla="*/ f42 f16 1"/>
                <a:gd name="f55" fmla="*/ f41 f16 1"/>
                <a:gd name="f56" fmla="*/ f44 f15 1"/>
                <a:gd name="f57" fmla="*/ f45 f16 1"/>
                <a:gd name="f58" fmla="*/ f46 f15 1"/>
                <a:gd name="f59" fmla="*/ f47 f16 1"/>
                <a:gd name="f60" fmla="*/ f48 f15 1"/>
                <a:gd name="f61" fmla="*/ f49 f16 1"/>
                <a:gd name="f62" fmla="*/ f50 f15 1"/>
                <a:gd name="f63" fmla="*/ f51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56" y="f57"/>
                </a:cxn>
                <a:cxn ang="f43">
                  <a:pos x="f58" y="f59"/>
                </a:cxn>
                <a:cxn ang="f43">
                  <a:pos x="f60" y="f61"/>
                </a:cxn>
                <a:cxn ang="f43">
                  <a:pos x="f62" y="f63"/>
                </a:cxn>
                <a:cxn ang="f43">
                  <a:pos x="f56" y="f57"/>
                </a:cxn>
              </a:cxnLst>
              <a:rect l="f52" t="f55" r="f53" b="f54"/>
              <a:pathLst>
                <a:path w="1792" h="1792">
                  <a:moveTo>
                    <a:pt x="f11" y="f5"/>
                  </a:moveTo>
                  <a:lnTo>
                    <a:pt x="f5" y="f12"/>
                  </a:lnTo>
                  <a:lnTo>
                    <a:pt x="f13" y="f6"/>
                  </a:lnTo>
                  <a:lnTo>
                    <a:pt x="f6" y="f13"/>
                  </a:lnTo>
                  <a:lnTo>
                    <a:pt x="f11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7" name="Forma libre 10">
              <a:extLst>
                <a:ext uri="{FF2B5EF4-FFF2-40B4-BE49-F238E27FC236}">
                  <a16:creationId xmlns:a16="http://schemas.microsoft.com/office/drawing/2014/main" id="{FC791435-0C9D-611E-3DD2-D49D30CCA4CD}"/>
                </a:ext>
              </a:extLst>
            </p:cNvPr>
            <p:cNvSpPr/>
            <p:nvPr/>
          </p:nvSpPr>
          <p:spPr>
            <a:xfrm>
              <a:off x="9598182" y="641689"/>
              <a:ext cx="2593814" cy="259390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89"/>
                <a:gd name="f7" fmla="+- 0 11955 0"/>
                <a:gd name="f8" fmla="+- 0 10760 0"/>
                <a:gd name="f9" fmla="+- 0 9566 0"/>
                <a:gd name="f10" fmla="val 1195"/>
                <a:gd name="f11" fmla="val 1194"/>
                <a:gd name="f12" fmla="+- 0 0 -90"/>
                <a:gd name="f13" fmla="*/ f3 1 2389"/>
                <a:gd name="f14" fmla="*/ f4 1 2389"/>
                <a:gd name="f15" fmla="+- f7 0 9566"/>
                <a:gd name="f16" fmla="+- f8 0 9566"/>
                <a:gd name="f17" fmla="+- f9 0 9566"/>
                <a:gd name="f18" fmla="+- f6 0 f5"/>
                <a:gd name="f19" fmla="*/ f12 f0 1"/>
                <a:gd name="f20" fmla="*/ f18 1 2389"/>
                <a:gd name="f21" fmla="*/ f15 f18 1"/>
                <a:gd name="f22" fmla="*/ 1786 f18 1"/>
                <a:gd name="f23" fmla="*/ f16 f18 1"/>
                <a:gd name="f24" fmla="*/ 591 f18 1"/>
                <a:gd name="f25" fmla="*/ f17 f18 1"/>
                <a:gd name="f26" fmla="*/ 2980 f18 1"/>
                <a:gd name="f27" fmla="*/ f19 1 f2"/>
                <a:gd name="f28" fmla="*/ f21 1 2389"/>
                <a:gd name="f29" fmla="*/ f22 1 2389"/>
                <a:gd name="f30" fmla="*/ f23 1 2389"/>
                <a:gd name="f31" fmla="*/ f24 1 2389"/>
                <a:gd name="f32" fmla="*/ f25 1 2389"/>
                <a:gd name="f33" fmla="*/ f26 1 2389"/>
                <a:gd name="f34" fmla="*/ 0 1 f20"/>
                <a:gd name="f35" fmla="*/ f6 1 f20"/>
                <a:gd name="f36" fmla="+- f27 0 f1"/>
                <a:gd name="f37" fmla="*/ f28 1 f20"/>
                <a:gd name="f38" fmla="*/ f29 1 f20"/>
                <a:gd name="f39" fmla="*/ f30 1 f20"/>
                <a:gd name="f40" fmla="*/ f31 1 f20"/>
                <a:gd name="f41" fmla="*/ f32 1 f20"/>
                <a:gd name="f42" fmla="*/ f33 1 f20"/>
                <a:gd name="f43" fmla="*/ f34 f13 1"/>
                <a:gd name="f44" fmla="*/ f35 f13 1"/>
                <a:gd name="f45" fmla="*/ f35 f14 1"/>
                <a:gd name="f46" fmla="*/ f34 f14 1"/>
                <a:gd name="f47" fmla="*/ f37 f13 1"/>
                <a:gd name="f48" fmla="*/ f38 f14 1"/>
                <a:gd name="f49" fmla="*/ f39 f13 1"/>
                <a:gd name="f50" fmla="*/ f40 f14 1"/>
                <a:gd name="f51" fmla="*/ f41 f13 1"/>
                <a:gd name="f52" fmla="*/ f42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6">
                  <a:pos x="f47" y="f48"/>
                </a:cxn>
                <a:cxn ang="f36">
                  <a:pos x="f49" y="f50"/>
                </a:cxn>
                <a:cxn ang="f36">
                  <a:pos x="f51" y="f48"/>
                </a:cxn>
                <a:cxn ang="f36">
                  <a:pos x="f49" y="f52"/>
                </a:cxn>
                <a:cxn ang="f36">
                  <a:pos x="f47" y="f48"/>
                </a:cxn>
              </a:cxnLst>
              <a:rect l="f43" t="f46" r="f44" b="f45"/>
              <a:pathLst>
                <a:path w="2389" h="2389">
                  <a:moveTo>
                    <a:pt x="f6" y="f10"/>
                  </a:moveTo>
                  <a:lnTo>
                    <a:pt x="f11" y="f5"/>
                  </a:lnTo>
                  <a:lnTo>
                    <a:pt x="f5" y="f10"/>
                  </a:lnTo>
                  <a:lnTo>
                    <a:pt x="f11" y="f6"/>
                  </a:lnTo>
                  <a:lnTo>
                    <a:pt x="f6" y="f10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sp>
        <p:nvSpPr>
          <p:cNvPr id="8" name="Título 1">
            <a:extLst>
              <a:ext uri="{FF2B5EF4-FFF2-40B4-BE49-F238E27FC236}">
                <a16:creationId xmlns:a16="http://schemas.microsoft.com/office/drawing/2014/main" id="{3C69DC26-B8D9-7967-3EE3-ABD5F88EE6C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94360" y="189573"/>
            <a:ext cx="6787746" cy="1593506"/>
          </a:xfrm>
        </p:spPr>
        <p:txBody>
          <a:bodyPr lIns="0" tIns="0" rIns="0" bIns="0" anchor="b">
            <a:noAutofit/>
          </a:bodyPr>
          <a:lstStyle>
            <a:lvl1pPr>
              <a:defRPr spc="50"/>
            </a:lvl1pPr>
          </a:lstStyle>
          <a:p>
            <a:pPr lvl="0"/>
            <a:r>
              <a:rPr lang="es-ES"/>
              <a:t>Haga clic para agregar un título </a:t>
            </a:r>
          </a:p>
        </p:txBody>
      </p:sp>
      <p:sp>
        <p:nvSpPr>
          <p:cNvPr id="9" name="Marcador de contenido 5">
            <a:extLst>
              <a:ext uri="{FF2B5EF4-FFF2-40B4-BE49-F238E27FC236}">
                <a16:creationId xmlns:a16="http://schemas.microsoft.com/office/drawing/2014/main" id="{E71A77CC-ACEB-6491-90DD-ADEDC6E0F591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594360" y="2281921"/>
            <a:ext cx="6787746" cy="3708513"/>
          </a:xfrm>
        </p:spPr>
        <p:txBody>
          <a:bodyPr lIns="0" tIns="228600" rIns="0" bIns="0"/>
          <a:lstStyle>
            <a:lvl1pPr marL="283464">
              <a:lnSpc>
                <a:spcPct val="80000"/>
              </a:lnSpc>
              <a:spcBef>
                <a:spcPts val="2200"/>
              </a:spcBef>
              <a:defRPr sz="2400" b="1">
                <a:solidFill>
                  <a:srgbClr val="5D7D40"/>
                </a:solidFill>
              </a:defRPr>
            </a:lvl1pPr>
            <a:lvl2pPr>
              <a:spcBef>
                <a:spcPts val="600"/>
              </a:spcBef>
              <a:defRPr sz="2000"/>
            </a:lvl2pPr>
            <a:lvl3pPr>
              <a:spcBef>
                <a:spcPts val="1800"/>
              </a:spcBef>
              <a:defRPr/>
            </a:lvl3pPr>
            <a:lvl4pPr>
              <a:spcBef>
                <a:spcPts val="1800"/>
              </a:spcBef>
              <a:defRPr sz="2000"/>
            </a:lvl4pPr>
            <a:lvl5pPr>
              <a:spcBef>
                <a:spcPts val="1800"/>
              </a:spcBef>
              <a:defRPr sz="2000"/>
            </a:lvl5pPr>
          </a:lstStyle>
          <a:p>
            <a:pPr lvl="0"/>
            <a:r>
              <a:rPr lang="es-ES"/>
              <a:t>Haga clic para agregar contenido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10" name="Marcador de número de diapositiva 42">
            <a:extLst>
              <a:ext uri="{FF2B5EF4-FFF2-40B4-BE49-F238E27FC236}">
                <a16:creationId xmlns:a16="http://schemas.microsoft.com/office/drawing/2014/main" id="{B441FFB5-492C-EB9F-E492-DA66C505333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529C704-7A07-44E8-86C1-5248DD2B4D1C}" type="slidenum">
              <a:t>‹Nº›</a:t>
            </a:fld>
            <a:endParaRPr lang="es-ES"/>
          </a:p>
        </p:txBody>
      </p:sp>
      <p:sp>
        <p:nvSpPr>
          <p:cNvPr id="11" name="Marcador de fecha 41">
            <a:extLst>
              <a:ext uri="{FF2B5EF4-FFF2-40B4-BE49-F238E27FC236}">
                <a16:creationId xmlns:a16="http://schemas.microsoft.com/office/drawing/2014/main" id="{A472FFAC-75AC-2CC3-F4BF-35EFB73C6B0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ES"/>
          </a:p>
        </p:txBody>
      </p:sp>
      <p:cxnSp>
        <p:nvCxnSpPr>
          <p:cNvPr id="12" name="Conector recto 3">
            <a:extLst>
              <a:ext uri="{FF2B5EF4-FFF2-40B4-BE49-F238E27FC236}">
                <a16:creationId xmlns:a16="http://schemas.microsoft.com/office/drawing/2014/main" id="{FDB619EF-4CA3-D7FD-E0A6-1F4C21C342C6}"/>
              </a:ext>
            </a:extLst>
          </p:cNvPr>
          <p:cNvCxnSpPr/>
          <p:nvPr/>
        </p:nvCxnSpPr>
        <p:spPr>
          <a:xfrm>
            <a:off x="594360" y="2148839"/>
            <a:ext cx="2130552" cy="0"/>
          </a:xfrm>
          <a:prstGeom prst="straightConnector1">
            <a:avLst/>
          </a:prstGeom>
          <a:noFill/>
          <a:ln w="101598" cap="flat">
            <a:solidFill>
              <a:srgbClr val="5D7D40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94817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de sección">
    <p:bg>
      <p:bgPr>
        <a:solidFill>
          <a:srgbClr val="4495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3">
            <a:extLst>
              <a:ext uri="{FF2B5EF4-FFF2-40B4-BE49-F238E27FC236}">
                <a16:creationId xmlns:a16="http://schemas.microsoft.com/office/drawing/2014/main" id="{E5F3CDEA-8421-FE25-F7C2-F50E51EA66D0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0" y="0"/>
            <a:ext cx="12191996" cy="6880539"/>
          </a:xfrm>
        </p:spPr>
        <p:txBody>
          <a:bodyPr tIns="182880" anchorCtr="1">
            <a:no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</a:lstStyle>
          <a:p>
            <a:pPr lvl="0"/>
            <a:r>
              <a:rPr lang="es-ES"/>
              <a:t>Haga clic en el icono para agregar una imagen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C483D661-08EB-D6FD-F3E4-CA0305037D7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309360" y="444928"/>
            <a:ext cx="5477475" cy="3291840"/>
          </a:xfrm>
        </p:spPr>
        <p:txBody>
          <a:bodyPr lIns="0" tIns="0" rIns="0" bIns="0" anchor="b">
            <a:noAutofit/>
          </a:bodyPr>
          <a:lstStyle>
            <a:lvl1pPr>
              <a:defRPr sz="6000">
                <a:solidFill>
                  <a:srgbClr val="FFFFFF"/>
                </a:solidFill>
              </a:defRPr>
            </a:lvl1pPr>
          </a:lstStyle>
          <a:p>
            <a:pPr lvl="0"/>
            <a:r>
              <a:rPr lang="es-ES"/>
              <a:t>Haga clic para agregar un título </a:t>
            </a:r>
          </a:p>
        </p:txBody>
      </p:sp>
      <p:sp>
        <p:nvSpPr>
          <p:cNvPr id="4" name="Rectángulo 6">
            <a:extLst>
              <a:ext uri="{FF2B5EF4-FFF2-40B4-BE49-F238E27FC236}">
                <a16:creationId xmlns:a16="http://schemas.microsoft.com/office/drawing/2014/main" id="{B1131CF8-71BB-91E8-481D-EFC21ED50219}"/>
              </a:ext>
            </a:extLst>
          </p:cNvPr>
          <p:cNvSpPr/>
          <p:nvPr/>
        </p:nvSpPr>
        <p:spPr>
          <a:xfrm>
            <a:off x="6309360" y="3951844"/>
            <a:ext cx="2133596" cy="100584"/>
          </a:xfrm>
          <a:prstGeom prst="rect">
            <a:avLst/>
          </a:prstGeom>
          <a:solidFill>
            <a:srgbClr val="7CA655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800" b="0" i="0" u="none" strike="noStrike" kern="1200" cap="none" spc="0" baseline="0">
              <a:solidFill>
                <a:srgbClr val="FFFFFF"/>
              </a:solidFill>
              <a:uFillTx/>
              <a:latin typeface="Franklin Gothic Book"/>
            </a:endParaRPr>
          </a:p>
        </p:txBody>
      </p:sp>
    </p:spTree>
    <p:extLst>
      <p:ext uri="{BB962C8B-B14F-4D97-AF65-F5344CB8AC3E}">
        <p14:creationId xmlns:p14="http://schemas.microsoft.com/office/powerpoint/2010/main" val="34792167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5ACBB-4CDE-7BEC-B1B5-A1888D754BD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9831" y="430526"/>
            <a:ext cx="5486400" cy="3291840"/>
          </a:xfrm>
        </p:spPr>
        <p:txBody>
          <a:bodyPr lIns="0" tIns="0" rIns="0" bIns="0" anchor="b">
            <a:noAutofit/>
          </a:bodyPr>
          <a:lstStyle>
            <a:lvl1pPr>
              <a:defRPr sz="6000"/>
            </a:lvl1pPr>
          </a:lstStyle>
          <a:p>
            <a:pPr lvl="0"/>
            <a:r>
              <a:rPr lang="es-ES"/>
              <a:t>Haga clic para agregar un título </a:t>
            </a:r>
          </a:p>
        </p:txBody>
      </p:sp>
      <p:sp>
        <p:nvSpPr>
          <p:cNvPr id="3" name="Marcador de posición de imagen 5">
            <a:extLst>
              <a:ext uri="{FF2B5EF4-FFF2-40B4-BE49-F238E27FC236}">
                <a16:creationId xmlns:a16="http://schemas.microsoft.com/office/drawing/2014/main" id="{D95CE8B9-E87E-64C2-C0BC-458B0E560AC7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0" y="-11109"/>
            <a:ext cx="5791196" cy="6880229"/>
          </a:xfrm>
        </p:spPr>
        <p:txBody>
          <a:bodyPr anchorCtr="1"/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s-ES"/>
              <a:t>Haga clic en el icono para agregar una imagen</a:t>
            </a:r>
          </a:p>
        </p:txBody>
      </p:sp>
      <p:sp>
        <p:nvSpPr>
          <p:cNvPr id="4" name="Marcador de texto 29">
            <a:extLst>
              <a:ext uri="{FF2B5EF4-FFF2-40B4-BE49-F238E27FC236}">
                <a16:creationId xmlns:a16="http://schemas.microsoft.com/office/drawing/2014/main" id="{EF1F47EA-1269-15F7-8238-EAD58C3F3EA4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299831" y="4568598"/>
            <a:ext cx="5486400" cy="164592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 b="1">
                <a:solidFill>
                  <a:srgbClr val="5D7D40"/>
                </a:solidFill>
              </a:defRPr>
            </a:lvl1pPr>
          </a:lstStyle>
          <a:p>
            <a:pPr lvl="0"/>
            <a:r>
              <a:rPr lang="es-ES"/>
              <a:t>Haga clic para agregar texto</a:t>
            </a:r>
          </a:p>
        </p:txBody>
      </p:sp>
      <p:cxnSp>
        <p:nvCxnSpPr>
          <p:cNvPr id="5" name="Conector recto 6">
            <a:extLst>
              <a:ext uri="{FF2B5EF4-FFF2-40B4-BE49-F238E27FC236}">
                <a16:creationId xmlns:a16="http://schemas.microsoft.com/office/drawing/2014/main" id="{715B75C6-F3E0-C117-B92C-4104EC77FEB3}"/>
              </a:ext>
            </a:extLst>
          </p:cNvPr>
          <p:cNvCxnSpPr/>
          <p:nvPr/>
        </p:nvCxnSpPr>
        <p:spPr>
          <a:xfrm>
            <a:off x="6309360" y="3950207"/>
            <a:ext cx="2133596" cy="3996"/>
          </a:xfrm>
          <a:prstGeom prst="straightConnector1">
            <a:avLst/>
          </a:prstGeom>
          <a:noFill/>
          <a:ln w="101598" cap="flat">
            <a:solidFill>
              <a:srgbClr val="5D7D40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10032974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umen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ector recto 8">
            <a:extLst>
              <a:ext uri="{FF2B5EF4-FFF2-40B4-BE49-F238E27FC236}">
                <a16:creationId xmlns:a16="http://schemas.microsoft.com/office/drawing/2014/main" id="{A282245B-5498-3F29-3B44-3B21E667E2D4}"/>
              </a:ext>
            </a:extLst>
          </p:cNvPr>
          <p:cNvCxnSpPr/>
          <p:nvPr/>
        </p:nvCxnSpPr>
        <p:spPr>
          <a:xfrm>
            <a:off x="594360" y="2148839"/>
            <a:ext cx="2133596" cy="3996"/>
          </a:xfrm>
          <a:prstGeom prst="straightConnector1">
            <a:avLst/>
          </a:prstGeom>
          <a:noFill/>
          <a:ln w="101598" cap="flat">
            <a:solidFill>
              <a:srgbClr val="5D7D40"/>
            </a:solidFill>
            <a:prstDash val="solid"/>
            <a:miter/>
          </a:ln>
        </p:spPr>
      </p:cxnSp>
      <p:grpSp>
        <p:nvGrpSpPr>
          <p:cNvPr id="3" name="Grupo 9">
            <a:extLst>
              <a:ext uri="{FF2B5EF4-FFF2-40B4-BE49-F238E27FC236}">
                <a16:creationId xmlns:a16="http://schemas.microsoft.com/office/drawing/2014/main" id="{F93297F6-E33B-BAC5-7233-BE0905392C20}"/>
              </a:ext>
            </a:extLst>
          </p:cNvPr>
          <p:cNvGrpSpPr/>
          <p:nvPr/>
        </p:nvGrpSpPr>
        <p:grpSpPr>
          <a:xfrm>
            <a:off x="0" y="3900135"/>
            <a:ext cx="2959217" cy="2959217"/>
            <a:chOff x="0" y="3900135"/>
            <a:chExt cx="2959217" cy="2959217"/>
          </a:xfrm>
        </p:grpSpPr>
        <p:sp>
          <p:nvSpPr>
            <p:cNvPr id="4" name="Forma libre 19">
              <a:extLst>
                <a:ext uri="{FF2B5EF4-FFF2-40B4-BE49-F238E27FC236}">
                  <a16:creationId xmlns:a16="http://schemas.microsoft.com/office/drawing/2014/main" id="{92285DC7-0466-BDB9-9AD5-C2F6B66730AE}"/>
                </a:ext>
              </a:extLst>
            </p:cNvPr>
            <p:cNvSpPr/>
            <p:nvPr/>
          </p:nvSpPr>
          <p:spPr>
            <a:xfrm rot="16199987" flipV="1">
              <a:off x="1219389" y="5119515"/>
              <a:ext cx="1491285" cy="198837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F9D44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5" name="Forma libre 20">
              <a:extLst>
                <a:ext uri="{FF2B5EF4-FFF2-40B4-BE49-F238E27FC236}">
                  <a16:creationId xmlns:a16="http://schemas.microsoft.com/office/drawing/2014/main" id="{4678F85C-6686-3D86-0D78-805ADC1B0553}"/>
                </a:ext>
              </a:extLst>
            </p:cNvPr>
            <p:cNvSpPr/>
            <p:nvPr/>
          </p:nvSpPr>
          <p:spPr>
            <a:xfrm rot="16199987" flipV="1">
              <a:off x="-137" y="5890866"/>
              <a:ext cx="968623" cy="96834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6" name="Forma libre 21">
              <a:extLst>
                <a:ext uri="{FF2B5EF4-FFF2-40B4-BE49-F238E27FC236}">
                  <a16:creationId xmlns:a16="http://schemas.microsoft.com/office/drawing/2014/main" id="{A3B3AB89-0B57-DAE1-7D85-4A09602155DF}"/>
                </a:ext>
              </a:extLst>
            </p:cNvPr>
            <p:cNvSpPr/>
            <p:nvPr/>
          </p:nvSpPr>
          <p:spPr>
            <a:xfrm rot="16199987" flipV="1">
              <a:off x="-485281" y="4385416"/>
              <a:ext cx="1941417" cy="97085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sp>
        <p:nvSpPr>
          <p:cNvPr id="7" name="Título 1">
            <a:extLst>
              <a:ext uri="{FF2B5EF4-FFF2-40B4-BE49-F238E27FC236}">
                <a16:creationId xmlns:a16="http://schemas.microsoft.com/office/drawing/2014/main" id="{9ACC81EF-B567-8C70-F942-812E7081E4B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94360" y="102879"/>
            <a:ext cx="10873743" cy="1680200"/>
          </a:xfrm>
        </p:spPr>
        <p:txBody>
          <a:bodyPr lIns="0" tIns="0" rIns="0" bIns="0" anchor="b">
            <a:noAutofit/>
          </a:bodyPr>
          <a:lstStyle>
            <a:lvl1pPr>
              <a:defRPr/>
            </a:lvl1pPr>
          </a:lstStyle>
          <a:p>
            <a:pPr lvl="0"/>
            <a:r>
              <a:rPr lang="es-ES"/>
              <a:t>Haga clic para agregar un título </a:t>
            </a:r>
          </a:p>
        </p:txBody>
      </p:sp>
      <p:sp>
        <p:nvSpPr>
          <p:cNvPr id="8" name="Marcador de contenido 5">
            <a:extLst>
              <a:ext uri="{FF2B5EF4-FFF2-40B4-BE49-F238E27FC236}">
                <a16:creationId xmlns:a16="http://schemas.microsoft.com/office/drawing/2014/main" id="{1DC10E85-4512-BB35-ADD6-912A51937BD3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3657600" y="2282004"/>
            <a:ext cx="7810503" cy="3699324"/>
          </a:xfrm>
        </p:spPr>
        <p:txBody>
          <a:bodyPr lIns="0" tIns="228600" rIns="0" bIns="0"/>
          <a:lstStyle>
            <a:lvl1pPr marL="283464">
              <a:spcBef>
                <a:spcPts val="1800"/>
              </a:spcBef>
              <a:defRPr sz="2000"/>
            </a:lvl1pPr>
            <a:lvl2pPr>
              <a:spcBef>
                <a:spcPts val="1800"/>
              </a:spcBef>
              <a:defRPr sz="2000"/>
            </a:lvl2pPr>
            <a:lvl3pPr>
              <a:spcBef>
                <a:spcPts val="1800"/>
              </a:spcBef>
              <a:defRPr/>
            </a:lvl3pPr>
            <a:lvl4pPr>
              <a:spcBef>
                <a:spcPts val="1800"/>
              </a:spcBef>
              <a:defRPr sz="2000"/>
            </a:lvl4pPr>
            <a:lvl5pPr>
              <a:spcBef>
                <a:spcPts val="1800"/>
              </a:spcBef>
              <a:defRPr sz="2000"/>
            </a:lvl5pPr>
          </a:lstStyle>
          <a:p>
            <a:pPr lvl="0"/>
            <a:r>
              <a:rPr lang="es-ES"/>
              <a:t>Haga clic para agregar contenido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9" name="Marcador de número de diapositiva 7">
            <a:extLst>
              <a:ext uri="{FF2B5EF4-FFF2-40B4-BE49-F238E27FC236}">
                <a16:creationId xmlns:a16="http://schemas.microsoft.com/office/drawing/2014/main" id="{7FBAEAB0-469B-92E0-60C0-85014BD41C3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96121F9-0C08-4FEB-BB11-D768AAFE196C}" type="slidenum">
              <a:t>‹Nº›</a:t>
            </a:fld>
            <a:endParaRPr lang="es-ES"/>
          </a:p>
        </p:txBody>
      </p:sp>
      <p:sp>
        <p:nvSpPr>
          <p:cNvPr id="10" name="Marcador de fecha 4">
            <a:extLst>
              <a:ext uri="{FF2B5EF4-FFF2-40B4-BE49-F238E27FC236}">
                <a16:creationId xmlns:a16="http://schemas.microsoft.com/office/drawing/2014/main" id="{857EA00B-2B4B-09E6-B47F-743E9972B76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23989164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A9622E0-7F05-C316-87BC-7AC41AFAD18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309899" y="411480"/>
            <a:ext cx="5486400" cy="3291840"/>
          </a:xfrm>
        </p:spPr>
        <p:txBody>
          <a:bodyPr lIns="0" tIns="0" rIns="0" bIns="0" anchor="b">
            <a:noAutofit/>
          </a:bodyPr>
          <a:lstStyle>
            <a:lvl1pPr>
              <a:defRPr sz="6000"/>
            </a:lvl1pPr>
          </a:lstStyle>
          <a:p>
            <a:pPr lvl="0"/>
            <a:r>
              <a:rPr lang="es-ES"/>
              <a:t>Haga clic para agregar un título </a:t>
            </a:r>
          </a:p>
        </p:txBody>
      </p:sp>
      <p:grpSp>
        <p:nvGrpSpPr>
          <p:cNvPr id="3" name="Grupo 8">
            <a:extLst>
              <a:ext uri="{FF2B5EF4-FFF2-40B4-BE49-F238E27FC236}">
                <a16:creationId xmlns:a16="http://schemas.microsoft.com/office/drawing/2014/main" id="{8D30FA14-3718-9DCB-BFA0-388EECC26574}"/>
              </a:ext>
            </a:extLst>
          </p:cNvPr>
          <p:cNvGrpSpPr/>
          <p:nvPr/>
        </p:nvGrpSpPr>
        <p:grpSpPr>
          <a:xfrm>
            <a:off x="0" y="758750"/>
            <a:ext cx="6099248" cy="6099249"/>
            <a:chOff x="0" y="758750"/>
            <a:chExt cx="6099248" cy="6099249"/>
          </a:xfrm>
        </p:grpSpPr>
        <p:sp>
          <p:nvSpPr>
            <p:cNvPr id="4" name="Forma libre 9">
              <a:extLst>
                <a:ext uri="{FF2B5EF4-FFF2-40B4-BE49-F238E27FC236}">
                  <a16:creationId xmlns:a16="http://schemas.microsoft.com/office/drawing/2014/main" id="{8C7572AB-358A-8DED-0A67-916650F42BFE}"/>
                </a:ext>
              </a:extLst>
            </p:cNvPr>
            <p:cNvSpPr/>
            <p:nvPr/>
          </p:nvSpPr>
          <p:spPr>
            <a:xfrm>
              <a:off x="0" y="758750"/>
              <a:ext cx="3073673" cy="409823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4495A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5" name="Forma libre 10">
              <a:extLst>
                <a:ext uri="{FF2B5EF4-FFF2-40B4-BE49-F238E27FC236}">
                  <a16:creationId xmlns:a16="http://schemas.microsoft.com/office/drawing/2014/main" id="{32EACE80-104D-2940-441A-09AD4AC5FE33}"/>
                </a:ext>
              </a:extLst>
            </p:cNvPr>
            <p:cNvSpPr/>
            <p:nvPr/>
          </p:nvSpPr>
          <p:spPr>
            <a:xfrm>
              <a:off x="0" y="4862129"/>
              <a:ext cx="1996427" cy="199587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6" name="Forma libre 11">
              <a:extLst>
                <a:ext uri="{FF2B5EF4-FFF2-40B4-BE49-F238E27FC236}">
                  <a16:creationId xmlns:a16="http://schemas.microsoft.com/office/drawing/2014/main" id="{736C9EB8-170C-8066-BFA0-D401F7D3585D}"/>
                </a:ext>
              </a:extLst>
            </p:cNvPr>
            <p:cNvSpPr/>
            <p:nvPr/>
          </p:nvSpPr>
          <p:spPr>
            <a:xfrm>
              <a:off x="2097798" y="4856981"/>
              <a:ext cx="4001450" cy="200101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cxnSp>
        <p:nvCxnSpPr>
          <p:cNvPr id="7" name="Conector recto 12">
            <a:extLst>
              <a:ext uri="{FF2B5EF4-FFF2-40B4-BE49-F238E27FC236}">
                <a16:creationId xmlns:a16="http://schemas.microsoft.com/office/drawing/2014/main" id="{B2D6D8BD-2E95-F8DF-BCA5-450FEE30C122}"/>
              </a:ext>
            </a:extLst>
          </p:cNvPr>
          <p:cNvCxnSpPr/>
          <p:nvPr/>
        </p:nvCxnSpPr>
        <p:spPr>
          <a:xfrm>
            <a:off x="6309360" y="3950207"/>
            <a:ext cx="2133596" cy="3996"/>
          </a:xfrm>
          <a:prstGeom prst="straightConnector1">
            <a:avLst/>
          </a:prstGeom>
          <a:noFill/>
          <a:ln w="101598" cap="flat">
            <a:solidFill>
              <a:srgbClr val="5D7D40"/>
            </a:solidFill>
            <a:prstDash val="solid"/>
            <a:miter/>
          </a:ln>
        </p:spPr>
      </p:cxnSp>
      <p:sp>
        <p:nvSpPr>
          <p:cNvPr id="8" name="Marcador de texto 29">
            <a:extLst>
              <a:ext uri="{FF2B5EF4-FFF2-40B4-BE49-F238E27FC236}">
                <a16:creationId xmlns:a16="http://schemas.microsoft.com/office/drawing/2014/main" id="{62B1F285-7F1B-89FE-5FA3-D7608499E51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309908" y="4549551"/>
            <a:ext cx="5486400" cy="164592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 b="1">
                <a:solidFill>
                  <a:srgbClr val="5D7D40"/>
                </a:solidFill>
              </a:defRPr>
            </a:lvl1pPr>
          </a:lstStyle>
          <a:p>
            <a:pPr lvl="0"/>
            <a:r>
              <a:rPr lang="es-ES"/>
              <a:t>Haga clic para agregar texto</a:t>
            </a:r>
          </a:p>
        </p:txBody>
      </p:sp>
    </p:spTree>
    <p:extLst>
      <p:ext uri="{BB962C8B-B14F-4D97-AF65-F5344CB8AC3E}">
        <p14:creationId xmlns:p14="http://schemas.microsoft.com/office/powerpoint/2010/main" val="34277841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os contenidos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0">
            <a:extLst>
              <a:ext uri="{FF2B5EF4-FFF2-40B4-BE49-F238E27FC236}">
                <a16:creationId xmlns:a16="http://schemas.microsoft.com/office/drawing/2014/main" id="{4EE45D21-7ED0-6250-EBD6-40A4BDC1997E}"/>
              </a:ext>
            </a:extLst>
          </p:cNvPr>
          <p:cNvGrpSpPr/>
          <p:nvPr/>
        </p:nvGrpSpPr>
        <p:grpSpPr>
          <a:xfrm>
            <a:off x="8870046" y="-19"/>
            <a:ext cx="3325196" cy="3325224"/>
            <a:chOff x="8870046" y="-19"/>
            <a:chExt cx="3325196" cy="3325224"/>
          </a:xfrm>
        </p:grpSpPr>
        <p:sp>
          <p:nvSpPr>
            <p:cNvPr id="3" name="Forma libre 4">
              <a:extLst>
                <a:ext uri="{FF2B5EF4-FFF2-40B4-BE49-F238E27FC236}">
                  <a16:creationId xmlns:a16="http://schemas.microsoft.com/office/drawing/2014/main" id="{E40BBBBD-A6B2-8EFD-28D1-0D0775DC6099}"/>
                </a:ext>
              </a:extLst>
            </p:cNvPr>
            <p:cNvSpPr/>
            <p:nvPr/>
          </p:nvSpPr>
          <p:spPr>
            <a:xfrm rot="10799991">
              <a:off x="10519513" y="1090924"/>
              <a:ext cx="1675720" cy="223428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4495A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4" name="Forma libre 5">
              <a:extLst>
                <a:ext uri="{FF2B5EF4-FFF2-40B4-BE49-F238E27FC236}">
                  <a16:creationId xmlns:a16="http://schemas.microsoft.com/office/drawing/2014/main" id="{3AE674CC-257B-7252-090D-5C6C19FD4A1E}"/>
                </a:ext>
              </a:extLst>
            </p:cNvPr>
            <p:cNvSpPr/>
            <p:nvPr/>
          </p:nvSpPr>
          <p:spPr>
            <a:xfrm rot="10799991">
              <a:off x="11106823" y="-1"/>
              <a:ext cx="1088419" cy="108811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5" name="Forma libre 7">
              <a:extLst>
                <a:ext uri="{FF2B5EF4-FFF2-40B4-BE49-F238E27FC236}">
                  <a16:creationId xmlns:a16="http://schemas.microsoft.com/office/drawing/2014/main" id="{B61A178B-B8DC-0E63-63CA-5D6984EEC526}"/>
                </a:ext>
              </a:extLst>
            </p:cNvPr>
            <p:cNvSpPr/>
            <p:nvPr/>
          </p:nvSpPr>
          <p:spPr>
            <a:xfrm rot="10799991">
              <a:off x="8870046" y="-19"/>
              <a:ext cx="2181520" cy="109092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sp>
        <p:nvSpPr>
          <p:cNvPr id="6" name="Título 1">
            <a:extLst>
              <a:ext uri="{FF2B5EF4-FFF2-40B4-BE49-F238E27FC236}">
                <a16:creationId xmlns:a16="http://schemas.microsoft.com/office/drawing/2014/main" id="{A14D5C6E-84DE-304B-74EC-985066C6C64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94360" y="278133"/>
            <a:ext cx="9778365" cy="1494595"/>
          </a:xfrm>
        </p:spPr>
        <p:txBody>
          <a:bodyPr lIns="0" tIns="0" rIns="0" bIns="0" anchor="b">
            <a:noAutofit/>
          </a:bodyPr>
          <a:lstStyle>
            <a:lvl1pPr>
              <a:defRPr/>
            </a:lvl1pPr>
          </a:lstStyle>
          <a:p>
            <a:pPr lvl="0"/>
            <a:r>
              <a:rPr lang="es-ES"/>
              <a:t>Haga clic para agregar un título </a:t>
            </a:r>
          </a:p>
        </p:txBody>
      </p:sp>
      <p:sp>
        <p:nvSpPr>
          <p:cNvPr id="7" name="Marcador de contenido 5">
            <a:extLst>
              <a:ext uri="{FF2B5EF4-FFF2-40B4-BE49-F238E27FC236}">
                <a16:creationId xmlns:a16="http://schemas.microsoft.com/office/drawing/2014/main" id="{F1075E80-0B1E-DD95-613C-B0436D1562F1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594360" y="2676521"/>
            <a:ext cx="4490828" cy="3597469"/>
          </a:xfrm>
        </p:spPr>
        <p:txBody>
          <a:bodyPr lIns="0" rIns="0" bIns="0"/>
          <a:lstStyle>
            <a:lvl1pPr marL="0" indent="0">
              <a:spcBef>
                <a:spcPts val="1800"/>
              </a:spcBef>
              <a:buNone/>
              <a:defRPr sz="2000"/>
            </a:lvl1pPr>
            <a:lvl2pPr marL="283464">
              <a:spcBef>
                <a:spcPts val="1800"/>
              </a:spcBef>
              <a:defRPr sz="2000"/>
            </a:lvl2pPr>
            <a:lvl3pPr marL="594360">
              <a:spcBef>
                <a:spcPts val="1800"/>
              </a:spcBef>
              <a:defRPr/>
            </a:lvl3pPr>
            <a:lvl4pPr marL="822960">
              <a:spcBef>
                <a:spcPts val="1800"/>
              </a:spcBef>
              <a:defRPr sz="2000"/>
            </a:lvl4pPr>
            <a:lvl5pPr marL="1005840">
              <a:spcBef>
                <a:spcPts val="1800"/>
              </a:spcBef>
              <a:defRPr sz="2000"/>
            </a:lvl5pPr>
          </a:lstStyle>
          <a:p>
            <a:pPr lvl="0"/>
            <a:r>
              <a:rPr lang="es-ES"/>
              <a:t>Haga clic para agregar contenido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8" name="Marcador de contenido 5">
            <a:extLst>
              <a:ext uri="{FF2B5EF4-FFF2-40B4-BE49-F238E27FC236}">
                <a16:creationId xmlns:a16="http://schemas.microsoft.com/office/drawing/2014/main" id="{62E2D8CB-B3F0-FDF4-9651-5F61D1EB3450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5881896" y="2676521"/>
            <a:ext cx="4490828" cy="3597469"/>
          </a:xfrm>
        </p:spPr>
        <p:txBody>
          <a:bodyPr lIns="0" rIns="0" bIns="0"/>
          <a:lstStyle>
            <a:lvl1pPr marL="0" indent="0">
              <a:spcBef>
                <a:spcPts val="1800"/>
              </a:spcBef>
              <a:buNone/>
              <a:defRPr sz="2000"/>
            </a:lvl1pPr>
            <a:lvl2pPr marL="283464">
              <a:spcBef>
                <a:spcPts val="1800"/>
              </a:spcBef>
              <a:defRPr sz="2000"/>
            </a:lvl2pPr>
            <a:lvl3pPr marL="548640">
              <a:spcBef>
                <a:spcPts val="1800"/>
              </a:spcBef>
              <a:defRPr/>
            </a:lvl3pPr>
            <a:lvl4pPr marL="822960">
              <a:spcBef>
                <a:spcPts val="1800"/>
              </a:spcBef>
              <a:defRPr sz="2000"/>
            </a:lvl4pPr>
            <a:lvl5pPr marL="1005840">
              <a:spcBef>
                <a:spcPts val="1800"/>
              </a:spcBef>
              <a:defRPr sz="2000"/>
            </a:lvl5pPr>
          </a:lstStyle>
          <a:p>
            <a:pPr lvl="0"/>
            <a:r>
              <a:rPr lang="es-ES"/>
              <a:t>Haga clic para agregar contenido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9" name="Marcador de número de diapositiva 9">
            <a:extLst>
              <a:ext uri="{FF2B5EF4-FFF2-40B4-BE49-F238E27FC236}">
                <a16:creationId xmlns:a16="http://schemas.microsoft.com/office/drawing/2014/main" id="{B4AEC7F7-FE92-5188-0802-77BC8131AC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D99C6B5-07D0-465C-A228-41404D4796FC}" type="slidenum">
              <a:t>‹Nº›</a:t>
            </a:fld>
            <a:endParaRPr lang="es-ES"/>
          </a:p>
        </p:txBody>
      </p:sp>
      <p:sp>
        <p:nvSpPr>
          <p:cNvPr id="10" name="Marcador de fecha 7">
            <a:extLst>
              <a:ext uri="{FF2B5EF4-FFF2-40B4-BE49-F238E27FC236}">
                <a16:creationId xmlns:a16="http://schemas.microsoft.com/office/drawing/2014/main" id="{FAF693A9-3BC2-C53D-CFDC-9640EF60CF9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ES"/>
          </a:p>
        </p:txBody>
      </p:sp>
      <p:cxnSp>
        <p:nvCxnSpPr>
          <p:cNvPr id="11" name="Conector recto 3">
            <a:extLst>
              <a:ext uri="{FF2B5EF4-FFF2-40B4-BE49-F238E27FC236}">
                <a16:creationId xmlns:a16="http://schemas.microsoft.com/office/drawing/2014/main" id="{1321CDED-A170-8199-9DC6-C68576F655CD}"/>
              </a:ext>
            </a:extLst>
          </p:cNvPr>
          <p:cNvCxnSpPr/>
          <p:nvPr/>
        </p:nvCxnSpPr>
        <p:spPr>
          <a:xfrm>
            <a:off x="594360" y="2148839"/>
            <a:ext cx="2133596" cy="3996"/>
          </a:xfrm>
          <a:prstGeom prst="straightConnector1">
            <a:avLst/>
          </a:prstGeom>
          <a:noFill/>
          <a:ln w="101598" cap="flat">
            <a:solidFill>
              <a:srgbClr val="5D7D40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16067534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contenido 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0">
            <a:extLst>
              <a:ext uri="{FF2B5EF4-FFF2-40B4-BE49-F238E27FC236}">
                <a16:creationId xmlns:a16="http://schemas.microsoft.com/office/drawing/2014/main" id="{5ED63EA3-39AA-CDB6-D186-70DD7701CAD5}"/>
              </a:ext>
            </a:extLst>
          </p:cNvPr>
          <p:cNvGrpSpPr/>
          <p:nvPr/>
        </p:nvGrpSpPr>
        <p:grpSpPr>
          <a:xfrm>
            <a:off x="6362696" y="0"/>
            <a:ext cx="5829300" cy="3235604"/>
            <a:chOff x="6362696" y="0"/>
            <a:chExt cx="5829300" cy="3235604"/>
          </a:xfrm>
        </p:grpSpPr>
        <p:sp>
          <p:nvSpPr>
            <p:cNvPr id="3" name="Autoforma 24">
              <a:extLst>
                <a:ext uri="{FF2B5EF4-FFF2-40B4-BE49-F238E27FC236}">
                  <a16:creationId xmlns:a16="http://schemas.microsoft.com/office/drawing/2014/main" id="{D24B53F4-E4E2-60DC-ECB3-5ACAB6BB29A6}"/>
                </a:ext>
              </a:extLst>
            </p:cNvPr>
            <p:cNvSpPr/>
            <p:nvPr/>
          </p:nvSpPr>
          <p:spPr>
            <a:xfrm>
              <a:off x="6362696" y="0"/>
              <a:ext cx="3884755" cy="323560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578"/>
                <a:gd name="f7" fmla="val 2980"/>
                <a:gd name="f8" fmla="+- 0 8372 0"/>
                <a:gd name="f9" fmla="+- 0 7780 0"/>
                <a:gd name="f10" fmla="+- 0 6586 0"/>
                <a:gd name="f11" fmla="+- 0 7774 0"/>
                <a:gd name="f12" fmla="+- 0 10163 0"/>
                <a:gd name="f13" fmla="+- 0 9566 0"/>
                <a:gd name="f14" fmla="+- 0 8969 0"/>
                <a:gd name="f15" fmla="val 1786"/>
                <a:gd name="f16" fmla="val 591"/>
                <a:gd name="f17" fmla="val 1194"/>
                <a:gd name="f18" fmla="val 1188"/>
                <a:gd name="f19" fmla="val 3577"/>
                <a:gd name="f20" fmla="val 2383"/>
                <a:gd name="f21" fmla="+- 0 0 -90"/>
                <a:gd name="f22" fmla="*/ f3 1 3578"/>
                <a:gd name="f23" fmla="*/ f4 1 2980"/>
                <a:gd name="f24" fmla="+- f8 0 6586"/>
                <a:gd name="f25" fmla="+- f9 0 6586"/>
                <a:gd name="f26" fmla="+- f10 0 6586"/>
                <a:gd name="f27" fmla="+- f11 0 6586"/>
                <a:gd name="f28" fmla="+- f12 0 6586"/>
                <a:gd name="f29" fmla="+- f13 0 6586"/>
                <a:gd name="f30" fmla="+- f14 0 6586"/>
                <a:gd name="f31" fmla="+- f7 0 f5"/>
                <a:gd name="f32" fmla="+- f6 0 f5"/>
                <a:gd name="f33" fmla="*/ f21 f0 1"/>
                <a:gd name="f34" fmla="*/ f32 1 3578"/>
                <a:gd name="f35" fmla="*/ f31 1 2980"/>
                <a:gd name="f36" fmla="*/ f24 f32 1"/>
                <a:gd name="f37" fmla="*/ 591 f31 1"/>
                <a:gd name="f38" fmla="*/ f25 f32 1"/>
                <a:gd name="f39" fmla="*/ 0 f31 1"/>
                <a:gd name="f40" fmla="*/ f26 f32 1"/>
                <a:gd name="f41" fmla="*/ f27 f32 1"/>
                <a:gd name="f42" fmla="*/ 1188 f31 1"/>
                <a:gd name="f43" fmla="*/ f28 f32 1"/>
                <a:gd name="f44" fmla="*/ 2383 f31 1"/>
                <a:gd name="f45" fmla="*/ f29 f32 1"/>
                <a:gd name="f46" fmla="*/ 1786 f31 1"/>
                <a:gd name="f47" fmla="*/ f30 f32 1"/>
                <a:gd name="f48" fmla="*/ 2980 f31 1"/>
                <a:gd name="f49" fmla="*/ f33 1 f2"/>
                <a:gd name="f50" fmla="*/ f36 1 3578"/>
                <a:gd name="f51" fmla="*/ f37 1 2980"/>
                <a:gd name="f52" fmla="*/ f38 1 3578"/>
                <a:gd name="f53" fmla="*/ f39 1 2980"/>
                <a:gd name="f54" fmla="*/ f40 1 3578"/>
                <a:gd name="f55" fmla="*/ f41 1 3578"/>
                <a:gd name="f56" fmla="*/ f42 1 2980"/>
                <a:gd name="f57" fmla="*/ f43 1 3578"/>
                <a:gd name="f58" fmla="*/ f44 1 2980"/>
                <a:gd name="f59" fmla="*/ f45 1 3578"/>
                <a:gd name="f60" fmla="*/ f46 1 2980"/>
                <a:gd name="f61" fmla="*/ f47 1 3578"/>
                <a:gd name="f62" fmla="*/ f48 1 2980"/>
                <a:gd name="f63" fmla="*/ 0 1 f34"/>
                <a:gd name="f64" fmla="*/ f6 1 f34"/>
                <a:gd name="f65" fmla="*/ 0 1 f35"/>
                <a:gd name="f66" fmla="*/ f7 1 f35"/>
                <a:gd name="f67" fmla="+- f49 0 f1"/>
                <a:gd name="f68" fmla="*/ f50 1 f34"/>
                <a:gd name="f69" fmla="*/ f51 1 f35"/>
                <a:gd name="f70" fmla="*/ f52 1 f34"/>
                <a:gd name="f71" fmla="*/ f53 1 f35"/>
                <a:gd name="f72" fmla="*/ f54 1 f34"/>
                <a:gd name="f73" fmla="*/ f55 1 f34"/>
                <a:gd name="f74" fmla="*/ f56 1 f35"/>
                <a:gd name="f75" fmla="*/ f57 1 f34"/>
                <a:gd name="f76" fmla="*/ f58 1 f35"/>
                <a:gd name="f77" fmla="*/ f59 1 f34"/>
                <a:gd name="f78" fmla="*/ f60 1 f35"/>
                <a:gd name="f79" fmla="*/ f61 1 f34"/>
                <a:gd name="f80" fmla="*/ f62 1 f35"/>
                <a:gd name="f81" fmla="*/ f63 f22 1"/>
                <a:gd name="f82" fmla="*/ f64 f22 1"/>
                <a:gd name="f83" fmla="*/ f66 f23 1"/>
                <a:gd name="f84" fmla="*/ f65 f23 1"/>
                <a:gd name="f85" fmla="*/ f68 f22 1"/>
                <a:gd name="f86" fmla="*/ f69 f23 1"/>
                <a:gd name="f87" fmla="*/ f70 f22 1"/>
                <a:gd name="f88" fmla="*/ f71 f23 1"/>
                <a:gd name="f89" fmla="*/ f72 f22 1"/>
                <a:gd name="f90" fmla="*/ f73 f22 1"/>
                <a:gd name="f91" fmla="*/ f74 f23 1"/>
                <a:gd name="f92" fmla="*/ f75 f22 1"/>
                <a:gd name="f93" fmla="*/ f76 f23 1"/>
                <a:gd name="f94" fmla="*/ f77 f22 1"/>
                <a:gd name="f95" fmla="*/ f78 f23 1"/>
                <a:gd name="f96" fmla="*/ f79 f22 1"/>
                <a:gd name="f97" fmla="*/ f80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7">
                  <a:pos x="f85" y="f86"/>
                </a:cxn>
                <a:cxn ang="f67">
                  <a:pos x="f87" y="f88"/>
                </a:cxn>
                <a:cxn ang="f67">
                  <a:pos x="f89" y="f88"/>
                </a:cxn>
                <a:cxn ang="f67">
                  <a:pos x="f90" y="f91"/>
                </a:cxn>
                <a:cxn ang="f67">
                  <a:pos x="f85" y="f86"/>
                </a:cxn>
                <a:cxn ang="f67">
                  <a:pos x="f92" y="f93"/>
                </a:cxn>
                <a:cxn ang="f67">
                  <a:pos x="f94" y="f95"/>
                </a:cxn>
                <a:cxn ang="f67">
                  <a:pos x="f96" y="f93"/>
                </a:cxn>
                <a:cxn ang="f67">
                  <a:pos x="f94" y="f97"/>
                </a:cxn>
                <a:cxn ang="f67">
                  <a:pos x="f92" y="f93"/>
                </a:cxn>
              </a:cxnLst>
              <a:rect l="f81" t="f84" r="f82" b="f83"/>
              <a:pathLst>
                <a:path w="3578" h="2980">
                  <a:moveTo>
                    <a:pt x="f15" y="f16"/>
                  </a:moveTo>
                  <a:lnTo>
                    <a:pt x="f17" y="f5"/>
                  </a:lnTo>
                  <a:lnTo>
                    <a:pt x="f5" y="f5"/>
                  </a:lnTo>
                  <a:lnTo>
                    <a:pt x="f18" y="f18"/>
                  </a:lnTo>
                  <a:lnTo>
                    <a:pt x="f15" y="f16"/>
                  </a:lnTo>
                  <a:moveTo>
                    <a:pt x="f19" y="f20"/>
                  </a:moveTo>
                  <a:lnTo>
                    <a:pt x="f7" y="f15"/>
                  </a:lnTo>
                  <a:lnTo>
                    <a:pt x="f20" y="f20"/>
                  </a:lnTo>
                  <a:lnTo>
                    <a:pt x="f7" y="f7"/>
                  </a:lnTo>
                  <a:lnTo>
                    <a:pt x="f19" y="f20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4" name="Forma libre 7">
              <a:extLst>
                <a:ext uri="{FF2B5EF4-FFF2-40B4-BE49-F238E27FC236}">
                  <a16:creationId xmlns:a16="http://schemas.microsoft.com/office/drawing/2014/main" id="{31CDEE8F-FEF0-68E6-DA3C-B7C210DB9DA2}"/>
                </a:ext>
              </a:extLst>
            </p:cNvPr>
            <p:cNvSpPr/>
            <p:nvPr/>
          </p:nvSpPr>
          <p:spPr>
            <a:xfrm>
              <a:off x="7004368" y="1289898"/>
              <a:ext cx="1945632" cy="194570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92"/>
                <a:gd name="f7" fmla="+- 0 7774 0"/>
                <a:gd name="f8" fmla="+- 0 7177 0"/>
                <a:gd name="f9" fmla="+- 0 8372 0"/>
                <a:gd name="f10" fmla="+- 0 8969 0"/>
                <a:gd name="f11" fmla="val 597"/>
                <a:gd name="f12" fmla="val 598"/>
                <a:gd name="f13" fmla="val 1195"/>
                <a:gd name="f14" fmla="+- 0 0 -90"/>
                <a:gd name="f15" fmla="*/ f3 1 1792"/>
                <a:gd name="f16" fmla="*/ f4 1 1792"/>
                <a:gd name="f17" fmla="+- f7 0 7177"/>
                <a:gd name="f18" fmla="+- f8 0 7177"/>
                <a:gd name="f19" fmla="+- f9 0 7177"/>
                <a:gd name="f20" fmla="+- f10 0 7177"/>
                <a:gd name="f21" fmla="+- f6 0 f5"/>
                <a:gd name="f22" fmla="*/ f14 f0 1"/>
                <a:gd name="f23" fmla="*/ f21 1 1792"/>
                <a:gd name="f24" fmla="*/ f17 f21 1"/>
                <a:gd name="f25" fmla="*/ 1188 f21 1"/>
                <a:gd name="f26" fmla="*/ f18 f21 1"/>
                <a:gd name="f27" fmla="*/ 1786 f21 1"/>
                <a:gd name="f28" fmla="*/ f19 f21 1"/>
                <a:gd name="f29" fmla="*/ 2980 f21 1"/>
                <a:gd name="f30" fmla="*/ f20 f21 1"/>
                <a:gd name="f31" fmla="*/ 2383 f21 1"/>
                <a:gd name="f32" fmla="*/ f22 1 f2"/>
                <a:gd name="f33" fmla="*/ f24 1 1792"/>
                <a:gd name="f34" fmla="*/ f25 1 1792"/>
                <a:gd name="f35" fmla="*/ f26 1 1792"/>
                <a:gd name="f36" fmla="*/ f27 1 1792"/>
                <a:gd name="f37" fmla="*/ f28 1 1792"/>
                <a:gd name="f38" fmla="*/ f29 1 1792"/>
                <a:gd name="f39" fmla="*/ f30 1 1792"/>
                <a:gd name="f40" fmla="*/ f31 1 1792"/>
                <a:gd name="f41" fmla="*/ 0 1 f23"/>
                <a:gd name="f42" fmla="*/ f6 1 f23"/>
                <a:gd name="f43" fmla="+- f32 0 f1"/>
                <a:gd name="f44" fmla="*/ f33 1 f23"/>
                <a:gd name="f45" fmla="*/ f34 1 f23"/>
                <a:gd name="f46" fmla="*/ f35 1 f23"/>
                <a:gd name="f47" fmla="*/ f36 1 f23"/>
                <a:gd name="f48" fmla="*/ f37 1 f23"/>
                <a:gd name="f49" fmla="*/ f38 1 f23"/>
                <a:gd name="f50" fmla="*/ f39 1 f23"/>
                <a:gd name="f51" fmla="*/ f40 1 f23"/>
                <a:gd name="f52" fmla="*/ f41 f15 1"/>
                <a:gd name="f53" fmla="*/ f42 f15 1"/>
                <a:gd name="f54" fmla="*/ f42 f16 1"/>
                <a:gd name="f55" fmla="*/ f41 f16 1"/>
                <a:gd name="f56" fmla="*/ f44 f15 1"/>
                <a:gd name="f57" fmla="*/ f45 f16 1"/>
                <a:gd name="f58" fmla="*/ f46 f15 1"/>
                <a:gd name="f59" fmla="*/ f47 f16 1"/>
                <a:gd name="f60" fmla="*/ f48 f15 1"/>
                <a:gd name="f61" fmla="*/ f49 f16 1"/>
                <a:gd name="f62" fmla="*/ f50 f15 1"/>
                <a:gd name="f63" fmla="*/ f51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56" y="f57"/>
                </a:cxn>
                <a:cxn ang="f43">
                  <a:pos x="f58" y="f59"/>
                </a:cxn>
                <a:cxn ang="f43">
                  <a:pos x="f60" y="f61"/>
                </a:cxn>
                <a:cxn ang="f43">
                  <a:pos x="f62" y="f63"/>
                </a:cxn>
                <a:cxn ang="f43">
                  <a:pos x="f56" y="f57"/>
                </a:cxn>
              </a:cxnLst>
              <a:rect l="f52" t="f55" r="f53" b="f54"/>
              <a:pathLst>
                <a:path w="1792" h="1792">
                  <a:moveTo>
                    <a:pt x="f11" y="f5"/>
                  </a:moveTo>
                  <a:lnTo>
                    <a:pt x="f5" y="f12"/>
                  </a:lnTo>
                  <a:lnTo>
                    <a:pt x="f13" y="f6"/>
                  </a:lnTo>
                  <a:lnTo>
                    <a:pt x="f6" y="f13"/>
                  </a:lnTo>
                  <a:lnTo>
                    <a:pt x="f11" y="f5"/>
                  </a:lnTo>
                  <a:close/>
                </a:path>
              </a:pathLst>
            </a:custGeom>
            <a:solidFill>
              <a:srgbClr val="F9D44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5" name="Forma libre 8">
              <a:extLst>
                <a:ext uri="{FF2B5EF4-FFF2-40B4-BE49-F238E27FC236}">
                  <a16:creationId xmlns:a16="http://schemas.microsoft.com/office/drawing/2014/main" id="{48C50630-1435-E43F-39FB-25A98EDDFDAF}"/>
                </a:ext>
              </a:extLst>
            </p:cNvPr>
            <p:cNvSpPr/>
            <p:nvPr/>
          </p:nvSpPr>
          <p:spPr>
            <a:xfrm>
              <a:off x="8955432" y="0"/>
              <a:ext cx="1284421" cy="64277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83"/>
                <a:gd name="f7" fmla="val 592"/>
                <a:gd name="f8" fmla="+- 0 10158 0"/>
                <a:gd name="f9" fmla="+- 0 8975 0"/>
                <a:gd name="f10" fmla="+- 0 9566 0"/>
                <a:gd name="f11" fmla="val 591"/>
                <a:gd name="f12" fmla="+- 0 0 -90"/>
                <a:gd name="f13" fmla="*/ f3 1 1183"/>
                <a:gd name="f14" fmla="*/ f4 1 592"/>
                <a:gd name="f15" fmla="+- f8 0 8975"/>
                <a:gd name="f16" fmla="+- f9 0 8975"/>
                <a:gd name="f17" fmla="+- f10 0 8975"/>
                <a:gd name="f18" fmla="+- f7 0 f5"/>
                <a:gd name="f19" fmla="+- f6 0 f5"/>
                <a:gd name="f20" fmla="*/ f12 f0 1"/>
                <a:gd name="f21" fmla="*/ f19 1 1183"/>
                <a:gd name="f22" fmla="*/ f18 1 592"/>
                <a:gd name="f23" fmla="*/ f15 f19 1"/>
                <a:gd name="f24" fmla="*/ 0 f18 1"/>
                <a:gd name="f25" fmla="*/ f16 f19 1"/>
                <a:gd name="f26" fmla="*/ f17 f19 1"/>
                <a:gd name="f27" fmla="*/ 591 f18 1"/>
                <a:gd name="f28" fmla="*/ f20 1 f2"/>
                <a:gd name="f29" fmla="*/ f23 1 1183"/>
                <a:gd name="f30" fmla="*/ f24 1 592"/>
                <a:gd name="f31" fmla="*/ f25 1 1183"/>
                <a:gd name="f32" fmla="*/ f26 1 1183"/>
                <a:gd name="f33" fmla="*/ f27 1 592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1"/>
                <a:gd name="f43" fmla="*/ f33 1 f22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3 1"/>
                <a:gd name="f52" fmla="*/ f43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49"/>
                </a:cxn>
                <a:cxn ang="f38">
                  <a:pos x="f51" y="f52"/>
                </a:cxn>
                <a:cxn ang="f38">
                  <a:pos x="f48" y="f49"/>
                </a:cxn>
              </a:cxnLst>
              <a:rect l="f44" t="f47" r="f45" b="f46"/>
              <a:pathLst>
                <a:path w="1183" h="592">
                  <a:moveTo>
                    <a:pt x="f6" y="f5"/>
                  </a:moveTo>
                  <a:lnTo>
                    <a:pt x="f5" y="f5"/>
                  </a:lnTo>
                  <a:lnTo>
                    <a:pt x="f11" y="f11"/>
                  </a:lnTo>
                  <a:lnTo>
                    <a:pt x="f6" y="f5"/>
                  </a:lnTo>
                  <a:close/>
                </a:path>
              </a:pathLst>
            </a:custGeom>
            <a:solidFill>
              <a:srgbClr val="4495A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6" name="Forma libre 9">
              <a:extLst>
                <a:ext uri="{FF2B5EF4-FFF2-40B4-BE49-F238E27FC236}">
                  <a16:creationId xmlns:a16="http://schemas.microsoft.com/office/drawing/2014/main" id="{BC28A320-05B0-13CD-4F2D-322E1A98CD4A}"/>
                </a:ext>
              </a:extLst>
            </p:cNvPr>
            <p:cNvSpPr/>
            <p:nvPr/>
          </p:nvSpPr>
          <p:spPr>
            <a:xfrm>
              <a:off x="7652549" y="641689"/>
              <a:ext cx="1945632" cy="194570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92"/>
                <a:gd name="f7" fmla="+- 0 8372 0"/>
                <a:gd name="f8" fmla="+- 0 7774 0"/>
                <a:gd name="f9" fmla="+- 0 8969 0"/>
                <a:gd name="f10" fmla="+- 0 9566 0"/>
                <a:gd name="f11" fmla="val 598"/>
                <a:gd name="f12" fmla="val 597"/>
                <a:gd name="f13" fmla="val 1195"/>
                <a:gd name="f14" fmla="+- 0 0 -90"/>
                <a:gd name="f15" fmla="*/ f3 1 1792"/>
                <a:gd name="f16" fmla="*/ f4 1 1792"/>
                <a:gd name="f17" fmla="+- f7 0 7774"/>
                <a:gd name="f18" fmla="+- f8 0 7774"/>
                <a:gd name="f19" fmla="+- f9 0 7774"/>
                <a:gd name="f20" fmla="+- f10 0 7774"/>
                <a:gd name="f21" fmla="+- f6 0 f5"/>
                <a:gd name="f22" fmla="*/ f14 f0 1"/>
                <a:gd name="f23" fmla="*/ f21 1 1792"/>
                <a:gd name="f24" fmla="*/ f17 f21 1"/>
                <a:gd name="f25" fmla="*/ 591 f21 1"/>
                <a:gd name="f26" fmla="*/ f18 f21 1"/>
                <a:gd name="f27" fmla="*/ 1188 f21 1"/>
                <a:gd name="f28" fmla="*/ f19 f21 1"/>
                <a:gd name="f29" fmla="*/ 2383 f21 1"/>
                <a:gd name="f30" fmla="*/ f20 f21 1"/>
                <a:gd name="f31" fmla="*/ 1786 f21 1"/>
                <a:gd name="f32" fmla="*/ f22 1 f2"/>
                <a:gd name="f33" fmla="*/ f24 1 1792"/>
                <a:gd name="f34" fmla="*/ f25 1 1792"/>
                <a:gd name="f35" fmla="*/ f26 1 1792"/>
                <a:gd name="f36" fmla="*/ f27 1 1792"/>
                <a:gd name="f37" fmla="*/ f28 1 1792"/>
                <a:gd name="f38" fmla="*/ f29 1 1792"/>
                <a:gd name="f39" fmla="*/ f30 1 1792"/>
                <a:gd name="f40" fmla="*/ f31 1 1792"/>
                <a:gd name="f41" fmla="*/ 0 1 f23"/>
                <a:gd name="f42" fmla="*/ f6 1 f23"/>
                <a:gd name="f43" fmla="+- f32 0 f1"/>
                <a:gd name="f44" fmla="*/ f33 1 f23"/>
                <a:gd name="f45" fmla="*/ f34 1 f23"/>
                <a:gd name="f46" fmla="*/ f35 1 f23"/>
                <a:gd name="f47" fmla="*/ f36 1 f23"/>
                <a:gd name="f48" fmla="*/ f37 1 f23"/>
                <a:gd name="f49" fmla="*/ f38 1 f23"/>
                <a:gd name="f50" fmla="*/ f39 1 f23"/>
                <a:gd name="f51" fmla="*/ f40 1 f23"/>
                <a:gd name="f52" fmla="*/ f41 f15 1"/>
                <a:gd name="f53" fmla="*/ f42 f15 1"/>
                <a:gd name="f54" fmla="*/ f42 f16 1"/>
                <a:gd name="f55" fmla="*/ f41 f16 1"/>
                <a:gd name="f56" fmla="*/ f44 f15 1"/>
                <a:gd name="f57" fmla="*/ f45 f16 1"/>
                <a:gd name="f58" fmla="*/ f46 f15 1"/>
                <a:gd name="f59" fmla="*/ f47 f16 1"/>
                <a:gd name="f60" fmla="*/ f48 f15 1"/>
                <a:gd name="f61" fmla="*/ f49 f16 1"/>
                <a:gd name="f62" fmla="*/ f50 f15 1"/>
                <a:gd name="f63" fmla="*/ f51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56" y="f57"/>
                </a:cxn>
                <a:cxn ang="f43">
                  <a:pos x="f58" y="f59"/>
                </a:cxn>
                <a:cxn ang="f43">
                  <a:pos x="f60" y="f61"/>
                </a:cxn>
                <a:cxn ang="f43">
                  <a:pos x="f62" y="f63"/>
                </a:cxn>
                <a:cxn ang="f43">
                  <a:pos x="f56" y="f57"/>
                </a:cxn>
              </a:cxnLst>
              <a:rect l="f52" t="f55" r="f53" b="f54"/>
              <a:pathLst>
                <a:path w="1792" h="1792">
                  <a:moveTo>
                    <a:pt x="f11" y="f5"/>
                  </a:moveTo>
                  <a:lnTo>
                    <a:pt x="f5" y="f12"/>
                  </a:lnTo>
                  <a:lnTo>
                    <a:pt x="f13" y="f6"/>
                  </a:lnTo>
                  <a:lnTo>
                    <a:pt x="f6" y="f13"/>
                  </a:lnTo>
                  <a:lnTo>
                    <a:pt x="f11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7" name="Forma libre 10">
              <a:extLst>
                <a:ext uri="{FF2B5EF4-FFF2-40B4-BE49-F238E27FC236}">
                  <a16:creationId xmlns:a16="http://schemas.microsoft.com/office/drawing/2014/main" id="{8554B8F6-7A82-DC10-93D3-F55781DB3059}"/>
                </a:ext>
              </a:extLst>
            </p:cNvPr>
            <p:cNvSpPr/>
            <p:nvPr/>
          </p:nvSpPr>
          <p:spPr>
            <a:xfrm>
              <a:off x="9598182" y="641689"/>
              <a:ext cx="2593814" cy="259390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89"/>
                <a:gd name="f7" fmla="+- 0 11955 0"/>
                <a:gd name="f8" fmla="+- 0 10760 0"/>
                <a:gd name="f9" fmla="+- 0 9566 0"/>
                <a:gd name="f10" fmla="val 1195"/>
                <a:gd name="f11" fmla="val 1194"/>
                <a:gd name="f12" fmla="+- 0 0 -90"/>
                <a:gd name="f13" fmla="*/ f3 1 2389"/>
                <a:gd name="f14" fmla="*/ f4 1 2389"/>
                <a:gd name="f15" fmla="+- f7 0 9566"/>
                <a:gd name="f16" fmla="+- f8 0 9566"/>
                <a:gd name="f17" fmla="+- f9 0 9566"/>
                <a:gd name="f18" fmla="+- f6 0 f5"/>
                <a:gd name="f19" fmla="*/ f12 f0 1"/>
                <a:gd name="f20" fmla="*/ f18 1 2389"/>
                <a:gd name="f21" fmla="*/ f15 f18 1"/>
                <a:gd name="f22" fmla="*/ 1786 f18 1"/>
                <a:gd name="f23" fmla="*/ f16 f18 1"/>
                <a:gd name="f24" fmla="*/ 591 f18 1"/>
                <a:gd name="f25" fmla="*/ f17 f18 1"/>
                <a:gd name="f26" fmla="*/ 2980 f18 1"/>
                <a:gd name="f27" fmla="*/ f19 1 f2"/>
                <a:gd name="f28" fmla="*/ f21 1 2389"/>
                <a:gd name="f29" fmla="*/ f22 1 2389"/>
                <a:gd name="f30" fmla="*/ f23 1 2389"/>
                <a:gd name="f31" fmla="*/ f24 1 2389"/>
                <a:gd name="f32" fmla="*/ f25 1 2389"/>
                <a:gd name="f33" fmla="*/ f26 1 2389"/>
                <a:gd name="f34" fmla="*/ 0 1 f20"/>
                <a:gd name="f35" fmla="*/ f6 1 f20"/>
                <a:gd name="f36" fmla="+- f27 0 f1"/>
                <a:gd name="f37" fmla="*/ f28 1 f20"/>
                <a:gd name="f38" fmla="*/ f29 1 f20"/>
                <a:gd name="f39" fmla="*/ f30 1 f20"/>
                <a:gd name="f40" fmla="*/ f31 1 f20"/>
                <a:gd name="f41" fmla="*/ f32 1 f20"/>
                <a:gd name="f42" fmla="*/ f33 1 f20"/>
                <a:gd name="f43" fmla="*/ f34 f13 1"/>
                <a:gd name="f44" fmla="*/ f35 f13 1"/>
                <a:gd name="f45" fmla="*/ f35 f14 1"/>
                <a:gd name="f46" fmla="*/ f34 f14 1"/>
                <a:gd name="f47" fmla="*/ f37 f13 1"/>
                <a:gd name="f48" fmla="*/ f38 f14 1"/>
                <a:gd name="f49" fmla="*/ f39 f13 1"/>
                <a:gd name="f50" fmla="*/ f40 f14 1"/>
                <a:gd name="f51" fmla="*/ f41 f13 1"/>
                <a:gd name="f52" fmla="*/ f42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6">
                  <a:pos x="f47" y="f48"/>
                </a:cxn>
                <a:cxn ang="f36">
                  <a:pos x="f49" y="f50"/>
                </a:cxn>
                <a:cxn ang="f36">
                  <a:pos x="f51" y="f48"/>
                </a:cxn>
                <a:cxn ang="f36">
                  <a:pos x="f49" y="f52"/>
                </a:cxn>
                <a:cxn ang="f36">
                  <a:pos x="f47" y="f48"/>
                </a:cxn>
              </a:cxnLst>
              <a:rect l="f43" t="f46" r="f44" b="f45"/>
              <a:pathLst>
                <a:path w="2389" h="2389">
                  <a:moveTo>
                    <a:pt x="f6" y="f10"/>
                  </a:moveTo>
                  <a:lnTo>
                    <a:pt x="f11" y="f5"/>
                  </a:lnTo>
                  <a:lnTo>
                    <a:pt x="f5" y="f10"/>
                  </a:lnTo>
                  <a:lnTo>
                    <a:pt x="f11" y="f6"/>
                  </a:lnTo>
                  <a:lnTo>
                    <a:pt x="f6" y="f10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sp>
        <p:nvSpPr>
          <p:cNvPr id="8" name="Título 1">
            <a:extLst>
              <a:ext uri="{FF2B5EF4-FFF2-40B4-BE49-F238E27FC236}">
                <a16:creationId xmlns:a16="http://schemas.microsoft.com/office/drawing/2014/main" id="{6F4444AE-990C-AD5D-C6CF-464B2B7B188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318888" y="3499664"/>
            <a:ext cx="4939661" cy="2542809"/>
          </a:xfrm>
        </p:spPr>
        <p:txBody>
          <a:bodyPr lIns="0" tIns="0" rIns="0" bIns="0" anchor="b">
            <a:noAutofit/>
          </a:bodyPr>
          <a:lstStyle>
            <a:lvl1pPr>
              <a:defRPr/>
            </a:lvl1pPr>
          </a:lstStyle>
          <a:p>
            <a:pPr lvl="0"/>
            <a:r>
              <a:rPr lang="es-ES"/>
              <a:t>Haga clic para agregar un título </a:t>
            </a:r>
          </a:p>
        </p:txBody>
      </p:sp>
      <p:cxnSp>
        <p:nvCxnSpPr>
          <p:cNvPr id="9" name="Conector recto 3">
            <a:extLst>
              <a:ext uri="{FF2B5EF4-FFF2-40B4-BE49-F238E27FC236}">
                <a16:creationId xmlns:a16="http://schemas.microsoft.com/office/drawing/2014/main" id="{AC2B6144-9A54-A095-99D0-128082BD022E}"/>
              </a:ext>
            </a:extLst>
          </p:cNvPr>
          <p:cNvCxnSpPr/>
          <p:nvPr/>
        </p:nvCxnSpPr>
        <p:spPr>
          <a:xfrm>
            <a:off x="6347463" y="6313173"/>
            <a:ext cx="2133597" cy="3986"/>
          </a:xfrm>
          <a:prstGeom prst="straightConnector1">
            <a:avLst/>
          </a:prstGeom>
          <a:noFill/>
          <a:ln w="101598" cap="flat">
            <a:solidFill>
              <a:srgbClr val="5D7D40"/>
            </a:solidFill>
            <a:prstDash val="solid"/>
            <a:miter/>
          </a:ln>
        </p:spPr>
      </p:cxnSp>
      <p:sp>
        <p:nvSpPr>
          <p:cNvPr id="10" name="Marcador de contenido 5">
            <a:extLst>
              <a:ext uri="{FF2B5EF4-FFF2-40B4-BE49-F238E27FC236}">
                <a16:creationId xmlns:a16="http://schemas.microsoft.com/office/drawing/2014/main" id="{B5B0F68F-39CA-6AA0-6F26-D6E400CCD8F2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603888" y="457200"/>
            <a:ext cx="5198272" cy="2305046"/>
          </a:xfrm>
        </p:spPr>
        <p:txBody>
          <a:bodyPr lIns="0" tIns="274320"/>
          <a:lstStyle>
            <a:lvl1pPr marL="457200" indent="-457200">
              <a:spcBef>
                <a:spcPts val="1800"/>
              </a:spcBef>
              <a:buFont typeface="Franklin Gothic Demi"/>
              <a:buAutoNum type="arabicPeriod"/>
              <a:defRPr sz="2000"/>
            </a:lvl1pPr>
            <a:lvl2pPr marL="914400" indent="-457200">
              <a:spcBef>
                <a:spcPts val="1800"/>
              </a:spcBef>
              <a:buFont typeface="Franklin Gothic Demi"/>
              <a:buAutoNum type="alphaLcPeriod"/>
              <a:defRPr sz="2000"/>
            </a:lvl2pPr>
            <a:lvl3pPr marL="1371600" indent="-457200">
              <a:spcBef>
                <a:spcPts val="1800"/>
              </a:spcBef>
              <a:buFont typeface="Franklin Gothic Demi"/>
              <a:buAutoNum type="arabicParenR"/>
              <a:defRPr/>
            </a:lvl3pPr>
            <a:lvl4pPr marL="1371600" indent="0">
              <a:spcBef>
                <a:spcPts val="1800"/>
              </a:spcBef>
              <a:buNone/>
              <a:defRPr sz="2000"/>
            </a:lvl4pPr>
          </a:lstStyle>
          <a:p>
            <a:pPr lvl="0"/>
            <a:r>
              <a:rPr lang="es-ES"/>
              <a:t>Haga clic para agregar contenido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endParaRPr lang="es-ES"/>
          </a:p>
        </p:txBody>
      </p:sp>
      <p:sp>
        <p:nvSpPr>
          <p:cNvPr id="11" name="Marcador de contenido 5">
            <a:extLst>
              <a:ext uri="{FF2B5EF4-FFF2-40B4-BE49-F238E27FC236}">
                <a16:creationId xmlns:a16="http://schemas.microsoft.com/office/drawing/2014/main" id="{3CF4D971-6712-8C3A-A464-B053AE7854E4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594360" y="2810591"/>
            <a:ext cx="5198272" cy="3319509"/>
          </a:xfrm>
        </p:spPr>
        <p:txBody>
          <a:bodyPr lIns="0" rIns="0" bIns="0"/>
          <a:lstStyle>
            <a:lvl1pPr marL="0" indent="0">
              <a:spcBef>
                <a:spcPts val="1800"/>
              </a:spcBef>
              <a:buNone/>
              <a:defRPr sz="2000"/>
            </a:lvl1pPr>
            <a:lvl2pPr marL="283464">
              <a:spcBef>
                <a:spcPts val="1800"/>
              </a:spcBef>
              <a:defRPr sz="2000"/>
            </a:lvl2pPr>
            <a:lvl3pPr marL="548640">
              <a:spcBef>
                <a:spcPts val="1800"/>
              </a:spcBef>
              <a:defRPr/>
            </a:lvl3pPr>
            <a:lvl4pPr marL="822960">
              <a:spcBef>
                <a:spcPts val="1800"/>
              </a:spcBef>
              <a:defRPr sz="2000"/>
            </a:lvl4pPr>
            <a:lvl5pPr marL="1005840">
              <a:spcBef>
                <a:spcPts val="1800"/>
              </a:spcBef>
              <a:defRPr sz="2000"/>
            </a:lvl5pPr>
          </a:lstStyle>
          <a:p>
            <a:pPr lvl="0"/>
            <a:r>
              <a:rPr lang="es-ES"/>
              <a:t>Haga clic para agregar contenido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12" name="Marcador de número de diapositiva 9">
            <a:extLst>
              <a:ext uri="{FF2B5EF4-FFF2-40B4-BE49-F238E27FC236}">
                <a16:creationId xmlns:a16="http://schemas.microsoft.com/office/drawing/2014/main" id="{E74CFEBD-98DE-5EDC-63BC-31750FF8B05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E1307C8-7F80-454B-BE1C-A22D4A6BE149}" type="slidenum">
              <a:t>‹Nº›</a:t>
            </a:fld>
            <a:endParaRPr lang="es-ES"/>
          </a:p>
        </p:txBody>
      </p:sp>
      <p:sp>
        <p:nvSpPr>
          <p:cNvPr id="13" name="Marcador de fecha 7">
            <a:extLst>
              <a:ext uri="{FF2B5EF4-FFF2-40B4-BE49-F238E27FC236}">
                <a16:creationId xmlns:a16="http://schemas.microsoft.com/office/drawing/2014/main" id="{6EA5C541-8FDE-FA0C-058B-4A916F868F6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325021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ido e imagen del título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DAFB40-AA60-3B72-B838-49FDE80C88F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75313" y="278133"/>
            <a:ext cx="5063490" cy="2354022"/>
          </a:xfrm>
        </p:spPr>
        <p:txBody>
          <a:bodyPr lIns="0" tIns="0" rIns="0" bIns="0" anchor="b">
            <a:noAutofit/>
          </a:bodyPr>
          <a:lstStyle>
            <a:lvl1pPr>
              <a:defRPr/>
            </a:lvl1pPr>
          </a:lstStyle>
          <a:p>
            <a:pPr lvl="0"/>
            <a:r>
              <a:rPr lang="es-ES"/>
              <a:t>Haga clic para agregar un título </a:t>
            </a:r>
          </a:p>
        </p:txBody>
      </p:sp>
      <p:sp>
        <p:nvSpPr>
          <p:cNvPr id="3" name="Marcador de contenido 5">
            <a:extLst>
              <a:ext uri="{FF2B5EF4-FFF2-40B4-BE49-F238E27FC236}">
                <a16:creationId xmlns:a16="http://schemas.microsoft.com/office/drawing/2014/main" id="{F677683F-9367-74BA-220D-05D8DC34D6AD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594360" y="3279577"/>
            <a:ext cx="5044443" cy="2994413"/>
          </a:xfrm>
        </p:spPr>
        <p:txBody>
          <a:bodyPr lIns="0" tIns="228600" rIns="0" bIns="0"/>
          <a:lstStyle>
            <a:lvl1pPr marL="0" indent="0">
              <a:spcBef>
                <a:spcPts val="1800"/>
              </a:spcBef>
              <a:buNone/>
              <a:defRPr sz="2000"/>
            </a:lvl1pPr>
            <a:lvl2pPr>
              <a:spcBef>
                <a:spcPts val="1800"/>
              </a:spcBef>
              <a:defRPr sz="2000"/>
            </a:lvl2pPr>
            <a:lvl3pPr>
              <a:spcBef>
                <a:spcPts val="1800"/>
              </a:spcBef>
              <a:defRPr/>
            </a:lvl3pPr>
            <a:lvl4pPr>
              <a:spcBef>
                <a:spcPts val="1800"/>
              </a:spcBef>
              <a:defRPr sz="2000"/>
            </a:lvl4pPr>
            <a:lvl5pPr>
              <a:spcBef>
                <a:spcPts val="1800"/>
              </a:spcBef>
              <a:defRPr sz="2000"/>
            </a:lvl5pPr>
          </a:lstStyle>
          <a:p>
            <a:pPr lvl="0"/>
            <a:r>
              <a:rPr lang="es-ES"/>
              <a:t>Haga clic para agregar contenido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309F308B-1A7A-625F-9B41-80D11CBA93DC}"/>
              </a:ext>
            </a:extLst>
          </p:cNvPr>
          <p:cNvCxnSpPr/>
          <p:nvPr/>
        </p:nvCxnSpPr>
        <p:spPr>
          <a:xfrm>
            <a:off x="594360" y="2997458"/>
            <a:ext cx="2133596" cy="3995"/>
          </a:xfrm>
          <a:prstGeom prst="straightConnector1">
            <a:avLst/>
          </a:prstGeom>
          <a:noFill/>
          <a:ln w="101598" cap="flat">
            <a:solidFill>
              <a:srgbClr val="5D7D40"/>
            </a:solidFill>
            <a:prstDash val="solid"/>
            <a:miter/>
          </a:ln>
        </p:spPr>
      </p:cxnSp>
      <p:sp>
        <p:nvSpPr>
          <p:cNvPr id="5" name="Marcador de posición de imagen 11">
            <a:extLst>
              <a:ext uri="{FF2B5EF4-FFF2-40B4-BE49-F238E27FC236}">
                <a16:creationId xmlns:a16="http://schemas.microsoft.com/office/drawing/2014/main" id="{B4D931B6-AB48-0FEF-5E80-F107E98AD7E6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6096003" y="0"/>
            <a:ext cx="6118222" cy="6858000"/>
          </a:xfrm>
        </p:spPr>
        <p:txBody>
          <a:bodyPr anchorCtr="1"/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s-ES"/>
              <a:t>Haga clic en el icono para agregar una imagen</a:t>
            </a:r>
          </a:p>
        </p:txBody>
      </p:sp>
      <p:sp>
        <p:nvSpPr>
          <p:cNvPr id="6" name="Marcador de número de diapositiva 9">
            <a:extLst>
              <a:ext uri="{FF2B5EF4-FFF2-40B4-BE49-F238E27FC236}">
                <a16:creationId xmlns:a16="http://schemas.microsoft.com/office/drawing/2014/main" id="{20D210CD-A41D-337E-6D22-3E8FD8F5505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43C6C13-4252-4AB3-AE10-487C6BC27DE1}" type="slidenum">
              <a:t>‹Nº›</a:t>
            </a:fld>
            <a:endParaRPr lang="es-ES"/>
          </a:p>
        </p:txBody>
      </p:sp>
      <p:sp>
        <p:nvSpPr>
          <p:cNvPr id="7" name="Marcador de fecha 7">
            <a:extLst>
              <a:ext uri="{FF2B5EF4-FFF2-40B4-BE49-F238E27FC236}">
                <a16:creationId xmlns:a16="http://schemas.microsoft.com/office/drawing/2014/main" id="{8C3A8D44-43AB-8789-5349-24B7C28E294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26546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2">
            <a:extLst>
              <a:ext uri="{FF2B5EF4-FFF2-40B4-BE49-F238E27FC236}">
                <a16:creationId xmlns:a16="http://schemas.microsoft.com/office/drawing/2014/main" id="{112D403F-DDEC-E2A5-5B6A-FEAE6750906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94360" y="1825627"/>
            <a:ext cx="10382253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3" name="Marcador de título 11">
            <a:extLst>
              <a:ext uri="{FF2B5EF4-FFF2-40B4-BE49-F238E27FC236}">
                <a16:creationId xmlns:a16="http://schemas.microsoft.com/office/drawing/2014/main" id="{658FE632-08AD-C770-F4D1-B95EAA910DF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94360" y="365129"/>
            <a:ext cx="104013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es-ES"/>
              <a:t>Haga clic para modificar el estilo de 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ACD08B2-A07C-A3BC-E888-2C98D8BFAF9D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1133645" y="6332220"/>
            <a:ext cx="1313178" cy="24764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ES" sz="1100" b="0" i="0" u="none" strike="noStrike" kern="1200" cap="none" spc="0" baseline="0">
                <a:solidFill>
                  <a:srgbClr val="000000"/>
                </a:solidFill>
                <a:uFillTx/>
                <a:latin typeface="Franklin Gothic Book"/>
              </a:defRPr>
            </a:lvl1pPr>
          </a:lstStyle>
          <a:p>
            <a:pPr lvl="0"/>
            <a:endParaRPr lang="es-ES"/>
          </a:p>
        </p:txBody>
      </p:sp>
      <p:sp>
        <p:nvSpPr>
          <p:cNvPr id="5" name="Marcador de número de diapositiva 5">
            <a:extLst>
              <a:ext uri="{FF2B5EF4-FFF2-40B4-BE49-F238E27FC236}">
                <a16:creationId xmlns:a16="http://schemas.microsoft.com/office/drawing/2014/main" id="{5EBC80FA-5929-A8EE-10EF-1CDE85274A37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594360" y="6332220"/>
            <a:ext cx="523237" cy="24764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ES" sz="1100" b="1" i="0" u="none" strike="noStrike" kern="1200" cap="none" spc="0" baseline="0">
                <a:solidFill>
                  <a:srgbClr val="000000"/>
                </a:solidFill>
                <a:uFillTx/>
                <a:latin typeface="Franklin Gothic Book"/>
              </a:defRPr>
            </a:lvl1pPr>
          </a:lstStyle>
          <a:p>
            <a:pPr lvl="0"/>
            <a:fld id="{325A0D44-E5D7-499A-A5AA-BD0A3259BFD6}" type="slidenum"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marL="0" marR="0" lvl="0" indent="0" algn="l" defTabSz="914400" rtl="0" fontAlgn="auto" hangingPunct="1">
        <a:lnSpc>
          <a:spcPct val="80000"/>
        </a:lnSpc>
        <a:spcBef>
          <a:spcPts val="0"/>
        </a:spcBef>
        <a:spcAft>
          <a:spcPts val="0"/>
        </a:spcAft>
        <a:buNone/>
        <a:tabLst/>
        <a:defRPr lang="es-ES" sz="4400" b="1" i="0" u="none" strike="noStrike" kern="1200" cap="none" spc="100" baseline="0">
          <a:solidFill>
            <a:srgbClr val="000000"/>
          </a:solidFill>
          <a:uFillTx/>
          <a:latin typeface="Franklin Gothic Demi"/>
        </a:defRPr>
      </a:lvl1pPr>
    </p:titleStyle>
    <p:bodyStyle>
      <a:lvl1pPr marL="228600" marR="0" lvl="0" indent="-283464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es-ES" sz="2800" b="0" i="0" u="none" strike="noStrike" kern="1200" cap="none" spc="0" baseline="0">
          <a:solidFill>
            <a:srgbClr val="000000"/>
          </a:solidFill>
          <a:uFillTx/>
          <a:latin typeface="Franklin Gothic Book"/>
        </a:defRPr>
      </a:lvl1pPr>
      <a:lvl2pPr marL="685800" marR="0" lvl="1" indent="-283464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s-ES" sz="2400" b="0" i="0" u="none" strike="noStrike" kern="1200" cap="none" spc="0" baseline="0">
          <a:solidFill>
            <a:srgbClr val="000000"/>
          </a:solidFill>
          <a:uFillTx/>
          <a:latin typeface="Franklin Gothic Book"/>
        </a:defRPr>
      </a:lvl2pPr>
      <a:lvl3pPr marL="1143000" marR="0" lvl="2" indent="-283464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s-ES" sz="2000" b="0" i="0" u="none" strike="noStrike" kern="1200" cap="none" spc="0" baseline="0">
          <a:solidFill>
            <a:srgbClr val="000000"/>
          </a:solidFill>
          <a:uFillTx/>
          <a:latin typeface="Franklin Gothic Book"/>
        </a:defRPr>
      </a:lvl3pPr>
      <a:lvl4pPr marL="1600200" marR="0" lvl="3" indent="-283464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s-ES" sz="1800" b="0" i="0" u="none" strike="noStrike" kern="1200" cap="none" spc="0" baseline="0">
          <a:solidFill>
            <a:srgbClr val="000000"/>
          </a:solidFill>
          <a:uFillTx/>
          <a:latin typeface="Franklin Gothic Book"/>
        </a:defRPr>
      </a:lvl4pPr>
      <a:lvl5pPr marL="2057400" marR="0" lvl="4" indent="-283464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s-ES" sz="1800" b="0" i="0" u="none" strike="noStrike" kern="1200" cap="none" spc="0" baseline="0">
          <a:solidFill>
            <a:srgbClr val="000000"/>
          </a:solidFill>
          <a:uFillTx/>
          <a:latin typeface="Franklin Gothic Book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C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5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C82C9CE-34CD-1F9C-183F-7B5F98CA418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544766" y="762000"/>
            <a:ext cx="6251533" cy="4663440"/>
          </a:xfrm>
        </p:spPr>
        <p:txBody>
          <a:bodyPr/>
          <a:lstStyle/>
          <a:p>
            <a:pPr lvl="0"/>
            <a:r>
              <a:rPr lang="es-MX" sz="3200" dirty="0"/>
              <a:t>Enfermería estética y dermatocosmiatría </a:t>
            </a:r>
            <a:br>
              <a:rPr lang="es-MX" sz="3200" dirty="0"/>
            </a:br>
            <a:br>
              <a:rPr lang="es-MX" sz="3200" dirty="0"/>
            </a:br>
            <a:br>
              <a:rPr lang="es-MX" sz="3200" dirty="0"/>
            </a:br>
            <a:br>
              <a:rPr lang="es-MX" sz="3200" dirty="0"/>
            </a:br>
            <a:r>
              <a:rPr lang="es-MX" sz="2000" dirty="0"/>
              <a:t>Docente: Elizabeth Sarango </a:t>
            </a:r>
            <a:br>
              <a:rPr lang="es-MX" sz="3200" dirty="0"/>
            </a:br>
            <a:br>
              <a:rPr lang="es-MX" sz="3200" dirty="0"/>
            </a:br>
            <a:endParaRPr lang="es-MX" sz="3200" dirty="0"/>
          </a:p>
        </p:txBody>
      </p:sp>
      <p:pic>
        <p:nvPicPr>
          <p:cNvPr id="3" name="Picture 1" descr="Logo-Praxis.png">
            <a:extLst>
              <a:ext uri="{FF2B5EF4-FFF2-40B4-BE49-F238E27FC236}">
                <a16:creationId xmlns:a16="http://schemas.microsoft.com/office/drawing/2014/main" id="{288F1D66-99B5-B0BF-A635-0589E83B16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5966" y="2057400"/>
            <a:ext cx="1828800" cy="1828800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FB7E22-3912-CD12-3700-986929DF38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2">
            <a:extLst>
              <a:ext uri="{FF2B5EF4-FFF2-40B4-BE49-F238E27FC236}">
                <a16:creationId xmlns:a16="http://schemas.microsoft.com/office/drawing/2014/main" id="{E94E5DAD-A217-0A45-A7D2-6A64361E8E0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94361" y="102879"/>
            <a:ext cx="9990982" cy="1183480"/>
          </a:xfrm>
        </p:spPr>
        <p:txBody>
          <a:bodyPr/>
          <a:lstStyle/>
          <a:p>
            <a:r>
              <a:rPr lang="es-ES" sz="3200" dirty="0"/>
              <a:t>Herramientas de Aplicación (¿Cómo la realizamos?)</a:t>
            </a:r>
            <a:br>
              <a:rPr lang="es-EC" sz="1800" dirty="0"/>
            </a:br>
            <a:endParaRPr lang="es-ES" sz="1800" dirty="0"/>
          </a:p>
        </p:txBody>
      </p:sp>
      <p:grpSp>
        <p:nvGrpSpPr>
          <p:cNvPr id="4" name="Grupo 18">
            <a:extLst>
              <a:ext uri="{FF2B5EF4-FFF2-40B4-BE49-F238E27FC236}">
                <a16:creationId xmlns:a16="http://schemas.microsoft.com/office/drawing/2014/main" id="{8AA044CF-7CFF-4B24-392D-5C6365276D90}"/>
              </a:ext>
            </a:extLst>
          </p:cNvPr>
          <p:cNvGrpSpPr/>
          <p:nvPr/>
        </p:nvGrpSpPr>
        <p:grpSpPr>
          <a:xfrm>
            <a:off x="0" y="3900135"/>
            <a:ext cx="2959217" cy="2959217"/>
            <a:chOff x="0" y="3900135"/>
            <a:chExt cx="2959217" cy="2959217"/>
          </a:xfrm>
        </p:grpSpPr>
        <p:sp>
          <p:nvSpPr>
            <p:cNvPr id="5" name="Forma libre 19">
              <a:extLst>
                <a:ext uri="{FF2B5EF4-FFF2-40B4-BE49-F238E27FC236}">
                  <a16:creationId xmlns:a16="http://schemas.microsoft.com/office/drawing/2014/main" id="{47AED09E-75A9-9A87-71A3-61F5A94C5802}"/>
                </a:ext>
              </a:extLst>
            </p:cNvPr>
            <p:cNvSpPr/>
            <p:nvPr/>
          </p:nvSpPr>
          <p:spPr>
            <a:xfrm rot="16199987" flipV="1">
              <a:off x="1219389" y="5119515"/>
              <a:ext cx="1491285" cy="198837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F9D44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6" name="Forma libre 20">
              <a:extLst>
                <a:ext uri="{FF2B5EF4-FFF2-40B4-BE49-F238E27FC236}">
                  <a16:creationId xmlns:a16="http://schemas.microsoft.com/office/drawing/2014/main" id="{342090B8-F1D8-1633-A288-297CA9A63A99}"/>
                </a:ext>
              </a:extLst>
            </p:cNvPr>
            <p:cNvSpPr/>
            <p:nvPr/>
          </p:nvSpPr>
          <p:spPr>
            <a:xfrm rot="16199987" flipV="1">
              <a:off x="-137" y="5890866"/>
              <a:ext cx="968623" cy="96834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7" name="Forma libre 21">
              <a:extLst>
                <a:ext uri="{FF2B5EF4-FFF2-40B4-BE49-F238E27FC236}">
                  <a16:creationId xmlns:a16="http://schemas.microsoft.com/office/drawing/2014/main" id="{564030CF-31CE-4204-9818-41FB4BBEC425}"/>
                </a:ext>
              </a:extLst>
            </p:cNvPr>
            <p:cNvSpPr/>
            <p:nvPr/>
          </p:nvSpPr>
          <p:spPr>
            <a:xfrm rot="16199987" flipV="1">
              <a:off x="-485281" y="4385416"/>
              <a:ext cx="1941417" cy="97085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pic>
        <p:nvPicPr>
          <p:cNvPr id="8" name="Picture 1" descr="Logo-Praxis.png">
            <a:extLst>
              <a:ext uri="{FF2B5EF4-FFF2-40B4-BE49-F238E27FC236}">
                <a16:creationId xmlns:a16="http://schemas.microsoft.com/office/drawing/2014/main" id="{C2D485A8-1A1B-F55C-C666-D5C9142B3C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3196" y="-184827"/>
            <a:ext cx="1828800" cy="18288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A7C3746E-0089-6077-7009-FD7FC1ECEA90}"/>
              </a:ext>
            </a:extLst>
          </p:cNvPr>
          <p:cNvSpPr txBox="1"/>
          <p:nvPr/>
        </p:nvSpPr>
        <p:spPr>
          <a:xfrm>
            <a:off x="2959220" y="1643973"/>
            <a:ext cx="9082964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s-ES" sz="2800" dirty="0"/>
          </a:p>
          <a:p>
            <a:endParaRPr lang="es-ES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983F912D-380B-5BCF-7E59-07725EE01138}"/>
              </a:ext>
            </a:extLst>
          </p:cNvPr>
          <p:cNvSpPr txBox="1"/>
          <p:nvPr/>
        </p:nvSpPr>
        <p:spPr>
          <a:xfrm>
            <a:off x="594361" y="2754280"/>
            <a:ext cx="6377939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C" altLang="es-EC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Mesoterapia Tradicional (Inyectada):</a:t>
            </a:r>
            <a:endParaRPr kumimoji="0" lang="es-EC" altLang="es-EC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C" altLang="es-EC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Uso de agujas de mesoterapia específicas (generalmente de </a:t>
            </a:r>
            <a:r>
              <a:rPr kumimoji="0" lang="es-EC" altLang="es-EC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30G x 4mm</a:t>
            </a:r>
            <a:r>
              <a:rPr kumimoji="0" lang="es-EC" altLang="es-EC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o </a:t>
            </a:r>
            <a:r>
              <a:rPr kumimoji="0" lang="es-EC" altLang="es-EC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13mm</a:t>
            </a:r>
            <a:r>
              <a:rPr kumimoji="0" lang="es-EC" altLang="es-EC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dependiendo de si se busca dermis o hipodermis).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C" altLang="es-EC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Técnicas de pápula e infiltración subcutánea lineal o por puntos.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C" altLang="es-EC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Mesoterapia Virtual / Transdérmica:</a:t>
            </a:r>
            <a:endParaRPr kumimoji="0" lang="es-EC" altLang="es-EC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C" altLang="es-EC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Electroporación corporal:</a:t>
            </a:r>
            <a:r>
              <a:rPr kumimoji="0" lang="es-EC" altLang="es-EC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Corrientes de media frecuencia para abrir canales en zonas grandes (muslos, abdomen) de forma 100% indolora.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C" altLang="es-EC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Microneedling corporal:</a:t>
            </a:r>
            <a:r>
              <a:rPr kumimoji="0" lang="es-EC" altLang="es-EC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Excelente para el tratamiento específico de </a:t>
            </a:r>
            <a:r>
              <a:rPr kumimoji="0" lang="es-EC" altLang="es-EC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estrías</a:t>
            </a:r>
            <a:r>
              <a:rPr kumimoji="0" lang="es-EC" altLang="es-EC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y </a:t>
            </a:r>
            <a:r>
              <a:rPr kumimoji="0" lang="es-EC" altLang="es-EC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flacidez de la piel</a:t>
            </a:r>
            <a:r>
              <a:rPr kumimoji="0" lang="es-EC" altLang="es-EC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2EC99D35-481A-52B8-F6D9-803CF55AF7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86069" y="2444192"/>
            <a:ext cx="4425659" cy="3747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2752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AE34C6-9C1E-1C13-77EC-3A46E4013D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2">
            <a:extLst>
              <a:ext uri="{FF2B5EF4-FFF2-40B4-BE49-F238E27FC236}">
                <a16:creationId xmlns:a16="http://schemas.microsoft.com/office/drawing/2014/main" id="{3D511234-7877-8A39-CFA1-28EBE15E66B8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4000" dirty="0"/>
              <a:t>Criterios de Seguridad y Éxito</a:t>
            </a:r>
            <a:br>
              <a:rPr lang="es-EC" sz="1800" dirty="0"/>
            </a:br>
            <a:endParaRPr lang="es-ES" sz="1800" dirty="0"/>
          </a:p>
        </p:txBody>
      </p:sp>
      <p:grpSp>
        <p:nvGrpSpPr>
          <p:cNvPr id="4" name="Grupo 18">
            <a:extLst>
              <a:ext uri="{FF2B5EF4-FFF2-40B4-BE49-F238E27FC236}">
                <a16:creationId xmlns:a16="http://schemas.microsoft.com/office/drawing/2014/main" id="{A4385917-6353-225E-FDAE-53F41FEF3BAA}"/>
              </a:ext>
            </a:extLst>
          </p:cNvPr>
          <p:cNvGrpSpPr/>
          <p:nvPr/>
        </p:nvGrpSpPr>
        <p:grpSpPr>
          <a:xfrm>
            <a:off x="0" y="3900135"/>
            <a:ext cx="2959217" cy="2959217"/>
            <a:chOff x="0" y="3900135"/>
            <a:chExt cx="2959217" cy="2959217"/>
          </a:xfrm>
        </p:grpSpPr>
        <p:sp>
          <p:nvSpPr>
            <p:cNvPr id="5" name="Forma libre 19">
              <a:extLst>
                <a:ext uri="{FF2B5EF4-FFF2-40B4-BE49-F238E27FC236}">
                  <a16:creationId xmlns:a16="http://schemas.microsoft.com/office/drawing/2014/main" id="{AA9FC3DE-AD29-BE40-B655-70289B2ACF48}"/>
                </a:ext>
              </a:extLst>
            </p:cNvPr>
            <p:cNvSpPr/>
            <p:nvPr/>
          </p:nvSpPr>
          <p:spPr>
            <a:xfrm rot="16199987" flipV="1">
              <a:off x="1219389" y="5119515"/>
              <a:ext cx="1491285" cy="198837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F9D44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6" name="Forma libre 20">
              <a:extLst>
                <a:ext uri="{FF2B5EF4-FFF2-40B4-BE49-F238E27FC236}">
                  <a16:creationId xmlns:a16="http://schemas.microsoft.com/office/drawing/2014/main" id="{53888B72-B11D-8315-A2CC-B5D65F17C0CC}"/>
                </a:ext>
              </a:extLst>
            </p:cNvPr>
            <p:cNvSpPr/>
            <p:nvPr/>
          </p:nvSpPr>
          <p:spPr>
            <a:xfrm rot="16199987" flipV="1">
              <a:off x="-137" y="5890866"/>
              <a:ext cx="968623" cy="96834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7" name="Forma libre 21">
              <a:extLst>
                <a:ext uri="{FF2B5EF4-FFF2-40B4-BE49-F238E27FC236}">
                  <a16:creationId xmlns:a16="http://schemas.microsoft.com/office/drawing/2014/main" id="{4E9D067A-CEC3-2590-942F-2379B2130887}"/>
                </a:ext>
              </a:extLst>
            </p:cNvPr>
            <p:cNvSpPr/>
            <p:nvPr/>
          </p:nvSpPr>
          <p:spPr>
            <a:xfrm rot="16199987" flipV="1">
              <a:off x="-485281" y="4385416"/>
              <a:ext cx="1941417" cy="97085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pic>
        <p:nvPicPr>
          <p:cNvPr id="8" name="Picture 1" descr="Logo-Praxis.png">
            <a:extLst>
              <a:ext uri="{FF2B5EF4-FFF2-40B4-BE49-F238E27FC236}">
                <a16:creationId xmlns:a16="http://schemas.microsoft.com/office/drawing/2014/main" id="{3BF30F11-4120-E5F1-A44A-78DF477B2E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3196" y="-184827"/>
            <a:ext cx="1828800" cy="18288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0" name="AutoShape 2" descr="Lesiones vasculares: tratamientos dermatológicos efectivos">
            <a:extLst>
              <a:ext uri="{FF2B5EF4-FFF2-40B4-BE49-F238E27FC236}">
                <a16:creationId xmlns:a16="http://schemas.microsoft.com/office/drawing/2014/main" id="{143B509B-03E1-F3E2-72E8-C543215A6CD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sp>
        <p:nvSpPr>
          <p:cNvPr id="11" name="AutoShape 4" descr="Lesiones vasculares: tratamientos dermatológicos efectivos">
            <a:extLst>
              <a:ext uri="{FF2B5EF4-FFF2-40B4-BE49-F238E27FC236}">
                <a16:creationId xmlns:a16="http://schemas.microsoft.com/office/drawing/2014/main" id="{7CD29064-71FB-3C95-830C-6B6C82CD554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CCCF3BCE-F621-5B64-28FA-C329973B890E}"/>
              </a:ext>
            </a:extLst>
          </p:cNvPr>
          <p:cNvSpPr txBox="1"/>
          <p:nvPr/>
        </p:nvSpPr>
        <p:spPr>
          <a:xfrm>
            <a:off x="356840" y="2451335"/>
            <a:ext cx="8781584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C" altLang="es-EC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s-EC" altLang="es-EC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AutoShape 3" descr="Peeling químico - Centro de belleza Nina Merli">
            <a:extLst>
              <a:ext uri="{FF2B5EF4-FFF2-40B4-BE49-F238E27FC236}">
                <a16:creationId xmlns:a16="http://schemas.microsoft.com/office/drawing/2014/main" id="{AEF4E155-3C61-0B38-3201-3F95EE2376F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48400" y="3581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2F291F8-BE70-4579-7EDE-873D40FDFA97}"/>
              </a:ext>
            </a:extLst>
          </p:cNvPr>
          <p:cNvSpPr txBox="1"/>
          <p:nvPr/>
        </p:nvSpPr>
        <p:spPr>
          <a:xfrm>
            <a:off x="1314450" y="2175213"/>
            <a:ext cx="9467850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C" altLang="es-EC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La importancia del diagnóstico:</a:t>
            </a:r>
            <a:r>
              <a:rPr kumimoji="0" lang="es-EC" altLang="es-EC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No se puede tratar una flacidez con un quemador de grasa (empeoraría el aspecto visual de la piel).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C" altLang="es-EC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Sinergia:</a:t>
            </a:r>
            <a:r>
              <a:rPr kumimoji="0" lang="es-EC" altLang="es-EC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La mesoterapia corporal multiplica sus resultados cuando se combina con aparatología (ultracavitación, radiofrecuencia o drenaje linfático manual).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C" altLang="es-EC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Expectativas reales:</a:t>
            </a:r>
            <a:r>
              <a:rPr kumimoji="0" lang="es-EC" altLang="es-EC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Explicar al paciente que requiere constancia (habitualmente entre 6 a 10 sesiones) y cambios en el estilo de vida.</a:t>
            </a:r>
          </a:p>
        </p:txBody>
      </p:sp>
    </p:spTree>
    <p:extLst>
      <p:ext uri="{BB962C8B-B14F-4D97-AF65-F5344CB8AC3E}">
        <p14:creationId xmlns:p14="http://schemas.microsoft.com/office/powerpoint/2010/main" val="29311348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8A08B8-9F62-FF4E-8921-3CE52E4EE0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2">
            <a:extLst>
              <a:ext uri="{FF2B5EF4-FFF2-40B4-BE49-F238E27FC236}">
                <a16:creationId xmlns:a16="http://schemas.microsoft.com/office/drawing/2014/main" id="{8C1AF90D-3BD5-2200-3A98-788B8DB62813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sz="3600" dirty="0"/>
              <a:t>Bibliografía </a:t>
            </a:r>
            <a:br>
              <a:rPr lang="es-EC" sz="1800" dirty="0"/>
            </a:br>
            <a:endParaRPr lang="es-ES" sz="1800" dirty="0"/>
          </a:p>
        </p:txBody>
      </p:sp>
      <p:grpSp>
        <p:nvGrpSpPr>
          <p:cNvPr id="4" name="Grupo 18">
            <a:extLst>
              <a:ext uri="{FF2B5EF4-FFF2-40B4-BE49-F238E27FC236}">
                <a16:creationId xmlns:a16="http://schemas.microsoft.com/office/drawing/2014/main" id="{61E58DA2-A8DD-F4F8-8C02-09A3D1F9F0CC}"/>
              </a:ext>
            </a:extLst>
          </p:cNvPr>
          <p:cNvGrpSpPr/>
          <p:nvPr/>
        </p:nvGrpSpPr>
        <p:grpSpPr>
          <a:xfrm>
            <a:off x="0" y="3900135"/>
            <a:ext cx="2959217" cy="2959217"/>
            <a:chOff x="0" y="3900135"/>
            <a:chExt cx="2959217" cy="2959217"/>
          </a:xfrm>
        </p:grpSpPr>
        <p:sp>
          <p:nvSpPr>
            <p:cNvPr id="5" name="Forma libre 19">
              <a:extLst>
                <a:ext uri="{FF2B5EF4-FFF2-40B4-BE49-F238E27FC236}">
                  <a16:creationId xmlns:a16="http://schemas.microsoft.com/office/drawing/2014/main" id="{092E4B85-AE73-CFF5-4205-AE5174D835DC}"/>
                </a:ext>
              </a:extLst>
            </p:cNvPr>
            <p:cNvSpPr/>
            <p:nvPr/>
          </p:nvSpPr>
          <p:spPr>
            <a:xfrm rot="16199987" flipV="1">
              <a:off x="1219389" y="5119515"/>
              <a:ext cx="1491285" cy="198837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F9D44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6" name="Forma libre 20">
              <a:extLst>
                <a:ext uri="{FF2B5EF4-FFF2-40B4-BE49-F238E27FC236}">
                  <a16:creationId xmlns:a16="http://schemas.microsoft.com/office/drawing/2014/main" id="{DE4F12FB-47B7-8376-6840-C2A33912DBCE}"/>
                </a:ext>
              </a:extLst>
            </p:cNvPr>
            <p:cNvSpPr/>
            <p:nvPr/>
          </p:nvSpPr>
          <p:spPr>
            <a:xfrm rot="16199987" flipV="1">
              <a:off x="-137" y="5890866"/>
              <a:ext cx="968623" cy="96834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7" name="Forma libre 21">
              <a:extLst>
                <a:ext uri="{FF2B5EF4-FFF2-40B4-BE49-F238E27FC236}">
                  <a16:creationId xmlns:a16="http://schemas.microsoft.com/office/drawing/2014/main" id="{9452A411-CE8A-D648-4975-FD3F62563B9E}"/>
                </a:ext>
              </a:extLst>
            </p:cNvPr>
            <p:cNvSpPr/>
            <p:nvPr/>
          </p:nvSpPr>
          <p:spPr>
            <a:xfrm rot="16199987" flipV="1">
              <a:off x="-485281" y="4385416"/>
              <a:ext cx="1941417" cy="97085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pic>
        <p:nvPicPr>
          <p:cNvPr id="8" name="Picture 1" descr="Logo-Praxis.png">
            <a:extLst>
              <a:ext uri="{FF2B5EF4-FFF2-40B4-BE49-F238E27FC236}">
                <a16:creationId xmlns:a16="http://schemas.microsoft.com/office/drawing/2014/main" id="{3E23ECE6-DA33-0C28-AFD8-043B447517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3196" y="-184827"/>
            <a:ext cx="1828800" cy="18288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0255B65E-3218-394A-3F9B-7D58128A5072}"/>
              </a:ext>
            </a:extLst>
          </p:cNvPr>
          <p:cNvSpPr txBox="1"/>
          <p:nvPr/>
        </p:nvSpPr>
        <p:spPr>
          <a:xfrm>
            <a:off x="402957" y="2177291"/>
            <a:ext cx="11065146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s-EC" altLang="es-EC" sz="2800" b="1">
                <a:latin typeface="Arial" panose="020B0604020202020204" pitchFamily="34" charset="0"/>
              </a:rPr>
              <a:t>SMM (Société Française de Mésothérapie):</a:t>
            </a:r>
            <a:r>
              <a:rPr lang="es-EC" altLang="es-EC" sz="2800">
                <a:latin typeface="Arial" panose="020B0604020202020204" pitchFamily="34" charset="0"/>
              </a:rPr>
              <a:t> Guías y protocolos oficiales sobre la técnica de </a:t>
            </a:r>
            <a:r>
              <a:rPr lang="es-EC" altLang="es-EC" sz="2800" i="1">
                <a:latin typeface="Arial" panose="020B0604020202020204" pitchFamily="34" charset="0"/>
              </a:rPr>
              <a:t>nappage</a:t>
            </a:r>
            <a:r>
              <a:rPr lang="es-EC" altLang="es-EC" sz="2800">
                <a:latin typeface="Arial" panose="020B0604020202020204" pitchFamily="34" charset="0"/>
              </a:rPr>
              <a:t> y pápulas de la Sociedad Francesa de Mesoterapia (los pioneros).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s-EC" altLang="es-EC" sz="2800" b="1">
                <a:latin typeface="Arial" panose="020B0604020202020204" pitchFamily="34" charset="0"/>
              </a:rPr>
              <a:t>SEME (Sociedad Española de Medicina Estética):</a:t>
            </a:r>
            <a:r>
              <a:rPr lang="es-EC" altLang="es-EC" sz="2800">
                <a:latin typeface="Arial" panose="020B0604020202020204" pitchFamily="34" charset="0"/>
              </a:rPr>
              <a:t> Documentos de consenso sobre bioseguridad, asepsia y manejo de efectos secundarios en el uso de microinyecciones.</a:t>
            </a:r>
            <a:endParaRPr lang="es-EC" altLang="es-EC" sz="2800" dirty="0">
              <a:latin typeface="Arial" panose="020B0604020202020204" pitchFamily="34" charset="0"/>
            </a:endParaRPr>
          </a:p>
        </p:txBody>
      </p:sp>
      <p:sp>
        <p:nvSpPr>
          <p:cNvPr id="10" name="AutoShape 2" descr="Lesiones vasculares: tratamientos dermatológicos efectivos">
            <a:extLst>
              <a:ext uri="{FF2B5EF4-FFF2-40B4-BE49-F238E27FC236}">
                <a16:creationId xmlns:a16="http://schemas.microsoft.com/office/drawing/2014/main" id="{2A015A10-B8DF-BD73-B645-09A9888EF77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sp>
        <p:nvSpPr>
          <p:cNvPr id="11" name="AutoShape 4" descr="Lesiones vasculares: tratamientos dermatológicos efectivos">
            <a:extLst>
              <a:ext uri="{FF2B5EF4-FFF2-40B4-BE49-F238E27FC236}">
                <a16:creationId xmlns:a16="http://schemas.microsoft.com/office/drawing/2014/main" id="{F68F7B13-3778-BBC3-D51B-85C0B6BFC64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9116785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2">
            <a:extLst>
              <a:ext uri="{FF2B5EF4-FFF2-40B4-BE49-F238E27FC236}">
                <a16:creationId xmlns:a16="http://schemas.microsoft.com/office/drawing/2014/main" id="{284CFA05-1184-0584-0F54-B6797D4E7028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s-ES"/>
              <a:t>OBJETIVO DE LA ASIGNATURA</a:t>
            </a:r>
          </a:p>
        </p:txBody>
      </p:sp>
      <p:sp>
        <p:nvSpPr>
          <p:cNvPr id="3" name="Marcador de texto 6">
            <a:extLst>
              <a:ext uri="{FF2B5EF4-FFF2-40B4-BE49-F238E27FC236}">
                <a16:creationId xmlns:a16="http://schemas.microsoft.com/office/drawing/2014/main" id="{6613DFFF-1011-ACD7-94E7-59B71D8FFC3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657600" y="2281235"/>
            <a:ext cx="7810503" cy="3700457"/>
          </a:xfrm>
        </p:spPr>
        <p:txBody>
          <a:bodyPr lIns="0" tIns="228600" rIns="0" bIns="0"/>
          <a:lstStyle/>
          <a:p>
            <a:pPr marL="0" lvl="0" indent="0" algn="ctr">
              <a:buNone/>
            </a:pPr>
            <a:r>
              <a:rPr lang="es-ES" b="1" dirty="0"/>
              <a:t>"Capacitar al estudiante en el abordaje integral de la salud cutánea, integrando los fundamentos científicos de la enfermería con las técnicas avanzadas de la Dermatocosmiatría, para diseñar y ejecutar protocolos estéticos seguros, éticos y personalizados que promuevan la recuperación, prevención y mejora de la estética facial y corporal del paciente."</a:t>
            </a:r>
            <a:endParaRPr lang="es-MX" b="1" dirty="0"/>
          </a:p>
          <a:p>
            <a:pPr marL="283464" lvl="0">
              <a:spcBef>
                <a:spcPts val="1800"/>
              </a:spcBef>
            </a:pPr>
            <a:endParaRPr lang="es-ES" sz="2000" dirty="0"/>
          </a:p>
          <a:p>
            <a:pPr marL="283464" lvl="0">
              <a:spcBef>
                <a:spcPts val="1800"/>
              </a:spcBef>
            </a:pPr>
            <a:endParaRPr lang="es-ES" sz="2000" dirty="0"/>
          </a:p>
        </p:txBody>
      </p:sp>
      <p:grpSp>
        <p:nvGrpSpPr>
          <p:cNvPr id="4" name="Grupo 18">
            <a:extLst>
              <a:ext uri="{FF2B5EF4-FFF2-40B4-BE49-F238E27FC236}">
                <a16:creationId xmlns:a16="http://schemas.microsoft.com/office/drawing/2014/main" id="{5DB54719-6D44-D0F3-73A2-398E68086EAB}"/>
              </a:ext>
            </a:extLst>
          </p:cNvPr>
          <p:cNvGrpSpPr/>
          <p:nvPr/>
        </p:nvGrpSpPr>
        <p:grpSpPr>
          <a:xfrm>
            <a:off x="0" y="3900135"/>
            <a:ext cx="2959217" cy="2959217"/>
            <a:chOff x="0" y="3900135"/>
            <a:chExt cx="2959217" cy="2959217"/>
          </a:xfrm>
        </p:grpSpPr>
        <p:sp>
          <p:nvSpPr>
            <p:cNvPr id="5" name="Forma libre 19">
              <a:extLst>
                <a:ext uri="{FF2B5EF4-FFF2-40B4-BE49-F238E27FC236}">
                  <a16:creationId xmlns:a16="http://schemas.microsoft.com/office/drawing/2014/main" id="{A09324FC-3177-70FB-2721-0AFCF3E020DA}"/>
                </a:ext>
              </a:extLst>
            </p:cNvPr>
            <p:cNvSpPr/>
            <p:nvPr/>
          </p:nvSpPr>
          <p:spPr>
            <a:xfrm rot="16199987" flipV="1">
              <a:off x="1219389" y="5119515"/>
              <a:ext cx="1491285" cy="198837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F9D44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6" name="Forma libre 20">
              <a:extLst>
                <a:ext uri="{FF2B5EF4-FFF2-40B4-BE49-F238E27FC236}">
                  <a16:creationId xmlns:a16="http://schemas.microsoft.com/office/drawing/2014/main" id="{C2EBC3D6-BE70-4653-1856-4E214BFEA611}"/>
                </a:ext>
              </a:extLst>
            </p:cNvPr>
            <p:cNvSpPr/>
            <p:nvPr/>
          </p:nvSpPr>
          <p:spPr>
            <a:xfrm rot="16199987" flipV="1">
              <a:off x="-137" y="5890866"/>
              <a:ext cx="968623" cy="96834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7" name="Forma libre 21">
              <a:extLst>
                <a:ext uri="{FF2B5EF4-FFF2-40B4-BE49-F238E27FC236}">
                  <a16:creationId xmlns:a16="http://schemas.microsoft.com/office/drawing/2014/main" id="{1FFE04E1-98F1-1C3D-8369-F61F82FA2BEB}"/>
                </a:ext>
              </a:extLst>
            </p:cNvPr>
            <p:cNvSpPr/>
            <p:nvPr/>
          </p:nvSpPr>
          <p:spPr>
            <a:xfrm rot="16199987" flipV="1">
              <a:off x="-485281" y="4385416"/>
              <a:ext cx="1941417" cy="97085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pic>
        <p:nvPicPr>
          <p:cNvPr id="8" name="Picture 1" descr="Logo-Praxis.png">
            <a:extLst>
              <a:ext uri="{FF2B5EF4-FFF2-40B4-BE49-F238E27FC236}">
                <a16:creationId xmlns:a16="http://schemas.microsoft.com/office/drawing/2014/main" id="{27C6B32D-2DCA-18F1-1295-0B639DD33D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3196" y="-184827"/>
            <a:ext cx="1828800" cy="1828800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5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2">
            <a:extLst>
              <a:ext uri="{FF2B5EF4-FFF2-40B4-BE49-F238E27FC236}">
                <a16:creationId xmlns:a16="http://schemas.microsoft.com/office/drawing/2014/main" id="{A1CFE76E-918B-8E78-CE1F-1CBF3F63F69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94360" y="352425"/>
            <a:ext cx="10873743" cy="1430654"/>
          </a:xfrm>
        </p:spPr>
        <p:txBody>
          <a:bodyPr/>
          <a:lstStyle/>
          <a:p>
            <a:r>
              <a:rPr lang="es-ES" dirty="0"/>
              <a:t>Mesoterapia Facial: Ciencia, Principios Activos y Aplicación Clínica</a:t>
            </a:r>
            <a:br>
              <a:rPr lang="es-EC" dirty="0"/>
            </a:br>
            <a:r>
              <a:rPr lang="es-ES" dirty="0"/>
              <a:t> </a:t>
            </a:r>
          </a:p>
        </p:txBody>
      </p:sp>
      <p:sp>
        <p:nvSpPr>
          <p:cNvPr id="3" name="Marcador de texto 6">
            <a:extLst>
              <a:ext uri="{FF2B5EF4-FFF2-40B4-BE49-F238E27FC236}">
                <a16:creationId xmlns:a16="http://schemas.microsoft.com/office/drawing/2014/main" id="{C5131FCA-CBBB-C49D-1BBD-8144904803F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474134" y="1931679"/>
            <a:ext cx="10993970" cy="4050013"/>
          </a:xfrm>
        </p:spPr>
        <p:txBody>
          <a:bodyPr lIns="0" tIns="228600" rIns="0" bIns="0">
            <a:normAutofit/>
          </a:bodyPr>
          <a:lstStyle/>
          <a:p>
            <a:pPr marL="0" lvl="0" indent="0">
              <a:buNone/>
            </a:pPr>
            <a:endParaRPr lang="es-MX" sz="3200" b="1" dirty="0"/>
          </a:p>
          <a:p>
            <a:pPr marL="0" lvl="0" indent="0">
              <a:buNone/>
            </a:pPr>
            <a:endParaRPr lang="es-MX" sz="3200" b="1" dirty="0"/>
          </a:p>
          <a:p>
            <a:pPr marL="283464" lvl="0">
              <a:spcBef>
                <a:spcPts val="1800"/>
              </a:spcBef>
            </a:pPr>
            <a:endParaRPr lang="es-ES" sz="3200" dirty="0"/>
          </a:p>
        </p:txBody>
      </p:sp>
      <p:grpSp>
        <p:nvGrpSpPr>
          <p:cNvPr id="4" name="Grupo 18">
            <a:extLst>
              <a:ext uri="{FF2B5EF4-FFF2-40B4-BE49-F238E27FC236}">
                <a16:creationId xmlns:a16="http://schemas.microsoft.com/office/drawing/2014/main" id="{46E6CB41-BF74-C787-4468-BCBD99F127B9}"/>
              </a:ext>
            </a:extLst>
          </p:cNvPr>
          <p:cNvGrpSpPr/>
          <p:nvPr/>
        </p:nvGrpSpPr>
        <p:grpSpPr>
          <a:xfrm>
            <a:off x="0" y="3900135"/>
            <a:ext cx="2959217" cy="2959217"/>
            <a:chOff x="0" y="3900135"/>
            <a:chExt cx="2959217" cy="2959217"/>
          </a:xfrm>
        </p:grpSpPr>
        <p:sp>
          <p:nvSpPr>
            <p:cNvPr id="5" name="Forma libre 19">
              <a:extLst>
                <a:ext uri="{FF2B5EF4-FFF2-40B4-BE49-F238E27FC236}">
                  <a16:creationId xmlns:a16="http://schemas.microsoft.com/office/drawing/2014/main" id="{4B604BED-DD44-04C5-D360-E7F951DD1719}"/>
                </a:ext>
              </a:extLst>
            </p:cNvPr>
            <p:cNvSpPr/>
            <p:nvPr/>
          </p:nvSpPr>
          <p:spPr>
            <a:xfrm rot="16199987" flipV="1">
              <a:off x="1219389" y="5119515"/>
              <a:ext cx="1491285" cy="198837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F9D44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6" name="Forma libre 20">
              <a:extLst>
                <a:ext uri="{FF2B5EF4-FFF2-40B4-BE49-F238E27FC236}">
                  <a16:creationId xmlns:a16="http://schemas.microsoft.com/office/drawing/2014/main" id="{132FE5B9-50D5-D9E3-203C-CD03A91E03F0}"/>
                </a:ext>
              </a:extLst>
            </p:cNvPr>
            <p:cNvSpPr/>
            <p:nvPr/>
          </p:nvSpPr>
          <p:spPr>
            <a:xfrm rot="16199987" flipV="1">
              <a:off x="-137" y="5890866"/>
              <a:ext cx="968623" cy="96834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7" name="Forma libre 21">
              <a:extLst>
                <a:ext uri="{FF2B5EF4-FFF2-40B4-BE49-F238E27FC236}">
                  <a16:creationId xmlns:a16="http://schemas.microsoft.com/office/drawing/2014/main" id="{AA407F6E-FF80-8EF2-5F12-A19BAF5B1005}"/>
                </a:ext>
              </a:extLst>
            </p:cNvPr>
            <p:cNvSpPr/>
            <p:nvPr/>
          </p:nvSpPr>
          <p:spPr>
            <a:xfrm rot="16199987" flipV="1">
              <a:off x="-485281" y="4385416"/>
              <a:ext cx="1941417" cy="97085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pic>
        <p:nvPicPr>
          <p:cNvPr id="8" name="Picture 1" descr="Logo-Praxis.png">
            <a:extLst>
              <a:ext uri="{FF2B5EF4-FFF2-40B4-BE49-F238E27FC236}">
                <a16:creationId xmlns:a16="http://schemas.microsoft.com/office/drawing/2014/main" id="{9D1ADB0B-B34F-5FA7-452B-6865CA5530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3196" y="-184827"/>
            <a:ext cx="1828800" cy="182880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A4E90269-1721-B383-6D16-B4721AF7B5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8954" y="1687185"/>
            <a:ext cx="5967046" cy="481839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5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18">
            <a:extLst>
              <a:ext uri="{FF2B5EF4-FFF2-40B4-BE49-F238E27FC236}">
                <a16:creationId xmlns:a16="http://schemas.microsoft.com/office/drawing/2014/main" id="{552F228B-4CA2-22BD-B4EB-D7C90D56CF1B}"/>
              </a:ext>
            </a:extLst>
          </p:cNvPr>
          <p:cNvGrpSpPr/>
          <p:nvPr/>
        </p:nvGrpSpPr>
        <p:grpSpPr>
          <a:xfrm>
            <a:off x="0" y="3900135"/>
            <a:ext cx="2959217" cy="2959217"/>
            <a:chOff x="0" y="3900135"/>
            <a:chExt cx="2959217" cy="2959217"/>
          </a:xfrm>
        </p:grpSpPr>
        <p:sp>
          <p:nvSpPr>
            <p:cNvPr id="5" name="Forma libre 19">
              <a:extLst>
                <a:ext uri="{FF2B5EF4-FFF2-40B4-BE49-F238E27FC236}">
                  <a16:creationId xmlns:a16="http://schemas.microsoft.com/office/drawing/2014/main" id="{574CB829-242F-0F8B-E8EA-DE183200122F}"/>
                </a:ext>
              </a:extLst>
            </p:cNvPr>
            <p:cNvSpPr/>
            <p:nvPr/>
          </p:nvSpPr>
          <p:spPr>
            <a:xfrm rot="16199987" flipV="1">
              <a:off x="1219389" y="5119515"/>
              <a:ext cx="1491285" cy="198837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F9D44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6" name="Forma libre 20">
              <a:extLst>
                <a:ext uri="{FF2B5EF4-FFF2-40B4-BE49-F238E27FC236}">
                  <a16:creationId xmlns:a16="http://schemas.microsoft.com/office/drawing/2014/main" id="{7BA164AE-139C-3D45-4001-203DB74B10EB}"/>
                </a:ext>
              </a:extLst>
            </p:cNvPr>
            <p:cNvSpPr/>
            <p:nvPr/>
          </p:nvSpPr>
          <p:spPr>
            <a:xfrm rot="16199987" flipV="1">
              <a:off x="-137" y="5890866"/>
              <a:ext cx="968623" cy="96834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7" name="Forma libre 21">
              <a:extLst>
                <a:ext uri="{FF2B5EF4-FFF2-40B4-BE49-F238E27FC236}">
                  <a16:creationId xmlns:a16="http://schemas.microsoft.com/office/drawing/2014/main" id="{E1179C57-9C96-8475-32FB-1A7DA9B01B01}"/>
                </a:ext>
              </a:extLst>
            </p:cNvPr>
            <p:cNvSpPr/>
            <p:nvPr/>
          </p:nvSpPr>
          <p:spPr>
            <a:xfrm rot="16199987" flipV="1">
              <a:off x="-485281" y="4385416"/>
              <a:ext cx="1941417" cy="97085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pic>
        <p:nvPicPr>
          <p:cNvPr id="8" name="Picture 1" descr="Logo-Praxis.png">
            <a:extLst>
              <a:ext uri="{FF2B5EF4-FFF2-40B4-BE49-F238E27FC236}">
                <a16:creationId xmlns:a16="http://schemas.microsoft.com/office/drawing/2014/main" id="{1C2BC27C-5ADF-160A-4BD1-A3226B58AB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3196" y="-184827"/>
            <a:ext cx="1828800" cy="18288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BF73D1-9288-9FB3-4908-7D7FC58CF97D}"/>
              </a:ext>
            </a:extLst>
          </p:cNvPr>
          <p:cNvSpPr txBox="1"/>
          <p:nvPr/>
        </p:nvSpPr>
        <p:spPr>
          <a:xfrm>
            <a:off x="309965" y="2200759"/>
            <a:ext cx="6137727" cy="984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s-ES" sz="2400" dirty="0"/>
          </a:p>
          <a:p>
            <a:endParaRPr lang="es-ES" sz="1600" dirty="0"/>
          </a:p>
          <a:p>
            <a:endParaRPr lang="es-ES" dirty="0"/>
          </a:p>
        </p:txBody>
      </p:sp>
      <p:sp>
        <p:nvSpPr>
          <p:cNvPr id="10" name="Título 9">
            <a:extLst>
              <a:ext uri="{FF2B5EF4-FFF2-40B4-BE49-F238E27FC236}">
                <a16:creationId xmlns:a16="http://schemas.microsoft.com/office/drawing/2014/main" id="{14EF2941-DFC8-6B60-2D54-1CDC5F7C38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304799"/>
            <a:ext cx="10847363" cy="1597215"/>
          </a:xfrm>
        </p:spPr>
        <p:txBody>
          <a:bodyPr/>
          <a:lstStyle/>
          <a:p>
            <a:br>
              <a:rPr lang="es-ES" dirty="0"/>
            </a:br>
            <a:r>
              <a:rPr lang="es-ES" dirty="0"/>
              <a:t>¿Qué es la Mesoterapia Corporal?</a:t>
            </a:r>
            <a:endParaRPr lang="es-EC" sz="2800" b="0" dirty="0"/>
          </a:p>
        </p:txBody>
      </p:sp>
      <p:sp>
        <p:nvSpPr>
          <p:cNvPr id="11" name="AutoShape 2">
            <a:extLst>
              <a:ext uri="{FF2B5EF4-FFF2-40B4-BE49-F238E27FC236}">
                <a16:creationId xmlns:a16="http://schemas.microsoft.com/office/drawing/2014/main" id="{5B5AD18C-2CE4-0C7D-2AAF-E3AE728384F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28A4BFBD-77CA-167D-A275-041010B2DEE4}"/>
              </a:ext>
            </a:extLst>
          </p:cNvPr>
          <p:cNvSpPr txBox="1"/>
          <p:nvPr/>
        </p:nvSpPr>
        <p:spPr>
          <a:xfrm>
            <a:off x="171451" y="2200760"/>
            <a:ext cx="6877049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400" dirty="0"/>
              <a:t>Es una técnica estética no quirúrgica que consiste en la aplicación de microinyecciones (o sistemas de penetración transdérmica sin agujas) de sustancias activas directamente en las capas superficiales de la piel o en el tejido graso (</a:t>
            </a:r>
            <a:r>
              <a:rPr lang="es-ES" sz="2400" b="1" dirty="0"/>
              <a:t>hipodermis</a:t>
            </a:r>
            <a:r>
              <a:rPr lang="es-ES" sz="2400" dirty="0"/>
              <a:t>), con el fin de tratar afecciones localizadas.</a:t>
            </a:r>
          </a:p>
          <a:p>
            <a:pPr algn="ctr"/>
            <a:r>
              <a:rPr lang="es-ES" sz="2400" dirty="0"/>
              <a:t>Al igual que en el rostro, su gran ventaja es que deposita el principio activo justo en la zona donde se necesita, multiplicando su eficacia en comparación con un tratamiento oral o tópico (cremas)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s-EC" altLang="es-EC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6" name="Picture 2" descr="Mesoterapia Corporal Bogotá Precio | Skin Plus">
            <a:extLst>
              <a:ext uri="{FF2B5EF4-FFF2-40B4-BE49-F238E27FC236}">
                <a16:creationId xmlns:a16="http://schemas.microsoft.com/office/drawing/2014/main" id="{9078FDBF-0B69-6F94-D236-FD6EBF51EC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3299" y="2088790"/>
            <a:ext cx="4528735" cy="430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E285CC-D7F2-4F78-3F61-CB52B1F792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18">
            <a:extLst>
              <a:ext uri="{FF2B5EF4-FFF2-40B4-BE49-F238E27FC236}">
                <a16:creationId xmlns:a16="http://schemas.microsoft.com/office/drawing/2014/main" id="{86520974-F385-D338-210B-D2474E14796E}"/>
              </a:ext>
            </a:extLst>
          </p:cNvPr>
          <p:cNvGrpSpPr/>
          <p:nvPr/>
        </p:nvGrpSpPr>
        <p:grpSpPr>
          <a:xfrm>
            <a:off x="0" y="3900135"/>
            <a:ext cx="2959217" cy="2959217"/>
            <a:chOff x="0" y="3900135"/>
            <a:chExt cx="2959217" cy="2959217"/>
          </a:xfrm>
        </p:grpSpPr>
        <p:sp>
          <p:nvSpPr>
            <p:cNvPr id="5" name="Forma libre 19">
              <a:extLst>
                <a:ext uri="{FF2B5EF4-FFF2-40B4-BE49-F238E27FC236}">
                  <a16:creationId xmlns:a16="http://schemas.microsoft.com/office/drawing/2014/main" id="{9C00073B-D280-8BF1-9A58-4098FF302566}"/>
                </a:ext>
              </a:extLst>
            </p:cNvPr>
            <p:cNvSpPr/>
            <p:nvPr/>
          </p:nvSpPr>
          <p:spPr>
            <a:xfrm rot="16199987" flipV="1">
              <a:off x="1219389" y="5119515"/>
              <a:ext cx="1491285" cy="198837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F9D44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6" name="Forma libre 20">
              <a:extLst>
                <a:ext uri="{FF2B5EF4-FFF2-40B4-BE49-F238E27FC236}">
                  <a16:creationId xmlns:a16="http://schemas.microsoft.com/office/drawing/2014/main" id="{CD2F9AE5-E146-FE6C-0235-9CE88F7A42D9}"/>
                </a:ext>
              </a:extLst>
            </p:cNvPr>
            <p:cNvSpPr/>
            <p:nvPr/>
          </p:nvSpPr>
          <p:spPr>
            <a:xfrm rot="16199987" flipV="1">
              <a:off x="-137" y="5890866"/>
              <a:ext cx="968623" cy="96834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7" name="Forma libre 21">
              <a:extLst>
                <a:ext uri="{FF2B5EF4-FFF2-40B4-BE49-F238E27FC236}">
                  <a16:creationId xmlns:a16="http://schemas.microsoft.com/office/drawing/2014/main" id="{C9BED60A-DD0A-A1A8-4E85-D828E566331B}"/>
                </a:ext>
              </a:extLst>
            </p:cNvPr>
            <p:cNvSpPr/>
            <p:nvPr/>
          </p:nvSpPr>
          <p:spPr>
            <a:xfrm rot="16199987" flipV="1">
              <a:off x="-485281" y="4385416"/>
              <a:ext cx="1941417" cy="97085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pic>
        <p:nvPicPr>
          <p:cNvPr id="8" name="Picture 1" descr="Logo-Praxis.png">
            <a:extLst>
              <a:ext uri="{FF2B5EF4-FFF2-40B4-BE49-F238E27FC236}">
                <a16:creationId xmlns:a16="http://schemas.microsoft.com/office/drawing/2014/main" id="{3BA79EBD-0C75-2F81-1E5B-1546B024DE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3196" y="-184827"/>
            <a:ext cx="1828800" cy="18288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40F3C0EA-CD41-9B80-2DEF-30299FEA4366}"/>
              </a:ext>
            </a:extLst>
          </p:cNvPr>
          <p:cNvSpPr txBox="1"/>
          <p:nvPr/>
        </p:nvSpPr>
        <p:spPr>
          <a:xfrm>
            <a:off x="309965" y="2200759"/>
            <a:ext cx="6137727" cy="1046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s-ES" sz="2800" dirty="0"/>
          </a:p>
          <a:p>
            <a:endParaRPr lang="es-ES" sz="1600" dirty="0"/>
          </a:p>
          <a:p>
            <a:endParaRPr lang="es-ES" dirty="0"/>
          </a:p>
        </p:txBody>
      </p:sp>
      <p:sp>
        <p:nvSpPr>
          <p:cNvPr id="10" name="Título 9">
            <a:extLst>
              <a:ext uri="{FF2B5EF4-FFF2-40B4-BE49-F238E27FC236}">
                <a16:creationId xmlns:a16="http://schemas.microsoft.com/office/drawing/2014/main" id="{BA9A3E43-BBFF-8427-98FF-A652197418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304799"/>
            <a:ext cx="10847363" cy="2063263"/>
          </a:xfrm>
        </p:spPr>
        <p:txBody>
          <a:bodyPr/>
          <a:lstStyle/>
          <a:p>
            <a:br>
              <a:rPr lang="es-ES" dirty="0"/>
            </a:br>
            <a:r>
              <a:rPr lang="es-EC" dirty="0"/>
              <a:t>¿Cómo funciona exactamente?</a:t>
            </a:r>
            <a:br>
              <a:rPr lang="es-ES" dirty="0"/>
            </a:br>
            <a:endParaRPr lang="es-EC" dirty="0"/>
          </a:p>
        </p:txBody>
      </p:sp>
      <p:sp>
        <p:nvSpPr>
          <p:cNvPr id="11" name="AutoShape 2">
            <a:extLst>
              <a:ext uri="{FF2B5EF4-FFF2-40B4-BE49-F238E27FC236}">
                <a16:creationId xmlns:a16="http://schemas.microsoft.com/office/drawing/2014/main" id="{624FFD13-89DC-DA0C-2671-CBE39C84B6A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B0CAE3C7-DADD-7F45-1C3A-11494B74DF4E}"/>
              </a:ext>
            </a:extLst>
          </p:cNvPr>
          <p:cNvSpPr txBox="1"/>
          <p:nvPr/>
        </p:nvSpPr>
        <p:spPr>
          <a:xfrm>
            <a:off x="309964" y="2200759"/>
            <a:ext cx="7054926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400" dirty="0"/>
              <a:t>El tratamiento actúa a través de un doble mecanismo:</a:t>
            </a:r>
          </a:p>
          <a:p>
            <a:pPr algn="ctr"/>
            <a:r>
              <a:rPr lang="es-ES" sz="2400" b="1" dirty="0"/>
              <a:t>Acción Farmacológica:</a:t>
            </a:r>
            <a:r>
              <a:rPr lang="es-ES" sz="2400" dirty="0"/>
              <a:t> Los medicamentos o principios activos actúan directamente sobre las células del tejido diana (por ejemplo, disolviendo grasa, mejorando la circulación o tensando la piel).</a:t>
            </a:r>
          </a:p>
          <a:p>
            <a:pPr algn="ctr"/>
            <a:r>
              <a:rPr lang="es-ES" sz="2400" b="1" dirty="0"/>
              <a:t>Acción Mecánica:</a:t>
            </a:r>
            <a:r>
              <a:rPr lang="es-ES" sz="2400" dirty="0"/>
              <a:t> El estímulo físico de la </a:t>
            </a:r>
            <a:r>
              <a:rPr lang="es-ES" sz="2400" dirty="0" err="1"/>
              <a:t>microaguja</a:t>
            </a:r>
            <a:r>
              <a:rPr lang="es-ES" sz="2400" dirty="0"/>
              <a:t> (en caso de ser inyectada o mediante microneedling) produce una pequeña injuria controlada que activa la cascada de reparación natural, estimulando la producción de colágeno y elastina.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s-EC" altLang="es-EC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050" name="Picture 2" descr="Mesoterapia | Centro Dermatológico Estético de Alicante | 965 140 460">
            <a:extLst>
              <a:ext uri="{FF2B5EF4-FFF2-40B4-BE49-F238E27FC236}">
                <a16:creationId xmlns:a16="http://schemas.microsoft.com/office/drawing/2014/main" id="{F649C3E8-3027-00AF-27BC-05E93D8BD7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4890" y="2162659"/>
            <a:ext cx="4361228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24079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30F1B9-E46C-5B9F-405F-B8FD573BAF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18">
            <a:extLst>
              <a:ext uri="{FF2B5EF4-FFF2-40B4-BE49-F238E27FC236}">
                <a16:creationId xmlns:a16="http://schemas.microsoft.com/office/drawing/2014/main" id="{F6739132-FB7B-8D4A-989C-C203B62D9ACD}"/>
              </a:ext>
            </a:extLst>
          </p:cNvPr>
          <p:cNvGrpSpPr/>
          <p:nvPr/>
        </p:nvGrpSpPr>
        <p:grpSpPr>
          <a:xfrm>
            <a:off x="0" y="3900135"/>
            <a:ext cx="2959217" cy="2959217"/>
            <a:chOff x="0" y="3900135"/>
            <a:chExt cx="2959217" cy="2959217"/>
          </a:xfrm>
        </p:grpSpPr>
        <p:sp>
          <p:nvSpPr>
            <p:cNvPr id="5" name="Forma libre 19">
              <a:extLst>
                <a:ext uri="{FF2B5EF4-FFF2-40B4-BE49-F238E27FC236}">
                  <a16:creationId xmlns:a16="http://schemas.microsoft.com/office/drawing/2014/main" id="{02D84AB4-3148-4D61-6DCC-72A34CF2415E}"/>
                </a:ext>
              </a:extLst>
            </p:cNvPr>
            <p:cNvSpPr/>
            <p:nvPr/>
          </p:nvSpPr>
          <p:spPr>
            <a:xfrm rot="16199987" flipV="1">
              <a:off x="1219389" y="5119515"/>
              <a:ext cx="1491285" cy="198837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F9D44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6" name="Forma libre 20">
              <a:extLst>
                <a:ext uri="{FF2B5EF4-FFF2-40B4-BE49-F238E27FC236}">
                  <a16:creationId xmlns:a16="http://schemas.microsoft.com/office/drawing/2014/main" id="{9AB15C8A-AB6F-843B-333C-33113F3C7628}"/>
                </a:ext>
              </a:extLst>
            </p:cNvPr>
            <p:cNvSpPr/>
            <p:nvPr/>
          </p:nvSpPr>
          <p:spPr>
            <a:xfrm rot="16199987" flipV="1">
              <a:off x="-137" y="5890866"/>
              <a:ext cx="968623" cy="96834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7" name="Forma libre 21">
              <a:extLst>
                <a:ext uri="{FF2B5EF4-FFF2-40B4-BE49-F238E27FC236}">
                  <a16:creationId xmlns:a16="http://schemas.microsoft.com/office/drawing/2014/main" id="{A0041F10-0B65-940D-8231-BC0603D27193}"/>
                </a:ext>
              </a:extLst>
            </p:cNvPr>
            <p:cNvSpPr/>
            <p:nvPr/>
          </p:nvSpPr>
          <p:spPr>
            <a:xfrm rot="16199987" flipV="1">
              <a:off x="-485281" y="4385416"/>
              <a:ext cx="1941417" cy="97085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pic>
        <p:nvPicPr>
          <p:cNvPr id="8" name="Picture 1" descr="Logo-Praxis.png">
            <a:extLst>
              <a:ext uri="{FF2B5EF4-FFF2-40B4-BE49-F238E27FC236}">
                <a16:creationId xmlns:a16="http://schemas.microsoft.com/office/drawing/2014/main" id="{FAD86103-2E56-0973-0FF7-ACB5BA0FB2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3196" y="-184827"/>
            <a:ext cx="1828800" cy="18288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43929EAB-B955-B0A3-DCED-2B51E4FDBF39}"/>
              </a:ext>
            </a:extLst>
          </p:cNvPr>
          <p:cNvSpPr txBox="1"/>
          <p:nvPr/>
        </p:nvSpPr>
        <p:spPr>
          <a:xfrm>
            <a:off x="22511" y="2200759"/>
            <a:ext cx="6073489" cy="18466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es-ES" sz="2800" dirty="0"/>
          </a:p>
          <a:p>
            <a:endParaRPr lang="es-ES" sz="2400" dirty="0"/>
          </a:p>
          <a:p>
            <a:endParaRPr lang="es-ES" sz="2800" dirty="0"/>
          </a:p>
          <a:p>
            <a:endParaRPr lang="es-ES" sz="1600" dirty="0"/>
          </a:p>
          <a:p>
            <a:endParaRPr lang="es-ES" dirty="0"/>
          </a:p>
        </p:txBody>
      </p:sp>
      <p:sp>
        <p:nvSpPr>
          <p:cNvPr id="10" name="Título 9">
            <a:extLst>
              <a:ext uri="{FF2B5EF4-FFF2-40B4-BE49-F238E27FC236}">
                <a16:creationId xmlns:a16="http://schemas.microsoft.com/office/drawing/2014/main" id="{05BCD69F-CF20-2F26-AADE-874D0C599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304799"/>
            <a:ext cx="10847363" cy="2063263"/>
          </a:xfrm>
        </p:spPr>
        <p:txBody>
          <a:bodyPr/>
          <a:lstStyle/>
          <a:p>
            <a:r>
              <a:rPr lang="es-EC" dirty="0"/>
              <a:t>Adiposidad Localizada (Grasa rebelde)</a:t>
            </a:r>
            <a:br>
              <a:rPr lang="es-ES" dirty="0"/>
            </a:br>
            <a:endParaRPr lang="es-EC" dirty="0"/>
          </a:p>
        </p:txBody>
      </p:sp>
      <p:sp>
        <p:nvSpPr>
          <p:cNvPr id="11" name="AutoShape 2">
            <a:extLst>
              <a:ext uri="{FF2B5EF4-FFF2-40B4-BE49-F238E27FC236}">
                <a16:creationId xmlns:a16="http://schemas.microsoft.com/office/drawing/2014/main" id="{B65952F4-64C1-12F6-7E16-59FF685D62C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sp>
        <p:nvSpPr>
          <p:cNvPr id="2" name="AutoShape 2" descr="Beneficios de la Mesoterapia Facial - Clínica Dr. Luis Zuluaga">
            <a:extLst>
              <a:ext uri="{FF2B5EF4-FFF2-40B4-BE49-F238E27FC236}">
                <a16:creationId xmlns:a16="http://schemas.microsoft.com/office/drawing/2014/main" id="{185B27D5-CF6C-977C-5523-B8CA50A91D2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CBAD821E-D123-4E66-E947-F36FCD1A5CCC}"/>
              </a:ext>
            </a:extLst>
          </p:cNvPr>
          <p:cNvSpPr txBox="1"/>
          <p:nvPr/>
        </p:nvSpPr>
        <p:spPr>
          <a:xfrm>
            <a:off x="415473" y="2535365"/>
            <a:ext cx="5528128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C" altLang="es-EC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Objetivo: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s-EC" altLang="es-EC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Reducir esos "gorditos" que no desaparecen fácilmente con dieta ni ejercicio (abdomen, flancos, espalda, cartucheras).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C" altLang="es-EC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Cómo actúa:</a:t>
            </a:r>
            <a:r>
              <a:rPr kumimoji="0" lang="es-EC" altLang="es-EC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Se inyectan sustancias lipolíticas que ayudan a romper las moléculas de grasa dentro de las células adiposas para que el cuerpo las elimine de forma natural a través del sistema linfático y la orina.</a:t>
            </a:r>
          </a:p>
        </p:txBody>
      </p:sp>
      <p:sp>
        <p:nvSpPr>
          <p:cNvPr id="15" name="AutoShape 3" descr="Tratamiento de mesoterapia corporal para adiposidad localizada: qué funciona realmente - Clínica Dr. Juan Peñas">
            <a:extLst>
              <a:ext uri="{FF2B5EF4-FFF2-40B4-BE49-F238E27FC236}">
                <a16:creationId xmlns:a16="http://schemas.microsoft.com/office/drawing/2014/main" id="{6DB2AD25-E293-C6EA-6DD6-023706E4E67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48400" y="3581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DE4CE868-D282-7D5C-BEF2-0BBF056EEF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2431690"/>
            <a:ext cx="5528128" cy="3943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2626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81CFC7-73D4-F1A4-A42C-9F5243CB9A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2">
            <a:extLst>
              <a:ext uri="{FF2B5EF4-FFF2-40B4-BE49-F238E27FC236}">
                <a16:creationId xmlns:a16="http://schemas.microsoft.com/office/drawing/2014/main" id="{66DDF807-7C4C-50AA-4D9E-EC7DDAE53994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sz="2800" dirty="0"/>
              <a:t>Celulitis (PEFE - Paniculopatía Edemato-</a:t>
            </a:r>
            <a:r>
              <a:rPr lang="es-EC" sz="2800" dirty="0" err="1"/>
              <a:t>Fibro</a:t>
            </a:r>
            <a:r>
              <a:rPr lang="es-EC" sz="2800" dirty="0"/>
              <a:t>-Esclerótica)</a:t>
            </a:r>
            <a:br>
              <a:rPr lang="es-EC" sz="2800" dirty="0"/>
            </a:br>
            <a:br>
              <a:rPr lang="es-EC" sz="2800" dirty="0"/>
            </a:br>
            <a:endParaRPr lang="es-ES" sz="2800" dirty="0"/>
          </a:p>
        </p:txBody>
      </p:sp>
      <p:grpSp>
        <p:nvGrpSpPr>
          <p:cNvPr id="4" name="Grupo 18">
            <a:extLst>
              <a:ext uri="{FF2B5EF4-FFF2-40B4-BE49-F238E27FC236}">
                <a16:creationId xmlns:a16="http://schemas.microsoft.com/office/drawing/2014/main" id="{E6EBC991-676D-89A4-D2FD-19C82101E11A}"/>
              </a:ext>
            </a:extLst>
          </p:cNvPr>
          <p:cNvGrpSpPr/>
          <p:nvPr/>
        </p:nvGrpSpPr>
        <p:grpSpPr>
          <a:xfrm>
            <a:off x="0" y="3900135"/>
            <a:ext cx="2959217" cy="2959217"/>
            <a:chOff x="0" y="3900135"/>
            <a:chExt cx="2959217" cy="2959217"/>
          </a:xfrm>
        </p:grpSpPr>
        <p:sp>
          <p:nvSpPr>
            <p:cNvPr id="5" name="Forma libre 19">
              <a:extLst>
                <a:ext uri="{FF2B5EF4-FFF2-40B4-BE49-F238E27FC236}">
                  <a16:creationId xmlns:a16="http://schemas.microsoft.com/office/drawing/2014/main" id="{751987F8-6AA1-80D5-6B58-94096FFF7EBA}"/>
                </a:ext>
              </a:extLst>
            </p:cNvPr>
            <p:cNvSpPr/>
            <p:nvPr/>
          </p:nvSpPr>
          <p:spPr>
            <a:xfrm rot="16199987" flipV="1">
              <a:off x="1219389" y="5119515"/>
              <a:ext cx="1491285" cy="198837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F9D44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6" name="Forma libre 20">
              <a:extLst>
                <a:ext uri="{FF2B5EF4-FFF2-40B4-BE49-F238E27FC236}">
                  <a16:creationId xmlns:a16="http://schemas.microsoft.com/office/drawing/2014/main" id="{4DF73F0B-7291-9EE8-4B9F-1897B854FE3C}"/>
                </a:ext>
              </a:extLst>
            </p:cNvPr>
            <p:cNvSpPr/>
            <p:nvPr/>
          </p:nvSpPr>
          <p:spPr>
            <a:xfrm rot="16199987" flipV="1">
              <a:off x="-137" y="5890866"/>
              <a:ext cx="968623" cy="96834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7" name="Forma libre 21">
              <a:extLst>
                <a:ext uri="{FF2B5EF4-FFF2-40B4-BE49-F238E27FC236}">
                  <a16:creationId xmlns:a16="http://schemas.microsoft.com/office/drawing/2014/main" id="{B669580F-2A5D-67B8-030B-16BC31DA5890}"/>
                </a:ext>
              </a:extLst>
            </p:cNvPr>
            <p:cNvSpPr/>
            <p:nvPr/>
          </p:nvSpPr>
          <p:spPr>
            <a:xfrm rot="16199987" flipV="1">
              <a:off x="-485281" y="4385416"/>
              <a:ext cx="1941417" cy="97085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pic>
        <p:nvPicPr>
          <p:cNvPr id="8" name="Picture 1" descr="Logo-Praxis.png">
            <a:extLst>
              <a:ext uri="{FF2B5EF4-FFF2-40B4-BE49-F238E27FC236}">
                <a16:creationId xmlns:a16="http://schemas.microsoft.com/office/drawing/2014/main" id="{BE4865E0-56B5-D647-2BD1-488E610AB4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3196" y="-184827"/>
            <a:ext cx="1828800" cy="18288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38D3D04F-2013-6CC0-545A-958DD363FE88}"/>
              </a:ext>
            </a:extLst>
          </p:cNvPr>
          <p:cNvSpPr txBox="1"/>
          <p:nvPr/>
        </p:nvSpPr>
        <p:spPr>
          <a:xfrm>
            <a:off x="594361" y="2421467"/>
            <a:ext cx="5819103" cy="15388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es-EC" sz="2800" dirty="0"/>
          </a:p>
          <a:p>
            <a:endParaRPr lang="es-EC" sz="2400" dirty="0"/>
          </a:p>
          <a:p>
            <a:endParaRPr lang="es-EC" sz="2400" dirty="0"/>
          </a:p>
          <a:p>
            <a:endParaRPr lang="es-ES" dirty="0"/>
          </a:p>
        </p:txBody>
      </p:sp>
      <p:sp>
        <p:nvSpPr>
          <p:cNvPr id="3" name="AutoShape 2" descr="Preparar la piel para un peeling - Antiaging Group Barcelona">
            <a:extLst>
              <a:ext uri="{FF2B5EF4-FFF2-40B4-BE49-F238E27FC236}">
                <a16:creationId xmlns:a16="http://schemas.microsoft.com/office/drawing/2014/main" id="{4E715B54-A31B-5F3F-70B5-1AB7EDC6B3B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C5992838-2298-53BF-096F-1320CFF27DCF}"/>
              </a:ext>
            </a:extLst>
          </p:cNvPr>
          <p:cNvSpPr txBox="1"/>
          <p:nvPr/>
        </p:nvSpPr>
        <p:spPr>
          <a:xfrm>
            <a:off x="429296" y="2666911"/>
            <a:ext cx="5984167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C" altLang="es-EC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Objetivo:</a:t>
            </a:r>
            <a:r>
              <a:rPr kumimoji="0" lang="es-EC" altLang="es-EC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Mejorar el aspecto de la "piel de naranja" y reducir la inflamación del tejido.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C" altLang="es-EC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Cómo actúa:</a:t>
            </a:r>
            <a:r>
              <a:rPr kumimoji="0" lang="es-EC" altLang="es-EC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Combina activos que drenan el líquido retenido, mejoran la microcirculación de las piernas y rompen los tabiques fibrosos que jalan la piel hacia abajo causando los hoyuelos.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03962B2B-8038-ECFD-6B7B-41FF3F763B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42760" y="1783079"/>
            <a:ext cx="4987289" cy="4591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6785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365D68-6537-EE34-2792-6F00478EE4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2">
            <a:extLst>
              <a:ext uri="{FF2B5EF4-FFF2-40B4-BE49-F238E27FC236}">
                <a16:creationId xmlns:a16="http://schemas.microsoft.com/office/drawing/2014/main" id="{86F4F916-EAF5-B464-2C1D-73CB00ED4540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sz="4000" dirty="0"/>
              <a:t>Flacidez Cutánea y Estrías</a:t>
            </a:r>
            <a:br>
              <a:rPr lang="es-EC" sz="2800" dirty="0"/>
            </a:br>
            <a:br>
              <a:rPr lang="es-EC" sz="2800" dirty="0"/>
            </a:br>
            <a:endParaRPr lang="es-ES" sz="2800" dirty="0"/>
          </a:p>
        </p:txBody>
      </p:sp>
      <p:grpSp>
        <p:nvGrpSpPr>
          <p:cNvPr id="4" name="Grupo 18">
            <a:extLst>
              <a:ext uri="{FF2B5EF4-FFF2-40B4-BE49-F238E27FC236}">
                <a16:creationId xmlns:a16="http://schemas.microsoft.com/office/drawing/2014/main" id="{1910BF74-B679-D068-54A3-D6CE7183E614}"/>
              </a:ext>
            </a:extLst>
          </p:cNvPr>
          <p:cNvGrpSpPr/>
          <p:nvPr/>
        </p:nvGrpSpPr>
        <p:grpSpPr>
          <a:xfrm>
            <a:off x="0" y="3900135"/>
            <a:ext cx="2959217" cy="2959217"/>
            <a:chOff x="0" y="3900135"/>
            <a:chExt cx="2959217" cy="2959217"/>
          </a:xfrm>
        </p:grpSpPr>
        <p:sp>
          <p:nvSpPr>
            <p:cNvPr id="5" name="Forma libre 19">
              <a:extLst>
                <a:ext uri="{FF2B5EF4-FFF2-40B4-BE49-F238E27FC236}">
                  <a16:creationId xmlns:a16="http://schemas.microsoft.com/office/drawing/2014/main" id="{30F8ED66-22C7-FCCD-21D8-1EB541364074}"/>
                </a:ext>
              </a:extLst>
            </p:cNvPr>
            <p:cNvSpPr/>
            <p:nvPr/>
          </p:nvSpPr>
          <p:spPr>
            <a:xfrm rot="16199987" flipV="1">
              <a:off x="1219389" y="5119515"/>
              <a:ext cx="1491285" cy="198837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F9D44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6" name="Forma libre 20">
              <a:extLst>
                <a:ext uri="{FF2B5EF4-FFF2-40B4-BE49-F238E27FC236}">
                  <a16:creationId xmlns:a16="http://schemas.microsoft.com/office/drawing/2014/main" id="{1D316AE7-8B47-F9C1-77E9-121F611A511C}"/>
                </a:ext>
              </a:extLst>
            </p:cNvPr>
            <p:cNvSpPr/>
            <p:nvPr/>
          </p:nvSpPr>
          <p:spPr>
            <a:xfrm rot="16199987" flipV="1">
              <a:off x="-137" y="5890866"/>
              <a:ext cx="968623" cy="96834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7" name="Forma libre 21">
              <a:extLst>
                <a:ext uri="{FF2B5EF4-FFF2-40B4-BE49-F238E27FC236}">
                  <a16:creationId xmlns:a16="http://schemas.microsoft.com/office/drawing/2014/main" id="{8C633253-882A-028D-D311-BC422CA5376A}"/>
                </a:ext>
              </a:extLst>
            </p:cNvPr>
            <p:cNvSpPr/>
            <p:nvPr/>
          </p:nvSpPr>
          <p:spPr>
            <a:xfrm rot="16199987" flipV="1">
              <a:off x="-485281" y="4385416"/>
              <a:ext cx="1941417" cy="97085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pic>
        <p:nvPicPr>
          <p:cNvPr id="8" name="Picture 1" descr="Logo-Praxis.png">
            <a:extLst>
              <a:ext uri="{FF2B5EF4-FFF2-40B4-BE49-F238E27FC236}">
                <a16:creationId xmlns:a16="http://schemas.microsoft.com/office/drawing/2014/main" id="{B8F7C971-22A7-60B6-759A-DE76543E08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3196" y="-184827"/>
            <a:ext cx="1828800" cy="18288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48FE3441-B818-ACF3-710B-86D3A7F13BF8}"/>
              </a:ext>
            </a:extLst>
          </p:cNvPr>
          <p:cNvSpPr txBox="1"/>
          <p:nvPr/>
        </p:nvSpPr>
        <p:spPr>
          <a:xfrm>
            <a:off x="1318252" y="2421467"/>
            <a:ext cx="10873743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s-EC" sz="2400" dirty="0"/>
          </a:p>
          <a:p>
            <a:endParaRPr lang="es-EC" sz="2400" dirty="0"/>
          </a:p>
          <a:p>
            <a:endParaRPr lang="es-ES" dirty="0"/>
          </a:p>
        </p:txBody>
      </p:sp>
      <p:sp>
        <p:nvSpPr>
          <p:cNvPr id="3" name="AutoShape 2" descr="Preparar la piel para un peeling - Antiaging Group Barcelona">
            <a:extLst>
              <a:ext uri="{FF2B5EF4-FFF2-40B4-BE49-F238E27FC236}">
                <a16:creationId xmlns:a16="http://schemas.microsoft.com/office/drawing/2014/main" id="{D74B6C6B-422E-0E8E-1918-E0144FB1012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E2C70D4-7482-4679-F261-7F6739D8F0BA}"/>
              </a:ext>
            </a:extLst>
          </p:cNvPr>
          <p:cNvSpPr txBox="1"/>
          <p:nvPr/>
        </p:nvSpPr>
        <p:spPr>
          <a:xfrm>
            <a:off x="342900" y="2280753"/>
            <a:ext cx="5905499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C" altLang="es-EC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Objetivo:</a:t>
            </a:r>
            <a:r>
              <a:rPr kumimoji="0" lang="es-EC" altLang="es-EC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Devolverle la firmeza a la piel (común en brazos, entrepierna o abdomen </a:t>
            </a:r>
            <a:r>
              <a:rPr kumimoji="0" lang="es-EC" altLang="es-EC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post-parto</a:t>
            </a:r>
            <a:r>
              <a:rPr kumimoji="0" lang="es-EC" altLang="es-EC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 y difuminar cicatrices lineales.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C" altLang="es-EC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Cómo actúa:</a:t>
            </a:r>
            <a:r>
              <a:rPr kumimoji="0" lang="es-EC" altLang="es-EC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Reestructura la dermis inyectando precursores de colágeno y tensores potentes que reafirman el tejido que se ha colgado.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0D98B257-76D3-5A71-54D0-C3BE45252D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76343" y="942979"/>
            <a:ext cx="3658308" cy="5686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5394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07F39F-35A2-5F59-D364-AEF72540BF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2">
            <a:extLst>
              <a:ext uri="{FF2B5EF4-FFF2-40B4-BE49-F238E27FC236}">
                <a16:creationId xmlns:a16="http://schemas.microsoft.com/office/drawing/2014/main" id="{25188BEC-C1AE-06E4-FD8B-65B983F41695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2800" dirty="0"/>
              <a:t>Principios Activos Corporales Más Utilizados</a:t>
            </a:r>
            <a:br>
              <a:rPr lang="es-EC" sz="2800" dirty="0"/>
            </a:br>
            <a:br>
              <a:rPr lang="es-EC" sz="2800" dirty="0"/>
            </a:br>
            <a:endParaRPr lang="es-ES" sz="2800" dirty="0"/>
          </a:p>
        </p:txBody>
      </p:sp>
      <p:grpSp>
        <p:nvGrpSpPr>
          <p:cNvPr id="4" name="Grupo 18">
            <a:extLst>
              <a:ext uri="{FF2B5EF4-FFF2-40B4-BE49-F238E27FC236}">
                <a16:creationId xmlns:a16="http://schemas.microsoft.com/office/drawing/2014/main" id="{59124A6F-2433-9022-4556-ECB006BF2830}"/>
              </a:ext>
            </a:extLst>
          </p:cNvPr>
          <p:cNvGrpSpPr/>
          <p:nvPr/>
        </p:nvGrpSpPr>
        <p:grpSpPr>
          <a:xfrm>
            <a:off x="0" y="3900135"/>
            <a:ext cx="2959217" cy="2959217"/>
            <a:chOff x="0" y="3900135"/>
            <a:chExt cx="2959217" cy="2959217"/>
          </a:xfrm>
        </p:grpSpPr>
        <p:sp>
          <p:nvSpPr>
            <p:cNvPr id="5" name="Forma libre 19">
              <a:extLst>
                <a:ext uri="{FF2B5EF4-FFF2-40B4-BE49-F238E27FC236}">
                  <a16:creationId xmlns:a16="http://schemas.microsoft.com/office/drawing/2014/main" id="{17BA4C08-8528-8528-7C98-2F3FC38CC5E2}"/>
                </a:ext>
              </a:extLst>
            </p:cNvPr>
            <p:cNvSpPr/>
            <p:nvPr/>
          </p:nvSpPr>
          <p:spPr>
            <a:xfrm rot="16199987" flipV="1">
              <a:off x="1219389" y="5119515"/>
              <a:ext cx="1491285" cy="198837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F9D44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6" name="Forma libre 20">
              <a:extLst>
                <a:ext uri="{FF2B5EF4-FFF2-40B4-BE49-F238E27FC236}">
                  <a16:creationId xmlns:a16="http://schemas.microsoft.com/office/drawing/2014/main" id="{A30EE4A2-4C47-7BE6-FAC2-3A6D3402D496}"/>
                </a:ext>
              </a:extLst>
            </p:cNvPr>
            <p:cNvSpPr/>
            <p:nvPr/>
          </p:nvSpPr>
          <p:spPr>
            <a:xfrm rot="16199987" flipV="1">
              <a:off x="-137" y="5890866"/>
              <a:ext cx="968623" cy="96834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7" name="Forma libre 21">
              <a:extLst>
                <a:ext uri="{FF2B5EF4-FFF2-40B4-BE49-F238E27FC236}">
                  <a16:creationId xmlns:a16="http://schemas.microsoft.com/office/drawing/2014/main" id="{14E47AC7-F6F6-DFB0-A7D2-62B565C26EF6}"/>
                </a:ext>
              </a:extLst>
            </p:cNvPr>
            <p:cNvSpPr/>
            <p:nvPr/>
          </p:nvSpPr>
          <p:spPr>
            <a:xfrm rot="16199987" flipV="1">
              <a:off x="-485281" y="4385416"/>
              <a:ext cx="1941417" cy="97085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pic>
        <p:nvPicPr>
          <p:cNvPr id="8" name="Picture 1" descr="Logo-Praxis.png">
            <a:extLst>
              <a:ext uri="{FF2B5EF4-FFF2-40B4-BE49-F238E27FC236}">
                <a16:creationId xmlns:a16="http://schemas.microsoft.com/office/drawing/2014/main" id="{F36E81F3-EBA2-9136-C306-A138477E33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3196" y="-184827"/>
            <a:ext cx="1828800" cy="18288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AutoShape 2" descr="Preparar la piel para un peeling - Antiaging Group Barcelona">
            <a:extLst>
              <a:ext uri="{FF2B5EF4-FFF2-40B4-BE49-F238E27FC236}">
                <a16:creationId xmlns:a16="http://schemas.microsoft.com/office/drawing/2014/main" id="{D30C7E48-A61E-67B8-A6A3-82BB957715D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graphicFrame>
        <p:nvGraphicFramePr>
          <p:cNvPr id="11" name="Tabla 10">
            <a:extLst>
              <a:ext uri="{FF2B5EF4-FFF2-40B4-BE49-F238E27FC236}">
                <a16:creationId xmlns:a16="http://schemas.microsoft.com/office/drawing/2014/main" id="{B58EFE76-67A3-5ECA-63FF-69C43F37EA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3438380"/>
              </p:ext>
            </p:extLst>
          </p:nvPr>
        </p:nvGraphicFramePr>
        <p:xfrm>
          <a:off x="594360" y="1300641"/>
          <a:ext cx="11178540" cy="51989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6180">
                  <a:extLst>
                    <a:ext uri="{9D8B030D-6E8A-4147-A177-3AD203B41FA5}">
                      <a16:colId xmlns:a16="http://schemas.microsoft.com/office/drawing/2014/main" val="1783504696"/>
                    </a:ext>
                  </a:extLst>
                </a:gridCol>
                <a:gridCol w="3726180">
                  <a:extLst>
                    <a:ext uri="{9D8B030D-6E8A-4147-A177-3AD203B41FA5}">
                      <a16:colId xmlns:a16="http://schemas.microsoft.com/office/drawing/2014/main" val="2119184600"/>
                    </a:ext>
                  </a:extLst>
                </a:gridCol>
                <a:gridCol w="3726180">
                  <a:extLst>
                    <a:ext uri="{9D8B030D-6E8A-4147-A177-3AD203B41FA5}">
                      <a16:colId xmlns:a16="http://schemas.microsoft.com/office/drawing/2014/main" val="68016576"/>
                    </a:ext>
                  </a:extLst>
                </a:gridCol>
              </a:tblGrid>
              <a:tr h="560456">
                <a:tc>
                  <a:txBody>
                    <a:bodyPr/>
                    <a:lstStyle/>
                    <a:p>
                      <a:r>
                        <a:rPr lang="es-EC" sz="3200" dirty="0"/>
                        <a:t>Activo</a:t>
                      </a: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3200" dirty="0"/>
                        <a:t>Nombre del activo</a:t>
                      </a:r>
                      <a:endParaRPr lang="es-EC" sz="3200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2800" dirty="0"/>
                        <a:t>M</a:t>
                      </a:r>
                      <a:r>
                        <a:rPr lang="es-EC" sz="2800" dirty="0"/>
                        <a:t>ecanismo de acción </a:t>
                      </a: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6299881"/>
                  </a:ext>
                </a:extLst>
              </a:tr>
              <a:tr h="882335">
                <a:tc>
                  <a:txBody>
                    <a:bodyPr/>
                    <a:lstStyle/>
                    <a:p>
                      <a:r>
                        <a:rPr lang="es-EC" sz="2000" b="1" dirty="0"/>
                        <a:t>Lipolíticos</a:t>
                      </a:r>
                      <a:r>
                        <a:rPr lang="es-EC" sz="2000" dirty="0"/>
                        <a:t> </a:t>
                      </a:r>
                      <a:r>
                        <a:rPr lang="es-EC" sz="2000" i="1" dirty="0"/>
                        <a:t>(Grasa)</a:t>
                      </a:r>
                      <a:endParaRPr lang="es-EC" sz="2000" b="1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C" sz="2000" b="1" dirty="0"/>
                        <a:t>L-Carnitina / Cafeína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2000" b="1" dirty="0"/>
                        <a:t>Transportadores y estimulantes de la destrucción de la grasa (triglicéridos).</a:t>
                      </a:r>
                      <a:endParaRPr lang="es-EC" sz="2000" b="1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2551403"/>
                  </a:ext>
                </a:extLst>
              </a:tr>
              <a:tr h="882335">
                <a:tc>
                  <a:txBody>
                    <a:bodyPr/>
                    <a:lstStyle/>
                    <a:p>
                      <a:r>
                        <a:rPr lang="es-EC" sz="2000" b="1" dirty="0"/>
                        <a:t>Drenantes / Venotónicos</a:t>
                      </a:r>
                      <a:r>
                        <a:rPr lang="es-EC" sz="2000" dirty="0"/>
                        <a:t> </a:t>
                      </a:r>
                      <a:r>
                        <a:rPr lang="es-EC" sz="2000" i="1" dirty="0"/>
                        <a:t>(Celulitis)</a:t>
                      </a:r>
                      <a:endParaRPr lang="es-EC" sz="2000" b="1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C" sz="2000" b="1" dirty="0"/>
                        <a:t>Alcachofa (</a:t>
                      </a:r>
                      <a:r>
                        <a:rPr lang="es-EC" sz="2000" b="1" dirty="0" err="1"/>
                        <a:t>Cynara</a:t>
                      </a:r>
                      <a:r>
                        <a:rPr lang="es-EC" sz="2000" b="1" dirty="0"/>
                        <a:t> </a:t>
                      </a:r>
                      <a:r>
                        <a:rPr lang="es-EC" sz="2000" b="1" dirty="0" err="1"/>
                        <a:t>scolymus</a:t>
                      </a:r>
                      <a:r>
                        <a:rPr lang="es-EC" sz="2000" b="1" dirty="0"/>
                        <a:t>) / </a:t>
                      </a:r>
                      <a:r>
                        <a:rPr lang="es-EC" sz="2000" b="1" dirty="0" err="1"/>
                        <a:t>Ginko</a:t>
                      </a:r>
                      <a:r>
                        <a:rPr lang="es-EC" sz="2000" b="1" dirty="0"/>
                        <a:t> Biloba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2000" b="1" dirty="0"/>
                        <a:t>Eliminación de líquidos retenidos, mejora del retorno venoso y linfático.</a:t>
                      </a:r>
                      <a:endParaRPr lang="es-EC" sz="2000" b="1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1708777"/>
                  </a:ext>
                </a:extLst>
              </a:tr>
              <a:tr h="882335">
                <a:tc>
                  <a:txBody>
                    <a:bodyPr/>
                    <a:lstStyle/>
                    <a:p>
                      <a:r>
                        <a:rPr lang="es-EC" sz="2000" b="1" dirty="0"/>
                        <a:t>Reafirmantes </a:t>
                      </a:r>
                      <a:r>
                        <a:rPr lang="es-EC" sz="2000" b="1" i="1" dirty="0"/>
                        <a:t>(Flacidez)</a:t>
                      </a:r>
                      <a:endParaRPr lang="es-EC" sz="2000" b="1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C" sz="2000" b="1" dirty="0"/>
                        <a:t>Silicio Orgánico / Centella Asiática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2000" b="1" dirty="0"/>
                        <a:t>Estimulación del fibroblasto para la síntesis de nuevo colágeno estructural.</a:t>
                      </a:r>
                      <a:endParaRPr lang="es-EC" sz="2000" b="1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9545715"/>
                  </a:ext>
                </a:extLst>
              </a:tr>
              <a:tr h="88233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C" sz="2000" b="1" dirty="0"/>
                        <a:t>Efecto tensor (precursor de acetilcolina</a:t>
                      </a:r>
                    </a:p>
                    <a:p>
                      <a:endParaRPr lang="es-EC" sz="2000" b="1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2000" b="1" dirty="0"/>
                        <a:t>DAME</a:t>
                      </a:r>
                      <a:endParaRPr lang="es-EC" sz="2000" b="1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C" sz="2000" b="1" dirty="0"/>
                        <a:t>Flacidez severa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6550285"/>
                  </a:ext>
                </a:extLst>
              </a:tr>
              <a:tr h="596503">
                <a:tc>
                  <a:txBody>
                    <a:bodyPr/>
                    <a:lstStyle/>
                    <a:p>
                      <a:endParaRPr lang="es-ES" sz="2000" b="1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2000" b="1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C" sz="2000" b="1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9736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18893523"/>
      </p:ext>
    </p:extLst>
  </p:cSld>
  <p:clrMapOvr>
    <a:masterClrMapping/>
  </p:clrMapOvr>
</p:sld>
</file>

<file path=ppt/theme/theme1.xml><?xml version="1.0" encoding="utf-8"?>
<a:theme xmlns:a="http://schemas.openxmlformats.org/drawingml/2006/main" name="Personalizar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878</TotalTime>
  <Words>777</Words>
  <Application>Microsoft Office PowerPoint</Application>
  <PresentationFormat>Panorámica</PresentationFormat>
  <Paragraphs>72</Paragraphs>
  <Slides>12</Slides>
  <Notes>12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7" baseType="lpstr">
      <vt:lpstr>Arial</vt:lpstr>
      <vt:lpstr>Calibri</vt:lpstr>
      <vt:lpstr>Franklin Gothic Book</vt:lpstr>
      <vt:lpstr>Franklin Gothic Demi</vt:lpstr>
      <vt:lpstr>Personalizar</vt:lpstr>
      <vt:lpstr>Enfermería estética y dermatocosmiatría     Docente: Elizabeth Sarango   </vt:lpstr>
      <vt:lpstr>OBJETIVO DE LA ASIGNATURA</vt:lpstr>
      <vt:lpstr>Mesoterapia Facial: Ciencia, Principios Activos y Aplicación Clínica  </vt:lpstr>
      <vt:lpstr> ¿Qué es la Mesoterapia Corporal?</vt:lpstr>
      <vt:lpstr> ¿Cómo funciona exactamente? </vt:lpstr>
      <vt:lpstr>Adiposidad Localizada (Grasa rebelde) </vt:lpstr>
      <vt:lpstr>Celulitis (PEFE - Paniculopatía Edemato-Fibro-Esclerótica)  </vt:lpstr>
      <vt:lpstr>Flacidez Cutánea y Estrías  </vt:lpstr>
      <vt:lpstr>Principios Activos Corporales Más Utilizados  </vt:lpstr>
      <vt:lpstr>Herramientas de Aplicación (¿Cómo la realizamos?) </vt:lpstr>
      <vt:lpstr>Criterios de Seguridad y Éxito </vt:lpstr>
      <vt:lpstr>Bibliografía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NOMBRE DE LA ASIGNATURA Centro de Capacitación Continua PRAXIS</dc:title>
  <dc:creator>USER</dc:creator>
  <cp:lastModifiedBy>Elizabeth Sarango</cp:lastModifiedBy>
  <cp:revision>13</cp:revision>
  <dcterms:created xsi:type="dcterms:W3CDTF">2026-01-10T14:43:24Z</dcterms:created>
  <dcterms:modified xsi:type="dcterms:W3CDTF">2026-06-27T02:51:35Z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