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70" r:id="rId15"/>
    <p:sldId id="269"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3886" autoAdjust="0"/>
  </p:normalViewPr>
  <p:slideViewPr>
    <p:cSldViewPr snapToGrid="0">
      <p:cViewPr varScale="1">
        <p:scale>
          <a:sx n="62" d="100"/>
          <a:sy n="62" d="100"/>
        </p:scale>
        <p:origin x="72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5CB15-6548-49ED-B855-D37D16272AF6}" type="doc">
      <dgm:prSet loTypeId="urn:microsoft.com/office/officeart/2005/8/layout/lProcess3" loCatId="process" qsTypeId="urn:microsoft.com/office/officeart/2005/8/quickstyle/simple4" qsCatId="simple" csTypeId="urn:microsoft.com/office/officeart/2005/8/colors/colorful3" csCatId="colorful" phldr="1"/>
      <dgm:spPr/>
      <dgm:t>
        <a:bodyPr/>
        <a:lstStyle/>
        <a:p>
          <a:endParaRPr lang="es-419"/>
        </a:p>
      </dgm:t>
    </dgm:pt>
    <dgm:pt modelId="{B969F758-2264-4F5E-8825-E1EF8D070306}">
      <dgm:prSet/>
      <dgm:spPr/>
      <dgm:t>
        <a:bodyPr/>
        <a:lstStyle/>
        <a:p>
          <a:r>
            <a:rPr lang="es-MX" dirty="0"/>
            <a:t>M</a:t>
          </a:r>
          <a:r>
            <a:rPr lang="es-MX" b="0" i="0" baseline="0" dirty="0"/>
            <a:t>ediante la queratina, de las agresiones térmicas mediante el sudor, vasodilatación. Defensas pasivas gracias a la capa córnea, secreción sebácea y el tejido adiposo, agresiones solares mediante el manto hidrolipídico, la barrera córnea, la melanina y el cabello.</a:t>
          </a:r>
          <a:endParaRPr lang="es-419" dirty="0"/>
        </a:p>
      </dgm:t>
    </dgm:pt>
    <dgm:pt modelId="{4C9406FF-4815-4791-BB40-0B2E14607BE3}" type="parTrans" cxnId="{6506930A-A209-42C9-A078-64ADFC28B864}">
      <dgm:prSet/>
      <dgm:spPr/>
      <dgm:t>
        <a:bodyPr/>
        <a:lstStyle/>
        <a:p>
          <a:endParaRPr lang="es-419"/>
        </a:p>
      </dgm:t>
    </dgm:pt>
    <dgm:pt modelId="{4DF05F91-CEE2-4967-B07E-EC423AF0410E}" type="sibTrans" cxnId="{6506930A-A209-42C9-A078-64ADFC28B864}">
      <dgm:prSet/>
      <dgm:spPr/>
      <dgm:t>
        <a:bodyPr/>
        <a:lstStyle/>
        <a:p>
          <a:endParaRPr lang="es-419"/>
        </a:p>
      </dgm:t>
    </dgm:pt>
    <dgm:pt modelId="{AA7D4906-EBE9-4CD0-953D-CC5C5B02274F}" type="pres">
      <dgm:prSet presAssocID="{99C5CB15-6548-49ED-B855-D37D16272AF6}" presName="Name0" presStyleCnt="0">
        <dgm:presLayoutVars>
          <dgm:chPref val="3"/>
          <dgm:dir/>
          <dgm:animLvl val="lvl"/>
          <dgm:resizeHandles/>
        </dgm:presLayoutVars>
      </dgm:prSet>
      <dgm:spPr/>
    </dgm:pt>
    <dgm:pt modelId="{B92EBD12-E6B7-446D-81F0-CD789B447FC3}" type="pres">
      <dgm:prSet presAssocID="{B969F758-2264-4F5E-8825-E1EF8D070306}" presName="horFlow" presStyleCnt="0"/>
      <dgm:spPr/>
    </dgm:pt>
    <dgm:pt modelId="{956FE4F5-2F0D-4CA4-9801-6959B23D2CC3}" type="pres">
      <dgm:prSet presAssocID="{B969F758-2264-4F5E-8825-E1EF8D070306}" presName="bigChev" presStyleLbl="node1" presStyleIdx="0" presStyleCnt="1" custScaleY="131263" custLinFactNeighborX="699" custLinFactNeighborY="0"/>
      <dgm:spPr/>
    </dgm:pt>
  </dgm:ptLst>
  <dgm:cxnLst>
    <dgm:cxn modelId="{6506930A-A209-42C9-A078-64ADFC28B864}" srcId="{99C5CB15-6548-49ED-B855-D37D16272AF6}" destId="{B969F758-2264-4F5E-8825-E1EF8D070306}" srcOrd="0" destOrd="0" parTransId="{4C9406FF-4815-4791-BB40-0B2E14607BE3}" sibTransId="{4DF05F91-CEE2-4967-B07E-EC423AF0410E}"/>
    <dgm:cxn modelId="{DBD5D970-DA12-4E16-B872-44E87CF4F16E}" type="presOf" srcId="{B969F758-2264-4F5E-8825-E1EF8D070306}" destId="{956FE4F5-2F0D-4CA4-9801-6959B23D2CC3}" srcOrd="0" destOrd="0" presId="urn:microsoft.com/office/officeart/2005/8/layout/lProcess3"/>
    <dgm:cxn modelId="{25144785-55C8-4D5A-908C-605BD71B383E}" type="presOf" srcId="{99C5CB15-6548-49ED-B855-D37D16272AF6}" destId="{AA7D4906-EBE9-4CD0-953D-CC5C5B02274F}" srcOrd="0" destOrd="0" presId="urn:microsoft.com/office/officeart/2005/8/layout/lProcess3"/>
    <dgm:cxn modelId="{D1B7AB77-271F-40CF-8B47-DC46A03792C8}" type="presParOf" srcId="{AA7D4906-EBE9-4CD0-953D-CC5C5B02274F}" destId="{B92EBD12-E6B7-446D-81F0-CD789B447FC3}" srcOrd="0" destOrd="0" presId="urn:microsoft.com/office/officeart/2005/8/layout/lProcess3"/>
    <dgm:cxn modelId="{3DDC9308-4318-4ACA-B4E4-AB285A40A625}" type="presParOf" srcId="{B92EBD12-E6B7-446D-81F0-CD789B447FC3}" destId="{956FE4F5-2F0D-4CA4-9801-6959B23D2CC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1E2AAB-C13D-4EE0-BCD6-423C5A034FD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419"/>
        </a:p>
      </dgm:t>
    </dgm:pt>
    <dgm:pt modelId="{E40CC401-50A5-4CB9-A8D5-FA7B80514EFA}">
      <dgm:prSet custT="1"/>
      <dgm:spPr/>
      <dgm:t>
        <a:bodyPr/>
        <a:lstStyle/>
        <a:p>
          <a:r>
            <a:rPr lang="es-MX" sz="1600" b="0" i="0" baseline="0"/>
            <a:t>Baños de sol, baños de mar, borran el manto protector, dejando la superficie desprotegida ante las agresiones climáticas y del medio ambiente.</a:t>
          </a:r>
          <a:endParaRPr lang="es-419" sz="1600"/>
        </a:p>
      </dgm:t>
    </dgm:pt>
    <dgm:pt modelId="{700F21A1-F1D9-42C8-ABBC-8D6ABD424840}" type="parTrans" cxnId="{C3FCB995-7654-4E91-AF21-9407C64331A0}">
      <dgm:prSet/>
      <dgm:spPr/>
      <dgm:t>
        <a:bodyPr/>
        <a:lstStyle/>
        <a:p>
          <a:endParaRPr lang="es-419" sz="2000"/>
        </a:p>
      </dgm:t>
    </dgm:pt>
    <dgm:pt modelId="{EF1223D2-E391-461E-9910-DF212E241B10}" type="sibTrans" cxnId="{C3FCB995-7654-4E91-AF21-9407C64331A0}">
      <dgm:prSet/>
      <dgm:spPr/>
      <dgm:t>
        <a:bodyPr/>
        <a:lstStyle/>
        <a:p>
          <a:endParaRPr lang="es-419" sz="2000"/>
        </a:p>
      </dgm:t>
    </dgm:pt>
    <dgm:pt modelId="{FC5744D8-20B9-4EF0-8D15-98A438038063}">
      <dgm:prSet custT="1"/>
      <dgm:spPr/>
      <dgm:t>
        <a:bodyPr/>
        <a:lstStyle/>
        <a:p>
          <a:r>
            <a:rPr lang="es-419" sz="1600" b="0" i="0" baseline="0" dirty="0"/>
            <a:t>El manto protector presenta </a:t>
          </a:r>
          <a:r>
            <a:rPr lang="es-419" sz="1600" b="1" i="0" baseline="0" dirty="0"/>
            <a:t>ácido urocánico </a:t>
          </a:r>
          <a:r>
            <a:rPr lang="es-419" sz="1600" b="0" i="0" baseline="0" dirty="0"/>
            <a:t>que actúa como filtro solar natural, la </a:t>
          </a:r>
          <a:r>
            <a:rPr lang="es-MX" sz="1600" b="0" i="0" baseline="0" dirty="0"/>
            <a:t>eliminación de este compuesto lleva a daño por radiación UV.</a:t>
          </a:r>
          <a:endParaRPr lang="es-419" sz="1600" dirty="0"/>
        </a:p>
      </dgm:t>
    </dgm:pt>
    <dgm:pt modelId="{86BC58B7-4165-4D63-9541-97C747B3DB15}" type="parTrans" cxnId="{463356C2-F741-4D04-B60B-5CE2910A7231}">
      <dgm:prSet/>
      <dgm:spPr/>
      <dgm:t>
        <a:bodyPr/>
        <a:lstStyle/>
        <a:p>
          <a:endParaRPr lang="es-419" sz="2000"/>
        </a:p>
      </dgm:t>
    </dgm:pt>
    <dgm:pt modelId="{25A1B03B-48A1-4644-89DD-FF39D49D3AF9}" type="sibTrans" cxnId="{463356C2-F741-4D04-B60B-5CE2910A7231}">
      <dgm:prSet/>
      <dgm:spPr/>
      <dgm:t>
        <a:bodyPr/>
        <a:lstStyle/>
        <a:p>
          <a:endParaRPr lang="es-419" sz="2000"/>
        </a:p>
      </dgm:t>
    </dgm:pt>
    <dgm:pt modelId="{9270A60D-9A16-4D03-9D30-C65E183D6126}">
      <dgm:prSet custT="1"/>
      <dgm:spPr/>
      <dgm:t>
        <a:bodyPr/>
        <a:lstStyle/>
        <a:p>
          <a:r>
            <a:rPr lang="es-MX" sz="1600" b="0" i="0" baseline="0"/>
            <a:t>Alimentación: ciertas personas presentan una anómala transmisión de los cuerpos grasos a través de las capas celulares y las glándulas de la piel, esta grasa proviene del </a:t>
          </a:r>
          <a:r>
            <a:rPr lang="es-419" sz="1600" b="0" i="0" baseline="0"/>
            <a:t>metabolismo lipídico alterado, consecuencia de desordenes hepatobiliares, o </a:t>
          </a:r>
          <a:r>
            <a:rPr lang="es-MX" sz="1600" b="0" i="0" baseline="0"/>
            <a:t>gastrointestinales, pudiendo llegar a estados seborréicos, eczemas, acné, etc.</a:t>
          </a:r>
          <a:endParaRPr lang="es-419" sz="1600"/>
        </a:p>
      </dgm:t>
    </dgm:pt>
    <dgm:pt modelId="{F8D9D398-DCB1-4574-AD79-52488975B23A}" type="parTrans" cxnId="{332E6D36-B063-47F1-A2D1-26F371631FB0}">
      <dgm:prSet/>
      <dgm:spPr/>
      <dgm:t>
        <a:bodyPr/>
        <a:lstStyle/>
        <a:p>
          <a:endParaRPr lang="es-419" sz="2000"/>
        </a:p>
      </dgm:t>
    </dgm:pt>
    <dgm:pt modelId="{9DCB2F30-F120-480A-8E15-EBCBEB1E9E89}" type="sibTrans" cxnId="{332E6D36-B063-47F1-A2D1-26F371631FB0}">
      <dgm:prSet/>
      <dgm:spPr/>
      <dgm:t>
        <a:bodyPr/>
        <a:lstStyle/>
        <a:p>
          <a:endParaRPr lang="es-419" sz="2000"/>
        </a:p>
      </dgm:t>
    </dgm:pt>
    <dgm:pt modelId="{0D5D67A5-D6C1-4518-8202-C8AC513C0803}" type="pres">
      <dgm:prSet presAssocID="{A71E2AAB-C13D-4EE0-BCD6-423C5A034FD8}" presName="Name0" presStyleCnt="0">
        <dgm:presLayoutVars>
          <dgm:dir/>
          <dgm:resizeHandles val="exact"/>
        </dgm:presLayoutVars>
      </dgm:prSet>
      <dgm:spPr/>
    </dgm:pt>
    <dgm:pt modelId="{E957DC67-E938-4130-9C8C-4B49C1C57B32}" type="pres">
      <dgm:prSet presAssocID="{A71E2AAB-C13D-4EE0-BCD6-423C5A034FD8}" presName="arrow" presStyleLbl="bgShp" presStyleIdx="0" presStyleCnt="1"/>
      <dgm:spPr/>
    </dgm:pt>
    <dgm:pt modelId="{62FEDBE1-F225-4029-A75A-A9EAD03BEF4D}" type="pres">
      <dgm:prSet presAssocID="{A71E2AAB-C13D-4EE0-BCD6-423C5A034FD8}" presName="points" presStyleCnt="0"/>
      <dgm:spPr/>
    </dgm:pt>
    <dgm:pt modelId="{6BFDB80B-FFD4-4478-98FF-18288875FC75}" type="pres">
      <dgm:prSet presAssocID="{E40CC401-50A5-4CB9-A8D5-FA7B80514EFA}" presName="compositeA" presStyleCnt="0"/>
      <dgm:spPr/>
    </dgm:pt>
    <dgm:pt modelId="{06551806-79AA-47EE-8B42-515DBF39E840}" type="pres">
      <dgm:prSet presAssocID="{E40CC401-50A5-4CB9-A8D5-FA7B80514EFA}" presName="textA" presStyleLbl="revTx" presStyleIdx="0" presStyleCnt="3">
        <dgm:presLayoutVars>
          <dgm:bulletEnabled val="1"/>
        </dgm:presLayoutVars>
      </dgm:prSet>
      <dgm:spPr/>
    </dgm:pt>
    <dgm:pt modelId="{53950CA5-7A30-43D3-A3B9-916FA25E9259}" type="pres">
      <dgm:prSet presAssocID="{E40CC401-50A5-4CB9-A8D5-FA7B80514EFA}" presName="circleA" presStyleLbl="node1" presStyleIdx="0" presStyleCnt="3"/>
      <dgm:spPr/>
    </dgm:pt>
    <dgm:pt modelId="{EC90FF7A-93B5-45AE-BEA5-8CC805DB14B9}" type="pres">
      <dgm:prSet presAssocID="{E40CC401-50A5-4CB9-A8D5-FA7B80514EFA}" presName="spaceA" presStyleCnt="0"/>
      <dgm:spPr/>
    </dgm:pt>
    <dgm:pt modelId="{4F606556-7914-4009-841F-75F0C215CDA2}" type="pres">
      <dgm:prSet presAssocID="{EF1223D2-E391-461E-9910-DF212E241B10}" presName="space" presStyleCnt="0"/>
      <dgm:spPr/>
    </dgm:pt>
    <dgm:pt modelId="{6B8B4EC8-693B-4492-B97F-41292CF9C4CE}" type="pres">
      <dgm:prSet presAssocID="{FC5744D8-20B9-4EF0-8D15-98A438038063}" presName="compositeB" presStyleCnt="0"/>
      <dgm:spPr/>
    </dgm:pt>
    <dgm:pt modelId="{A78B081C-712E-478F-8549-5D982A32C969}" type="pres">
      <dgm:prSet presAssocID="{FC5744D8-20B9-4EF0-8D15-98A438038063}" presName="textB" presStyleLbl="revTx" presStyleIdx="1" presStyleCnt="3" custScaleX="139289">
        <dgm:presLayoutVars>
          <dgm:bulletEnabled val="1"/>
        </dgm:presLayoutVars>
      </dgm:prSet>
      <dgm:spPr/>
    </dgm:pt>
    <dgm:pt modelId="{361D1039-1499-49DB-8EE1-4830F308F81B}" type="pres">
      <dgm:prSet presAssocID="{FC5744D8-20B9-4EF0-8D15-98A438038063}" presName="circleB" presStyleLbl="node1" presStyleIdx="1" presStyleCnt="3"/>
      <dgm:spPr/>
    </dgm:pt>
    <dgm:pt modelId="{A3932702-6279-42F1-8E8C-EDFB08D0C810}" type="pres">
      <dgm:prSet presAssocID="{FC5744D8-20B9-4EF0-8D15-98A438038063}" presName="spaceB" presStyleCnt="0"/>
      <dgm:spPr/>
    </dgm:pt>
    <dgm:pt modelId="{9B2AD4F8-DA30-4175-BBC6-B3933149ACA2}" type="pres">
      <dgm:prSet presAssocID="{25A1B03B-48A1-4644-89DD-FF39D49D3AF9}" presName="space" presStyleCnt="0"/>
      <dgm:spPr/>
    </dgm:pt>
    <dgm:pt modelId="{A236897B-2B8E-4080-8206-0EC41372586E}" type="pres">
      <dgm:prSet presAssocID="{9270A60D-9A16-4D03-9D30-C65E183D6126}" presName="compositeA" presStyleCnt="0"/>
      <dgm:spPr/>
    </dgm:pt>
    <dgm:pt modelId="{0DA36013-2541-4B46-9340-18A4717F50FB}" type="pres">
      <dgm:prSet presAssocID="{9270A60D-9A16-4D03-9D30-C65E183D6126}" presName="textA" presStyleLbl="revTx" presStyleIdx="2" presStyleCnt="3">
        <dgm:presLayoutVars>
          <dgm:bulletEnabled val="1"/>
        </dgm:presLayoutVars>
      </dgm:prSet>
      <dgm:spPr/>
    </dgm:pt>
    <dgm:pt modelId="{3D98A1E7-41F3-454A-A1A0-9BF524352747}" type="pres">
      <dgm:prSet presAssocID="{9270A60D-9A16-4D03-9D30-C65E183D6126}" presName="circleA" presStyleLbl="node1" presStyleIdx="2" presStyleCnt="3"/>
      <dgm:spPr/>
    </dgm:pt>
    <dgm:pt modelId="{D8A6F1B3-20C9-48BE-B0C3-C1E40F3CF8F7}" type="pres">
      <dgm:prSet presAssocID="{9270A60D-9A16-4D03-9D30-C65E183D6126}" presName="spaceA" presStyleCnt="0"/>
      <dgm:spPr/>
    </dgm:pt>
  </dgm:ptLst>
  <dgm:cxnLst>
    <dgm:cxn modelId="{9DC86C16-33A9-400E-8CF0-4EDD8060767F}" type="presOf" srcId="{A71E2AAB-C13D-4EE0-BCD6-423C5A034FD8}" destId="{0D5D67A5-D6C1-4518-8202-C8AC513C0803}" srcOrd="0" destOrd="0" presId="urn:microsoft.com/office/officeart/2005/8/layout/hProcess11"/>
    <dgm:cxn modelId="{332E6D36-B063-47F1-A2D1-26F371631FB0}" srcId="{A71E2AAB-C13D-4EE0-BCD6-423C5A034FD8}" destId="{9270A60D-9A16-4D03-9D30-C65E183D6126}" srcOrd="2" destOrd="0" parTransId="{F8D9D398-DCB1-4574-AD79-52488975B23A}" sibTransId="{9DCB2F30-F120-480A-8E15-EBCBEB1E9E89}"/>
    <dgm:cxn modelId="{771A8E75-5BF0-4390-92FB-BD3F0FD07A05}" type="presOf" srcId="{9270A60D-9A16-4D03-9D30-C65E183D6126}" destId="{0DA36013-2541-4B46-9340-18A4717F50FB}" srcOrd="0" destOrd="0" presId="urn:microsoft.com/office/officeart/2005/8/layout/hProcess11"/>
    <dgm:cxn modelId="{C3FCB995-7654-4E91-AF21-9407C64331A0}" srcId="{A71E2AAB-C13D-4EE0-BCD6-423C5A034FD8}" destId="{E40CC401-50A5-4CB9-A8D5-FA7B80514EFA}" srcOrd="0" destOrd="0" parTransId="{700F21A1-F1D9-42C8-ABBC-8D6ABD424840}" sibTransId="{EF1223D2-E391-461E-9910-DF212E241B10}"/>
    <dgm:cxn modelId="{463356C2-F741-4D04-B60B-5CE2910A7231}" srcId="{A71E2AAB-C13D-4EE0-BCD6-423C5A034FD8}" destId="{FC5744D8-20B9-4EF0-8D15-98A438038063}" srcOrd="1" destOrd="0" parTransId="{86BC58B7-4165-4D63-9541-97C747B3DB15}" sibTransId="{25A1B03B-48A1-4644-89DD-FF39D49D3AF9}"/>
    <dgm:cxn modelId="{F89A6AD0-B187-46DC-964F-89BFED60300E}" type="presOf" srcId="{FC5744D8-20B9-4EF0-8D15-98A438038063}" destId="{A78B081C-712E-478F-8549-5D982A32C969}" srcOrd="0" destOrd="0" presId="urn:microsoft.com/office/officeart/2005/8/layout/hProcess11"/>
    <dgm:cxn modelId="{57849BF9-2432-4A51-B7AF-327449DB3AE7}" type="presOf" srcId="{E40CC401-50A5-4CB9-A8D5-FA7B80514EFA}" destId="{06551806-79AA-47EE-8B42-515DBF39E840}" srcOrd="0" destOrd="0" presId="urn:microsoft.com/office/officeart/2005/8/layout/hProcess11"/>
    <dgm:cxn modelId="{58BBAD15-AFCE-405E-9F14-7801E8E20D22}" type="presParOf" srcId="{0D5D67A5-D6C1-4518-8202-C8AC513C0803}" destId="{E957DC67-E938-4130-9C8C-4B49C1C57B32}" srcOrd="0" destOrd="0" presId="urn:microsoft.com/office/officeart/2005/8/layout/hProcess11"/>
    <dgm:cxn modelId="{B508A16B-0D7A-4E95-A8E2-6EFFEBC73C82}" type="presParOf" srcId="{0D5D67A5-D6C1-4518-8202-C8AC513C0803}" destId="{62FEDBE1-F225-4029-A75A-A9EAD03BEF4D}" srcOrd="1" destOrd="0" presId="urn:microsoft.com/office/officeart/2005/8/layout/hProcess11"/>
    <dgm:cxn modelId="{C9ADEDE1-9684-49BA-9B9F-E2F685DD4D41}" type="presParOf" srcId="{62FEDBE1-F225-4029-A75A-A9EAD03BEF4D}" destId="{6BFDB80B-FFD4-4478-98FF-18288875FC75}" srcOrd="0" destOrd="0" presId="urn:microsoft.com/office/officeart/2005/8/layout/hProcess11"/>
    <dgm:cxn modelId="{6CD5A291-338A-43FE-8829-5BC204A6A3F8}" type="presParOf" srcId="{6BFDB80B-FFD4-4478-98FF-18288875FC75}" destId="{06551806-79AA-47EE-8B42-515DBF39E840}" srcOrd="0" destOrd="0" presId="urn:microsoft.com/office/officeart/2005/8/layout/hProcess11"/>
    <dgm:cxn modelId="{4B347A2A-8CF3-4603-9FB6-5FDE7E9E3964}" type="presParOf" srcId="{6BFDB80B-FFD4-4478-98FF-18288875FC75}" destId="{53950CA5-7A30-43D3-A3B9-916FA25E9259}" srcOrd="1" destOrd="0" presId="urn:microsoft.com/office/officeart/2005/8/layout/hProcess11"/>
    <dgm:cxn modelId="{6FB13ED1-A96E-460E-90F0-C5701202910A}" type="presParOf" srcId="{6BFDB80B-FFD4-4478-98FF-18288875FC75}" destId="{EC90FF7A-93B5-45AE-BEA5-8CC805DB14B9}" srcOrd="2" destOrd="0" presId="urn:microsoft.com/office/officeart/2005/8/layout/hProcess11"/>
    <dgm:cxn modelId="{76F3A692-F31C-4CB5-AA36-39113827D665}" type="presParOf" srcId="{62FEDBE1-F225-4029-A75A-A9EAD03BEF4D}" destId="{4F606556-7914-4009-841F-75F0C215CDA2}" srcOrd="1" destOrd="0" presId="urn:microsoft.com/office/officeart/2005/8/layout/hProcess11"/>
    <dgm:cxn modelId="{17A84A7C-5288-47D6-BA9D-B6EA22F3DC25}" type="presParOf" srcId="{62FEDBE1-F225-4029-A75A-A9EAD03BEF4D}" destId="{6B8B4EC8-693B-4492-B97F-41292CF9C4CE}" srcOrd="2" destOrd="0" presId="urn:microsoft.com/office/officeart/2005/8/layout/hProcess11"/>
    <dgm:cxn modelId="{0BC43E02-0118-4E0E-9552-3B3DDE38BC2C}" type="presParOf" srcId="{6B8B4EC8-693B-4492-B97F-41292CF9C4CE}" destId="{A78B081C-712E-478F-8549-5D982A32C969}" srcOrd="0" destOrd="0" presId="urn:microsoft.com/office/officeart/2005/8/layout/hProcess11"/>
    <dgm:cxn modelId="{58593C00-17BA-4163-886A-18DA0BDA973F}" type="presParOf" srcId="{6B8B4EC8-693B-4492-B97F-41292CF9C4CE}" destId="{361D1039-1499-49DB-8EE1-4830F308F81B}" srcOrd="1" destOrd="0" presId="urn:microsoft.com/office/officeart/2005/8/layout/hProcess11"/>
    <dgm:cxn modelId="{B95C1CF0-728B-46C6-84FF-AC099AD0327E}" type="presParOf" srcId="{6B8B4EC8-693B-4492-B97F-41292CF9C4CE}" destId="{A3932702-6279-42F1-8E8C-EDFB08D0C810}" srcOrd="2" destOrd="0" presId="urn:microsoft.com/office/officeart/2005/8/layout/hProcess11"/>
    <dgm:cxn modelId="{425CEFCB-E5DE-47B7-8541-F9DA47ECA728}" type="presParOf" srcId="{62FEDBE1-F225-4029-A75A-A9EAD03BEF4D}" destId="{9B2AD4F8-DA30-4175-BBC6-B3933149ACA2}" srcOrd="3" destOrd="0" presId="urn:microsoft.com/office/officeart/2005/8/layout/hProcess11"/>
    <dgm:cxn modelId="{01A9C574-09A8-4D6D-A86D-D26796496EBF}" type="presParOf" srcId="{62FEDBE1-F225-4029-A75A-A9EAD03BEF4D}" destId="{A236897B-2B8E-4080-8206-0EC41372586E}" srcOrd="4" destOrd="0" presId="urn:microsoft.com/office/officeart/2005/8/layout/hProcess11"/>
    <dgm:cxn modelId="{B7895AA3-B4AF-4B8E-8F39-D741F32CF07D}" type="presParOf" srcId="{A236897B-2B8E-4080-8206-0EC41372586E}" destId="{0DA36013-2541-4B46-9340-18A4717F50FB}" srcOrd="0" destOrd="0" presId="urn:microsoft.com/office/officeart/2005/8/layout/hProcess11"/>
    <dgm:cxn modelId="{EF82FD44-A521-44EE-862F-3AC80DD99CB7}" type="presParOf" srcId="{A236897B-2B8E-4080-8206-0EC41372586E}" destId="{3D98A1E7-41F3-454A-A1A0-9BF524352747}" srcOrd="1" destOrd="0" presId="urn:microsoft.com/office/officeart/2005/8/layout/hProcess11"/>
    <dgm:cxn modelId="{B9F11085-6071-4DCB-8FF7-EDE37D77D4E1}" type="presParOf" srcId="{A236897B-2B8E-4080-8206-0EC41372586E}" destId="{D8A6F1B3-20C9-48BE-B0C3-C1E40F3CF8F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C07399-92E0-4C53-BAA3-1D9A5146904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419"/>
        </a:p>
      </dgm:t>
    </dgm:pt>
    <dgm:pt modelId="{37867E79-7121-4CA3-A7C4-73261338C4EE}">
      <dgm:prSet/>
      <dgm:spPr/>
      <dgm:t>
        <a:bodyPr/>
        <a:lstStyle/>
        <a:p>
          <a:r>
            <a:rPr lang="es-MX" b="0" i="0" baseline="0"/>
            <a:t>Cuidados cosmetológicos: es importante saber la composición del manto hidrolipídico ya que a nivel cosmético, la cantidad de lípidos de la superficie cutánea sirve también como criterio para la formulación de productos cosméticos dedicados a la higiene y a los cuidados cosmetológicos de la piel. Y al igual muchos problemas estéticos requieren el uso de un buen sustituto de la emulsión epicutánea.</a:t>
          </a:r>
          <a:endParaRPr lang="es-419"/>
        </a:p>
      </dgm:t>
    </dgm:pt>
    <dgm:pt modelId="{B680AABB-0F0D-41F6-AC29-AA8B1B74C8DA}" type="parTrans" cxnId="{1C0B7584-1947-4262-A7B5-717B759425CC}">
      <dgm:prSet/>
      <dgm:spPr/>
      <dgm:t>
        <a:bodyPr/>
        <a:lstStyle/>
        <a:p>
          <a:endParaRPr lang="es-419"/>
        </a:p>
      </dgm:t>
    </dgm:pt>
    <dgm:pt modelId="{65777E44-5729-49CD-94F5-6C426FA95812}" type="sibTrans" cxnId="{1C0B7584-1947-4262-A7B5-717B759425CC}">
      <dgm:prSet/>
      <dgm:spPr/>
      <dgm:t>
        <a:bodyPr/>
        <a:lstStyle/>
        <a:p>
          <a:endParaRPr lang="es-419"/>
        </a:p>
      </dgm:t>
    </dgm:pt>
    <dgm:pt modelId="{F10C0941-4F40-48AF-B505-5BE91BB52913}">
      <dgm:prSet/>
      <dgm:spPr/>
      <dgm:t>
        <a:bodyPr/>
        <a:lstStyle/>
        <a:p>
          <a:r>
            <a:rPr lang="es-419" b="0" i="0" baseline="0"/>
            <a:t>Origen químico: solventes poderosos, detergentes potentes.</a:t>
          </a:r>
          <a:endParaRPr lang="es-419"/>
        </a:p>
      </dgm:t>
    </dgm:pt>
    <dgm:pt modelId="{74282A01-9464-4313-A6E3-E3501E4EF762}" type="parTrans" cxnId="{D45A8C4B-3F5B-45D2-90B5-B096F9679333}">
      <dgm:prSet/>
      <dgm:spPr/>
      <dgm:t>
        <a:bodyPr/>
        <a:lstStyle/>
        <a:p>
          <a:endParaRPr lang="es-419"/>
        </a:p>
      </dgm:t>
    </dgm:pt>
    <dgm:pt modelId="{D822BF95-1B3F-4493-AAC4-A7C494839D35}" type="sibTrans" cxnId="{D45A8C4B-3F5B-45D2-90B5-B096F9679333}">
      <dgm:prSet/>
      <dgm:spPr/>
      <dgm:t>
        <a:bodyPr/>
        <a:lstStyle/>
        <a:p>
          <a:endParaRPr lang="es-419"/>
        </a:p>
      </dgm:t>
    </dgm:pt>
    <dgm:pt modelId="{0B0A2D24-B916-4E00-840F-F8ED4BC555EC}">
      <dgm:prSet/>
      <dgm:spPr/>
      <dgm:t>
        <a:bodyPr/>
        <a:lstStyle/>
        <a:p>
          <a:r>
            <a:rPr lang="es-MX" b="0" i="0" baseline="0"/>
            <a:t>Origen físico: Desincrustación galvánica (transforma las grasas insolubles en solubles). Hiperhidratación (estallido de la célula córnea).</a:t>
          </a:r>
          <a:endParaRPr lang="es-419"/>
        </a:p>
      </dgm:t>
    </dgm:pt>
    <dgm:pt modelId="{25A60FF4-5FC3-48DC-960D-E59CD390E39F}" type="parTrans" cxnId="{AB58CBC1-ABE5-4C80-8015-8EAB7DC6EE79}">
      <dgm:prSet/>
      <dgm:spPr/>
      <dgm:t>
        <a:bodyPr/>
        <a:lstStyle/>
        <a:p>
          <a:endParaRPr lang="es-419"/>
        </a:p>
      </dgm:t>
    </dgm:pt>
    <dgm:pt modelId="{8B03A498-DFC4-481B-BCAC-8216ADF4B347}" type="sibTrans" cxnId="{AB58CBC1-ABE5-4C80-8015-8EAB7DC6EE79}">
      <dgm:prSet/>
      <dgm:spPr/>
      <dgm:t>
        <a:bodyPr/>
        <a:lstStyle/>
        <a:p>
          <a:endParaRPr lang="es-419"/>
        </a:p>
      </dgm:t>
    </dgm:pt>
    <dgm:pt modelId="{047A4550-96E0-43EA-A9B5-7758D777EC4B}" type="pres">
      <dgm:prSet presAssocID="{BCC07399-92E0-4C53-BAA3-1D9A5146904C}" presName="Name0" presStyleCnt="0">
        <dgm:presLayoutVars>
          <dgm:chMax val="7"/>
          <dgm:dir/>
          <dgm:animLvl val="lvl"/>
          <dgm:resizeHandles val="exact"/>
        </dgm:presLayoutVars>
      </dgm:prSet>
      <dgm:spPr/>
    </dgm:pt>
    <dgm:pt modelId="{383755DA-E8E5-4157-A811-F068E79098D1}" type="pres">
      <dgm:prSet presAssocID="{37867E79-7121-4CA3-A7C4-73261338C4EE}" presName="circle1" presStyleLbl="node1" presStyleIdx="0" presStyleCnt="3"/>
      <dgm:spPr/>
    </dgm:pt>
    <dgm:pt modelId="{71DEF0D8-A86C-431B-86B7-734CF2A83AEC}" type="pres">
      <dgm:prSet presAssocID="{37867E79-7121-4CA3-A7C4-73261338C4EE}" presName="space" presStyleCnt="0"/>
      <dgm:spPr/>
    </dgm:pt>
    <dgm:pt modelId="{91F8E398-CB91-4AF4-A928-3D74B389A478}" type="pres">
      <dgm:prSet presAssocID="{37867E79-7121-4CA3-A7C4-73261338C4EE}" presName="rect1" presStyleLbl="alignAcc1" presStyleIdx="0" presStyleCnt="3"/>
      <dgm:spPr/>
    </dgm:pt>
    <dgm:pt modelId="{49FC4884-DC1E-4A7E-8209-9F36782C4A94}" type="pres">
      <dgm:prSet presAssocID="{F10C0941-4F40-48AF-B505-5BE91BB52913}" presName="vertSpace2" presStyleLbl="node1" presStyleIdx="0" presStyleCnt="3"/>
      <dgm:spPr/>
    </dgm:pt>
    <dgm:pt modelId="{409DB4BB-3694-4EC9-9408-D5AC9511103E}" type="pres">
      <dgm:prSet presAssocID="{F10C0941-4F40-48AF-B505-5BE91BB52913}" presName="circle2" presStyleLbl="node1" presStyleIdx="1" presStyleCnt="3"/>
      <dgm:spPr/>
    </dgm:pt>
    <dgm:pt modelId="{53DC6FFD-D2FD-4263-9D6F-CA4BAA52593D}" type="pres">
      <dgm:prSet presAssocID="{F10C0941-4F40-48AF-B505-5BE91BB52913}" presName="rect2" presStyleLbl="alignAcc1" presStyleIdx="1" presStyleCnt="3"/>
      <dgm:spPr/>
    </dgm:pt>
    <dgm:pt modelId="{6EC61AE9-CE81-409C-B248-C77011DEAC0B}" type="pres">
      <dgm:prSet presAssocID="{0B0A2D24-B916-4E00-840F-F8ED4BC555EC}" presName="vertSpace3" presStyleLbl="node1" presStyleIdx="1" presStyleCnt="3"/>
      <dgm:spPr/>
    </dgm:pt>
    <dgm:pt modelId="{90696E7C-C568-4622-95C7-BEF3B2F6F31B}" type="pres">
      <dgm:prSet presAssocID="{0B0A2D24-B916-4E00-840F-F8ED4BC555EC}" presName="circle3" presStyleLbl="node1" presStyleIdx="2" presStyleCnt="3"/>
      <dgm:spPr/>
    </dgm:pt>
    <dgm:pt modelId="{260F6EB0-31E5-4AE4-8FEE-53E6135428B2}" type="pres">
      <dgm:prSet presAssocID="{0B0A2D24-B916-4E00-840F-F8ED4BC555EC}" presName="rect3" presStyleLbl="alignAcc1" presStyleIdx="2" presStyleCnt="3"/>
      <dgm:spPr/>
    </dgm:pt>
    <dgm:pt modelId="{87744FB8-C35F-4495-9982-95E5B96AF3FA}" type="pres">
      <dgm:prSet presAssocID="{37867E79-7121-4CA3-A7C4-73261338C4EE}" presName="rect1ParTxNoCh" presStyleLbl="alignAcc1" presStyleIdx="2" presStyleCnt="3">
        <dgm:presLayoutVars>
          <dgm:chMax val="1"/>
          <dgm:bulletEnabled val="1"/>
        </dgm:presLayoutVars>
      </dgm:prSet>
      <dgm:spPr/>
    </dgm:pt>
    <dgm:pt modelId="{34B2CD31-4AF8-4ED1-B94B-3A679D9C4A22}" type="pres">
      <dgm:prSet presAssocID="{F10C0941-4F40-48AF-B505-5BE91BB52913}" presName="rect2ParTxNoCh" presStyleLbl="alignAcc1" presStyleIdx="2" presStyleCnt="3">
        <dgm:presLayoutVars>
          <dgm:chMax val="1"/>
          <dgm:bulletEnabled val="1"/>
        </dgm:presLayoutVars>
      </dgm:prSet>
      <dgm:spPr/>
    </dgm:pt>
    <dgm:pt modelId="{CFF00ABA-B1AF-4305-98BE-CC7317654672}" type="pres">
      <dgm:prSet presAssocID="{0B0A2D24-B916-4E00-840F-F8ED4BC555EC}" presName="rect3ParTxNoCh" presStyleLbl="alignAcc1" presStyleIdx="2" presStyleCnt="3">
        <dgm:presLayoutVars>
          <dgm:chMax val="1"/>
          <dgm:bulletEnabled val="1"/>
        </dgm:presLayoutVars>
      </dgm:prSet>
      <dgm:spPr/>
    </dgm:pt>
  </dgm:ptLst>
  <dgm:cxnLst>
    <dgm:cxn modelId="{FEC82100-8E19-43FB-9CFA-36EC2556F589}" type="presOf" srcId="{F10C0941-4F40-48AF-B505-5BE91BB52913}" destId="{53DC6FFD-D2FD-4263-9D6F-CA4BAA52593D}" srcOrd="0" destOrd="0" presId="urn:microsoft.com/office/officeart/2005/8/layout/target3"/>
    <dgm:cxn modelId="{5DC66E1A-38CD-4366-8926-B4522F1738BC}" type="presOf" srcId="{37867E79-7121-4CA3-A7C4-73261338C4EE}" destId="{91F8E398-CB91-4AF4-A928-3D74B389A478}" srcOrd="0" destOrd="0" presId="urn:microsoft.com/office/officeart/2005/8/layout/target3"/>
    <dgm:cxn modelId="{F2DED738-B07E-4A8F-A67F-99F15DE192AF}" type="presOf" srcId="{37867E79-7121-4CA3-A7C4-73261338C4EE}" destId="{87744FB8-C35F-4495-9982-95E5B96AF3FA}" srcOrd="1" destOrd="0" presId="urn:microsoft.com/office/officeart/2005/8/layout/target3"/>
    <dgm:cxn modelId="{E9880869-DAB7-49E4-ACF7-73EC50051189}" type="presOf" srcId="{0B0A2D24-B916-4E00-840F-F8ED4BC555EC}" destId="{CFF00ABA-B1AF-4305-98BE-CC7317654672}" srcOrd="1" destOrd="0" presId="urn:microsoft.com/office/officeart/2005/8/layout/target3"/>
    <dgm:cxn modelId="{D45A8C4B-3F5B-45D2-90B5-B096F9679333}" srcId="{BCC07399-92E0-4C53-BAA3-1D9A5146904C}" destId="{F10C0941-4F40-48AF-B505-5BE91BB52913}" srcOrd="1" destOrd="0" parTransId="{74282A01-9464-4313-A6E3-E3501E4EF762}" sibTransId="{D822BF95-1B3F-4493-AAC4-A7C494839D35}"/>
    <dgm:cxn modelId="{1C0B7584-1947-4262-A7B5-717B759425CC}" srcId="{BCC07399-92E0-4C53-BAA3-1D9A5146904C}" destId="{37867E79-7121-4CA3-A7C4-73261338C4EE}" srcOrd="0" destOrd="0" parTransId="{B680AABB-0F0D-41F6-AC29-AA8B1B74C8DA}" sibTransId="{65777E44-5729-49CD-94F5-6C426FA95812}"/>
    <dgm:cxn modelId="{DC80F686-E760-4BD3-ABB3-22EE58B28822}" type="presOf" srcId="{F10C0941-4F40-48AF-B505-5BE91BB52913}" destId="{34B2CD31-4AF8-4ED1-B94B-3A679D9C4A22}" srcOrd="1" destOrd="0" presId="urn:microsoft.com/office/officeart/2005/8/layout/target3"/>
    <dgm:cxn modelId="{1995A999-C726-402F-BBEA-C31D5384CB89}" type="presOf" srcId="{BCC07399-92E0-4C53-BAA3-1D9A5146904C}" destId="{047A4550-96E0-43EA-A9B5-7758D777EC4B}" srcOrd="0" destOrd="0" presId="urn:microsoft.com/office/officeart/2005/8/layout/target3"/>
    <dgm:cxn modelId="{475C33BC-B7C3-4C87-8032-F407A2127919}" type="presOf" srcId="{0B0A2D24-B916-4E00-840F-F8ED4BC555EC}" destId="{260F6EB0-31E5-4AE4-8FEE-53E6135428B2}" srcOrd="0" destOrd="0" presId="urn:microsoft.com/office/officeart/2005/8/layout/target3"/>
    <dgm:cxn modelId="{AB58CBC1-ABE5-4C80-8015-8EAB7DC6EE79}" srcId="{BCC07399-92E0-4C53-BAA3-1D9A5146904C}" destId="{0B0A2D24-B916-4E00-840F-F8ED4BC555EC}" srcOrd="2" destOrd="0" parTransId="{25A60FF4-5FC3-48DC-960D-E59CD390E39F}" sibTransId="{8B03A498-DFC4-481B-BCAC-8216ADF4B347}"/>
    <dgm:cxn modelId="{F4F38B5C-CA9F-40F5-8E60-994AD950AE6C}" type="presParOf" srcId="{047A4550-96E0-43EA-A9B5-7758D777EC4B}" destId="{383755DA-E8E5-4157-A811-F068E79098D1}" srcOrd="0" destOrd="0" presId="urn:microsoft.com/office/officeart/2005/8/layout/target3"/>
    <dgm:cxn modelId="{FF18CA08-D84E-4658-A9B0-D784BF9F3E91}" type="presParOf" srcId="{047A4550-96E0-43EA-A9B5-7758D777EC4B}" destId="{71DEF0D8-A86C-431B-86B7-734CF2A83AEC}" srcOrd="1" destOrd="0" presId="urn:microsoft.com/office/officeart/2005/8/layout/target3"/>
    <dgm:cxn modelId="{B8203A14-C480-4E8B-99F1-286C68F7FC74}" type="presParOf" srcId="{047A4550-96E0-43EA-A9B5-7758D777EC4B}" destId="{91F8E398-CB91-4AF4-A928-3D74B389A478}" srcOrd="2" destOrd="0" presId="urn:microsoft.com/office/officeart/2005/8/layout/target3"/>
    <dgm:cxn modelId="{30D622EC-A210-4D10-9C8B-FEC8559E3F1A}" type="presParOf" srcId="{047A4550-96E0-43EA-A9B5-7758D777EC4B}" destId="{49FC4884-DC1E-4A7E-8209-9F36782C4A94}" srcOrd="3" destOrd="0" presId="urn:microsoft.com/office/officeart/2005/8/layout/target3"/>
    <dgm:cxn modelId="{5D1BC70E-86A7-4730-8410-90D1DD6548DF}" type="presParOf" srcId="{047A4550-96E0-43EA-A9B5-7758D777EC4B}" destId="{409DB4BB-3694-4EC9-9408-D5AC9511103E}" srcOrd="4" destOrd="0" presId="urn:microsoft.com/office/officeart/2005/8/layout/target3"/>
    <dgm:cxn modelId="{3A68002C-A021-4A40-8666-9A05EBE47CAF}" type="presParOf" srcId="{047A4550-96E0-43EA-A9B5-7758D777EC4B}" destId="{53DC6FFD-D2FD-4263-9D6F-CA4BAA52593D}" srcOrd="5" destOrd="0" presId="urn:microsoft.com/office/officeart/2005/8/layout/target3"/>
    <dgm:cxn modelId="{1735E80D-FE74-404E-8CAF-3FA965774413}" type="presParOf" srcId="{047A4550-96E0-43EA-A9B5-7758D777EC4B}" destId="{6EC61AE9-CE81-409C-B248-C77011DEAC0B}" srcOrd="6" destOrd="0" presId="urn:microsoft.com/office/officeart/2005/8/layout/target3"/>
    <dgm:cxn modelId="{823C6599-8F22-4D43-8F59-0903785120E7}" type="presParOf" srcId="{047A4550-96E0-43EA-A9B5-7758D777EC4B}" destId="{90696E7C-C568-4622-95C7-BEF3B2F6F31B}" srcOrd="7" destOrd="0" presId="urn:microsoft.com/office/officeart/2005/8/layout/target3"/>
    <dgm:cxn modelId="{E0105532-39CD-467D-A1EF-18A02F640A4E}" type="presParOf" srcId="{047A4550-96E0-43EA-A9B5-7758D777EC4B}" destId="{260F6EB0-31E5-4AE4-8FEE-53E6135428B2}" srcOrd="8" destOrd="0" presId="urn:microsoft.com/office/officeart/2005/8/layout/target3"/>
    <dgm:cxn modelId="{4DB4BEF2-ADBD-442D-9645-C928C6B63622}" type="presParOf" srcId="{047A4550-96E0-43EA-A9B5-7758D777EC4B}" destId="{87744FB8-C35F-4495-9982-95E5B96AF3FA}" srcOrd="9" destOrd="0" presId="urn:microsoft.com/office/officeart/2005/8/layout/target3"/>
    <dgm:cxn modelId="{7402AC83-7916-437F-992A-DC1DBF9CAD97}" type="presParOf" srcId="{047A4550-96E0-43EA-A9B5-7758D777EC4B}" destId="{34B2CD31-4AF8-4ED1-B94B-3A679D9C4A22}" srcOrd="10" destOrd="0" presId="urn:microsoft.com/office/officeart/2005/8/layout/target3"/>
    <dgm:cxn modelId="{ADB44440-7DEE-4BA0-B4B1-4E4B700772FE}" type="presParOf" srcId="{047A4550-96E0-43EA-A9B5-7758D777EC4B}" destId="{CFF00ABA-B1AF-4305-98BE-CC7317654672}"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11D865-F7E6-4CB8-A3E8-D258001DBCD0}"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s-419"/>
        </a:p>
      </dgm:t>
    </dgm:pt>
    <dgm:pt modelId="{BD92446A-185E-4238-93C6-5D4A89CC0129}">
      <dgm:prSet/>
      <dgm:spPr/>
      <dgm:t>
        <a:bodyPr/>
        <a:lstStyle/>
        <a:p>
          <a:r>
            <a:rPr lang="es-MX" b="0" i="0" baseline="0"/>
            <a:t>La permeabilidad se define como la capacidad de un material para que un fluido lo atraviese sin alterar su estructura interna.</a:t>
          </a:r>
          <a:endParaRPr lang="es-419"/>
        </a:p>
      </dgm:t>
    </dgm:pt>
    <dgm:pt modelId="{C3E3C61B-C9B0-4EF4-8BD8-76E1A9F4FE1C}" type="parTrans" cxnId="{076C3D30-0623-404C-A49F-E5A16FCAEF49}">
      <dgm:prSet/>
      <dgm:spPr/>
      <dgm:t>
        <a:bodyPr/>
        <a:lstStyle/>
        <a:p>
          <a:endParaRPr lang="es-419"/>
        </a:p>
      </dgm:t>
    </dgm:pt>
    <dgm:pt modelId="{EB75C283-4BB3-4F47-B870-C8B90B693027}" type="sibTrans" cxnId="{076C3D30-0623-404C-A49F-E5A16FCAEF49}">
      <dgm:prSet/>
      <dgm:spPr/>
      <dgm:t>
        <a:bodyPr/>
        <a:lstStyle/>
        <a:p>
          <a:endParaRPr lang="es-419"/>
        </a:p>
      </dgm:t>
    </dgm:pt>
    <dgm:pt modelId="{1D8567DD-48A9-409B-A304-38D47781BD21}">
      <dgm:prSet/>
      <dgm:spPr/>
      <dgm:t>
        <a:bodyPr/>
        <a:lstStyle/>
        <a:p>
          <a:r>
            <a:rPr lang="es-MX" b="0" i="0" baseline="0"/>
            <a:t>La piel presenta una permeabilidad selectiva, puede absorber en general sustancias hidro y liposolubles. También permite el intercambio con el exterior a manera de filtro, esta propiedad de la piel se utiliza para la administración de medicamentos y algunos productos </a:t>
          </a:r>
          <a:r>
            <a:rPr lang="es-419" b="0" i="0" baseline="0"/>
            <a:t>cosmetológicos.</a:t>
          </a:r>
          <a:endParaRPr lang="es-419"/>
        </a:p>
      </dgm:t>
    </dgm:pt>
    <dgm:pt modelId="{DD5952A3-CA37-402E-A237-6E9194FA8CF0}" type="parTrans" cxnId="{24003119-CCE9-4C2C-91D0-3EC83ACC0D8F}">
      <dgm:prSet/>
      <dgm:spPr/>
      <dgm:t>
        <a:bodyPr/>
        <a:lstStyle/>
        <a:p>
          <a:endParaRPr lang="es-419"/>
        </a:p>
      </dgm:t>
    </dgm:pt>
    <dgm:pt modelId="{5BC19F84-C5F4-4412-9C80-926A358CFB8C}" type="sibTrans" cxnId="{24003119-CCE9-4C2C-91D0-3EC83ACC0D8F}">
      <dgm:prSet/>
      <dgm:spPr/>
      <dgm:t>
        <a:bodyPr/>
        <a:lstStyle/>
        <a:p>
          <a:endParaRPr lang="es-419"/>
        </a:p>
      </dgm:t>
    </dgm:pt>
    <dgm:pt modelId="{2346DA6E-6B68-4E42-A6DE-EEF0B5FADE50}" type="pres">
      <dgm:prSet presAssocID="{FD11D865-F7E6-4CB8-A3E8-D258001DBCD0}" presName="Name0" presStyleCnt="0">
        <dgm:presLayoutVars>
          <dgm:dir/>
          <dgm:animLvl val="lvl"/>
          <dgm:resizeHandles val="exact"/>
        </dgm:presLayoutVars>
      </dgm:prSet>
      <dgm:spPr/>
    </dgm:pt>
    <dgm:pt modelId="{7B02248A-CBE8-435F-A4C8-41258AAFFA77}" type="pres">
      <dgm:prSet presAssocID="{BD92446A-185E-4238-93C6-5D4A89CC0129}" presName="composite" presStyleCnt="0"/>
      <dgm:spPr/>
    </dgm:pt>
    <dgm:pt modelId="{FD97D818-F93B-4672-A5D4-B86653294923}" type="pres">
      <dgm:prSet presAssocID="{BD92446A-185E-4238-93C6-5D4A89CC0129}" presName="parTx" presStyleLbl="alignNode1" presStyleIdx="0" presStyleCnt="2">
        <dgm:presLayoutVars>
          <dgm:chMax val="0"/>
          <dgm:chPref val="0"/>
          <dgm:bulletEnabled val="1"/>
        </dgm:presLayoutVars>
      </dgm:prSet>
      <dgm:spPr/>
    </dgm:pt>
    <dgm:pt modelId="{0A74C163-CDC6-459B-A2CB-F487D2ACCE26}" type="pres">
      <dgm:prSet presAssocID="{BD92446A-185E-4238-93C6-5D4A89CC0129}" presName="desTx" presStyleLbl="alignAccFollowNode1" presStyleIdx="0" presStyleCnt="2">
        <dgm:presLayoutVars>
          <dgm:bulletEnabled val="1"/>
        </dgm:presLayoutVars>
      </dgm:prSet>
      <dgm:spPr/>
    </dgm:pt>
    <dgm:pt modelId="{CACB2AE6-04CE-4AEE-863D-97553229F0D9}" type="pres">
      <dgm:prSet presAssocID="{EB75C283-4BB3-4F47-B870-C8B90B693027}" presName="space" presStyleCnt="0"/>
      <dgm:spPr/>
    </dgm:pt>
    <dgm:pt modelId="{7CAAFABD-E765-4969-AAD6-6687FE90DAD2}" type="pres">
      <dgm:prSet presAssocID="{1D8567DD-48A9-409B-A304-38D47781BD21}" presName="composite" presStyleCnt="0"/>
      <dgm:spPr/>
    </dgm:pt>
    <dgm:pt modelId="{E21F0F35-4314-4C34-9579-88674AAC4D05}" type="pres">
      <dgm:prSet presAssocID="{1D8567DD-48A9-409B-A304-38D47781BD21}" presName="parTx" presStyleLbl="alignNode1" presStyleIdx="1" presStyleCnt="2">
        <dgm:presLayoutVars>
          <dgm:chMax val="0"/>
          <dgm:chPref val="0"/>
          <dgm:bulletEnabled val="1"/>
        </dgm:presLayoutVars>
      </dgm:prSet>
      <dgm:spPr/>
    </dgm:pt>
    <dgm:pt modelId="{EB45B2D7-4DD5-4FD6-AE67-308D2CCBEE69}" type="pres">
      <dgm:prSet presAssocID="{1D8567DD-48A9-409B-A304-38D47781BD21}" presName="desTx" presStyleLbl="alignAccFollowNode1" presStyleIdx="1" presStyleCnt="2">
        <dgm:presLayoutVars>
          <dgm:bulletEnabled val="1"/>
        </dgm:presLayoutVars>
      </dgm:prSet>
      <dgm:spPr/>
    </dgm:pt>
  </dgm:ptLst>
  <dgm:cxnLst>
    <dgm:cxn modelId="{24003119-CCE9-4C2C-91D0-3EC83ACC0D8F}" srcId="{FD11D865-F7E6-4CB8-A3E8-D258001DBCD0}" destId="{1D8567DD-48A9-409B-A304-38D47781BD21}" srcOrd="1" destOrd="0" parTransId="{DD5952A3-CA37-402E-A237-6E9194FA8CF0}" sibTransId="{5BC19F84-C5F4-4412-9C80-926A358CFB8C}"/>
    <dgm:cxn modelId="{076C3D30-0623-404C-A49F-E5A16FCAEF49}" srcId="{FD11D865-F7E6-4CB8-A3E8-D258001DBCD0}" destId="{BD92446A-185E-4238-93C6-5D4A89CC0129}" srcOrd="0" destOrd="0" parTransId="{C3E3C61B-C9B0-4EF4-8BD8-76E1A9F4FE1C}" sibTransId="{EB75C283-4BB3-4F47-B870-C8B90B693027}"/>
    <dgm:cxn modelId="{7F9AE940-3A4C-402E-98FF-E3B343D0CC72}" type="presOf" srcId="{1D8567DD-48A9-409B-A304-38D47781BD21}" destId="{E21F0F35-4314-4C34-9579-88674AAC4D05}" srcOrd="0" destOrd="0" presId="urn:microsoft.com/office/officeart/2005/8/layout/hList1"/>
    <dgm:cxn modelId="{30B644C9-8646-49E2-88C1-31B6C3E5FCF5}" type="presOf" srcId="{FD11D865-F7E6-4CB8-A3E8-D258001DBCD0}" destId="{2346DA6E-6B68-4E42-A6DE-EEF0B5FADE50}" srcOrd="0" destOrd="0" presId="urn:microsoft.com/office/officeart/2005/8/layout/hList1"/>
    <dgm:cxn modelId="{432C0FF7-BF45-49CD-B00E-520B6F660F78}" type="presOf" srcId="{BD92446A-185E-4238-93C6-5D4A89CC0129}" destId="{FD97D818-F93B-4672-A5D4-B86653294923}" srcOrd="0" destOrd="0" presId="urn:microsoft.com/office/officeart/2005/8/layout/hList1"/>
    <dgm:cxn modelId="{1D3E76C0-C335-4C7C-BC84-CC0098EF20B2}" type="presParOf" srcId="{2346DA6E-6B68-4E42-A6DE-EEF0B5FADE50}" destId="{7B02248A-CBE8-435F-A4C8-41258AAFFA77}" srcOrd="0" destOrd="0" presId="urn:microsoft.com/office/officeart/2005/8/layout/hList1"/>
    <dgm:cxn modelId="{B1B4533C-7EE8-415D-84E5-348274467038}" type="presParOf" srcId="{7B02248A-CBE8-435F-A4C8-41258AAFFA77}" destId="{FD97D818-F93B-4672-A5D4-B86653294923}" srcOrd="0" destOrd="0" presId="urn:microsoft.com/office/officeart/2005/8/layout/hList1"/>
    <dgm:cxn modelId="{63C336B8-95C8-48EE-9D26-B00027225961}" type="presParOf" srcId="{7B02248A-CBE8-435F-A4C8-41258AAFFA77}" destId="{0A74C163-CDC6-459B-A2CB-F487D2ACCE26}" srcOrd="1" destOrd="0" presId="urn:microsoft.com/office/officeart/2005/8/layout/hList1"/>
    <dgm:cxn modelId="{97B76A85-61BB-44FA-8683-54501A5C2620}" type="presParOf" srcId="{2346DA6E-6B68-4E42-A6DE-EEF0B5FADE50}" destId="{CACB2AE6-04CE-4AEE-863D-97553229F0D9}" srcOrd="1" destOrd="0" presId="urn:microsoft.com/office/officeart/2005/8/layout/hList1"/>
    <dgm:cxn modelId="{6B531103-357A-42B2-AD37-ECDFD1496EB2}" type="presParOf" srcId="{2346DA6E-6B68-4E42-A6DE-EEF0B5FADE50}" destId="{7CAAFABD-E765-4969-AAD6-6687FE90DAD2}" srcOrd="2" destOrd="0" presId="urn:microsoft.com/office/officeart/2005/8/layout/hList1"/>
    <dgm:cxn modelId="{B688DA1F-0BA0-45B1-AD80-3098B4AB91F7}" type="presParOf" srcId="{7CAAFABD-E765-4969-AAD6-6687FE90DAD2}" destId="{E21F0F35-4314-4C34-9579-88674AAC4D05}" srcOrd="0" destOrd="0" presId="urn:microsoft.com/office/officeart/2005/8/layout/hList1"/>
    <dgm:cxn modelId="{5097CFE4-E46C-4E79-8A2F-3C96F7F42C5A}" type="presParOf" srcId="{7CAAFABD-E765-4969-AAD6-6687FE90DAD2}" destId="{EB45B2D7-4DD5-4FD6-AE67-308D2CCBEE6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B6AB6F-EEA0-44D7-8860-C56CBE817EB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s-419"/>
        </a:p>
      </dgm:t>
    </dgm:pt>
    <dgm:pt modelId="{9702B86A-FD8A-40BC-AF46-05400B9CE7C1}">
      <dgm:prSet/>
      <dgm:spPr/>
      <dgm:t>
        <a:bodyPr/>
        <a:lstStyle/>
        <a:p>
          <a:r>
            <a:rPr lang="es-MX" b="0" i="0" baseline="0" dirty="0"/>
            <a:t>La penetración de sustancias puede ocurrir por diferentes vías de entrada y durante el </a:t>
          </a:r>
          <a:r>
            <a:rPr lang="es-419" b="0" i="0" baseline="0" dirty="0"/>
            <a:t>proceso pueden ser atravesadas distintas capas o barreras. Sobre la capa córnea están las </a:t>
          </a:r>
          <a:r>
            <a:rPr lang="es-MX" b="0" i="0" baseline="0" dirty="0"/>
            <a:t>dos capas: el manto gaseoso y emulsión </a:t>
          </a:r>
          <a:r>
            <a:rPr lang="es-MX" b="0" i="0" baseline="0" dirty="0" err="1"/>
            <a:t>epicutánea</a:t>
          </a:r>
          <a:r>
            <a:rPr lang="es-MX" b="0" i="0" baseline="0" dirty="0"/>
            <a:t>. Ambas constituyen el primer obstáculo para que una sustancia se aplique sobre ella.</a:t>
          </a:r>
          <a:endParaRPr lang="es-419" dirty="0"/>
        </a:p>
      </dgm:t>
    </dgm:pt>
    <dgm:pt modelId="{0AC1802A-B6B0-4C6B-A261-2261D4E373F5}" type="parTrans" cxnId="{F701DDBC-A74E-426A-BD6A-225F183FBA54}">
      <dgm:prSet/>
      <dgm:spPr/>
      <dgm:t>
        <a:bodyPr/>
        <a:lstStyle/>
        <a:p>
          <a:endParaRPr lang="es-419"/>
        </a:p>
      </dgm:t>
    </dgm:pt>
    <dgm:pt modelId="{2950BF17-51CD-4DE3-9B73-1D2A291901A0}" type="sibTrans" cxnId="{F701DDBC-A74E-426A-BD6A-225F183FBA54}">
      <dgm:prSet/>
      <dgm:spPr/>
      <dgm:t>
        <a:bodyPr/>
        <a:lstStyle/>
        <a:p>
          <a:endParaRPr lang="es-419"/>
        </a:p>
      </dgm:t>
    </dgm:pt>
    <dgm:pt modelId="{B1FF5780-7531-4057-91C4-19E824446E62}">
      <dgm:prSet/>
      <dgm:spPr/>
      <dgm:t>
        <a:bodyPr/>
        <a:lstStyle/>
        <a:p>
          <a:r>
            <a:rPr lang="es-MX" b="0" i="0" baseline="0" dirty="0"/>
            <a:t>La capa córnea también constituye una barrera para algunos agentes químicos. Otros factores que influyen son la superficie de la capa córnea y su carga eléctrica.</a:t>
          </a:r>
          <a:endParaRPr lang="es-419" dirty="0"/>
        </a:p>
      </dgm:t>
    </dgm:pt>
    <dgm:pt modelId="{D8993DE1-ACC4-4C13-9F11-02459ADFF1FA}" type="parTrans" cxnId="{06B4A767-97FF-46D5-B76E-73FB49939E8D}">
      <dgm:prSet/>
      <dgm:spPr/>
      <dgm:t>
        <a:bodyPr/>
        <a:lstStyle/>
        <a:p>
          <a:endParaRPr lang="es-419"/>
        </a:p>
      </dgm:t>
    </dgm:pt>
    <dgm:pt modelId="{C269EDA1-FCAF-4E8A-9FFB-C2F3158D7ED8}" type="sibTrans" cxnId="{06B4A767-97FF-46D5-B76E-73FB49939E8D}">
      <dgm:prSet/>
      <dgm:spPr/>
      <dgm:t>
        <a:bodyPr/>
        <a:lstStyle/>
        <a:p>
          <a:endParaRPr lang="es-419"/>
        </a:p>
      </dgm:t>
    </dgm:pt>
    <dgm:pt modelId="{5B605D65-5E69-41A4-B216-587C2AB7E52B}">
      <dgm:prSet/>
      <dgm:spPr/>
      <dgm:t>
        <a:bodyPr/>
        <a:lstStyle/>
        <a:p>
          <a:r>
            <a:rPr lang="es-MX" b="0" i="0" baseline="0" dirty="0"/>
            <a:t>La temperatura de la superficie de la piel es menor que la interna del cuerpo, lo que dificulta </a:t>
          </a:r>
          <a:r>
            <a:rPr lang="es-419" b="0" i="0" baseline="0" dirty="0"/>
            <a:t>la permeabilidad cutánea.</a:t>
          </a:r>
          <a:endParaRPr lang="es-419" dirty="0"/>
        </a:p>
      </dgm:t>
    </dgm:pt>
    <dgm:pt modelId="{2EC21281-80EB-49F1-9D32-6378652266D6}" type="parTrans" cxnId="{56B6935B-30C8-4EF4-A7E3-B2CCE605BA20}">
      <dgm:prSet/>
      <dgm:spPr/>
      <dgm:t>
        <a:bodyPr/>
        <a:lstStyle/>
        <a:p>
          <a:endParaRPr lang="es-419"/>
        </a:p>
      </dgm:t>
    </dgm:pt>
    <dgm:pt modelId="{4C76E766-101B-4C0D-9AD1-AD90BF9DD7E3}" type="sibTrans" cxnId="{56B6935B-30C8-4EF4-A7E3-B2CCE605BA20}">
      <dgm:prSet/>
      <dgm:spPr/>
      <dgm:t>
        <a:bodyPr/>
        <a:lstStyle/>
        <a:p>
          <a:endParaRPr lang="es-419"/>
        </a:p>
      </dgm:t>
    </dgm:pt>
    <dgm:pt modelId="{96F85A1D-10B2-459D-9118-0BD92D70A2FE}">
      <dgm:prSet/>
      <dgm:spPr/>
      <dgm:t>
        <a:bodyPr/>
        <a:lstStyle/>
        <a:p>
          <a:endParaRPr lang="es-419"/>
        </a:p>
      </dgm:t>
    </dgm:pt>
    <dgm:pt modelId="{F5428C88-6F64-4BD8-9010-0AAF1A689705}" type="parTrans" cxnId="{A2DD0434-9501-40F9-AFE1-1B37E364738A}">
      <dgm:prSet/>
      <dgm:spPr/>
      <dgm:t>
        <a:bodyPr/>
        <a:lstStyle/>
        <a:p>
          <a:endParaRPr lang="es-419"/>
        </a:p>
      </dgm:t>
    </dgm:pt>
    <dgm:pt modelId="{804ED2D6-D1ED-4C2C-A0B2-D2BAAD2E6385}" type="sibTrans" cxnId="{A2DD0434-9501-40F9-AFE1-1B37E364738A}">
      <dgm:prSet/>
      <dgm:spPr/>
      <dgm:t>
        <a:bodyPr/>
        <a:lstStyle/>
        <a:p>
          <a:endParaRPr lang="es-419"/>
        </a:p>
      </dgm:t>
    </dgm:pt>
    <dgm:pt modelId="{CD312640-BD04-412C-8860-FF8570F6C7CC}">
      <dgm:prSet/>
      <dgm:spPr/>
      <dgm:t>
        <a:bodyPr/>
        <a:lstStyle/>
        <a:p>
          <a:endParaRPr lang="es-419" dirty="0"/>
        </a:p>
      </dgm:t>
    </dgm:pt>
    <dgm:pt modelId="{C34D0A85-6580-40DF-B5B4-B3EF6A2279BF}" type="parTrans" cxnId="{EF7BB1DD-74C9-4CAC-8573-9ABC9F4DF4CD}">
      <dgm:prSet/>
      <dgm:spPr/>
      <dgm:t>
        <a:bodyPr/>
        <a:lstStyle/>
        <a:p>
          <a:endParaRPr lang="es-419"/>
        </a:p>
      </dgm:t>
    </dgm:pt>
    <dgm:pt modelId="{6A2E8F0D-53C9-4516-B0DF-90341FCFF4BB}" type="sibTrans" cxnId="{EF7BB1DD-74C9-4CAC-8573-9ABC9F4DF4CD}">
      <dgm:prSet/>
      <dgm:spPr/>
      <dgm:t>
        <a:bodyPr/>
        <a:lstStyle/>
        <a:p>
          <a:endParaRPr lang="es-419"/>
        </a:p>
      </dgm:t>
    </dgm:pt>
    <dgm:pt modelId="{8E968596-5AE0-4E28-81C8-A227691E494C}">
      <dgm:prSet/>
      <dgm:spPr/>
      <dgm:t>
        <a:bodyPr/>
        <a:lstStyle/>
        <a:p>
          <a:endParaRPr lang="es-419" dirty="0"/>
        </a:p>
      </dgm:t>
    </dgm:pt>
    <dgm:pt modelId="{99D42591-8CE3-4464-904D-0C93886805A3}" type="parTrans" cxnId="{EDC94182-69B3-47DD-9C47-0B1F12F778CE}">
      <dgm:prSet/>
      <dgm:spPr/>
      <dgm:t>
        <a:bodyPr/>
        <a:lstStyle/>
        <a:p>
          <a:endParaRPr lang="es-419"/>
        </a:p>
      </dgm:t>
    </dgm:pt>
    <dgm:pt modelId="{A687485F-D70C-4A3F-B870-53BB73A68F00}" type="sibTrans" cxnId="{EDC94182-69B3-47DD-9C47-0B1F12F778CE}">
      <dgm:prSet/>
      <dgm:spPr/>
      <dgm:t>
        <a:bodyPr/>
        <a:lstStyle/>
        <a:p>
          <a:endParaRPr lang="es-419"/>
        </a:p>
      </dgm:t>
    </dgm:pt>
    <dgm:pt modelId="{0696B130-B360-404D-B1E1-F021BE9D04FB}" type="pres">
      <dgm:prSet presAssocID="{7BB6AB6F-EEA0-44D7-8860-C56CBE817EB7}" presName="linearFlow" presStyleCnt="0">
        <dgm:presLayoutVars>
          <dgm:dir/>
          <dgm:animLvl val="lvl"/>
          <dgm:resizeHandles val="exact"/>
        </dgm:presLayoutVars>
      </dgm:prSet>
      <dgm:spPr/>
    </dgm:pt>
    <dgm:pt modelId="{A1C996D3-9114-46DB-8768-4A3CD3F32438}" type="pres">
      <dgm:prSet presAssocID="{96F85A1D-10B2-459D-9118-0BD92D70A2FE}" presName="composite" presStyleCnt="0"/>
      <dgm:spPr/>
    </dgm:pt>
    <dgm:pt modelId="{539FC6AC-DDFB-4C8B-91CB-DD980847565E}" type="pres">
      <dgm:prSet presAssocID="{96F85A1D-10B2-459D-9118-0BD92D70A2FE}" presName="parentText" presStyleLbl="alignNode1" presStyleIdx="0" presStyleCnt="3">
        <dgm:presLayoutVars>
          <dgm:chMax val="1"/>
          <dgm:bulletEnabled val="1"/>
        </dgm:presLayoutVars>
      </dgm:prSet>
      <dgm:spPr/>
    </dgm:pt>
    <dgm:pt modelId="{9592CBDA-B6D6-4A3E-AB29-443D2E45ECA5}" type="pres">
      <dgm:prSet presAssocID="{96F85A1D-10B2-459D-9118-0BD92D70A2FE}" presName="descendantText" presStyleLbl="alignAcc1" presStyleIdx="0" presStyleCnt="3">
        <dgm:presLayoutVars>
          <dgm:bulletEnabled val="1"/>
        </dgm:presLayoutVars>
      </dgm:prSet>
      <dgm:spPr/>
    </dgm:pt>
    <dgm:pt modelId="{8180723E-6529-42F0-BC3F-2CD1E28E2BC8}" type="pres">
      <dgm:prSet presAssocID="{804ED2D6-D1ED-4C2C-A0B2-D2BAAD2E6385}" presName="sp" presStyleCnt="0"/>
      <dgm:spPr/>
    </dgm:pt>
    <dgm:pt modelId="{DF9FC2C3-461C-4D8A-A83B-2DB43FAA0959}" type="pres">
      <dgm:prSet presAssocID="{CD312640-BD04-412C-8860-FF8570F6C7CC}" presName="composite" presStyleCnt="0"/>
      <dgm:spPr/>
    </dgm:pt>
    <dgm:pt modelId="{695AC6B8-371B-4936-AE13-537E99076A00}" type="pres">
      <dgm:prSet presAssocID="{CD312640-BD04-412C-8860-FF8570F6C7CC}" presName="parentText" presStyleLbl="alignNode1" presStyleIdx="1" presStyleCnt="3">
        <dgm:presLayoutVars>
          <dgm:chMax val="1"/>
          <dgm:bulletEnabled val="1"/>
        </dgm:presLayoutVars>
      </dgm:prSet>
      <dgm:spPr/>
    </dgm:pt>
    <dgm:pt modelId="{21014D98-413F-4720-AB8D-A2FE02077D20}" type="pres">
      <dgm:prSet presAssocID="{CD312640-BD04-412C-8860-FF8570F6C7CC}" presName="descendantText" presStyleLbl="alignAcc1" presStyleIdx="1" presStyleCnt="3">
        <dgm:presLayoutVars>
          <dgm:bulletEnabled val="1"/>
        </dgm:presLayoutVars>
      </dgm:prSet>
      <dgm:spPr/>
    </dgm:pt>
    <dgm:pt modelId="{58901C2B-F7C6-4BDB-AD57-CA108FB9C0A9}" type="pres">
      <dgm:prSet presAssocID="{6A2E8F0D-53C9-4516-B0DF-90341FCFF4BB}" presName="sp" presStyleCnt="0"/>
      <dgm:spPr/>
    </dgm:pt>
    <dgm:pt modelId="{F056135D-CDD2-4576-8A45-2FE035C8E124}" type="pres">
      <dgm:prSet presAssocID="{8E968596-5AE0-4E28-81C8-A227691E494C}" presName="composite" presStyleCnt="0"/>
      <dgm:spPr/>
    </dgm:pt>
    <dgm:pt modelId="{EECF69FF-9DA6-435A-8B13-E6A8E9231B4D}" type="pres">
      <dgm:prSet presAssocID="{8E968596-5AE0-4E28-81C8-A227691E494C}" presName="parentText" presStyleLbl="alignNode1" presStyleIdx="2" presStyleCnt="3">
        <dgm:presLayoutVars>
          <dgm:chMax val="1"/>
          <dgm:bulletEnabled val="1"/>
        </dgm:presLayoutVars>
      </dgm:prSet>
      <dgm:spPr/>
    </dgm:pt>
    <dgm:pt modelId="{1B053856-2A03-4EB1-BDEA-A88B4860C01C}" type="pres">
      <dgm:prSet presAssocID="{8E968596-5AE0-4E28-81C8-A227691E494C}" presName="descendantText" presStyleLbl="alignAcc1" presStyleIdx="2" presStyleCnt="3">
        <dgm:presLayoutVars>
          <dgm:bulletEnabled val="1"/>
        </dgm:presLayoutVars>
      </dgm:prSet>
      <dgm:spPr/>
    </dgm:pt>
  </dgm:ptLst>
  <dgm:cxnLst>
    <dgm:cxn modelId="{53DF3107-F572-4213-BA07-8202D733F889}" type="presOf" srcId="{96F85A1D-10B2-459D-9118-0BD92D70A2FE}" destId="{539FC6AC-DDFB-4C8B-91CB-DD980847565E}" srcOrd="0" destOrd="0" presId="urn:microsoft.com/office/officeart/2005/8/layout/chevron2"/>
    <dgm:cxn modelId="{20D23308-3DE8-4002-9E92-54FA7653174D}" type="presOf" srcId="{8E968596-5AE0-4E28-81C8-A227691E494C}" destId="{EECF69FF-9DA6-435A-8B13-E6A8E9231B4D}" srcOrd="0" destOrd="0" presId="urn:microsoft.com/office/officeart/2005/8/layout/chevron2"/>
    <dgm:cxn modelId="{A2DD0434-9501-40F9-AFE1-1B37E364738A}" srcId="{7BB6AB6F-EEA0-44D7-8860-C56CBE817EB7}" destId="{96F85A1D-10B2-459D-9118-0BD92D70A2FE}" srcOrd="0" destOrd="0" parTransId="{F5428C88-6F64-4BD8-9010-0AAF1A689705}" sibTransId="{804ED2D6-D1ED-4C2C-A0B2-D2BAAD2E6385}"/>
    <dgm:cxn modelId="{56B6935B-30C8-4EF4-A7E3-B2CCE605BA20}" srcId="{8E968596-5AE0-4E28-81C8-A227691E494C}" destId="{5B605D65-5E69-41A4-B216-587C2AB7E52B}" srcOrd="0" destOrd="0" parTransId="{2EC21281-80EB-49F1-9D32-6378652266D6}" sibTransId="{4C76E766-101B-4C0D-9AD1-AD90BF9DD7E3}"/>
    <dgm:cxn modelId="{06B4A767-97FF-46D5-B76E-73FB49939E8D}" srcId="{CD312640-BD04-412C-8860-FF8570F6C7CC}" destId="{B1FF5780-7531-4057-91C4-19E824446E62}" srcOrd="0" destOrd="0" parTransId="{D8993DE1-ACC4-4C13-9F11-02459ADFF1FA}" sibTransId="{C269EDA1-FCAF-4E8A-9FFB-C2F3158D7ED8}"/>
    <dgm:cxn modelId="{0767F159-5520-4544-8198-F2AEE44AAC58}" type="presOf" srcId="{5B605D65-5E69-41A4-B216-587C2AB7E52B}" destId="{1B053856-2A03-4EB1-BDEA-A88B4860C01C}" srcOrd="0" destOrd="0" presId="urn:microsoft.com/office/officeart/2005/8/layout/chevron2"/>
    <dgm:cxn modelId="{EDC94182-69B3-47DD-9C47-0B1F12F778CE}" srcId="{7BB6AB6F-EEA0-44D7-8860-C56CBE817EB7}" destId="{8E968596-5AE0-4E28-81C8-A227691E494C}" srcOrd="2" destOrd="0" parTransId="{99D42591-8CE3-4464-904D-0C93886805A3}" sibTransId="{A687485F-D70C-4A3F-B870-53BB73A68F00}"/>
    <dgm:cxn modelId="{AE0CCB91-936A-4647-861F-B3B4C7B82137}" type="presOf" srcId="{9702B86A-FD8A-40BC-AF46-05400B9CE7C1}" destId="{9592CBDA-B6D6-4A3E-AB29-443D2E45ECA5}" srcOrd="0" destOrd="0" presId="urn:microsoft.com/office/officeart/2005/8/layout/chevron2"/>
    <dgm:cxn modelId="{DD3F35A3-4E28-4C25-B44F-32769F43C721}" type="presOf" srcId="{7BB6AB6F-EEA0-44D7-8860-C56CBE817EB7}" destId="{0696B130-B360-404D-B1E1-F021BE9D04FB}" srcOrd="0" destOrd="0" presId="urn:microsoft.com/office/officeart/2005/8/layout/chevron2"/>
    <dgm:cxn modelId="{64AFEBB6-7E0F-4D89-8FB5-5B6811BE7A1E}" type="presOf" srcId="{CD312640-BD04-412C-8860-FF8570F6C7CC}" destId="{695AC6B8-371B-4936-AE13-537E99076A00}" srcOrd="0" destOrd="0" presId="urn:microsoft.com/office/officeart/2005/8/layout/chevron2"/>
    <dgm:cxn modelId="{F701DDBC-A74E-426A-BD6A-225F183FBA54}" srcId="{96F85A1D-10B2-459D-9118-0BD92D70A2FE}" destId="{9702B86A-FD8A-40BC-AF46-05400B9CE7C1}" srcOrd="0" destOrd="0" parTransId="{0AC1802A-B6B0-4C6B-A261-2261D4E373F5}" sibTransId="{2950BF17-51CD-4DE3-9B73-1D2A291901A0}"/>
    <dgm:cxn modelId="{EF7BB1DD-74C9-4CAC-8573-9ABC9F4DF4CD}" srcId="{7BB6AB6F-EEA0-44D7-8860-C56CBE817EB7}" destId="{CD312640-BD04-412C-8860-FF8570F6C7CC}" srcOrd="1" destOrd="0" parTransId="{C34D0A85-6580-40DF-B5B4-B3EF6A2279BF}" sibTransId="{6A2E8F0D-53C9-4516-B0DF-90341FCFF4BB}"/>
    <dgm:cxn modelId="{645A2AF7-72F1-4E62-AE07-21C49CCE4D71}" type="presOf" srcId="{B1FF5780-7531-4057-91C4-19E824446E62}" destId="{21014D98-413F-4720-AB8D-A2FE02077D20}" srcOrd="0" destOrd="0" presId="urn:microsoft.com/office/officeart/2005/8/layout/chevron2"/>
    <dgm:cxn modelId="{32AF7648-9913-43FD-9F2D-3D1D44E0DF55}" type="presParOf" srcId="{0696B130-B360-404D-B1E1-F021BE9D04FB}" destId="{A1C996D3-9114-46DB-8768-4A3CD3F32438}" srcOrd="0" destOrd="0" presId="urn:microsoft.com/office/officeart/2005/8/layout/chevron2"/>
    <dgm:cxn modelId="{1DD90825-C8B0-4E57-B386-8734EE2E9356}" type="presParOf" srcId="{A1C996D3-9114-46DB-8768-4A3CD3F32438}" destId="{539FC6AC-DDFB-4C8B-91CB-DD980847565E}" srcOrd="0" destOrd="0" presId="urn:microsoft.com/office/officeart/2005/8/layout/chevron2"/>
    <dgm:cxn modelId="{C97DC2E7-6A07-4A2F-92D1-49A6689F7999}" type="presParOf" srcId="{A1C996D3-9114-46DB-8768-4A3CD3F32438}" destId="{9592CBDA-B6D6-4A3E-AB29-443D2E45ECA5}" srcOrd="1" destOrd="0" presId="urn:microsoft.com/office/officeart/2005/8/layout/chevron2"/>
    <dgm:cxn modelId="{0C69DE1C-97BE-495A-852E-7793EF38AF74}" type="presParOf" srcId="{0696B130-B360-404D-B1E1-F021BE9D04FB}" destId="{8180723E-6529-42F0-BC3F-2CD1E28E2BC8}" srcOrd="1" destOrd="0" presId="urn:microsoft.com/office/officeart/2005/8/layout/chevron2"/>
    <dgm:cxn modelId="{539338D1-434E-4098-9EEE-7479203D6F73}" type="presParOf" srcId="{0696B130-B360-404D-B1E1-F021BE9D04FB}" destId="{DF9FC2C3-461C-4D8A-A83B-2DB43FAA0959}" srcOrd="2" destOrd="0" presId="urn:microsoft.com/office/officeart/2005/8/layout/chevron2"/>
    <dgm:cxn modelId="{914F0A1E-63E2-46C5-90A0-610423F11111}" type="presParOf" srcId="{DF9FC2C3-461C-4D8A-A83B-2DB43FAA0959}" destId="{695AC6B8-371B-4936-AE13-537E99076A00}" srcOrd="0" destOrd="0" presId="urn:microsoft.com/office/officeart/2005/8/layout/chevron2"/>
    <dgm:cxn modelId="{28EF81D7-7C6C-480F-8B94-29EF06723E72}" type="presParOf" srcId="{DF9FC2C3-461C-4D8A-A83B-2DB43FAA0959}" destId="{21014D98-413F-4720-AB8D-A2FE02077D20}" srcOrd="1" destOrd="0" presId="urn:microsoft.com/office/officeart/2005/8/layout/chevron2"/>
    <dgm:cxn modelId="{734932B3-1F48-46DA-91CD-B44F65C512BA}" type="presParOf" srcId="{0696B130-B360-404D-B1E1-F021BE9D04FB}" destId="{58901C2B-F7C6-4BDB-AD57-CA108FB9C0A9}" srcOrd="3" destOrd="0" presId="urn:microsoft.com/office/officeart/2005/8/layout/chevron2"/>
    <dgm:cxn modelId="{23EF6EA5-BE25-4B5C-99EC-EB5AB83E9701}" type="presParOf" srcId="{0696B130-B360-404D-B1E1-F021BE9D04FB}" destId="{F056135D-CDD2-4576-8A45-2FE035C8E124}" srcOrd="4" destOrd="0" presId="urn:microsoft.com/office/officeart/2005/8/layout/chevron2"/>
    <dgm:cxn modelId="{C5233BE8-87C6-4751-B29F-9B77C73DFBAC}" type="presParOf" srcId="{F056135D-CDD2-4576-8A45-2FE035C8E124}" destId="{EECF69FF-9DA6-435A-8B13-E6A8E9231B4D}" srcOrd="0" destOrd="0" presId="urn:microsoft.com/office/officeart/2005/8/layout/chevron2"/>
    <dgm:cxn modelId="{A450AAEA-035C-4F9A-B1CB-66205D0C4799}" type="presParOf" srcId="{F056135D-CDD2-4576-8A45-2FE035C8E124}" destId="{1B053856-2A03-4EB1-BDEA-A88B4860C01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31203D-0DC0-4255-8B1B-7438B70E3507}" type="doc">
      <dgm:prSet loTypeId="urn:microsoft.com/office/officeart/2005/8/layout/process1" loCatId="process" qsTypeId="urn:microsoft.com/office/officeart/2005/8/quickstyle/simple5" qsCatId="simple" csTypeId="urn:microsoft.com/office/officeart/2005/8/colors/colorful3" csCatId="colorful"/>
      <dgm:spPr/>
      <dgm:t>
        <a:bodyPr/>
        <a:lstStyle/>
        <a:p>
          <a:endParaRPr lang="es-419"/>
        </a:p>
      </dgm:t>
    </dgm:pt>
    <dgm:pt modelId="{D72C55B9-234E-4C51-9EFA-360364662B5E}">
      <dgm:prSet/>
      <dgm:spPr/>
      <dgm:t>
        <a:bodyPr/>
        <a:lstStyle/>
        <a:p>
          <a:r>
            <a:rPr lang="es-MX" b="1" i="0" baseline="0"/>
            <a:t>Transepidérmica: </a:t>
          </a:r>
          <a:r>
            <a:rPr lang="es-MX" b="0" i="0" baseline="0"/>
            <a:t>La sustancia puede entrar difundiendo a través de los queratinocitos de la epidermis (vía transcelular) o por los espacios intercelulares (vía intercelular).</a:t>
          </a:r>
          <a:endParaRPr lang="es-419"/>
        </a:p>
      </dgm:t>
    </dgm:pt>
    <dgm:pt modelId="{B73DC20D-9A47-42D9-8295-B61B8AF4329A}" type="parTrans" cxnId="{A1F7AFE5-BBAD-4673-A83E-4E0ECD91BBB5}">
      <dgm:prSet/>
      <dgm:spPr/>
      <dgm:t>
        <a:bodyPr/>
        <a:lstStyle/>
        <a:p>
          <a:endParaRPr lang="es-419"/>
        </a:p>
      </dgm:t>
    </dgm:pt>
    <dgm:pt modelId="{59091BDD-8D92-452E-B41B-468F70BCA186}" type="sibTrans" cxnId="{A1F7AFE5-BBAD-4673-A83E-4E0ECD91BBB5}">
      <dgm:prSet/>
      <dgm:spPr/>
      <dgm:t>
        <a:bodyPr/>
        <a:lstStyle/>
        <a:p>
          <a:endParaRPr lang="es-419"/>
        </a:p>
      </dgm:t>
    </dgm:pt>
    <dgm:pt modelId="{9E16126F-A072-46C4-B89F-65BF8C437B46}">
      <dgm:prSet/>
      <dgm:spPr/>
      <dgm:t>
        <a:bodyPr/>
        <a:lstStyle/>
        <a:p>
          <a:r>
            <a:rPr lang="es-MX" b="1" i="0" baseline="0"/>
            <a:t>Transanexial: </a:t>
          </a:r>
          <a:r>
            <a:rPr lang="es-MX" b="0" i="0" baseline="0"/>
            <a:t>Penetración de la sustancia a través de los folículos pilo sebáceos y las glándulas sudoríparas. El flujo de sudor y sebo dificultan la entrada de los compuestos.</a:t>
          </a:r>
          <a:endParaRPr lang="es-419"/>
        </a:p>
      </dgm:t>
    </dgm:pt>
    <dgm:pt modelId="{5766057B-6581-4AFF-8CFA-1E0D54AAECBC}" type="parTrans" cxnId="{D40040F9-2F9D-4990-A5ED-44BF05646C02}">
      <dgm:prSet/>
      <dgm:spPr/>
      <dgm:t>
        <a:bodyPr/>
        <a:lstStyle/>
        <a:p>
          <a:endParaRPr lang="es-419"/>
        </a:p>
      </dgm:t>
    </dgm:pt>
    <dgm:pt modelId="{A1023961-9FC5-49E1-9C4F-48D33AF2CD15}" type="sibTrans" cxnId="{D40040F9-2F9D-4990-A5ED-44BF05646C02}">
      <dgm:prSet/>
      <dgm:spPr/>
      <dgm:t>
        <a:bodyPr/>
        <a:lstStyle/>
        <a:p>
          <a:endParaRPr lang="es-419"/>
        </a:p>
      </dgm:t>
    </dgm:pt>
    <dgm:pt modelId="{33A4B193-D031-4F29-864A-E969CD2E9FCF}" type="pres">
      <dgm:prSet presAssocID="{3C31203D-0DC0-4255-8B1B-7438B70E3507}" presName="Name0" presStyleCnt="0">
        <dgm:presLayoutVars>
          <dgm:dir/>
          <dgm:resizeHandles val="exact"/>
        </dgm:presLayoutVars>
      </dgm:prSet>
      <dgm:spPr/>
    </dgm:pt>
    <dgm:pt modelId="{14BFAD9E-5C17-496E-A6EE-C21C81F2063E}" type="pres">
      <dgm:prSet presAssocID="{D72C55B9-234E-4C51-9EFA-360364662B5E}" presName="node" presStyleLbl="node1" presStyleIdx="0" presStyleCnt="2">
        <dgm:presLayoutVars>
          <dgm:bulletEnabled val="1"/>
        </dgm:presLayoutVars>
      </dgm:prSet>
      <dgm:spPr/>
    </dgm:pt>
    <dgm:pt modelId="{3A0B6327-F008-4FA7-954E-B9A9882D6BB1}" type="pres">
      <dgm:prSet presAssocID="{59091BDD-8D92-452E-B41B-468F70BCA186}" presName="sibTrans" presStyleLbl="sibTrans2D1" presStyleIdx="0" presStyleCnt="1"/>
      <dgm:spPr/>
    </dgm:pt>
    <dgm:pt modelId="{B8F12F38-BE80-406A-A75E-1C2B9EE6CFA2}" type="pres">
      <dgm:prSet presAssocID="{59091BDD-8D92-452E-B41B-468F70BCA186}" presName="connectorText" presStyleLbl="sibTrans2D1" presStyleIdx="0" presStyleCnt="1"/>
      <dgm:spPr/>
    </dgm:pt>
    <dgm:pt modelId="{5961EAE1-CFF6-4E81-BC93-C32C5CDD3B0E}" type="pres">
      <dgm:prSet presAssocID="{9E16126F-A072-46C4-B89F-65BF8C437B46}" presName="node" presStyleLbl="node1" presStyleIdx="1" presStyleCnt="2">
        <dgm:presLayoutVars>
          <dgm:bulletEnabled val="1"/>
        </dgm:presLayoutVars>
      </dgm:prSet>
      <dgm:spPr/>
    </dgm:pt>
  </dgm:ptLst>
  <dgm:cxnLst>
    <dgm:cxn modelId="{EA9BA65A-A94F-4015-A122-AE66E65BDCAE}" type="presOf" srcId="{D72C55B9-234E-4C51-9EFA-360364662B5E}" destId="{14BFAD9E-5C17-496E-A6EE-C21C81F2063E}" srcOrd="0" destOrd="0" presId="urn:microsoft.com/office/officeart/2005/8/layout/process1"/>
    <dgm:cxn modelId="{D5258B9E-C355-4E33-A7EC-807153E028BB}" type="presOf" srcId="{9E16126F-A072-46C4-B89F-65BF8C437B46}" destId="{5961EAE1-CFF6-4E81-BC93-C32C5CDD3B0E}" srcOrd="0" destOrd="0" presId="urn:microsoft.com/office/officeart/2005/8/layout/process1"/>
    <dgm:cxn modelId="{7A6A06B8-B9D7-4BBA-B072-5934D4E45130}" type="presOf" srcId="{59091BDD-8D92-452E-B41B-468F70BCA186}" destId="{B8F12F38-BE80-406A-A75E-1C2B9EE6CFA2}" srcOrd="1" destOrd="0" presId="urn:microsoft.com/office/officeart/2005/8/layout/process1"/>
    <dgm:cxn modelId="{4B8809C5-A911-41E9-B124-F12B50FBB50F}" type="presOf" srcId="{59091BDD-8D92-452E-B41B-468F70BCA186}" destId="{3A0B6327-F008-4FA7-954E-B9A9882D6BB1}" srcOrd="0" destOrd="0" presId="urn:microsoft.com/office/officeart/2005/8/layout/process1"/>
    <dgm:cxn modelId="{A1F7AFE5-BBAD-4673-A83E-4E0ECD91BBB5}" srcId="{3C31203D-0DC0-4255-8B1B-7438B70E3507}" destId="{D72C55B9-234E-4C51-9EFA-360364662B5E}" srcOrd="0" destOrd="0" parTransId="{B73DC20D-9A47-42D9-8295-B61B8AF4329A}" sibTransId="{59091BDD-8D92-452E-B41B-468F70BCA186}"/>
    <dgm:cxn modelId="{7C2E9BED-AF50-4C73-AC93-54F951264EFD}" type="presOf" srcId="{3C31203D-0DC0-4255-8B1B-7438B70E3507}" destId="{33A4B193-D031-4F29-864A-E969CD2E9FCF}" srcOrd="0" destOrd="0" presId="urn:microsoft.com/office/officeart/2005/8/layout/process1"/>
    <dgm:cxn modelId="{D40040F9-2F9D-4990-A5ED-44BF05646C02}" srcId="{3C31203D-0DC0-4255-8B1B-7438B70E3507}" destId="{9E16126F-A072-46C4-B89F-65BF8C437B46}" srcOrd="1" destOrd="0" parTransId="{5766057B-6581-4AFF-8CFA-1E0D54AAECBC}" sibTransId="{A1023961-9FC5-49E1-9C4F-48D33AF2CD15}"/>
    <dgm:cxn modelId="{BAC4EE13-C2A2-4557-9DFF-6027EFD90BBD}" type="presParOf" srcId="{33A4B193-D031-4F29-864A-E969CD2E9FCF}" destId="{14BFAD9E-5C17-496E-A6EE-C21C81F2063E}" srcOrd="0" destOrd="0" presId="urn:microsoft.com/office/officeart/2005/8/layout/process1"/>
    <dgm:cxn modelId="{5C113A89-6FBC-4A32-82F6-FE7FE5C72E9A}" type="presParOf" srcId="{33A4B193-D031-4F29-864A-E969CD2E9FCF}" destId="{3A0B6327-F008-4FA7-954E-B9A9882D6BB1}" srcOrd="1" destOrd="0" presId="urn:microsoft.com/office/officeart/2005/8/layout/process1"/>
    <dgm:cxn modelId="{D14654B0-88CF-42F2-A262-767FE2C36B74}" type="presParOf" srcId="{3A0B6327-F008-4FA7-954E-B9A9882D6BB1}" destId="{B8F12F38-BE80-406A-A75E-1C2B9EE6CFA2}" srcOrd="0" destOrd="0" presId="urn:microsoft.com/office/officeart/2005/8/layout/process1"/>
    <dgm:cxn modelId="{11A1AAC7-2F28-4D32-A853-2B6680CCD77B}" type="presParOf" srcId="{33A4B193-D031-4F29-864A-E969CD2E9FCF}" destId="{5961EAE1-CFF6-4E81-BC93-C32C5CDD3B0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831837-503E-4E00-80F1-B9389D58C599}" type="doc">
      <dgm:prSet loTypeId="urn:microsoft.com/office/officeart/2005/8/layout/chevron2" loCatId="process" qsTypeId="urn:microsoft.com/office/officeart/2005/8/quickstyle/simple1" qsCatId="simple" csTypeId="urn:microsoft.com/office/officeart/2005/8/colors/accent3_4" csCatId="accent3" phldr="1"/>
      <dgm:spPr/>
      <dgm:t>
        <a:bodyPr/>
        <a:lstStyle/>
        <a:p>
          <a:endParaRPr lang="es-419"/>
        </a:p>
      </dgm:t>
    </dgm:pt>
    <dgm:pt modelId="{7AA84D06-8D93-4A36-9C68-20126CDDC3FB}">
      <dgm:prSet/>
      <dgm:spPr/>
      <dgm:t>
        <a:bodyPr/>
        <a:lstStyle/>
        <a:p>
          <a:r>
            <a:rPr lang="es-MX" b="0" i="0" baseline="0" dirty="0"/>
            <a:t>Una de las funciones más importantes de la piel es la de proveer una barrera biológica para el transporte acuoso y de la eliminación de sustancias nocivas del interior del organismo. La habilidad de una sustancia para penetrar a la piel depende de la composición del vehículo y de la formulación. </a:t>
          </a:r>
          <a:endParaRPr lang="es-419" dirty="0"/>
        </a:p>
      </dgm:t>
    </dgm:pt>
    <dgm:pt modelId="{8AD56AA4-24C1-4999-9048-AA9FB54FA1A7}" type="parTrans" cxnId="{3D4CBBF2-5A9B-4B44-BDB1-15942F9085B5}">
      <dgm:prSet/>
      <dgm:spPr/>
      <dgm:t>
        <a:bodyPr/>
        <a:lstStyle/>
        <a:p>
          <a:endParaRPr lang="es-419"/>
        </a:p>
      </dgm:t>
    </dgm:pt>
    <dgm:pt modelId="{A271A356-93B2-41B8-B999-27164F7A28BB}" type="sibTrans" cxnId="{3D4CBBF2-5A9B-4B44-BDB1-15942F9085B5}">
      <dgm:prSet/>
      <dgm:spPr/>
      <dgm:t>
        <a:bodyPr/>
        <a:lstStyle/>
        <a:p>
          <a:endParaRPr lang="es-419"/>
        </a:p>
      </dgm:t>
    </dgm:pt>
    <dgm:pt modelId="{A5CA4F20-8236-4554-9D8F-E4E23FE42665}">
      <dgm:prSet/>
      <dgm:spPr/>
      <dgm:t>
        <a:bodyPr/>
        <a:lstStyle/>
        <a:p>
          <a:r>
            <a:rPr lang="es-MX" b="0" i="0" baseline="0" dirty="0"/>
            <a:t>Las etapas que controlan la cinética de la permeabilidad cutánea cuando se aplica un fármaco, </a:t>
          </a:r>
          <a:r>
            <a:rPr lang="es-MX" b="0" i="0" baseline="0" dirty="0" err="1"/>
            <a:t>cosmecéutico</a:t>
          </a:r>
          <a:r>
            <a:rPr lang="es-MX" b="0" i="0" baseline="0" dirty="0"/>
            <a:t> o cosmético sobre la piel, son: primero, la liberación del material activo desde el vehículo, y segundo, su penetración dentro de la piel.</a:t>
          </a:r>
          <a:endParaRPr lang="es-419" dirty="0"/>
        </a:p>
      </dgm:t>
    </dgm:pt>
    <dgm:pt modelId="{576844CF-2780-42B0-A3AB-1FC4AA66565F}" type="parTrans" cxnId="{E279BD86-CB91-40A6-A8C6-EE07E94CD2CD}">
      <dgm:prSet/>
      <dgm:spPr/>
      <dgm:t>
        <a:bodyPr/>
        <a:lstStyle/>
        <a:p>
          <a:endParaRPr lang="es-419"/>
        </a:p>
      </dgm:t>
    </dgm:pt>
    <dgm:pt modelId="{E8886BB1-28D0-4075-91E3-65CF4F6FC156}" type="sibTrans" cxnId="{E279BD86-CB91-40A6-A8C6-EE07E94CD2CD}">
      <dgm:prSet/>
      <dgm:spPr/>
      <dgm:t>
        <a:bodyPr/>
        <a:lstStyle/>
        <a:p>
          <a:endParaRPr lang="es-419"/>
        </a:p>
      </dgm:t>
    </dgm:pt>
    <dgm:pt modelId="{DF1A9B47-0BDE-41C4-A493-1705EF00FD97}">
      <dgm:prSet/>
      <dgm:spPr/>
      <dgm:t>
        <a:bodyPr/>
        <a:lstStyle/>
        <a:p>
          <a:endParaRPr lang="es-419"/>
        </a:p>
      </dgm:t>
    </dgm:pt>
    <dgm:pt modelId="{7769C4CA-631D-4915-9406-AA51DF1D6656}" type="parTrans" cxnId="{90172BB1-C6A3-48B0-9341-E6750DEDDD41}">
      <dgm:prSet/>
      <dgm:spPr/>
      <dgm:t>
        <a:bodyPr/>
        <a:lstStyle/>
        <a:p>
          <a:endParaRPr lang="es-419"/>
        </a:p>
      </dgm:t>
    </dgm:pt>
    <dgm:pt modelId="{A94E9D85-A7B9-4D24-B946-DDB96D0FB09B}" type="sibTrans" cxnId="{90172BB1-C6A3-48B0-9341-E6750DEDDD41}">
      <dgm:prSet/>
      <dgm:spPr/>
      <dgm:t>
        <a:bodyPr/>
        <a:lstStyle/>
        <a:p>
          <a:endParaRPr lang="es-419"/>
        </a:p>
      </dgm:t>
    </dgm:pt>
    <dgm:pt modelId="{A41BE86B-AB73-4AC6-BCC1-8DE6695BCAA8}">
      <dgm:prSet/>
      <dgm:spPr/>
      <dgm:t>
        <a:bodyPr/>
        <a:lstStyle/>
        <a:p>
          <a:endParaRPr lang="es-419" dirty="0"/>
        </a:p>
      </dgm:t>
    </dgm:pt>
    <dgm:pt modelId="{6E1BADD9-CF87-4E37-857D-E84B63308B57}" type="parTrans" cxnId="{71D080AA-CE46-4373-93F5-E80CECA1AD6A}">
      <dgm:prSet/>
      <dgm:spPr/>
      <dgm:t>
        <a:bodyPr/>
        <a:lstStyle/>
        <a:p>
          <a:endParaRPr lang="es-419"/>
        </a:p>
      </dgm:t>
    </dgm:pt>
    <dgm:pt modelId="{C3DE42D3-779B-49CF-9037-E47C4705BAC3}" type="sibTrans" cxnId="{71D080AA-CE46-4373-93F5-E80CECA1AD6A}">
      <dgm:prSet/>
      <dgm:spPr/>
      <dgm:t>
        <a:bodyPr/>
        <a:lstStyle/>
        <a:p>
          <a:endParaRPr lang="es-419"/>
        </a:p>
      </dgm:t>
    </dgm:pt>
    <dgm:pt modelId="{28F82BDE-91DE-4626-8EA5-96918D01FECA}" type="pres">
      <dgm:prSet presAssocID="{D5831837-503E-4E00-80F1-B9389D58C599}" presName="linearFlow" presStyleCnt="0">
        <dgm:presLayoutVars>
          <dgm:dir/>
          <dgm:animLvl val="lvl"/>
          <dgm:resizeHandles val="exact"/>
        </dgm:presLayoutVars>
      </dgm:prSet>
      <dgm:spPr/>
    </dgm:pt>
    <dgm:pt modelId="{8BFCD8A6-1D72-462F-864E-7B26F12BD719}" type="pres">
      <dgm:prSet presAssocID="{DF1A9B47-0BDE-41C4-A493-1705EF00FD97}" presName="composite" presStyleCnt="0"/>
      <dgm:spPr/>
    </dgm:pt>
    <dgm:pt modelId="{CD4F539C-387C-4498-8974-A8EE2221FC20}" type="pres">
      <dgm:prSet presAssocID="{DF1A9B47-0BDE-41C4-A493-1705EF00FD97}" presName="parentText" presStyleLbl="alignNode1" presStyleIdx="0" presStyleCnt="2">
        <dgm:presLayoutVars>
          <dgm:chMax val="1"/>
          <dgm:bulletEnabled val="1"/>
        </dgm:presLayoutVars>
      </dgm:prSet>
      <dgm:spPr/>
    </dgm:pt>
    <dgm:pt modelId="{04BDB422-8895-4630-B33A-B6ED9F218749}" type="pres">
      <dgm:prSet presAssocID="{DF1A9B47-0BDE-41C4-A493-1705EF00FD97}" presName="descendantText" presStyleLbl="alignAcc1" presStyleIdx="0" presStyleCnt="2">
        <dgm:presLayoutVars>
          <dgm:bulletEnabled val="1"/>
        </dgm:presLayoutVars>
      </dgm:prSet>
      <dgm:spPr/>
    </dgm:pt>
    <dgm:pt modelId="{E8D93430-0395-424C-8C91-5C98CB20EAD4}" type="pres">
      <dgm:prSet presAssocID="{A94E9D85-A7B9-4D24-B946-DDB96D0FB09B}" presName="sp" presStyleCnt="0"/>
      <dgm:spPr/>
    </dgm:pt>
    <dgm:pt modelId="{937C30E0-0BFE-441E-B2B8-9F78DE9B96B4}" type="pres">
      <dgm:prSet presAssocID="{A41BE86B-AB73-4AC6-BCC1-8DE6695BCAA8}" presName="composite" presStyleCnt="0"/>
      <dgm:spPr/>
    </dgm:pt>
    <dgm:pt modelId="{A822D601-14AD-4854-A877-7F426865D593}" type="pres">
      <dgm:prSet presAssocID="{A41BE86B-AB73-4AC6-BCC1-8DE6695BCAA8}" presName="parentText" presStyleLbl="alignNode1" presStyleIdx="1" presStyleCnt="2">
        <dgm:presLayoutVars>
          <dgm:chMax val="1"/>
          <dgm:bulletEnabled val="1"/>
        </dgm:presLayoutVars>
      </dgm:prSet>
      <dgm:spPr/>
    </dgm:pt>
    <dgm:pt modelId="{B766FCF3-8C0F-4206-9BE9-A81868D54B31}" type="pres">
      <dgm:prSet presAssocID="{A41BE86B-AB73-4AC6-BCC1-8DE6695BCAA8}" presName="descendantText" presStyleLbl="alignAcc1" presStyleIdx="1" presStyleCnt="2">
        <dgm:presLayoutVars>
          <dgm:bulletEnabled val="1"/>
        </dgm:presLayoutVars>
      </dgm:prSet>
      <dgm:spPr/>
    </dgm:pt>
  </dgm:ptLst>
  <dgm:cxnLst>
    <dgm:cxn modelId="{4851E324-C234-4560-8164-799A83B0A164}" type="presOf" srcId="{A5CA4F20-8236-4554-9D8F-E4E23FE42665}" destId="{B766FCF3-8C0F-4206-9BE9-A81868D54B31}" srcOrd="0" destOrd="0" presId="urn:microsoft.com/office/officeart/2005/8/layout/chevron2"/>
    <dgm:cxn modelId="{52C80732-E30F-46DA-8E86-46E8C893EBB1}" type="presOf" srcId="{DF1A9B47-0BDE-41C4-A493-1705EF00FD97}" destId="{CD4F539C-387C-4498-8974-A8EE2221FC20}" srcOrd="0" destOrd="0" presId="urn:microsoft.com/office/officeart/2005/8/layout/chevron2"/>
    <dgm:cxn modelId="{F6DC0C40-371A-4B8F-A8D0-F9FB9E02C0D2}" type="presOf" srcId="{A41BE86B-AB73-4AC6-BCC1-8DE6695BCAA8}" destId="{A822D601-14AD-4854-A877-7F426865D593}" srcOrd="0" destOrd="0" presId="urn:microsoft.com/office/officeart/2005/8/layout/chevron2"/>
    <dgm:cxn modelId="{68174D44-B3A0-4762-A050-569B8261A7AB}" type="presOf" srcId="{D5831837-503E-4E00-80F1-B9389D58C599}" destId="{28F82BDE-91DE-4626-8EA5-96918D01FECA}" srcOrd="0" destOrd="0" presId="urn:microsoft.com/office/officeart/2005/8/layout/chevron2"/>
    <dgm:cxn modelId="{E279BD86-CB91-40A6-A8C6-EE07E94CD2CD}" srcId="{A41BE86B-AB73-4AC6-BCC1-8DE6695BCAA8}" destId="{A5CA4F20-8236-4554-9D8F-E4E23FE42665}" srcOrd="0" destOrd="0" parTransId="{576844CF-2780-42B0-A3AB-1FC4AA66565F}" sibTransId="{E8886BB1-28D0-4075-91E3-65CF4F6FC156}"/>
    <dgm:cxn modelId="{71D080AA-CE46-4373-93F5-E80CECA1AD6A}" srcId="{D5831837-503E-4E00-80F1-B9389D58C599}" destId="{A41BE86B-AB73-4AC6-BCC1-8DE6695BCAA8}" srcOrd="1" destOrd="0" parTransId="{6E1BADD9-CF87-4E37-857D-E84B63308B57}" sibTransId="{C3DE42D3-779B-49CF-9037-E47C4705BAC3}"/>
    <dgm:cxn modelId="{90172BB1-C6A3-48B0-9341-E6750DEDDD41}" srcId="{D5831837-503E-4E00-80F1-B9389D58C599}" destId="{DF1A9B47-0BDE-41C4-A493-1705EF00FD97}" srcOrd="0" destOrd="0" parTransId="{7769C4CA-631D-4915-9406-AA51DF1D6656}" sibTransId="{A94E9D85-A7B9-4D24-B946-DDB96D0FB09B}"/>
    <dgm:cxn modelId="{B31A1FC6-BB67-43F5-B8A3-E821423324AD}" type="presOf" srcId="{7AA84D06-8D93-4A36-9C68-20126CDDC3FB}" destId="{04BDB422-8895-4630-B33A-B6ED9F218749}" srcOrd="0" destOrd="0" presId="urn:microsoft.com/office/officeart/2005/8/layout/chevron2"/>
    <dgm:cxn modelId="{3D4CBBF2-5A9B-4B44-BDB1-15942F9085B5}" srcId="{DF1A9B47-0BDE-41C4-A493-1705EF00FD97}" destId="{7AA84D06-8D93-4A36-9C68-20126CDDC3FB}" srcOrd="0" destOrd="0" parTransId="{8AD56AA4-24C1-4999-9048-AA9FB54FA1A7}" sibTransId="{A271A356-93B2-41B8-B999-27164F7A28BB}"/>
    <dgm:cxn modelId="{EA01C159-A608-48D4-A8F2-A2C50D9B24A3}" type="presParOf" srcId="{28F82BDE-91DE-4626-8EA5-96918D01FECA}" destId="{8BFCD8A6-1D72-462F-864E-7B26F12BD719}" srcOrd="0" destOrd="0" presId="urn:microsoft.com/office/officeart/2005/8/layout/chevron2"/>
    <dgm:cxn modelId="{2C64900E-55F3-4158-A600-8FC5768E78D2}" type="presParOf" srcId="{8BFCD8A6-1D72-462F-864E-7B26F12BD719}" destId="{CD4F539C-387C-4498-8974-A8EE2221FC20}" srcOrd="0" destOrd="0" presId="urn:microsoft.com/office/officeart/2005/8/layout/chevron2"/>
    <dgm:cxn modelId="{F8BEB6E6-495F-4858-9F3F-FA958C99A08E}" type="presParOf" srcId="{8BFCD8A6-1D72-462F-864E-7B26F12BD719}" destId="{04BDB422-8895-4630-B33A-B6ED9F218749}" srcOrd="1" destOrd="0" presId="urn:microsoft.com/office/officeart/2005/8/layout/chevron2"/>
    <dgm:cxn modelId="{7F344628-23AB-4B04-B245-B1B1363DFDD4}" type="presParOf" srcId="{28F82BDE-91DE-4626-8EA5-96918D01FECA}" destId="{E8D93430-0395-424C-8C91-5C98CB20EAD4}" srcOrd="1" destOrd="0" presId="urn:microsoft.com/office/officeart/2005/8/layout/chevron2"/>
    <dgm:cxn modelId="{4AF698A0-C3B4-4FC5-9F0C-34EB0BE232D7}" type="presParOf" srcId="{28F82BDE-91DE-4626-8EA5-96918D01FECA}" destId="{937C30E0-0BFE-441E-B2B8-9F78DE9B96B4}" srcOrd="2" destOrd="0" presId="urn:microsoft.com/office/officeart/2005/8/layout/chevron2"/>
    <dgm:cxn modelId="{D23FF487-E661-463A-A4F8-3A2E391B1A3E}" type="presParOf" srcId="{937C30E0-0BFE-441E-B2B8-9F78DE9B96B4}" destId="{A822D601-14AD-4854-A877-7F426865D593}" srcOrd="0" destOrd="0" presId="urn:microsoft.com/office/officeart/2005/8/layout/chevron2"/>
    <dgm:cxn modelId="{6CC2E062-E901-4528-B2FF-3F86A2BCDEDC}" type="presParOf" srcId="{937C30E0-0BFE-441E-B2B8-9F78DE9B96B4}" destId="{B766FCF3-8C0F-4206-9BE9-A81868D54B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0078D-5329-40C3-B135-26EA7F372DFB}" type="doc">
      <dgm:prSet loTypeId="urn:microsoft.com/office/officeart/2005/8/layout/lProcess3" loCatId="process" qsTypeId="urn:microsoft.com/office/officeart/2005/8/quickstyle/simple1" qsCatId="simple" csTypeId="urn:microsoft.com/office/officeart/2005/8/colors/colorful2" csCatId="colorful"/>
      <dgm:spPr/>
      <dgm:t>
        <a:bodyPr/>
        <a:lstStyle/>
        <a:p>
          <a:endParaRPr lang="es-419"/>
        </a:p>
      </dgm:t>
    </dgm:pt>
    <dgm:pt modelId="{38BCFF6D-8BC3-4E0D-BB49-4820A1ED92BB}">
      <dgm:prSet custT="1"/>
      <dgm:spPr/>
      <dgm:t>
        <a:bodyPr/>
        <a:lstStyle/>
        <a:p>
          <a:r>
            <a:rPr lang="es-MX" sz="1900" b="0" i="0" baseline="0" dirty="0"/>
            <a:t>Al mismo tiempo la piel utiliza </a:t>
          </a:r>
          <a:r>
            <a:rPr lang="es-MX" sz="1900" b="1" i="0" baseline="0" dirty="0"/>
            <a:t>mecanismos termorreguladores </a:t>
          </a:r>
          <a:r>
            <a:rPr lang="es-MX" sz="1900" b="0" i="0" baseline="0" dirty="0"/>
            <a:t>para mantener constante la temperatura corporal. Lucha contra el calor mediante la evaporación e irradiación, sudoración y vasodilatación. Lucha contra el frío mediante la termogénesis (escalofríos, miedo, ejercicio muscular) y disminución de pérdidas calóricas (vasoconstricción dérmica y el efecto aislante de la grasa).</a:t>
          </a:r>
          <a:endParaRPr lang="es-419" sz="1900" dirty="0"/>
        </a:p>
      </dgm:t>
    </dgm:pt>
    <dgm:pt modelId="{D749EEA8-2235-4A25-B455-AAD3BEA99190}" type="parTrans" cxnId="{F9FD1E3F-9B34-4062-AA0D-B375D862F295}">
      <dgm:prSet/>
      <dgm:spPr/>
      <dgm:t>
        <a:bodyPr/>
        <a:lstStyle/>
        <a:p>
          <a:endParaRPr lang="es-419" sz="2400"/>
        </a:p>
      </dgm:t>
    </dgm:pt>
    <dgm:pt modelId="{48BD6EF3-390C-425B-BBF9-B0C70DB52A7F}" type="sibTrans" cxnId="{F9FD1E3F-9B34-4062-AA0D-B375D862F295}">
      <dgm:prSet/>
      <dgm:spPr/>
      <dgm:t>
        <a:bodyPr/>
        <a:lstStyle/>
        <a:p>
          <a:endParaRPr lang="es-419" sz="2400"/>
        </a:p>
      </dgm:t>
    </dgm:pt>
    <dgm:pt modelId="{0DF3B6EF-A736-4F2D-AC05-CA0ECAC71243}">
      <dgm:prSet custT="1"/>
      <dgm:spPr/>
      <dgm:t>
        <a:bodyPr/>
        <a:lstStyle/>
        <a:p>
          <a:r>
            <a:rPr lang="es-MX" sz="2000" b="0" i="0" baseline="0"/>
            <a:t>La piel desempeña funciones metabólicas muy importantes como la síntesis de vitamina D y la cobertura de las necesidades energéticas mediante la grasa subcutánea.</a:t>
          </a:r>
          <a:endParaRPr lang="es-419" sz="2000"/>
        </a:p>
      </dgm:t>
    </dgm:pt>
    <dgm:pt modelId="{5077C7FD-EC8E-4829-A221-0B90FA26C1C2}" type="parTrans" cxnId="{041FEBA5-7B68-4C27-80D7-C1513F0AB2E2}">
      <dgm:prSet/>
      <dgm:spPr/>
      <dgm:t>
        <a:bodyPr/>
        <a:lstStyle/>
        <a:p>
          <a:endParaRPr lang="es-419" sz="2400"/>
        </a:p>
      </dgm:t>
    </dgm:pt>
    <dgm:pt modelId="{2B53F090-A7C9-489B-B69A-322FA170C77E}" type="sibTrans" cxnId="{041FEBA5-7B68-4C27-80D7-C1513F0AB2E2}">
      <dgm:prSet/>
      <dgm:spPr/>
      <dgm:t>
        <a:bodyPr/>
        <a:lstStyle/>
        <a:p>
          <a:endParaRPr lang="es-419" sz="2400"/>
        </a:p>
      </dgm:t>
    </dgm:pt>
    <dgm:pt modelId="{B0AA1B7B-A79A-46BA-82BB-1BD0CE5E4221}" type="pres">
      <dgm:prSet presAssocID="{C230078D-5329-40C3-B135-26EA7F372DFB}" presName="Name0" presStyleCnt="0">
        <dgm:presLayoutVars>
          <dgm:chPref val="3"/>
          <dgm:dir/>
          <dgm:animLvl val="lvl"/>
          <dgm:resizeHandles/>
        </dgm:presLayoutVars>
      </dgm:prSet>
      <dgm:spPr/>
    </dgm:pt>
    <dgm:pt modelId="{A2070C77-8857-4D05-9F09-9C6F42A03415}" type="pres">
      <dgm:prSet presAssocID="{38BCFF6D-8BC3-4E0D-BB49-4820A1ED92BB}" presName="horFlow" presStyleCnt="0"/>
      <dgm:spPr/>
    </dgm:pt>
    <dgm:pt modelId="{CB790D4E-A4C9-4260-A001-CDDB60E3490D}" type="pres">
      <dgm:prSet presAssocID="{38BCFF6D-8BC3-4E0D-BB49-4820A1ED92BB}" presName="bigChev" presStyleLbl="node1" presStyleIdx="0" presStyleCnt="2"/>
      <dgm:spPr/>
    </dgm:pt>
    <dgm:pt modelId="{AEC446F8-39DC-4861-812B-00C896DA0248}" type="pres">
      <dgm:prSet presAssocID="{38BCFF6D-8BC3-4E0D-BB49-4820A1ED92BB}" presName="vSp" presStyleCnt="0"/>
      <dgm:spPr/>
    </dgm:pt>
    <dgm:pt modelId="{822AEDDC-82B8-4DBF-B3F1-EA7E0C3875E8}" type="pres">
      <dgm:prSet presAssocID="{0DF3B6EF-A736-4F2D-AC05-CA0ECAC71243}" presName="horFlow" presStyleCnt="0"/>
      <dgm:spPr/>
    </dgm:pt>
    <dgm:pt modelId="{0DB757B8-29A1-457F-A542-657AAFC134C6}" type="pres">
      <dgm:prSet presAssocID="{0DF3B6EF-A736-4F2D-AC05-CA0ECAC71243}" presName="bigChev" presStyleLbl="node1" presStyleIdx="1" presStyleCnt="2"/>
      <dgm:spPr/>
    </dgm:pt>
  </dgm:ptLst>
  <dgm:cxnLst>
    <dgm:cxn modelId="{6C1BCC31-B0B4-4432-AB8B-EE8AADB882CA}" type="presOf" srcId="{38BCFF6D-8BC3-4E0D-BB49-4820A1ED92BB}" destId="{CB790D4E-A4C9-4260-A001-CDDB60E3490D}" srcOrd="0" destOrd="0" presId="urn:microsoft.com/office/officeart/2005/8/layout/lProcess3"/>
    <dgm:cxn modelId="{F9FD1E3F-9B34-4062-AA0D-B375D862F295}" srcId="{C230078D-5329-40C3-B135-26EA7F372DFB}" destId="{38BCFF6D-8BC3-4E0D-BB49-4820A1ED92BB}" srcOrd="0" destOrd="0" parTransId="{D749EEA8-2235-4A25-B455-AAD3BEA99190}" sibTransId="{48BD6EF3-390C-425B-BBF9-B0C70DB52A7F}"/>
    <dgm:cxn modelId="{041FEBA5-7B68-4C27-80D7-C1513F0AB2E2}" srcId="{C230078D-5329-40C3-B135-26EA7F372DFB}" destId="{0DF3B6EF-A736-4F2D-AC05-CA0ECAC71243}" srcOrd="1" destOrd="0" parTransId="{5077C7FD-EC8E-4829-A221-0B90FA26C1C2}" sibTransId="{2B53F090-A7C9-489B-B69A-322FA170C77E}"/>
    <dgm:cxn modelId="{C3F256BF-F355-4A1F-A793-19327B402C8C}" type="presOf" srcId="{C230078D-5329-40C3-B135-26EA7F372DFB}" destId="{B0AA1B7B-A79A-46BA-82BB-1BD0CE5E4221}" srcOrd="0" destOrd="0" presId="urn:microsoft.com/office/officeart/2005/8/layout/lProcess3"/>
    <dgm:cxn modelId="{1FE067FE-5492-4981-8A3B-F688E080712E}" type="presOf" srcId="{0DF3B6EF-A736-4F2D-AC05-CA0ECAC71243}" destId="{0DB757B8-29A1-457F-A542-657AAFC134C6}" srcOrd="0" destOrd="0" presId="urn:microsoft.com/office/officeart/2005/8/layout/lProcess3"/>
    <dgm:cxn modelId="{980744B0-16EB-4EB1-B494-D19BF62683AC}" type="presParOf" srcId="{B0AA1B7B-A79A-46BA-82BB-1BD0CE5E4221}" destId="{A2070C77-8857-4D05-9F09-9C6F42A03415}" srcOrd="0" destOrd="0" presId="urn:microsoft.com/office/officeart/2005/8/layout/lProcess3"/>
    <dgm:cxn modelId="{04129C2A-8107-42A8-A382-14B3A5576E42}" type="presParOf" srcId="{A2070C77-8857-4D05-9F09-9C6F42A03415}" destId="{CB790D4E-A4C9-4260-A001-CDDB60E3490D}" srcOrd="0" destOrd="0" presId="urn:microsoft.com/office/officeart/2005/8/layout/lProcess3"/>
    <dgm:cxn modelId="{03C4C500-8BFA-43F3-9EB2-431FDB2F9B4B}" type="presParOf" srcId="{B0AA1B7B-A79A-46BA-82BB-1BD0CE5E4221}" destId="{AEC446F8-39DC-4861-812B-00C896DA0248}" srcOrd="1" destOrd="0" presId="urn:microsoft.com/office/officeart/2005/8/layout/lProcess3"/>
    <dgm:cxn modelId="{CBEBC97B-7EA5-44B3-809B-F59F2B478B75}" type="presParOf" srcId="{B0AA1B7B-A79A-46BA-82BB-1BD0CE5E4221}" destId="{822AEDDC-82B8-4DBF-B3F1-EA7E0C3875E8}" srcOrd="2" destOrd="0" presId="urn:microsoft.com/office/officeart/2005/8/layout/lProcess3"/>
    <dgm:cxn modelId="{59BAC8C3-D754-4B80-92AC-8A97BE1980A3}" type="presParOf" srcId="{822AEDDC-82B8-4DBF-B3F1-EA7E0C3875E8}" destId="{0DB757B8-29A1-457F-A542-657AAFC134C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21D8D9-4271-4145-98F4-ACECDC08E982}"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s-419"/>
        </a:p>
      </dgm:t>
    </dgm:pt>
    <dgm:pt modelId="{175E7AFB-AFD1-4290-BC18-D5C798757FFB}">
      <dgm:prSet custT="1"/>
      <dgm:spPr/>
      <dgm:t>
        <a:bodyPr/>
        <a:lstStyle/>
        <a:p>
          <a:r>
            <a:rPr lang="es-MX" sz="2400" b="0" i="0" baseline="0"/>
            <a:t>El cuerpo humano cuenta con un aliado el manto hidrolipídico o emulsión epicutánea, es una capa que recubre la superficie cutánea formada a partir de las secreciones sebáceas y sudoríparas. </a:t>
          </a:r>
          <a:endParaRPr lang="es-419" sz="2400" b="0"/>
        </a:p>
      </dgm:t>
    </dgm:pt>
    <dgm:pt modelId="{19A5285C-500E-4ACC-AF8B-FE4A9B3FC8F8}" type="parTrans" cxnId="{3D8D185B-B55F-4A62-BFB3-2871EECA5EC8}">
      <dgm:prSet/>
      <dgm:spPr/>
      <dgm:t>
        <a:bodyPr/>
        <a:lstStyle/>
        <a:p>
          <a:endParaRPr lang="es-419" sz="2400" b="0"/>
        </a:p>
      </dgm:t>
    </dgm:pt>
    <dgm:pt modelId="{166FB523-39E2-4C98-B2F6-774CA2F1443B}" type="sibTrans" cxnId="{3D8D185B-B55F-4A62-BFB3-2871EECA5EC8}">
      <dgm:prSet/>
      <dgm:spPr/>
      <dgm:t>
        <a:bodyPr/>
        <a:lstStyle/>
        <a:p>
          <a:endParaRPr lang="es-419" sz="2400" b="0"/>
        </a:p>
      </dgm:t>
    </dgm:pt>
    <dgm:pt modelId="{DB3EECA8-1CF1-4B1E-9331-D551A502F96A}">
      <dgm:prSet custT="1"/>
      <dgm:spPr/>
      <dgm:t>
        <a:bodyPr/>
        <a:lstStyle/>
        <a:p>
          <a:endParaRPr lang="es-419" sz="7200" b="0"/>
        </a:p>
      </dgm:t>
    </dgm:pt>
    <dgm:pt modelId="{BA6FB8DD-6D9A-44E8-8BB0-F9A011450545}" type="sibTrans" cxnId="{A2628737-195C-4570-A00E-D7D6F14E8B78}">
      <dgm:prSet/>
      <dgm:spPr/>
      <dgm:t>
        <a:bodyPr/>
        <a:lstStyle/>
        <a:p>
          <a:endParaRPr lang="es-419" sz="2400" b="0"/>
        </a:p>
      </dgm:t>
    </dgm:pt>
    <dgm:pt modelId="{A01A6EF5-BF79-4797-A0B8-794FBEAB2FA4}" type="parTrans" cxnId="{A2628737-195C-4570-A00E-D7D6F14E8B78}">
      <dgm:prSet/>
      <dgm:spPr/>
      <dgm:t>
        <a:bodyPr/>
        <a:lstStyle/>
        <a:p>
          <a:endParaRPr lang="es-419" sz="2400" b="0"/>
        </a:p>
      </dgm:t>
    </dgm:pt>
    <dgm:pt modelId="{8A6FA5F1-14D5-427D-A94D-F5A2938E8B63}" type="pres">
      <dgm:prSet presAssocID="{5921D8D9-4271-4145-98F4-ACECDC08E982}" presName="linearFlow" presStyleCnt="0">
        <dgm:presLayoutVars>
          <dgm:dir/>
          <dgm:animLvl val="lvl"/>
          <dgm:resizeHandles val="exact"/>
        </dgm:presLayoutVars>
      </dgm:prSet>
      <dgm:spPr/>
    </dgm:pt>
    <dgm:pt modelId="{16511B58-D430-47AD-9FE1-DF71F838BC2E}" type="pres">
      <dgm:prSet presAssocID="{DB3EECA8-1CF1-4B1E-9331-D551A502F96A}" presName="composite" presStyleCnt="0"/>
      <dgm:spPr/>
    </dgm:pt>
    <dgm:pt modelId="{AA75583B-B3FC-493B-BAC1-E38DF9BFC7ED}" type="pres">
      <dgm:prSet presAssocID="{DB3EECA8-1CF1-4B1E-9331-D551A502F96A}" presName="parentText" presStyleLbl="alignNode1" presStyleIdx="0" presStyleCnt="1" custLinFactNeighborX="-3589" custLinFactNeighborY="0">
        <dgm:presLayoutVars>
          <dgm:chMax val="1"/>
          <dgm:bulletEnabled val="1"/>
        </dgm:presLayoutVars>
      </dgm:prSet>
      <dgm:spPr/>
    </dgm:pt>
    <dgm:pt modelId="{EE70C4AF-9AFD-4443-BCD4-E1C135801E1A}" type="pres">
      <dgm:prSet presAssocID="{DB3EECA8-1CF1-4B1E-9331-D551A502F96A}" presName="descendantText" presStyleLbl="alignAcc1" presStyleIdx="0" presStyleCnt="1">
        <dgm:presLayoutVars>
          <dgm:bulletEnabled val="1"/>
        </dgm:presLayoutVars>
      </dgm:prSet>
      <dgm:spPr/>
    </dgm:pt>
  </dgm:ptLst>
  <dgm:cxnLst>
    <dgm:cxn modelId="{A2628737-195C-4570-A00E-D7D6F14E8B78}" srcId="{5921D8D9-4271-4145-98F4-ACECDC08E982}" destId="{DB3EECA8-1CF1-4B1E-9331-D551A502F96A}" srcOrd="0" destOrd="0" parTransId="{A01A6EF5-BF79-4797-A0B8-794FBEAB2FA4}" sibTransId="{BA6FB8DD-6D9A-44E8-8BB0-F9A011450545}"/>
    <dgm:cxn modelId="{3D8D185B-B55F-4A62-BFB3-2871EECA5EC8}" srcId="{DB3EECA8-1CF1-4B1E-9331-D551A502F96A}" destId="{175E7AFB-AFD1-4290-BC18-D5C798757FFB}" srcOrd="0" destOrd="0" parTransId="{19A5285C-500E-4ACC-AF8B-FE4A9B3FC8F8}" sibTransId="{166FB523-39E2-4C98-B2F6-774CA2F1443B}"/>
    <dgm:cxn modelId="{A5DE4E4B-FCB8-4A3D-A8D3-591FBE59B2C7}" type="presOf" srcId="{5921D8D9-4271-4145-98F4-ACECDC08E982}" destId="{8A6FA5F1-14D5-427D-A94D-F5A2938E8B63}" srcOrd="0" destOrd="0" presId="urn:microsoft.com/office/officeart/2005/8/layout/chevron2"/>
    <dgm:cxn modelId="{905DD97F-3DAB-45BF-A67A-0E3C31FEFF23}" type="presOf" srcId="{175E7AFB-AFD1-4290-BC18-D5C798757FFB}" destId="{EE70C4AF-9AFD-4443-BCD4-E1C135801E1A}" srcOrd="0" destOrd="0" presId="urn:microsoft.com/office/officeart/2005/8/layout/chevron2"/>
    <dgm:cxn modelId="{F2CB97D5-7DC1-4602-8C68-9BFAD712E680}" type="presOf" srcId="{DB3EECA8-1CF1-4B1E-9331-D551A502F96A}" destId="{AA75583B-B3FC-493B-BAC1-E38DF9BFC7ED}" srcOrd="0" destOrd="0" presId="urn:microsoft.com/office/officeart/2005/8/layout/chevron2"/>
    <dgm:cxn modelId="{C4320A82-EB07-44AA-B156-1C6D30C38C21}" type="presParOf" srcId="{8A6FA5F1-14D5-427D-A94D-F5A2938E8B63}" destId="{16511B58-D430-47AD-9FE1-DF71F838BC2E}" srcOrd="0" destOrd="0" presId="urn:microsoft.com/office/officeart/2005/8/layout/chevron2"/>
    <dgm:cxn modelId="{6FD07142-2F98-4A44-AE75-4B402E7BD4F4}" type="presParOf" srcId="{16511B58-D430-47AD-9FE1-DF71F838BC2E}" destId="{AA75583B-B3FC-493B-BAC1-E38DF9BFC7ED}" srcOrd="0" destOrd="0" presId="urn:microsoft.com/office/officeart/2005/8/layout/chevron2"/>
    <dgm:cxn modelId="{43742023-849A-4C7C-A6C1-3289E4C82342}" type="presParOf" srcId="{16511B58-D430-47AD-9FE1-DF71F838BC2E}" destId="{EE70C4AF-9AFD-4443-BCD4-E1C135801E1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29A6C2-FEF7-4883-9A1A-5A8212F04052}"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es-419"/>
        </a:p>
      </dgm:t>
    </dgm:pt>
    <dgm:pt modelId="{189F1C83-E961-4628-A301-298882FA2EC8}">
      <dgm:prSet custT="1"/>
      <dgm:spPr/>
      <dgm:t>
        <a:bodyPr/>
        <a:lstStyle/>
        <a:p>
          <a:r>
            <a:rPr lang="es-MX" sz="2000" b="0" i="0" baseline="0"/>
            <a:t>Considerado el cosmético natural de la piel, sus funciones son de protección, emolientes e hidratantes. Todo producto que se aplica en la superficie cutánea tendrá que incorporarse a esta emulsión natural. Que a la vez sirve de vehículo para contactar con ella. Cuando se aplica cualquier producto ya sea de protección o decoración, primero se </a:t>
          </a:r>
          <a:r>
            <a:rPr lang="es-419" sz="2000" b="0" i="0" baseline="0"/>
            <a:t>mezcla con este manto.</a:t>
          </a:r>
          <a:endParaRPr lang="es-419" sz="2000"/>
        </a:p>
      </dgm:t>
    </dgm:pt>
    <dgm:pt modelId="{E13C1929-2B57-4F4D-8A20-798675E27788}" type="parTrans" cxnId="{72B48808-5BDA-4A1F-8199-1EF23A780F5C}">
      <dgm:prSet/>
      <dgm:spPr/>
      <dgm:t>
        <a:bodyPr/>
        <a:lstStyle/>
        <a:p>
          <a:endParaRPr lang="es-419" sz="2000"/>
        </a:p>
      </dgm:t>
    </dgm:pt>
    <dgm:pt modelId="{D49B79BF-8D2C-4635-B580-E31729D86C40}" type="sibTrans" cxnId="{72B48808-5BDA-4A1F-8199-1EF23A780F5C}">
      <dgm:prSet/>
      <dgm:spPr/>
      <dgm:t>
        <a:bodyPr/>
        <a:lstStyle/>
        <a:p>
          <a:endParaRPr lang="es-419" sz="2000"/>
        </a:p>
      </dgm:t>
    </dgm:pt>
    <dgm:pt modelId="{DF7CF99B-F062-4BA0-9985-DCCB72618CBF}" type="pres">
      <dgm:prSet presAssocID="{8E29A6C2-FEF7-4883-9A1A-5A8212F04052}" presName="CompostProcess" presStyleCnt="0">
        <dgm:presLayoutVars>
          <dgm:dir/>
          <dgm:resizeHandles val="exact"/>
        </dgm:presLayoutVars>
      </dgm:prSet>
      <dgm:spPr/>
    </dgm:pt>
    <dgm:pt modelId="{CF828D02-04F3-4CAB-9358-00C5E4B4E9E9}" type="pres">
      <dgm:prSet presAssocID="{8E29A6C2-FEF7-4883-9A1A-5A8212F04052}" presName="arrow" presStyleLbl="bgShp" presStyleIdx="0" presStyleCnt="1"/>
      <dgm:spPr/>
    </dgm:pt>
    <dgm:pt modelId="{6E3C899E-072C-45A8-873B-18649446915F}" type="pres">
      <dgm:prSet presAssocID="{8E29A6C2-FEF7-4883-9A1A-5A8212F04052}" presName="linearProcess" presStyleCnt="0"/>
      <dgm:spPr/>
    </dgm:pt>
    <dgm:pt modelId="{F184E387-4213-470D-BD77-953AC29D3B1B}" type="pres">
      <dgm:prSet presAssocID="{189F1C83-E961-4628-A301-298882FA2EC8}" presName="textNode" presStyleLbl="node1" presStyleIdx="0" presStyleCnt="1">
        <dgm:presLayoutVars>
          <dgm:bulletEnabled val="1"/>
        </dgm:presLayoutVars>
      </dgm:prSet>
      <dgm:spPr/>
    </dgm:pt>
  </dgm:ptLst>
  <dgm:cxnLst>
    <dgm:cxn modelId="{CEF92002-CBF4-431B-85D8-D3B417E3C5BA}" type="presOf" srcId="{8E29A6C2-FEF7-4883-9A1A-5A8212F04052}" destId="{DF7CF99B-F062-4BA0-9985-DCCB72618CBF}" srcOrd="0" destOrd="0" presId="urn:microsoft.com/office/officeart/2005/8/layout/hProcess9"/>
    <dgm:cxn modelId="{72B48808-5BDA-4A1F-8199-1EF23A780F5C}" srcId="{8E29A6C2-FEF7-4883-9A1A-5A8212F04052}" destId="{189F1C83-E961-4628-A301-298882FA2EC8}" srcOrd="0" destOrd="0" parTransId="{E13C1929-2B57-4F4D-8A20-798675E27788}" sibTransId="{D49B79BF-8D2C-4635-B580-E31729D86C40}"/>
    <dgm:cxn modelId="{CC03B2FB-4D7E-435C-B29D-F3E9196AA52E}" type="presOf" srcId="{189F1C83-E961-4628-A301-298882FA2EC8}" destId="{F184E387-4213-470D-BD77-953AC29D3B1B}" srcOrd="0" destOrd="0" presId="urn:microsoft.com/office/officeart/2005/8/layout/hProcess9"/>
    <dgm:cxn modelId="{73742628-991C-406B-BB5A-7A9846789957}" type="presParOf" srcId="{DF7CF99B-F062-4BA0-9985-DCCB72618CBF}" destId="{CF828D02-04F3-4CAB-9358-00C5E4B4E9E9}" srcOrd="0" destOrd="0" presId="urn:microsoft.com/office/officeart/2005/8/layout/hProcess9"/>
    <dgm:cxn modelId="{B121FFBD-98C4-430E-B675-4DE5E570ABFF}" type="presParOf" srcId="{DF7CF99B-F062-4BA0-9985-DCCB72618CBF}" destId="{6E3C899E-072C-45A8-873B-18649446915F}" srcOrd="1" destOrd="0" presId="urn:microsoft.com/office/officeart/2005/8/layout/hProcess9"/>
    <dgm:cxn modelId="{B3BED773-B4CB-4D61-B878-9EDC40587DF8}" type="presParOf" srcId="{6E3C899E-072C-45A8-873B-18649446915F}" destId="{F184E387-4213-470D-BD77-953AC29D3B1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C6906F-147D-4ADE-8166-70D8E7A96941}"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es-419"/>
        </a:p>
      </dgm:t>
    </dgm:pt>
    <dgm:pt modelId="{E91ABE1C-AD06-471C-8DD6-4318D62A8999}">
      <dgm:prSet custT="1"/>
      <dgm:spPr/>
      <dgm:t>
        <a:bodyPr/>
        <a:lstStyle/>
        <a:p>
          <a:r>
            <a:rPr lang="es-MX" sz="2400" b="0" i="0" baseline="0"/>
            <a:t>Fase acuosa: la perspiración (producto de la progresiva deshidratación del queratinocito en su proceso de queratinización) y el agua del sudor.</a:t>
          </a:r>
          <a:endParaRPr lang="es-419" sz="2400"/>
        </a:p>
      </dgm:t>
    </dgm:pt>
    <dgm:pt modelId="{047AEC47-1EAA-4338-A09F-F61FE3DB0D17}" type="parTrans" cxnId="{422CB1AA-8288-439C-B6CF-59A62C25696A}">
      <dgm:prSet/>
      <dgm:spPr/>
      <dgm:t>
        <a:bodyPr/>
        <a:lstStyle/>
        <a:p>
          <a:endParaRPr lang="es-419" sz="2000"/>
        </a:p>
      </dgm:t>
    </dgm:pt>
    <dgm:pt modelId="{6AB789B1-5A67-4263-A8D7-17330EF00755}" type="sibTrans" cxnId="{422CB1AA-8288-439C-B6CF-59A62C25696A}">
      <dgm:prSet/>
      <dgm:spPr/>
      <dgm:t>
        <a:bodyPr/>
        <a:lstStyle/>
        <a:p>
          <a:endParaRPr lang="es-419" sz="2000"/>
        </a:p>
      </dgm:t>
    </dgm:pt>
    <dgm:pt modelId="{00BC2C8C-5722-4DE4-9202-C94502A2BCFE}">
      <dgm:prSet custT="1"/>
      <dgm:spPr/>
      <dgm:t>
        <a:bodyPr/>
        <a:lstStyle/>
        <a:p>
          <a:r>
            <a:rPr lang="es-MX" sz="2400" b="0" i="0" baseline="0" dirty="0"/>
            <a:t>Fase oleosa: principalmente los lípidos de la secreción sebácea.</a:t>
          </a:r>
          <a:endParaRPr lang="es-419" sz="2400" dirty="0"/>
        </a:p>
      </dgm:t>
    </dgm:pt>
    <dgm:pt modelId="{3DAA0BFB-9596-4ADF-8929-ED0EDDDE0D3B}" type="parTrans" cxnId="{B27B5CB9-CDEC-4B1E-B801-6BFD1059FCD6}">
      <dgm:prSet/>
      <dgm:spPr/>
      <dgm:t>
        <a:bodyPr/>
        <a:lstStyle/>
        <a:p>
          <a:endParaRPr lang="es-419" sz="2000"/>
        </a:p>
      </dgm:t>
    </dgm:pt>
    <dgm:pt modelId="{93D6B8A9-E19A-4569-833B-ED3DC90F675C}" type="sibTrans" cxnId="{B27B5CB9-CDEC-4B1E-B801-6BFD1059FCD6}">
      <dgm:prSet/>
      <dgm:spPr/>
      <dgm:t>
        <a:bodyPr/>
        <a:lstStyle/>
        <a:p>
          <a:endParaRPr lang="es-419" sz="2000"/>
        </a:p>
      </dgm:t>
    </dgm:pt>
    <dgm:pt modelId="{87717A11-1C0C-4E25-817C-0C4A792A2743}">
      <dgm:prSet custT="1"/>
      <dgm:spPr/>
      <dgm:t>
        <a:bodyPr/>
        <a:lstStyle/>
        <a:p>
          <a:r>
            <a:rPr lang="es-MX" sz="2400" b="0" i="0" baseline="0" dirty="0"/>
            <a:t>Fase emulgente: Unen ambas fases y la mantienen estable.</a:t>
          </a:r>
          <a:endParaRPr lang="es-419" sz="2400" dirty="0"/>
        </a:p>
      </dgm:t>
    </dgm:pt>
    <dgm:pt modelId="{D4327E3C-88AD-4007-8F44-3B3CA3EBA462}" type="parTrans" cxnId="{5EBCA32C-F155-4427-8BCD-14AB5848FF4F}">
      <dgm:prSet/>
      <dgm:spPr/>
      <dgm:t>
        <a:bodyPr/>
        <a:lstStyle/>
        <a:p>
          <a:endParaRPr lang="es-419" sz="2000"/>
        </a:p>
      </dgm:t>
    </dgm:pt>
    <dgm:pt modelId="{2F6A1283-FEC0-46E6-9D61-41E2882B12C9}" type="sibTrans" cxnId="{5EBCA32C-F155-4427-8BCD-14AB5848FF4F}">
      <dgm:prSet/>
      <dgm:spPr/>
      <dgm:t>
        <a:bodyPr/>
        <a:lstStyle/>
        <a:p>
          <a:endParaRPr lang="es-419" sz="2000"/>
        </a:p>
      </dgm:t>
    </dgm:pt>
    <dgm:pt modelId="{DA219A3B-B455-4754-852B-8CF14DC095FE}">
      <dgm:prSet custT="1"/>
      <dgm:spPr/>
      <dgm:t>
        <a:bodyPr/>
        <a:lstStyle/>
        <a:p>
          <a:r>
            <a:rPr lang="es-MX" sz="2400" b="0" i="0" baseline="0" dirty="0"/>
            <a:t>Debemos recordar que una emulsión es un sistema disperso formado por la unión de dos o más sustancias inmiscibles, de manera que una se dispersa en finas gotas en la masa de </a:t>
          </a:r>
          <a:r>
            <a:rPr lang="es-419" sz="2400" b="0" i="0" baseline="0" dirty="0"/>
            <a:t>la otra.</a:t>
          </a:r>
          <a:endParaRPr lang="es-419" sz="2400" dirty="0"/>
        </a:p>
      </dgm:t>
    </dgm:pt>
    <dgm:pt modelId="{83832F97-6A8F-41FF-85B0-612B8C4A1C56}" type="parTrans" cxnId="{CE2822E1-6616-4C49-B78A-F70234492850}">
      <dgm:prSet/>
      <dgm:spPr/>
      <dgm:t>
        <a:bodyPr/>
        <a:lstStyle/>
        <a:p>
          <a:endParaRPr lang="es-419" sz="2000"/>
        </a:p>
      </dgm:t>
    </dgm:pt>
    <dgm:pt modelId="{8697B0E7-5834-42B4-99BC-4AE0FFD514E1}" type="sibTrans" cxnId="{CE2822E1-6616-4C49-B78A-F70234492850}">
      <dgm:prSet/>
      <dgm:spPr/>
      <dgm:t>
        <a:bodyPr/>
        <a:lstStyle/>
        <a:p>
          <a:endParaRPr lang="es-419" sz="2000"/>
        </a:p>
      </dgm:t>
    </dgm:pt>
    <dgm:pt modelId="{9C7DA665-3B96-477B-9738-4C69971C25DA}">
      <dgm:prSet custT="1"/>
      <dgm:spPr/>
      <dgm:t>
        <a:bodyPr/>
        <a:lstStyle/>
        <a:p>
          <a:endParaRPr lang="es-419" sz="3200"/>
        </a:p>
      </dgm:t>
    </dgm:pt>
    <dgm:pt modelId="{D8694448-1ABD-4348-9095-2CA08C9F53BA}" type="parTrans" cxnId="{D6A35CA1-C333-4AAB-B487-F88681D4B121}">
      <dgm:prSet/>
      <dgm:spPr/>
      <dgm:t>
        <a:bodyPr/>
        <a:lstStyle/>
        <a:p>
          <a:endParaRPr lang="es-419" sz="2000"/>
        </a:p>
      </dgm:t>
    </dgm:pt>
    <dgm:pt modelId="{9795F0D8-2687-4078-B512-53A16B7BBAB1}" type="sibTrans" cxnId="{D6A35CA1-C333-4AAB-B487-F88681D4B121}">
      <dgm:prSet/>
      <dgm:spPr/>
      <dgm:t>
        <a:bodyPr/>
        <a:lstStyle/>
        <a:p>
          <a:endParaRPr lang="es-419" sz="2000"/>
        </a:p>
      </dgm:t>
    </dgm:pt>
    <dgm:pt modelId="{B13C9A02-67AB-4348-B012-01327F750A99}">
      <dgm:prSet custT="1"/>
      <dgm:spPr/>
      <dgm:t>
        <a:bodyPr/>
        <a:lstStyle/>
        <a:p>
          <a:endParaRPr lang="es-419" sz="3200" dirty="0"/>
        </a:p>
      </dgm:t>
    </dgm:pt>
    <dgm:pt modelId="{5C9BA037-06D2-4E08-BD01-65811E475B9F}" type="parTrans" cxnId="{A534BB09-08FF-4E79-A4A7-481B074C6B5E}">
      <dgm:prSet/>
      <dgm:spPr/>
      <dgm:t>
        <a:bodyPr/>
        <a:lstStyle/>
        <a:p>
          <a:endParaRPr lang="es-419" sz="2000"/>
        </a:p>
      </dgm:t>
    </dgm:pt>
    <dgm:pt modelId="{94E5CD4B-5E53-4FBA-8AC6-28A458EA6910}" type="sibTrans" cxnId="{A534BB09-08FF-4E79-A4A7-481B074C6B5E}">
      <dgm:prSet/>
      <dgm:spPr/>
      <dgm:t>
        <a:bodyPr/>
        <a:lstStyle/>
        <a:p>
          <a:endParaRPr lang="es-419" sz="2000"/>
        </a:p>
      </dgm:t>
    </dgm:pt>
    <dgm:pt modelId="{9B7891FF-DE47-4C82-8947-B9CC8D718E2E}">
      <dgm:prSet custT="1"/>
      <dgm:spPr/>
      <dgm:t>
        <a:bodyPr/>
        <a:lstStyle/>
        <a:p>
          <a:endParaRPr lang="es-419" sz="3200" dirty="0"/>
        </a:p>
      </dgm:t>
    </dgm:pt>
    <dgm:pt modelId="{C47B9FA2-CC52-4031-80D2-490940023056}" type="parTrans" cxnId="{41516038-88EA-40AC-8D41-BBE23B9D1423}">
      <dgm:prSet/>
      <dgm:spPr/>
      <dgm:t>
        <a:bodyPr/>
        <a:lstStyle/>
        <a:p>
          <a:endParaRPr lang="es-419" sz="2000"/>
        </a:p>
      </dgm:t>
    </dgm:pt>
    <dgm:pt modelId="{8771B94B-CDAB-418F-B7CF-F95E400C5C5A}" type="sibTrans" cxnId="{41516038-88EA-40AC-8D41-BBE23B9D1423}">
      <dgm:prSet/>
      <dgm:spPr/>
      <dgm:t>
        <a:bodyPr/>
        <a:lstStyle/>
        <a:p>
          <a:endParaRPr lang="es-419" sz="2000"/>
        </a:p>
      </dgm:t>
    </dgm:pt>
    <dgm:pt modelId="{D1CC26CF-44DE-44B1-BDB8-81EA3983278D}">
      <dgm:prSet custT="1"/>
      <dgm:spPr/>
      <dgm:t>
        <a:bodyPr/>
        <a:lstStyle/>
        <a:p>
          <a:endParaRPr lang="es-419" sz="3200" dirty="0"/>
        </a:p>
      </dgm:t>
    </dgm:pt>
    <dgm:pt modelId="{4199E20F-1041-48E1-98CB-2D10ED19E595}" type="parTrans" cxnId="{D409B1A2-1853-4C22-A031-49F6CEEDF614}">
      <dgm:prSet/>
      <dgm:spPr/>
      <dgm:t>
        <a:bodyPr/>
        <a:lstStyle/>
        <a:p>
          <a:endParaRPr lang="es-419" sz="2000"/>
        </a:p>
      </dgm:t>
    </dgm:pt>
    <dgm:pt modelId="{BD104151-469B-4A96-801C-E5800A29CDAF}" type="sibTrans" cxnId="{D409B1A2-1853-4C22-A031-49F6CEEDF614}">
      <dgm:prSet/>
      <dgm:spPr/>
      <dgm:t>
        <a:bodyPr/>
        <a:lstStyle/>
        <a:p>
          <a:endParaRPr lang="es-419" sz="2000"/>
        </a:p>
      </dgm:t>
    </dgm:pt>
    <dgm:pt modelId="{1EC6DB88-5BE4-4B21-BA06-B8F721648D91}" type="pres">
      <dgm:prSet presAssocID="{ADC6906F-147D-4ADE-8166-70D8E7A96941}" presName="linearFlow" presStyleCnt="0">
        <dgm:presLayoutVars>
          <dgm:dir/>
          <dgm:animLvl val="lvl"/>
          <dgm:resizeHandles val="exact"/>
        </dgm:presLayoutVars>
      </dgm:prSet>
      <dgm:spPr/>
    </dgm:pt>
    <dgm:pt modelId="{394522A4-9CB2-4288-9624-F304EDB65487}" type="pres">
      <dgm:prSet presAssocID="{9C7DA665-3B96-477B-9738-4C69971C25DA}" presName="composite" presStyleCnt="0"/>
      <dgm:spPr/>
    </dgm:pt>
    <dgm:pt modelId="{A5308F40-961E-44C8-818F-688779141724}" type="pres">
      <dgm:prSet presAssocID="{9C7DA665-3B96-477B-9738-4C69971C25DA}" presName="parentText" presStyleLbl="alignNode1" presStyleIdx="0" presStyleCnt="4">
        <dgm:presLayoutVars>
          <dgm:chMax val="1"/>
          <dgm:bulletEnabled val="1"/>
        </dgm:presLayoutVars>
      </dgm:prSet>
      <dgm:spPr/>
    </dgm:pt>
    <dgm:pt modelId="{DD9209C8-AF19-49FC-9A55-F6E57BDF8F49}" type="pres">
      <dgm:prSet presAssocID="{9C7DA665-3B96-477B-9738-4C69971C25DA}" presName="descendantText" presStyleLbl="alignAcc1" presStyleIdx="0" presStyleCnt="4">
        <dgm:presLayoutVars>
          <dgm:bulletEnabled val="1"/>
        </dgm:presLayoutVars>
      </dgm:prSet>
      <dgm:spPr/>
    </dgm:pt>
    <dgm:pt modelId="{4DC531C7-BF11-4268-8668-60B27F86E736}" type="pres">
      <dgm:prSet presAssocID="{9795F0D8-2687-4078-B512-53A16B7BBAB1}" presName="sp" presStyleCnt="0"/>
      <dgm:spPr/>
    </dgm:pt>
    <dgm:pt modelId="{1F395118-4AB8-4D87-BDA3-462BD2C7A9CD}" type="pres">
      <dgm:prSet presAssocID="{B13C9A02-67AB-4348-B012-01327F750A99}" presName="composite" presStyleCnt="0"/>
      <dgm:spPr/>
    </dgm:pt>
    <dgm:pt modelId="{DCD83F19-AE2B-4BEE-A8F6-94AE9326B241}" type="pres">
      <dgm:prSet presAssocID="{B13C9A02-67AB-4348-B012-01327F750A99}" presName="parentText" presStyleLbl="alignNode1" presStyleIdx="1" presStyleCnt="4">
        <dgm:presLayoutVars>
          <dgm:chMax val="1"/>
          <dgm:bulletEnabled val="1"/>
        </dgm:presLayoutVars>
      </dgm:prSet>
      <dgm:spPr/>
    </dgm:pt>
    <dgm:pt modelId="{838A6741-6B80-4281-9764-4379F29DA47B}" type="pres">
      <dgm:prSet presAssocID="{B13C9A02-67AB-4348-B012-01327F750A99}" presName="descendantText" presStyleLbl="alignAcc1" presStyleIdx="1" presStyleCnt="4">
        <dgm:presLayoutVars>
          <dgm:bulletEnabled val="1"/>
        </dgm:presLayoutVars>
      </dgm:prSet>
      <dgm:spPr/>
    </dgm:pt>
    <dgm:pt modelId="{62322B04-D3F9-4FC0-86FB-A802786FF383}" type="pres">
      <dgm:prSet presAssocID="{94E5CD4B-5E53-4FBA-8AC6-28A458EA6910}" presName="sp" presStyleCnt="0"/>
      <dgm:spPr/>
    </dgm:pt>
    <dgm:pt modelId="{22F4163A-3742-4681-AA71-E7DB2DDDADAC}" type="pres">
      <dgm:prSet presAssocID="{9B7891FF-DE47-4C82-8947-B9CC8D718E2E}" presName="composite" presStyleCnt="0"/>
      <dgm:spPr/>
    </dgm:pt>
    <dgm:pt modelId="{DE6411A9-C146-4311-8DBC-753B32E0CAE1}" type="pres">
      <dgm:prSet presAssocID="{9B7891FF-DE47-4C82-8947-B9CC8D718E2E}" presName="parentText" presStyleLbl="alignNode1" presStyleIdx="2" presStyleCnt="4">
        <dgm:presLayoutVars>
          <dgm:chMax val="1"/>
          <dgm:bulletEnabled val="1"/>
        </dgm:presLayoutVars>
      </dgm:prSet>
      <dgm:spPr/>
    </dgm:pt>
    <dgm:pt modelId="{86887964-57D3-488F-8CA9-2225DF69CB88}" type="pres">
      <dgm:prSet presAssocID="{9B7891FF-DE47-4C82-8947-B9CC8D718E2E}" presName="descendantText" presStyleLbl="alignAcc1" presStyleIdx="2" presStyleCnt="4">
        <dgm:presLayoutVars>
          <dgm:bulletEnabled val="1"/>
        </dgm:presLayoutVars>
      </dgm:prSet>
      <dgm:spPr/>
    </dgm:pt>
    <dgm:pt modelId="{FA0CA44B-8074-4AFD-A4F2-65B3946F12B9}" type="pres">
      <dgm:prSet presAssocID="{8771B94B-CDAB-418F-B7CF-F95E400C5C5A}" presName="sp" presStyleCnt="0"/>
      <dgm:spPr/>
    </dgm:pt>
    <dgm:pt modelId="{7E2567B6-23C3-40C6-AB11-A18396A2EA1E}" type="pres">
      <dgm:prSet presAssocID="{D1CC26CF-44DE-44B1-BDB8-81EA3983278D}" presName="composite" presStyleCnt="0"/>
      <dgm:spPr/>
    </dgm:pt>
    <dgm:pt modelId="{253D5C85-7F0F-4F52-9D01-316F7488B7D3}" type="pres">
      <dgm:prSet presAssocID="{D1CC26CF-44DE-44B1-BDB8-81EA3983278D}" presName="parentText" presStyleLbl="alignNode1" presStyleIdx="3" presStyleCnt="4">
        <dgm:presLayoutVars>
          <dgm:chMax val="1"/>
          <dgm:bulletEnabled val="1"/>
        </dgm:presLayoutVars>
      </dgm:prSet>
      <dgm:spPr/>
    </dgm:pt>
    <dgm:pt modelId="{1B6684B8-183B-4F0C-8E2F-5DE7D573272B}" type="pres">
      <dgm:prSet presAssocID="{D1CC26CF-44DE-44B1-BDB8-81EA3983278D}" presName="descendantText" presStyleLbl="alignAcc1" presStyleIdx="3" presStyleCnt="4" custScaleY="144113">
        <dgm:presLayoutVars>
          <dgm:bulletEnabled val="1"/>
        </dgm:presLayoutVars>
      </dgm:prSet>
      <dgm:spPr/>
    </dgm:pt>
  </dgm:ptLst>
  <dgm:cxnLst>
    <dgm:cxn modelId="{A534BB09-08FF-4E79-A4A7-481B074C6B5E}" srcId="{ADC6906F-147D-4ADE-8166-70D8E7A96941}" destId="{B13C9A02-67AB-4348-B012-01327F750A99}" srcOrd="1" destOrd="0" parTransId="{5C9BA037-06D2-4E08-BD01-65811E475B9F}" sibTransId="{94E5CD4B-5E53-4FBA-8AC6-28A458EA6910}"/>
    <dgm:cxn modelId="{5EBCA32C-F155-4427-8BCD-14AB5848FF4F}" srcId="{9B7891FF-DE47-4C82-8947-B9CC8D718E2E}" destId="{87717A11-1C0C-4E25-817C-0C4A792A2743}" srcOrd="0" destOrd="0" parTransId="{D4327E3C-88AD-4007-8F44-3B3CA3EBA462}" sibTransId="{2F6A1283-FEC0-46E6-9D61-41E2882B12C9}"/>
    <dgm:cxn modelId="{41516038-88EA-40AC-8D41-BBE23B9D1423}" srcId="{ADC6906F-147D-4ADE-8166-70D8E7A96941}" destId="{9B7891FF-DE47-4C82-8947-B9CC8D718E2E}" srcOrd="2" destOrd="0" parTransId="{C47B9FA2-CC52-4031-80D2-490940023056}" sibTransId="{8771B94B-CDAB-418F-B7CF-F95E400C5C5A}"/>
    <dgm:cxn modelId="{11975D69-F40C-42AA-B5F5-DA22979AE0DD}" type="presOf" srcId="{87717A11-1C0C-4E25-817C-0C4A792A2743}" destId="{86887964-57D3-488F-8CA9-2225DF69CB88}" srcOrd="0" destOrd="0" presId="urn:microsoft.com/office/officeart/2005/8/layout/chevron2"/>
    <dgm:cxn modelId="{80243B4B-9ACB-4C85-8A95-95894AEF5134}" type="presOf" srcId="{D1CC26CF-44DE-44B1-BDB8-81EA3983278D}" destId="{253D5C85-7F0F-4F52-9D01-316F7488B7D3}" srcOrd="0" destOrd="0" presId="urn:microsoft.com/office/officeart/2005/8/layout/chevron2"/>
    <dgm:cxn modelId="{80D6BF6C-A1B0-447E-B673-FFEBB7FEB1C4}" type="presOf" srcId="{00BC2C8C-5722-4DE4-9202-C94502A2BCFE}" destId="{838A6741-6B80-4281-9764-4379F29DA47B}" srcOrd="0" destOrd="0" presId="urn:microsoft.com/office/officeart/2005/8/layout/chevron2"/>
    <dgm:cxn modelId="{C7226690-9B45-4E77-83FD-D60A83648DC5}" type="presOf" srcId="{9B7891FF-DE47-4C82-8947-B9CC8D718E2E}" destId="{DE6411A9-C146-4311-8DBC-753B32E0CAE1}" srcOrd="0" destOrd="0" presId="urn:microsoft.com/office/officeart/2005/8/layout/chevron2"/>
    <dgm:cxn modelId="{39D55594-8779-47A9-8F4A-5376F442BEB9}" type="presOf" srcId="{DA219A3B-B455-4754-852B-8CF14DC095FE}" destId="{1B6684B8-183B-4F0C-8E2F-5DE7D573272B}" srcOrd="0" destOrd="0" presId="urn:microsoft.com/office/officeart/2005/8/layout/chevron2"/>
    <dgm:cxn modelId="{D6A35CA1-C333-4AAB-B487-F88681D4B121}" srcId="{ADC6906F-147D-4ADE-8166-70D8E7A96941}" destId="{9C7DA665-3B96-477B-9738-4C69971C25DA}" srcOrd="0" destOrd="0" parTransId="{D8694448-1ABD-4348-9095-2CA08C9F53BA}" sibTransId="{9795F0D8-2687-4078-B512-53A16B7BBAB1}"/>
    <dgm:cxn modelId="{D409B1A2-1853-4C22-A031-49F6CEEDF614}" srcId="{ADC6906F-147D-4ADE-8166-70D8E7A96941}" destId="{D1CC26CF-44DE-44B1-BDB8-81EA3983278D}" srcOrd="3" destOrd="0" parTransId="{4199E20F-1041-48E1-98CB-2D10ED19E595}" sibTransId="{BD104151-469B-4A96-801C-E5800A29CDAF}"/>
    <dgm:cxn modelId="{8987AEA9-312E-4C6F-9780-6720FD7AFC96}" type="presOf" srcId="{9C7DA665-3B96-477B-9738-4C69971C25DA}" destId="{A5308F40-961E-44C8-818F-688779141724}" srcOrd="0" destOrd="0" presId="urn:microsoft.com/office/officeart/2005/8/layout/chevron2"/>
    <dgm:cxn modelId="{422CB1AA-8288-439C-B6CF-59A62C25696A}" srcId="{9C7DA665-3B96-477B-9738-4C69971C25DA}" destId="{E91ABE1C-AD06-471C-8DD6-4318D62A8999}" srcOrd="0" destOrd="0" parTransId="{047AEC47-1EAA-4338-A09F-F61FE3DB0D17}" sibTransId="{6AB789B1-5A67-4263-A8D7-17330EF00755}"/>
    <dgm:cxn modelId="{B27B5CB9-CDEC-4B1E-B801-6BFD1059FCD6}" srcId="{B13C9A02-67AB-4348-B012-01327F750A99}" destId="{00BC2C8C-5722-4DE4-9202-C94502A2BCFE}" srcOrd="0" destOrd="0" parTransId="{3DAA0BFB-9596-4ADF-8929-ED0EDDDE0D3B}" sibTransId="{93D6B8A9-E19A-4569-833B-ED3DC90F675C}"/>
    <dgm:cxn modelId="{BF5265CA-FC21-48AF-BEE1-E69D26E56FBD}" type="presOf" srcId="{B13C9A02-67AB-4348-B012-01327F750A99}" destId="{DCD83F19-AE2B-4BEE-A8F6-94AE9326B241}" srcOrd="0" destOrd="0" presId="urn:microsoft.com/office/officeart/2005/8/layout/chevron2"/>
    <dgm:cxn modelId="{852FE6D9-BE9B-4CDB-A882-13528925BF71}" type="presOf" srcId="{ADC6906F-147D-4ADE-8166-70D8E7A96941}" destId="{1EC6DB88-5BE4-4B21-BA06-B8F721648D91}" srcOrd="0" destOrd="0" presId="urn:microsoft.com/office/officeart/2005/8/layout/chevron2"/>
    <dgm:cxn modelId="{CE2822E1-6616-4C49-B78A-F70234492850}" srcId="{D1CC26CF-44DE-44B1-BDB8-81EA3983278D}" destId="{DA219A3B-B455-4754-852B-8CF14DC095FE}" srcOrd="0" destOrd="0" parTransId="{83832F97-6A8F-41FF-85B0-612B8C4A1C56}" sibTransId="{8697B0E7-5834-42B4-99BC-4AE0FFD514E1}"/>
    <dgm:cxn modelId="{938DB1E6-6F0A-49BF-88CE-0CADF3C08F00}" type="presOf" srcId="{E91ABE1C-AD06-471C-8DD6-4318D62A8999}" destId="{DD9209C8-AF19-49FC-9A55-F6E57BDF8F49}" srcOrd="0" destOrd="0" presId="urn:microsoft.com/office/officeart/2005/8/layout/chevron2"/>
    <dgm:cxn modelId="{6F458E5E-63B2-4446-ACAA-9264AEE0F1C9}" type="presParOf" srcId="{1EC6DB88-5BE4-4B21-BA06-B8F721648D91}" destId="{394522A4-9CB2-4288-9624-F304EDB65487}" srcOrd="0" destOrd="0" presId="urn:microsoft.com/office/officeart/2005/8/layout/chevron2"/>
    <dgm:cxn modelId="{EE5DDB76-3B4E-4301-800E-E9BE26478FE3}" type="presParOf" srcId="{394522A4-9CB2-4288-9624-F304EDB65487}" destId="{A5308F40-961E-44C8-818F-688779141724}" srcOrd="0" destOrd="0" presId="urn:microsoft.com/office/officeart/2005/8/layout/chevron2"/>
    <dgm:cxn modelId="{9C9D9B7B-EBB3-48CC-AFF4-C5518D04B2C4}" type="presParOf" srcId="{394522A4-9CB2-4288-9624-F304EDB65487}" destId="{DD9209C8-AF19-49FC-9A55-F6E57BDF8F49}" srcOrd="1" destOrd="0" presId="urn:microsoft.com/office/officeart/2005/8/layout/chevron2"/>
    <dgm:cxn modelId="{7181C001-2964-49CF-829A-E18791AE1E12}" type="presParOf" srcId="{1EC6DB88-5BE4-4B21-BA06-B8F721648D91}" destId="{4DC531C7-BF11-4268-8668-60B27F86E736}" srcOrd="1" destOrd="0" presId="urn:microsoft.com/office/officeart/2005/8/layout/chevron2"/>
    <dgm:cxn modelId="{B7543ECB-E795-4FFD-B740-6F1DF7199475}" type="presParOf" srcId="{1EC6DB88-5BE4-4B21-BA06-B8F721648D91}" destId="{1F395118-4AB8-4D87-BDA3-462BD2C7A9CD}" srcOrd="2" destOrd="0" presId="urn:microsoft.com/office/officeart/2005/8/layout/chevron2"/>
    <dgm:cxn modelId="{AA200A5C-C9BD-4F20-8154-218D04CED24E}" type="presParOf" srcId="{1F395118-4AB8-4D87-BDA3-462BD2C7A9CD}" destId="{DCD83F19-AE2B-4BEE-A8F6-94AE9326B241}" srcOrd="0" destOrd="0" presId="urn:microsoft.com/office/officeart/2005/8/layout/chevron2"/>
    <dgm:cxn modelId="{B6A924B1-DD5F-4D09-A4CF-0E78976412C8}" type="presParOf" srcId="{1F395118-4AB8-4D87-BDA3-462BD2C7A9CD}" destId="{838A6741-6B80-4281-9764-4379F29DA47B}" srcOrd="1" destOrd="0" presId="urn:microsoft.com/office/officeart/2005/8/layout/chevron2"/>
    <dgm:cxn modelId="{6276D836-4B5E-44E8-8E31-A9A41B10FF3A}" type="presParOf" srcId="{1EC6DB88-5BE4-4B21-BA06-B8F721648D91}" destId="{62322B04-D3F9-4FC0-86FB-A802786FF383}" srcOrd="3" destOrd="0" presId="urn:microsoft.com/office/officeart/2005/8/layout/chevron2"/>
    <dgm:cxn modelId="{A7C928E3-2BFF-4BDC-9AED-BFFE8BEBF63D}" type="presParOf" srcId="{1EC6DB88-5BE4-4B21-BA06-B8F721648D91}" destId="{22F4163A-3742-4681-AA71-E7DB2DDDADAC}" srcOrd="4" destOrd="0" presId="urn:microsoft.com/office/officeart/2005/8/layout/chevron2"/>
    <dgm:cxn modelId="{859884AF-C153-4AE0-896C-F868A2699020}" type="presParOf" srcId="{22F4163A-3742-4681-AA71-E7DB2DDDADAC}" destId="{DE6411A9-C146-4311-8DBC-753B32E0CAE1}" srcOrd="0" destOrd="0" presId="urn:microsoft.com/office/officeart/2005/8/layout/chevron2"/>
    <dgm:cxn modelId="{11DFA2D7-7AC2-4336-A090-7E64CC45C8D3}" type="presParOf" srcId="{22F4163A-3742-4681-AA71-E7DB2DDDADAC}" destId="{86887964-57D3-488F-8CA9-2225DF69CB88}" srcOrd="1" destOrd="0" presId="urn:microsoft.com/office/officeart/2005/8/layout/chevron2"/>
    <dgm:cxn modelId="{35948A10-7CC4-4449-8750-11E1B6402795}" type="presParOf" srcId="{1EC6DB88-5BE4-4B21-BA06-B8F721648D91}" destId="{FA0CA44B-8074-4AFD-A4F2-65B3946F12B9}" srcOrd="5" destOrd="0" presId="urn:microsoft.com/office/officeart/2005/8/layout/chevron2"/>
    <dgm:cxn modelId="{B0575CA6-07A6-4C34-B2AC-29764CB6DCB0}" type="presParOf" srcId="{1EC6DB88-5BE4-4B21-BA06-B8F721648D91}" destId="{7E2567B6-23C3-40C6-AB11-A18396A2EA1E}" srcOrd="6" destOrd="0" presId="urn:microsoft.com/office/officeart/2005/8/layout/chevron2"/>
    <dgm:cxn modelId="{D46B1293-2914-42F3-A90E-DEF3D6BD4405}" type="presParOf" srcId="{7E2567B6-23C3-40C6-AB11-A18396A2EA1E}" destId="{253D5C85-7F0F-4F52-9D01-316F7488B7D3}" srcOrd="0" destOrd="0" presId="urn:microsoft.com/office/officeart/2005/8/layout/chevron2"/>
    <dgm:cxn modelId="{FB879052-81E1-452F-AF63-3D801FAB9EAB}" type="presParOf" srcId="{7E2567B6-23C3-40C6-AB11-A18396A2EA1E}" destId="{1B6684B8-183B-4F0C-8E2F-5DE7D57327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0F0081-9176-4979-97EA-784F3620C3A2}"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s-419"/>
        </a:p>
      </dgm:t>
    </dgm:pt>
    <dgm:pt modelId="{D4199977-18A6-40F0-BBFF-600F9C91702C}">
      <dgm:prSet custT="1"/>
      <dgm:spPr/>
      <dgm:t>
        <a:bodyPr/>
        <a:lstStyle/>
        <a:p>
          <a:r>
            <a:rPr lang="es-MX" sz="2000" b="1" i="0" baseline="0"/>
            <a:t>O/A: </a:t>
          </a:r>
          <a:r>
            <a:rPr lang="es-MX" sz="2000" b="0" i="0" baseline="0"/>
            <a:t>Hay incremento de la sudoración, pero domina el agua sobre los lípidos cutáneos.</a:t>
          </a:r>
          <a:endParaRPr lang="es-419" sz="2000"/>
        </a:p>
      </dgm:t>
    </dgm:pt>
    <dgm:pt modelId="{1048B5BE-B2EA-4636-B043-C50336FE772B}" type="parTrans" cxnId="{F3E88E20-FD14-4A8E-8F91-B91ACDF7006A}">
      <dgm:prSet/>
      <dgm:spPr/>
      <dgm:t>
        <a:bodyPr/>
        <a:lstStyle/>
        <a:p>
          <a:endParaRPr lang="es-419" sz="2000"/>
        </a:p>
      </dgm:t>
    </dgm:pt>
    <dgm:pt modelId="{931CFFE6-A7F1-4CDB-802B-3B041D41D16F}" type="sibTrans" cxnId="{F3E88E20-FD14-4A8E-8F91-B91ACDF7006A}">
      <dgm:prSet/>
      <dgm:spPr/>
      <dgm:t>
        <a:bodyPr/>
        <a:lstStyle/>
        <a:p>
          <a:endParaRPr lang="es-419" sz="2000"/>
        </a:p>
      </dgm:t>
    </dgm:pt>
    <dgm:pt modelId="{6F0783A2-63AC-40F1-8391-B384A28C2635}">
      <dgm:prSet custT="1"/>
      <dgm:spPr/>
      <dgm:t>
        <a:bodyPr/>
        <a:lstStyle/>
        <a:p>
          <a:r>
            <a:rPr lang="es-MX" sz="2000" b="0" i="0" baseline="0"/>
            <a:t>Este tipo de solución actúa como preparado acuoso, por lo que humedece la piel y se </a:t>
          </a:r>
          <a:r>
            <a:rPr lang="es-419" sz="2000" b="0" i="0" baseline="0"/>
            <a:t>evapora fácilmente.</a:t>
          </a:r>
          <a:endParaRPr lang="es-419" sz="2000"/>
        </a:p>
      </dgm:t>
    </dgm:pt>
    <dgm:pt modelId="{88138867-5616-4A35-8D9E-44F551261412}" type="parTrans" cxnId="{E2B5E0FE-97D6-4CE4-A878-205987A14DEE}">
      <dgm:prSet/>
      <dgm:spPr/>
      <dgm:t>
        <a:bodyPr/>
        <a:lstStyle/>
        <a:p>
          <a:endParaRPr lang="es-419" sz="2000"/>
        </a:p>
      </dgm:t>
    </dgm:pt>
    <dgm:pt modelId="{9A4F7F13-7D55-458E-85D2-F2EB7BC8DAEE}" type="sibTrans" cxnId="{E2B5E0FE-97D6-4CE4-A878-205987A14DEE}">
      <dgm:prSet/>
      <dgm:spPr/>
      <dgm:t>
        <a:bodyPr/>
        <a:lstStyle/>
        <a:p>
          <a:endParaRPr lang="es-419" sz="2000"/>
        </a:p>
      </dgm:t>
    </dgm:pt>
    <dgm:pt modelId="{389E2773-7133-4AE3-ADC5-440D4A457EC3}">
      <dgm:prSet custT="1"/>
      <dgm:spPr/>
      <dgm:t>
        <a:bodyPr/>
        <a:lstStyle/>
        <a:p>
          <a:r>
            <a:rPr lang="es-MX" sz="2000" b="1" i="0" baseline="0" dirty="0"/>
            <a:t>A/O: </a:t>
          </a:r>
          <a:r>
            <a:rPr lang="es-MX" sz="2000" b="0" i="0" baseline="0" dirty="0"/>
            <a:t>Casos de hipersecreción sebácea, prevalecen los lípidos sobre el agua. Se comporta como una grasa, cubre y protege la piel, evaporándose lentamente.</a:t>
          </a:r>
          <a:endParaRPr lang="es-419" sz="2000" dirty="0"/>
        </a:p>
      </dgm:t>
    </dgm:pt>
    <dgm:pt modelId="{EE50A437-FD44-4DEE-809A-D179F9BDE35D}" type="parTrans" cxnId="{5F53EAAE-D6E5-4D3F-94ED-2B41A8D66F63}">
      <dgm:prSet/>
      <dgm:spPr/>
      <dgm:t>
        <a:bodyPr/>
        <a:lstStyle/>
        <a:p>
          <a:endParaRPr lang="es-419" sz="2000"/>
        </a:p>
      </dgm:t>
    </dgm:pt>
    <dgm:pt modelId="{63C1CF15-FAFB-40DA-B713-2A1A1F2F1965}" type="sibTrans" cxnId="{5F53EAAE-D6E5-4D3F-94ED-2B41A8D66F63}">
      <dgm:prSet/>
      <dgm:spPr/>
      <dgm:t>
        <a:bodyPr/>
        <a:lstStyle/>
        <a:p>
          <a:endParaRPr lang="es-419" sz="2000"/>
        </a:p>
      </dgm:t>
    </dgm:pt>
    <dgm:pt modelId="{98C55E2C-1A0F-4A33-A0AA-21665210A527}" type="pres">
      <dgm:prSet presAssocID="{D20F0081-9176-4979-97EA-784F3620C3A2}" presName="diagram" presStyleCnt="0">
        <dgm:presLayoutVars>
          <dgm:chPref val="1"/>
          <dgm:dir/>
          <dgm:animOne val="branch"/>
          <dgm:animLvl val="lvl"/>
          <dgm:resizeHandles/>
        </dgm:presLayoutVars>
      </dgm:prSet>
      <dgm:spPr/>
    </dgm:pt>
    <dgm:pt modelId="{4BA982E2-0165-4F53-BEF4-84C481438640}" type="pres">
      <dgm:prSet presAssocID="{D4199977-18A6-40F0-BBFF-600F9C91702C}" presName="root" presStyleCnt="0"/>
      <dgm:spPr/>
    </dgm:pt>
    <dgm:pt modelId="{9B2AA983-BD23-4D5A-9D85-3985535945DD}" type="pres">
      <dgm:prSet presAssocID="{D4199977-18A6-40F0-BBFF-600F9C91702C}" presName="rootComposite" presStyleCnt="0"/>
      <dgm:spPr/>
    </dgm:pt>
    <dgm:pt modelId="{94E41CEB-8946-4F85-9977-EEC7F0AC4613}" type="pres">
      <dgm:prSet presAssocID="{D4199977-18A6-40F0-BBFF-600F9C91702C}" presName="rootText" presStyleLbl="node1" presStyleIdx="0" presStyleCnt="2"/>
      <dgm:spPr/>
    </dgm:pt>
    <dgm:pt modelId="{EBA92A72-C1F1-4D9A-A7C5-C681F9B02690}" type="pres">
      <dgm:prSet presAssocID="{D4199977-18A6-40F0-BBFF-600F9C91702C}" presName="rootConnector" presStyleLbl="node1" presStyleIdx="0" presStyleCnt="2"/>
      <dgm:spPr/>
    </dgm:pt>
    <dgm:pt modelId="{C651997B-8E6C-42FB-AB65-01E4390F82E2}" type="pres">
      <dgm:prSet presAssocID="{D4199977-18A6-40F0-BBFF-600F9C91702C}" presName="childShape" presStyleCnt="0"/>
      <dgm:spPr/>
    </dgm:pt>
    <dgm:pt modelId="{0498937B-0AAF-4A5C-ACE0-EFB1738EEB1B}" type="pres">
      <dgm:prSet presAssocID="{88138867-5616-4A35-8D9E-44F551261412}" presName="Name13" presStyleLbl="parChTrans1D2" presStyleIdx="0" presStyleCnt="1"/>
      <dgm:spPr/>
    </dgm:pt>
    <dgm:pt modelId="{F711DACC-1641-475A-AC97-FCE106A153C3}" type="pres">
      <dgm:prSet presAssocID="{6F0783A2-63AC-40F1-8391-B384A28C2635}" presName="childText" presStyleLbl="bgAcc1" presStyleIdx="0" presStyleCnt="1">
        <dgm:presLayoutVars>
          <dgm:bulletEnabled val="1"/>
        </dgm:presLayoutVars>
      </dgm:prSet>
      <dgm:spPr/>
    </dgm:pt>
    <dgm:pt modelId="{4789171E-8875-400C-A043-B58D102CE8CC}" type="pres">
      <dgm:prSet presAssocID="{389E2773-7133-4AE3-ADC5-440D4A457EC3}" presName="root" presStyleCnt="0"/>
      <dgm:spPr/>
    </dgm:pt>
    <dgm:pt modelId="{6CF7D889-D55E-4684-AB63-A023CB384957}" type="pres">
      <dgm:prSet presAssocID="{389E2773-7133-4AE3-ADC5-440D4A457EC3}" presName="rootComposite" presStyleCnt="0"/>
      <dgm:spPr/>
    </dgm:pt>
    <dgm:pt modelId="{4C1E664D-78BE-4D9C-A041-ACB62C3BD92C}" type="pres">
      <dgm:prSet presAssocID="{389E2773-7133-4AE3-ADC5-440D4A457EC3}" presName="rootText" presStyleLbl="node1" presStyleIdx="1" presStyleCnt="2" custScaleY="119746"/>
      <dgm:spPr/>
    </dgm:pt>
    <dgm:pt modelId="{8EE408B3-8D40-4C7F-A11A-B510AB6B5886}" type="pres">
      <dgm:prSet presAssocID="{389E2773-7133-4AE3-ADC5-440D4A457EC3}" presName="rootConnector" presStyleLbl="node1" presStyleIdx="1" presStyleCnt="2"/>
      <dgm:spPr/>
    </dgm:pt>
    <dgm:pt modelId="{70E2B01D-1D2B-45C4-973E-C20621BE8A9A}" type="pres">
      <dgm:prSet presAssocID="{389E2773-7133-4AE3-ADC5-440D4A457EC3}" presName="childShape" presStyleCnt="0"/>
      <dgm:spPr/>
    </dgm:pt>
  </dgm:ptLst>
  <dgm:cxnLst>
    <dgm:cxn modelId="{55B40813-83C1-4247-81D9-4BC33693B9AE}" type="presOf" srcId="{D20F0081-9176-4979-97EA-784F3620C3A2}" destId="{98C55E2C-1A0F-4A33-A0AA-21665210A527}" srcOrd="0" destOrd="0" presId="urn:microsoft.com/office/officeart/2005/8/layout/hierarchy3"/>
    <dgm:cxn modelId="{F3E88E20-FD14-4A8E-8F91-B91ACDF7006A}" srcId="{D20F0081-9176-4979-97EA-784F3620C3A2}" destId="{D4199977-18A6-40F0-BBFF-600F9C91702C}" srcOrd="0" destOrd="0" parTransId="{1048B5BE-B2EA-4636-B043-C50336FE772B}" sibTransId="{931CFFE6-A7F1-4CDB-802B-3B041D41D16F}"/>
    <dgm:cxn modelId="{40D01675-C84B-481A-96BD-91430A9EC373}" type="presOf" srcId="{6F0783A2-63AC-40F1-8391-B384A28C2635}" destId="{F711DACC-1641-475A-AC97-FCE106A153C3}" srcOrd="0" destOrd="0" presId="urn:microsoft.com/office/officeart/2005/8/layout/hierarchy3"/>
    <dgm:cxn modelId="{69C96856-96A1-4ED5-A505-1C2FE5E306AB}" type="presOf" srcId="{88138867-5616-4A35-8D9E-44F551261412}" destId="{0498937B-0AAF-4A5C-ACE0-EFB1738EEB1B}" srcOrd="0" destOrd="0" presId="urn:microsoft.com/office/officeart/2005/8/layout/hierarchy3"/>
    <dgm:cxn modelId="{F75CDFA3-6F70-42DB-A6A9-CE119C48B9EE}" type="presOf" srcId="{389E2773-7133-4AE3-ADC5-440D4A457EC3}" destId="{4C1E664D-78BE-4D9C-A041-ACB62C3BD92C}" srcOrd="0" destOrd="0" presId="urn:microsoft.com/office/officeart/2005/8/layout/hierarchy3"/>
    <dgm:cxn modelId="{5F53EAAE-D6E5-4D3F-94ED-2B41A8D66F63}" srcId="{D20F0081-9176-4979-97EA-784F3620C3A2}" destId="{389E2773-7133-4AE3-ADC5-440D4A457EC3}" srcOrd="1" destOrd="0" parTransId="{EE50A437-FD44-4DEE-809A-D179F9BDE35D}" sibTransId="{63C1CF15-FAFB-40DA-B713-2A1A1F2F1965}"/>
    <dgm:cxn modelId="{30B3A0C9-C9E7-4736-B50C-D9F9468EFE68}" type="presOf" srcId="{D4199977-18A6-40F0-BBFF-600F9C91702C}" destId="{EBA92A72-C1F1-4D9A-A7C5-C681F9B02690}" srcOrd="1" destOrd="0" presId="urn:microsoft.com/office/officeart/2005/8/layout/hierarchy3"/>
    <dgm:cxn modelId="{545878DC-7175-42A0-BFEE-A63265425C3A}" type="presOf" srcId="{D4199977-18A6-40F0-BBFF-600F9C91702C}" destId="{94E41CEB-8946-4F85-9977-EEC7F0AC4613}" srcOrd="0" destOrd="0" presId="urn:microsoft.com/office/officeart/2005/8/layout/hierarchy3"/>
    <dgm:cxn modelId="{541078E6-E9BC-4C82-980B-3AC489058914}" type="presOf" srcId="{389E2773-7133-4AE3-ADC5-440D4A457EC3}" destId="{8EE408B3-8D40-4C7F-A11A-B510AB6B5886}" srcOrd="1" destOrd="0" presId="urn:microsoft.com/office/officeart/2005/8/layout/hierarchy3"/>
    <dgm:cxn modelId="{E2B5E0FE-97D6-4CE4-A878-205987A14DEE}" srcId="{D4199977-18A6-40F0-BBFF-600F9C91702C}" destId="{6F0783A2-63AC-40F1-8391-B384A28C2635}" srcOrd="0" destOrd="0" parTransId="{88138867-5616-4A35-8D9E-44F551261412}" sibTransId="{9A4F7F13-7D55-458E-85D2-F2EB7BC8DAEE}"/>
    <dgm:cxn modelId="{687D081A-B6FC-4480-9774-5E73B504E0D0}" type="presParOf" srcId="{98C55E2C-1A0F-4A33-A0AA-21665210A527}" destId="{4BA982E2-0165-4F53-BEF4-84C481438640}" srcOrd="0" destOrd="0" presId="urn:microsoft.com/office/officeart/2005/8/layout/hierarchy3"/>
    <dgm:cxn modelId="{EF8E84C8-C21B-411D-8CDF-06350571B87C}" type="presParOf" srcId="{4BA982E2-0165-4F53-BEF4-84C481438640}" destId="{9B2AA983-BD23-4D5A-9D85-3985535945DD}" srcOrd="0" destOrd="0" presId="urn:microsoft.com/office/officeart/2005/8/layout/hierarchy3"/>
    <dgm:cxn modelId="{66B65EE9-11D3-47F6-9BDA-0FDC6942BABE}" type="presParOf" srcId="{9B2AA983-BD23-4D5A-9D85-3985535945DD}" destId="{94E41CEB-8946-4F85-9977-EEC7F0AC4613}" srcOrd="0" destOrd="0" presId="urn:microsoft.com/office/officeart/2005/8/layout/hierarchy3"/>
    <dgm:cxn modelId="{E18932C4-2788-45F8-B5FF-146B66D7E2C4}" type="presParOf" srcId="{9B2AA983-BD23-4D5A-9D85-3985535945DD}" destId="{EBA92A72-C1F1-4D9A-A7C5-C681F9B02690}" srcOrd="1" destOrd="0" presId="urn:microsoft.com/office/officeart/2005/8/layout/hierarchy3"/>
    <dgm:cxn modelId="{EC52FFB3-ABED-4F2B-A240-B044C3967734}" type="presParOf" srcId="{4BA982E2-0165-4F53-BEF4-84C481438640}" destId="{C651997B-8E6C-42FB-AB65-01E4390F82E2}" srcOrd="1" destOrd="0" presId="urn:microsoft.com/office/officeart/2005/8/layout/hierarchy3"/>
    <dgm:cxn modelId="{186A0750-10DD-49EA-BFBE-627FC56AEB72}" type="presParOf" srcId="{C651997B-8E6C-42FB-AB65-01E4390F82E2}" destId="{0498937B-0AAF-4A5C-ACE0-EFB1738EEB1B}" srcOrd="0" destOrd="0" presId="urn:microsoft.com/office/officeart/2005/8/layout/hierarchy3"/>
    <dgm:cxn modelId="{55D4D146-D008-402B-9553-46242DEEFADE}" type="presParOf" srcId="{C651997B-8E6C-42FB-AB65-01E4390F82E2}" destId="{F711DACC-1641-475A-AC97-FCE106A153C3}" srcOrd="1" destOrd="0" presId="urn:microsoft.com/office/officeart/2005/8/layout/hierarchy3"/>
    <dgm:cxn modelId="{E0729449-2EF2-491F-9982-490A4A126338}" type="presParOf" srcId="{98C55E2C-1A0F-4A33-A0AA-21665210A527}" destId="{4789171E-8875-400C-A043-B58D102CE8CC}" srcOrd="1" destOrd="0" presId="urn:microsoft.com/office/officeart/2005/8/layout/hierarchy3"/>
    <dgm:cxn modelId="{EFC0BE45-C1BC-4814-AC27-2E01FE508C2D}" type="presParOf" srcId="{4789171E-8875-400C-A043-B58D102CE8CC}" destId="{6CF7D889-D55E-4684-AB63-A023CB384957}" srcOrd="0" destOrd="0" presId="urn:microsoft.com/office/officeart/2005/8/layout/hierarchy3"/>
    <dgm:cxn modelId="{B099E2F9-D796-4BE5-AA68-90A757E307DE}" type="presParOf" srcId="{6CF7D889-D55E-4684-AB63-A023CB384957}" destId="{4C1E664D-78BE-4D9C-A041-ACB62C3BD92C}" srcOrd="0" destOrd="0" presId="urn:microsoft.com/office/officeart/2005/8/layout/hierarchy3"/>
    <dgm:cxn modelId="{669AEDA3-EFD0-408C-9ABE-7CE313F95DE0}" type="presParOf" srcId="{6CF7D889-D55E-4684-AB63-A023CB384957}" destId="{8EE408B3-8D40-4C7F-A11A-B510AB6B5886}" srcOrd="1" destOrd="0" presId="urn:microsoft.com/office/officeart/2005/8/layout/hierarchy3"/>
    <dgm:cxn modelId="{30FD52D9-C230-4E4D-B222-3A2045E87A3F}" type="presParOf" srcId="{4789171E-8875-400C-A043-B58D102CE8CC}" destId="{70E2B01D-1D2B-45C4-973E-C20621BE8A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72F155-039E-4191-AA2F-B170DFC6C872}" type="doc">
      <dgm:prSet loTypeId="urn:microsoft.com/office/officeart/2005/8/layout/vList3" loCatId="list" qsTypeId="urn:microsoft.com/office/officeart/2005/8/quickstyle/simple1" qsCatId="simple" csTypeId="urn:microsoft.com/office/officeart/2005/8/colors/colorful2" csCatId="colorful"/>
      <dgm:spPr/>
      <dgm:t>
        <a:bodyPr/>
        <a:lstStyle/>
        <a:p>
          <a:endParaRPr lang="es-419"/>
        </a:p>
      </dgm:t>
    </dgm:pt>
    <dgm:pt modelId="{6D30E334-DA2E-4685-AE73-4CCE33036626}">
      <dgm:prSet custT="1"/>
      <dgm:spPr/>
      <dgm:t>
        <a:bodyPr/>
        <a:lstStyle/>
        <a:p>
          <a:r>
            <a:rPr lang="es-419" sz="2800" b="0" i="0" baseline="0"/>
            <a:t>Modificación de secreciones</a:t>
          </a:r>
          <a:endParaRPr lang="es-419" sz="2800"/>
        </a:p>
      </dgm:t>
    </dgm:pt>
    <dgm:pt modelId="{2D5D8691-7FEA-4556-8A86-E42761E47F32}" type="parTrans" cxnId="{132112F1-D283-4963-BB95-1399066F52C8}">
      <dgm:prSet/>
      <dgm:spPr/>
      <dgm:t>
        <a:bodyPr/>
        <a:lstStyle/>
        <a:p>
          <a:endParaRPr lang="es-419" sz="2400"/>
        </a:p>
      </dgm:t>
    </dgm:pt>
    <dgm:pt modelId="{628A0734-EFAB-48F2-A268-BD6F50440E75}" type="sibTrans" cxnId="{132112F1-D283-4963-BB95-1399066F52C8}">
      <dgm:prSet/>
      <dgm:spPr/>
      <dgm:t>
        <a:bodyPr/>
        <a:lstStyle/>
        <a:p>
          <a:endParaRPr lang="es-419" sz="2400"/>
        </a:p>
      </dgm:t>
    </dgm:pt>
    <dgm:pt modelId="{2E3F37FE-2924-47DB-AFEA-07B420662152}">
      <dgm:prSet custT="1"/>
      <dgm:spPr/>
      <dgm:t>
        <a:bodyPr/>
        <a:lstStyle/>
        <a:p>
          <a:r>
            <a:rPr lang="es-419" sz="2800" b="0" i="0" baseline="0"/>
            <a:t>Factores ambientales</a:t>
          </a:r>
          <a:endParaRPr lang="es-419" sz="2800"/>
        </a:p>
      </dgm:t>
    </dgm:pt>
    <dgm:pt modelId="{CDC7E107-8A5B-4B24-8CD6-E4CB78C14C1C}" type="parTrans" cxnId="{2154E923-F190-447D-B203-986CB78B0526}">
      <dgm:prSet/>
      <dgm:spPr/>
      <dgm:t>
        <a:bodyPr/>
        <a:lstStyle/>
        <a:p>
          <a:endParaRPr lang="es-419" sz="2400"/>
        </a:p>
      </dgm:t>
    </dgm:pt>
    <dgm:pt modelId="{4C911D86-5B3F-4833-B1E9-DB90B51FA0E0}" type="sibTrans" cxnId="{2154E923-F190-447D-B203-986CB78B0526}">
      <dgm:prSet/>
      <dgm:spPr/>
      <dgm:t>
        <a:bodyPr/>
        <a:lstStyle/>
        <a:p>
          <a:endParaRPr lang="es-419" sz="2400"/>
        </a:p>
      </dgm:t>
    </dgm:pt>
    <dgm:pt modelId="{BB7E466C-E1CE-4CA9-AB7F-446D9B78E892}">
      <dgm:prSet custT="1"/>
      <dgm:spPr/>
      <dgm:t>
        <a:bodyPr/>
        <a:lstStyle/>
        <a:p>
          <a:r>
            <a:rPr lang="es-419" sz="2800" b="0" i="0" baseline="0"/>
            <a:t>Climáticos</a:t>
          </a:r>
          <a:endParaRPr lang="es-419" sz="2800"/>
        </a:p>
      </dgm:t>
    </dgm:pt>
    <dgm:pt modelId="{6C88AC80-880F-4350-AE18-9AEB5196121C}" type="parTrans" cxnId="{2CA4BB95-09B8-411B-A0B1-3A2E1B37BBB7}">
      <dgm:prSet/>
      <dgm:spPr/>
      <dgm:t>
        <a:bodyPr/>
        <a:lstStyle/>
        <a:p>
          <a:endParaRPr lang="es-419" sz="2400"/>
        </a:p>
      </dgm:t>
    </dgm:pt>
    <dgm:pt modelId="{339256D3-68AA-4750-BB58-A45FAD4BA804}" type="sibTrans" cxnId="{2CA4BB95-09B8-411B-A0B1-3A2E1B37BBB7}">
      <dgm:prSet/>
      <dgm:spPr/>
      <dgm:t>
        <a:bodyPr/>
        <a:lstStyle/>
        <a:p>
          <a:endParaRPr lang="es-419" sz="2400"/>
        </a:p>
      </dgm:t>
    </dgm:pt>
    <dgm:pt modelId="{665F6F0D-7FB9-4DFE-82F7-01426EFDB02A}">
      <dgm:prSet custT="1"/>
      <dgm:spPr/>
      <dgm:t>
        <a:bodyPr/>
        <a:lstStyle/>
        <a:p>
          <a:r>
            <a:rPr lang="es-419" sz="2800" b="0" i="0" baseline="0"/>
            <a:t>Ocupacionales</a:t>
          </a:r>
          <a:endParaRPr lang="es-419" sz="2800"/>
        </a:p>
      </dgm:t>
    </dgm:pt>
    <dgm:pt modelId="{EBC53B0C-34F4-419B-A03E-BF4A0DC6B036}" type="parTrans" cxnId="{418EA0A6-73AE-44B7-826A-12F6E66407AE}">
      <dgm:prSet/>
      <dgm:spPr/>
      <dgm:t>
        <a:bodyPr/>
        <a:lstStyle/>
        <a:p>
          <a:endParaRPr lang="es-419" sz="2400"/>
        </a:p>
      </dgm:t>
    </dgm:pt>
    <dgm:pt modelId="{30A09FC6-5189-48D5-A175-3B71FDF11458}" type="sibTrans" cxnId="{418EA0A6-73AE-44B7-826A-12F6E66407AE}">
      <dgm:prSet/>
      <dgm:spPr/>
      <dgm:t>
        <a:bodyPr/>
        <a:lstStyle/>
        <a:p>
          <a:endParaRPr lang="es-419" sz="2400"/>
        </a:p>
      </dgm:t>
    </dgm:pt>
    <dgm:pt modelId="{A6DB8DCB-A007-4C0E-8521-C9CCD12E03DE}">
      <dgm:prSet custT="1"/>
      <dgm:spPr/>
      <dgm:t>
        <a:bodyPr/>
        <a:lstStyle/>
        <a:p>
          <a:r>
            <a:rPr lang="es-419" sz="2800" b="0" i="0" baseline="0"/>
            <a:t>Cosméticos</a:t>
          </a:r>
          <a:endParaRPr lang="es-419" sz="2800"/>
        </a:p>
      </dgm:t>
    </dgm:pt>
    <dgm:pt modelId="{6D98CA15-C791-4290-9050-B1BFF17978AC}" type="parTrans" cxnId="{3D346ADD-0ADE-4F07-ADEC-4A1743E8D29E}">
      <dgm:prSet/>
      <dgm:spPr/>
      <dgm:t>
        <a:bodyPr/>
        <a:lstStyle/>
        <a:p>
          <a:endParaRPr lang="es-419" sz="2400"/>
        </a:p>
      </dgm:t>
    </dgm:pt>
    <dgm:pt modelId="{96B83D54-9A5F-456A-A1BF-9B0A991D5D33}" type="sibTrans" cxnId="{3D346ADD-0ADE-4F07-ADEC-4A1743E8D29E}">
      <dgm:prSet/>
      <dgm:spPr/>
      <dgm:t>
        <a:bodyPr/>
        <a:lstStyle/>
        <a:p>
          <a:endParaRPr lang="es-419" sz="2400"/>
        </a:p>
      </dgm:t>
    </dgm:pt>
    <dgm:pt modelId="{0249AD57-46FC-4C7B-A082-FD2FBCAAB099}">
      <dgm:prSet custT="1"/>
      <dgm:spPr/>
      <dgm:t>
        <a:bodyPr/>
        <a:lstStyle/>
        <a:p>
          <a:r>
            <a:rPr lang="es-419" sz="2800" b="0" i="0" baseline="0"/>
            <a:t>Grado de evaporación, etc.</a:t>
          </a:r>
          <a:endParaRPr lang="es-419" sz="2800"/>
        </a:p>
      </dgm:t>
    </dgm:pt>
    <dgm:pt modelId="{29FF54F7-FFA3-4703-8B55-CB8DFEFB864A}" type="parTrans" cxnId="{3AE7509C-1ADB-4A78-88A0-B07E27705F72}">
      <dgm:prSet/>
      <dgm:spPr/>
      <dgm:t>
        <a:bodyPr/>
        <a:lstStyle/>
        <a:p>
          <a:endParaRPr lang="es-419" sz="2400"/>
        </a:p>
      </dgm:t>
    </dgm:pt>
    <dgm:pt modelId="{401925C5-F8A1-40E0-8937-47DD9DB8C7B2}" type="sibTrans" cxnId="{3AE7509C-1ADB-4A78-88A0-B07E27705F72}">
      <dgm:prSet/>
      <dgm:spPr/>
      <dgm:t>
        <a:bodyPr/>
        <a:lstStyle/>
        <a:p>
          <a:endParaRPr lang="es-419" sz="2400"/>
        </a:p>
      </dgm:t>
    </dgm:pt>
    <dgm:pt modelId="{DBD46EBF-42E9-4B02-BF6B-E0D6C26012F0}">
      <dgm:prSet custT="1"/>
      <dgm:spPr/>
      <dgm:t>
        <a:bodyPr/>
        <a:lstStyle/>
        <a:p>
          <a:r>
            <a:rPr lang="es-MX" sz="2800" b="0" i="0" baseline="0"/>
            <a:t>Estas variaciones pueden ser generales o regionales en el propio individuo.</a:t>
          </a:r>
          <a:endParaRPr lang="es-419" sz="2800"/>
        </a:p>
      </dgm:t>
    </dgm:pt>
    <dgm:pt modelId="{63D7E4A8-198D-499B-8929-54B4F5690736}" type="parTrans" cxnId="{26E1077F-C7CA-4D0E-9FFD-0721BA358C76}">
      <dgm:prSet/>
      <dgm:spPr/>
      <dgm:t>
        <a:bodyPr/>
        <a:lstStyle/>
        <a:p>
          <a:endParaRPr lang="es-419" sz="2400"/>
        </a:p>
      </dgm:t>
    </dgm:pt>
    <dgm:pt modelId="{781D0F65-356A-4103-B671-EEED9E10D1FA}" type="sibTrans" cxnId="{26E1077F-C7CA-4D0E-9FFD-0721BA358C76}">
      <dgm:prSet/>
      <dgm:spPr/>
      <dgm:t>
        <a:bodyPr/>
        <a:lstStyle/>
        <a:p>
          <a:endParaRPr lang="es-419" sz="2400"/>
        </a:p>
      </dgm:t>
    </dgm:pt>
    <dgm:pt modelId="{EF2A7C57-1708-4065-A021-D68BD4F69079}" type="pres">
      <dgm:prSet presAssocID="{AF72F155-039E-4191-AA2F-B170DFC6C872}" presName="linearFlow" presStyleCnt="0">
        <dgm:presLayoutVars>
          <dgm:dir/>
          <dgm:resizeHandles val="exact"/>
        </dgm:presLayoutVars>
      </dgm:prSet>
      <dgm:spPr/>
    </dgm:pt>
    <dgm:pt modelId="{F5AFC45E-87CB-494C-B664-29799A0115E7}" type="pres">
      <dgm:prSet presAssocID="{6D30E334-DA2E-4685-AE73-4CCE33036626}" presName="composite" presStyleCnt="0"/>
      <dgm:spPr/>
    </dgm:pt>
    <dgm:pt modelId="{D1663C9C-7022-4252-A3F3-66EE5C524E22}" type="pres">
      <dgm:prSet presAssocID="{6D30E334-DA2E-4685-AE73-4CCE33036626}" presName="imgShp" presStyleLbl="fgImgPlace1" presStyleIdx="0" presStyleCnt="7"/>
      <dgm:spPr/>
    </dgm:pt>
    <dgm:pt modelId="{45311BB1-5DF8-4B38-A101-45717D1935C2}" type="pres">
      <dgm:prSet presAssocID="{6D30E334-DA2E-4685-AE73-4CCE33036626}" presName="txShp" presStyleLbl="node1" presStyleIdx="0" presStyleCnt="7">
        <dgm:presLayoutVars>
          <dgm:bulletEnabled val="1"/>
        </dgm:presLayoutVars>
      </dgm:prSet>
      <dgm:spPr/>
    </dgm:pt>
    <dgm:pt modelId="{A0F9DD0D-F493-41E5-8BB3-234280A789A5}" type="pres">
      <dgm:prSet presAssocID="{628A0734-EFAB-48F2-A268-BD6F50440E75}" presName="spacing" presStyleCnt="0"/>
      <dgm:spPr/>
    </dgm:pt>
    <dgm:pt modelId="{302EE4A5-234C-4E04-B3FD-7634B884FFD6}" type="pres">
      <dgm:prSet presAssocID="{2E3F37FE-2924-47DB-AFEA-07B420662152}" presName="composite" presStyleCnt="0"/>
      <dgm:spPr/>
    </dgm:pt>
    <dgm:pt modelId="{AF8ADFB4-EA00-4EA2-8F1E-406B3158BC0F}" type="pres">
      <dgm:prSet presAssocID="{2E3F37FE-2924-47DB-AFEA-07B420662152}" presName="imgShp" presStyleLbl="fgImgPlace1" presStyleIdx="1" presStyleCnt="7"/>
      <dgm:spPr/>
    </dgm:pt>
    <dgm:pt modelId="{0F325E5B-5FF4-482B-B626-616DC80D606B}" type="pres">
      <dgm:prSet presAssocID="{2E3F37FE-2924-47DB-AFEA-07B420662152}" presName="txShp" presStyleLbl="node1" presStyleIdx="1" presStyleCnt="7">
        <dgm:presLayoutVars>
          <dgm:bulletEnabled val="1"/>
        </dgm:presLayoutVars>
      </dgm:prSet>
      <dgm:spPr/>
    </dgm:pt>
    <dgm:pt modelId="{3D027140-61FB-411E-90B7-FAA2F48A7399}" type="pres">
      <dgm:prSet presAssocID="{4C911D86-5B3F-4833-B1E9-DB90B51FA0E0}" presName="spacing" presStyleCnt="0"/>
      <dgm:spPr/>
    </dgm:pt>
    <dgm:pt modelId="{0D7A2E42-5C51-4D73-B154-4F55A5127E99}" type="pres">
      <dgm:prSet presAssocID="{BB7E466C-E1CE-4CA9-AB7F-446D9B78E892}" presName="composite" presStyleCnt="0"/>
      <dgm:spPr/>
    </dgm:pt>
    <dgm:pt modelId="{633549FF-5BB8-4B12-9771-E41011D3C98E}" type="pres">
      <dgm:prSet presAssocID="{BB7E466C-E1CE-4CA9-AB7F-446D9B78E892}" presName="imgShp" presStyleLbl="fgImgPlace1" presStyleIdx="2" presStyleCnt="7"/>
      <dgm:spPr/>
    </dgm:pt>
    <dgm:pt modelId="{B34A21F9-9456-4F4B-8B41-1325B58C49E6}" type="pres">
      <dgm:prSet presAssocID="{BB7E466C-E1CE-4CA9-AB7F-446D9B78E892}" presName="txShp" presStyleLbl="node1" presStyleIdx="2" presStyleCnt="7">
        <dgm:presLayoutVars>
          <dgm:bulletEnabled val="1"/>
        </dgm:presLayoutVars>
      </dgm:prSet>
      <dgm:spPr/>
    </dgm:pt>
    <dgm:pt modelId="{213A9FFF-BC59-444F-88B1-FF6CA9FCB21B}" type="pres">
      <dgm:prSet presAssocID="{339256D3-68AA-4750-BB58-A45FAD4BA804}" presName="spacing" presStyleCnt="0"/>
      <dgm:spPr/>
    </dgm:pt>
    <dgm:pt modelId="{51E9C143-92AE-41EF-B754-AF7B429A70C0}" type="pres">
      <dgm:prSet presAssocID="{665F6F0D-7FB9-4DFE-82F7-01426EFDB02A}" presName="composite" presStyleCnt="0"/>
      <dgm:spPr/>
    </dgm:pt>
    <dgm:pt modelId="{2092A6BE-D94A-47D8-82A7-4BDFFA470C1D}" type="pres">
      <dgm:prSet presAssocID="{665F6F0D-7FB9-4DFE-82F7-01426EFDB02A}" presName="imgShp" presStyleLbl="fgImgPlace1" presStyleIdx="3" presStyleCnt="7"/>
      <dgm:spPr/>
    </dgm:pt>
    <dgm:pt modelId="{3CEEE79A-BEA9-4DFA-BFDC-E74C47EEB480}" type="pres">
      <dgm:prSet presAssocID="{665F6F0D-7FB9-4DFE-82F7-01426EFDB02A}" presName="txShp" presStyleLbl="node1" presStyleIdx="3" presStyleCnt="7">
        <dgm:presLayoutVars>
          <dgm:bulletEnabled val="1"/>
        </dgm:presLayoutVars>
      </dgm:prSet>
      <dgm:spPr/>
    </dgm:pt>
    <dgm:pt modelId="{E1ABA988-0DF2-41D8-A5B1-AA7E4C4D0B97}" type="pres">
      <dgm:prSet presAssocID="{30A09FC6-5189-48D5-A175-3B71FDF11458}" presName="spacing" presStyleCnt="0"/>
      <dgm:spPr/>
    </dgm:pt>
    <dgm:pt modelId="{CA7A3D5F-AB03-4004-8B62-C66462CFAADB}" type="pres">
      <dgm:prSet presAssocID="{A6DB8DCB-A007-4C0E-8521-C9CCD12E03DE}" presName="composite" presStyleCnt="0"/>
      <dgm:spPr/>
    </dgm:pt>
    <dgm:pt modelId="{6C5E9456-9AC7-4936-9745-78C42A6E38F9}" type="pres">
      <dgm:prSet presAssocID="{A6DB8DCB-A007-4C0E-8521-C9CCD12E03DE}" presName="imgShp" presStyleLbl="fgImgPlace1" presStyleIdx="4" presStyleCnt="7"/>
      <dgm:spPr/>
    </dgm:pt>
    <dgm:pt modelId="{4FC4E66C-F40C-43C4-B0AC-B40E0BFDF774}" type="pres">
      <dgm:prSet presAssocID="{A6DB8DCB-A007-4C0E-8521-C9CCD12E03DE}" presName="txShp" presStyleLbl="node1" presStyleIdx="4" presStyleCnt="7">
        <dgm:presLayoutVars>
          <dgm:bulletEnabled val="1"/>
        </dgm:presLayoutVars>
      </dgm:prSet>
      <dgm:spPr/>
    </dgm:pt>
    <dgm:pt modelId="{0FA7E19E-17FE-41A9-9225-5D896A492392}" type="pres">
      <dgm:prSet presAssocID="{96B83D54-9A5F-456A-A1BF-9B0A991D5D33}" presName="spacing" presStyleCnt="0"/>
      <dgm:spPr/>
    </dgm:pt>
    <dgm:pt modelId="{527A60B7-49E2-4095-9D4B-9CF8DD43C05B}" type="pres">
      <dgm:prSet presAssocID="{0249AD57-46FC-4C7B-A082-FD2FBCAAB099}" presName="composite" presStyleCnt="0"/>
      <dgm:spPr/>
    </dgm:pt>
    <dgm:pt modelId="{95CD14ED-7FE9-4EA2-A5D2-6401BB322CE3}" type="pres">
      <dgm:prSet presAssocID="{0249AD57-46FC-4C7B-A082-FD2FBCAAB099}" presName="imgShp" presStyleLbl="fgImgPlace1" presStyleIdx="5" presStyleCnt="7"/>
      <dgm:spPr/>
    </dgm:pt>
    <dgm:pt modelId="{8E2A4897-0456-48EE-9989-C899066BABD2}" type="pres">
      <dgm:prSet presAssocID="{0249AD57-46FC-4C7B-A082-FD2FBCAAB099}" presName="txShp" presStyleLbl="node1" presStyleIdx="5" presStyleCnt="7">
        <dgm:presLayoutVars>
          <dgm:bulletEnabled val="1"/>
        </dgm:presLayoutVars>
      </dgm:prSet>
      <dgm:spPr/>
    </dgm:pt>
    <dgm:pt modelId="{5F1896AB-F879-4C97-AA59-EABF14A707C0}" type="pres">
      <dgm:prSet presAssocID="{401925C5-F8A1-40E0-8937-47DD9DB8C7B2}" presName="spacing" presStyleCnt="0"/>
      <dgm:spPr/>
    </dgm:pt>
    <dgm:pt modelId="{68EE3C15-2168-4ABA-87B8-D387177929B0}" type="pres">
      <dgm:prSet presAssocID="{DBD46EBF-42E9-4B02-BF6B-E0D6C26012F0}" presName="composite" presStyleCnt="0"/>
      <dgm:spPr/>
    </dgm:pt>
    <dgm:pt modelId="{CFF84479-CB44-4153-BE0F-82BF5127B291}" type="pres">
      <dgm:prSet presAssocID="{DBD46EBF-42E9-4B02-BF6B-E0D6C26012F0}" presName="imgShp" presStyleLbl="fgImgPlace1" presStyleIdx="6" presStyleCnt="7"/>
      <dgm:spPr/>
    </dgm:pt>
    <dgm:pt modelId="{2AB57B68-7388-40F8-A5BE-0EA120C7C33E}" type="pres">
      <dgm:prSet presAssocID="{DBD46EBF-42E9-4B02-BF6B-E0D6C26012F0}" presName="txShp" presStyleLbl="node1" presStyleIdx="6" presStyleCnt="7">
        <dgm:presLayoutVars>
          <dgm:bulletEnabled val="1"/>
        </dgm:presLayoutVars>
      </dgm:prSet>
      <dgm:spPr/>
    </dgm:pt>
  </dgm:ptLst>
  <dgm:cxnLst>
    <dgm:cxn modelId="{2154E923-F190-447D-B203-986CB78B0526}" srcId="{AF72F155-039E-4191-AA2F-B170DFC6C872}" destId="{2E3F37FE-2924-47DB-AFEA-07B420662152}" srcOrd="1" destOrd="0" parTransId="{CDC7E107-8A5B-4B24-8CD6-E4CB78C14C1C}" sibTransId="{4C911D86-5B3F-4833-B1E9-DB90B51FA0E0}"/>
    <dgm:cxn modelId="{26E1077F-C7CA-4D0E-9FFD-0721BA358C76}" srcId="{AF72F155-039E-4191-AA2F-B170DFC6C872}" destId="{DBD46EBF-42E9-4B02-BF6B-E0D6C26012F0}" srcOrd="6" destOrd="0" parTransId="{63D7E4A8-198D-499B-8929-54B4F5690736}" sibTransId="{781D0F65-356A-4103-B671-EEED9E10D1FA}"/>
    <dgm:cxn modelId="{24CB138F-7FC9-43C8-85E5-8791DFCF519C}" type="presOf" srcId="{BB7E466C-E1CE-4CA9-AB7F-446D9B78E892}" destId="{B34A21F9-9456-4F4B-8B41-1325B58C49E6}" srcOrd="0" destOrd="0" presId="urn:microsoft.com/office/officeart/2005/8/layout/vList3"/>
    <dgm:cxn modelId="{42F44195-B9FC-4E2F-8A31-CCF7C95E7590}" type="presOf" srcId="{0249AD57-46FC-4C7B-A082-FD2FBCAAB099}" destId="{8E2A4897-0456-48EE-9989-C899066BABD2}" srcOrd="0" destOrd="0" presId="urn:microsoft.com/office/officeart/2005/8/layout/vList3"/>
    <dgm:cxn modelId="{2CA4BB95-09B8-411B-A0B1-3A2E1B37BBB7}" srcId="{AF72F155-039E-4191-AA2F-B170DFC6C872}" destId="{BB7E466C-E1CE-4CA9-AB7F-446D9B78E892}" srcOrd="2" destOrd="0" parTransId="{6C88AC80-880F-4350-AE18-9AEB5196121C}" sibTransId="{339256D3-68AA-4750-BB58-A45FAD4BA804}"/>
    <dgm:cxn modelId="{F8E0D099-269D-4301-B344-372513E41FFC}" type="presOf" srcId="{2E3F37FE-2924-47DB-AFEA-07B420662152}" destId="{0F325E5B-5FF4-482B-B626-616DC80D606B}" srcOrd="0" destOrd="0" presId="urn:microsoft.com/office/officeart/2005/8/layout/vList3"/>
    <dgm:cxn modelId="{3AE7509C-1ADB-4A78-88A0-B07E27705F72}" srcId="{AF72F155-039E-4191-AA2F-B170DFC6C872}" destId="{0249AD57-46FC-4C7B-A082-FD2FBCAAB099}" srcOrd="5" destOrd="0" parTransId="{29FF54F7-FFA3-4703-8B55-CB8DFEFB864A}" sibTransId="{401925C5-F8A1-40E0-8937-47DD9DB8C7B2}"/>
    <dgm:cxn modelId="{418EA0A6-73AE-44B7-826A-12F6E66407AE}" srcId="{AF72F155-039E-4191-AA2F-B170DFC6C872}" destId="{665F6F0D-7FB9-4DFE-82F7-01426EFDB02A}" srcOrd="3" destOrd="0" parTransId="{EBC53B0C-34F4-419B-A03E-BF4A0DC6B036}" sibTransId="{30A09FC6-5189-48D5-A175-3B71FDF11458}"/>
    <dgm:cxn modelId="{5F0A3EAC-6E1E-4650-BE8A-F9623C2ED530}" type="presOf" srcId="{AF72F155-039E-4191-AA2F-B170DFC6C872}" destId="{EF2A7C57-1708-4065-A021-D68BD4F69079}" srcOrd="0" destOrd="0" presId="urn:microsoft.com/office/officeart/2005/8/layout/vList3"/>
    <dgm:cxn modelId="{6684D1C3-6E51-48DD-9EFC-04ABFEF01BE5}" type="presOf" srcId="{A6DB8DCB-A007-4C0E-8521-C9CCD12E03DE}" destId="{4FC4E66C-F40C-43C4-B0AC-B40E0BFDF774}" srcOrd="0" destOrd="0" presId="urn:microsoft.com/office/officeart/2005/8/layout/vList3"/>
    <dgm:cxn modelId="{98CFE9CD-C43F-4B08-A3CA-50C162A4B758}" type="presOf" srcId="{DBD46EBF-42E9-4B02-BF6B-E0D6C26012F0}" destId="{2AB57B68-7388-40F8-A5BE-0EA120C7C33E}" srcOrd="0" destOrd="0" presId="urn:microsoft.com/office/officeart/2005/8/layout/vList3"/>
    <dgm:cxn modelId="{3D346ADD-0ADE-4F07-ADEC-4A1743E8D29E}" srcId="{AF72F155-039E-4191-AA2F-B170DFC6C872}" destId="{A6DB8DCB-A007-4C0E-8521-C9CCD12E03DE}" srcOrd="4" destOrd="0" parTransId="{6D98CA15-C791-4290-9050-B1BFF17978AC}" sibTransId="{96B83D54-9A5F-456A-A1BF-9B0A991D5D33}"/>
    <dgm:cxn modelId="{E54F25E4-69B0-48F9-BA95-B7CC7110E0BA}" type="presOf" srcId="{665F6F0D-7FB9-4DFE-82F7-01426EFDB02A}" destId="{3CEEE79A-BEA9-4DFA-BFDC-E74C47EEB480}" srcOrd="0" destOrd="0" presId="urn:microsoft.com/office/officeart/2005/8/layout/vList3"/>
    <dgm:cxn modelId="{132112F1-D283-4963-BB95-1399066F52C8}" srcId="{AF72F155-039E-4191-AA2F-B170DFC6C872}" destId="{6D30E334-DA2E-4685-AE73-4CCE33036626}" srcOrd="0" destOrd="0" parTransId="{2D5D8691-7FEA-4556-8A86-E42761E47F32}" sibTransId="{628A0734-EFAB-48F2-A268-BD6F50440E75}"/>
    <dgm:cxn modelId="{5B229EFE-4FAB-4958-988D-F81B05BFA9DD}" type="presOf" srcId="{6D30E334-DA2E-4685-AE73-4CCE33036626}" destId="{45311BB1-5DF8-4B38-A101-45717D1935C2}" srcOrd="0" destOrd="0" presId="urn:microsoft.com/office/officeart/2005/8/layout/vList3"/>
    <dgm:cxn modelId="{E35A970F-2CCE-42E3-9FC2-BF4D1785989A}" type="presParOf" srcId="{EF2A7C57-1708-4065-A021-D68BD4F69079}" destId="{F5AFC45E-87CB-494C-B664-29799A0115E7}" srcOrd="0" destOrd="0" presId="urn:microsoft.com/office/officeart/2005/8/layout/vList3"/>
    <dgm:cxn modelId="{A573B665-F123-47F2-AFBC-6EAFB9F59233}" type="presParOf" srcId="{F5AFC45E-87CB-494C-B664-29799A0115E7}" destId="{D1663C9C-7022-4252-A3F3-66EE5C524E22}" srcOrd="0" destOrd="0" presId="urn:microsoft.com/office/officeart/2005/8/layout/vList3"/>
    <dgm:cxn modelId="{03941E0E-AB57-4315-A0C6-DC58EEF70B5D}" type="presParOf" srcId="{F5AFC45E-87CB-494C-B664-29799A0115E7}" destId="{45311BB1-5DF8-4B38-A101-45717D1935C2}" srcOrd="1" destOrd="0" presId="urn:microsoft.com/office/officeart/2005/8/layout/vList3"/>
    <dgm:cxn modelId="{2CBBAA9E-D7BE-4AC4-9B3B-6430EC11D626}" type="presParOf" srcId="{EF2A7C57-1708-4065-A021-D68BD4F69079}" destId="{A0F9DD0D-F493-41E5-8BB3-234280A789A5}" srcOrd="1" destOrd="0" presId="urn:microsoft.com/office/officeart/2005/8/layout/vList3"/>
    <dgm:cxn modelId="{5121ED3B-2BB7-43E7-8E30-CBD105259698}" type="presParOf" srcId="{EF2A7C57-1708-4065-A021-D68BD4F69079}" destId="{302EE4A5-234C-4E04-B3FD-7634B884FFD6}" srcOrd="2" destOrd="0" presId="urn:microsoft.com/office/officeart/2005/8/layout/vList3"/>
    <dgm:cxn modelId="{A0ECAAFE-58A3-40A7-838F-64468E424BF0}" type="presParOf" srcId="{302EE4A5-234C-4E04-B3FD-7634B884FFD6}" destId="{AF8ADFB4-EA00-4EA2-8F1E-406B3158BC0F}" srcOrd="0" destOrd="0" presId="urn:microsoft.com/office/officeart/2005/8/layout/vList3"/>
    <dgm:cxn modelId="{F13C1D9F-A069-415E-9FB4-6CAF6508BE5A}" type="presParOf" srcId="{302EE4A5-234C-4E04-B3FD-7634B884FFD6}" destId="{0F325E5B-5FF4-482B-B626-616DC80D606B}" srcOrd="1" destOrd="0" presId="urn:microsoft.com/office/officeart/2005/8/layout/vList3"/>
    <dgm:cxn modelId="{C58838C7-C505-4D86-B1B9-1F58FAB443D8}" type="presParOf" srcId="{EF2A7C57-1708-4065-A021-D68BD4F69079}" destId="{3D027140-61FB-411E-90B7-FAA2F48A7399}" srcOrd="3" destOrd="0" presId="urn:microsoft.com/office/officeart/2005/8/layout/vList3"/>
    <dgm:cxn modelId="{EA046CD1-93B1-4F73-8EB5-2BB15231DC7B}" type="presParOf" srcId="{EF2A7C57-1708-4065-A021-D68BD4F69079}" destId="{0D7A2E42-5C51-4D73-B154-4F55A5127E99}" srcOrd="4" destOrd="0" presId="urn:microsoft.com/office/officeart/2005/8/layout/vList3"/>
    <dgm:cxn modelId="{1232A98C-6FEC-484C-AB8D-B99FDD4DFB37}" type="presParOf" srcId="{0D7A2E42-5C51-4D73-B154-4F55A5127E99}" destId="{633549FF-5BB8-4B12-9771-E41011D3C98E}" srcOrd="0" destOrd="0" presId="urn:microsoft.com/office/officeart/2005/8/layout/vList3"/>
    <dgm:cxn modelId="{B34FD648-4BBB-4304-AC97-9E343F9F38F0}" type="presParOf" srcId="{0D7A2E42-5C51-4D73-B154-4F55A5127E99}" destId="{B34A21F9-9456-4F4B-8B41-1325B58C49E6}" srcOrd="1" destOrd="0" presId="urn:microsoft.com/office/officeart/2005/8/layout/vList3"/>
    <dgm:cxn modelId="{20280E83-D0F6-45FD-80C2-F659FC439EF5}" type="presParOf" srcId="{EF2A7C57-1708-4065-A021-D68BD4F69079}" destId="{213A9FFF-BC59-444F-88B1-FF6CA9FCB21B}" srcOrd="5" destOrd="0" presId="urn:microsoft.com/office/officeart/2005/8/layout/vList3"/>
    <dgm:cxn modelId="{0B5F9C73-7EF6-4AAC-A79E-FBB2309BB167}" type="presParOf" srcId="{EF2A7C57-1708-4065-A021-D68BD4F69079}" destId="{51E9C143-92AE-41EF-B754-AF7B429A70C0}" srcOrd="6" destOrd="0" presId="urn:microsoft.com/office/officeart/2005/8/layout/vList3"/>
    <dgm:cxn modelId="{86B33474-C55D-4A97-A558-A3469F947EED}" type="presParOf" srcId="{51E9C143-92AE-41EF-B754-AF7B429A70C0}" destId="{2092A6BE-D94A-47D8-82A7-4BDFFA470C1D}" srcOrd="0" destOrd="0" presId="urn:microsoft.com/office/officeart/2005/8/layout/vList3"/>
    <dgm:cxn modelId="{47688CBB-AE83-4754-831D-E3DBB6FAF0C0}" type="presParOf" srcId="{51E9C143-92AE-41EF-B754-AF7B429A70C0}" destId="{3CEEE79A-BEA9-4DFA-BFDC-E74C47EEB480}" srcOrd="1" destOrd="0" presId="urn:microsoft.com/office/officeart/2005/8/layout/vList3"/>
    <dgm:cxn modelId="{429149EF-D079-4DD7-B74B-72C063000EBE}" type="presParOf" srcId="{EF2A7C57-1708-4065-A021-D68BD4F69079}" destId="{E1ABA988-0DF2-41D8-A5B1-AA7E4C4D0B97}" srcOrd="7" destOrd="0" presId="urn:microsoft.com/office/officeart/2005/8/layout/vList3"/>
    <dgm:cxn modelId="{6AA2E89D-E7C5-4635-8A35-25A2181A3EA6}" type="presParOf" srcId="{EF2A7C57-1708-4065-A021-D68BD4F69079}" destId="{CA7A3D5F-AB03-4004-8B62-C66462CFAADB}" srcOrd="8" destOrd="0" presId="urn:microsoft.com/office/officeart/2005/8/layout/vList3"/>
    <dgm:cxn modelId="{AC46CA58-B026-47D0-8F56-44B670204AD7}" type="presParOf" srcId="{CA7A3D5F-AB03-4004-8B62-C66462CFAADB}" destId="{6C5E9456-9AC7-4936-9745-78C42A6E38F9}" srcOrd="0" destOrd="0" presId="urn:microsoft.com/office/officeart/2005/8/layout/vList3"/>
    <dgm:cxn modelId="{DED13968-5BB0-45AE-B69C-16EA46C23562}" type="presParOf" srcId="{CA7A3D5F-AB03-4004-8B62-C66462CFAADB}" destId="{4FC4E66C-F40C-43C4-B0AC-B40E0BFDF774}" srcOrd="1" destOrd="0" presId="urn:microsoft.com/office/officeart/2005/8/layout/vList3"/>
    <dgm:cxn modelId="{95E4223E-3F71-4E5F-9FB8-ABE0851BDF19}" type="presParOf" srcId="{EF2A7C57-1708-4065-A021-D68BD4F69079}" destId="{0FA7E19E-17FE-41A9-9225-5D896A492392}" srcOrd="9" destOrd="0" presId="urn:microsoft.com/office/officeart/2005/8/layout/vList3"/>
    <dgm:cxn modelId="{E6F221EA-F177-4938-8BDA-E079D1A254A9}" type="presParOf" srcId="{EF2A7C57-1708-4065-A021-D68BD4F69079}" destId="{527A60B7-49E2-4095-9D4B-9CF8DD43C05B}" srcOrd="10" destOrd="0" presId="urn:microsoft.com/office/officeart/2005/8/layout/vList3"/>
    <dgm:cxn modelId="{2D7ABAA2-1009-4169-89B3-15C713B574F4}" type="presParOf" srcId="{527A60B7-49E2-4095-9D4B-9CF8DD43C05B}" destId="{95CD14ED-7FE9-4EA2-A5D2-6401BB322CE3}" srcOrd="0" destOrd="0" presId="urn:microsoft.com/office/officeart/2005/8/layout/vList3"/>
    <dgm:cxn modelId="{3536AC8C-DEB4-40C9-A597-E3A3E9CE4954}" type="presParOf" srcId="{527A60B7-49E2-4095-9D4B-9CF8DD43C05B}" destId="{8E2A4897-0456-48EE-9989-C899066BABD2}" srcOrd="1" destOrd="0" presId="urn:microsoft.com/office/officeart/2005/8/layout/vList3"/>
    <dgm:cxn modelId="{0BB42420-60DB-496E-B267-B43E23550272}" type="presParOf" srcId="{EF2A7C57-1708-4065-A021-D68BD4F69079}" destId="{5F1896AB-F879-4C97-AA59-EABF14A707C0}" srcOrd="11" destOrd="0" presId="urn:microsoft.com/office/officeart/2005/8/layout/vList3"/>
    <dgm:cxn modelId="{658F9302-B597-4430-A628-B80737259F4A}" type="presParOf" srcId="{EF2A7C57-1708-4065-A021-D68BD4F69079}" destId="{68EE3C15-2168-4ABA-87B8-D387177929B0}" srcOrd="12" destOrd="0" presId="urn:microsoft.com/office/officeart/2005/8/layout/vList3"/>
    <dgm:cxn modelId="{81F25BAB-ECF4-41BE-BB0D-5C8158A41A94}" type="presParOf" srcId="{68EE3C15-2168-4ABA-87B8-D387177929B0}" destId="{CFF84479-CB44-4153-BE0F-82BF5127B291}" srcOrd="0" destOrd="0" presId="urn:microsoft.com/office/officeart/2005/8/layout/vList3"/>
    <dgm:cxn modelId="{CD0F72E9-843F-4C36-B478-B52E8C1C2216}" type="presParOf" srcId="{68EE3C15-2168-4ABA-87B8-D387177929B0}" destId="{2AB57B68-7388-40F8-A5BE-0EA120C7C33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02D790-C117-47BB-BF19-EFF76C8907CC}" type="doc">
      <dgm:prSet loTypeId="urn:microsoft.com/office/officeart/2005/8/layout/vList2" loCatId="list" qsTypeId="urn:microsoft.com/office/officeart/2005/8/quickstyle/simple4" qsCatId="simple" csTypeId="urn:microsoft.com/office/officeart/2005/8/colors/accent2_5" csCatId="accent2"/>
      <dgm:spPr/>
      <dgm:t>
        <a:bodyPr/>
        <a:lstStyle/>
        <a:p>
          <a:endParaRPr lang="es-419"/>
        </a:p>
      </dgm:t>
    </dgm:pt>
    <dgm:pt modelId="{C50B18F5-29DA-47DB-B5FF-4EB8607EC25F}">
      <dgm:prSet custT="1"/>
      <dgm:spPr/>
      <dgm:t>
        <a:bodyPr/>
        <a:lstStyle/>
        <a:p>
          <a:r>
            <a:rPr lang="es-MX" sz="2800" b="0" i="0" baseline="0"/>
            <a:t>Evita la deshidratación masiva y profunda.</a:t>
          </a:r>
          <a:endParaRPr lang="es-419" sz="2800"/>
        </a:p>
      </dgm:t>
    </dgm:pt>
    <dgm:pt modelId="{6CBD8389-01B8-4DBB-8717-843D0F3AC7E3}" type="parTrans" cxnId="{03C16116-F40D-4C49-BD41-F1263FA8B5CE}">
      <dgm:prSet/>
      <dgm:spPr/>
      <dgm:t>
        <a:bodyPr/>
        <a:lstStyle/>
        <a:p>
          <a:endParaRPr lang="es-419" sz="2400"/>
        </a:p>
      </dgm:t>
    </dgm:pt>
    <dgm:pt modelId="{E4DC5053-DF32-495F-8BBE-4EAFBFD7034D}" type="sibTrans" cxnId="{03C16116-F40D-4C49-BD41-F1263FA8B5CE}">
      <dgm:prSet/>
      <dgm:spPr/>
      <dgm:t>
        <a:bodyPr/>
        <a:lstStyle/>
        <a:p>
          <a:endParaRPr lang="es-419" sz="2400"/>
        </a:p>
      </dgm:t>
    </dgm:pt>
    <dgm:pt modelId="{B35522FE-0416-43C0-B9F9-A85F149FA46C}">
      <dgm:prSet custT="1"/>
      <dgm:spPr/>
      <dgm:t>
        <a:bodyPr/>
        <a:lstStyle/>
        <a:p>
          <a:r>
            <a:rPr lang="es-MX" sz="2800" b="0" i="0" baseline="0"/>
            <a:t>Frena la penetración de agua y agentes químicos</a:t>
          </a:r>
          <a:endParaRPr lang="es-419" sz="2800"/>
        </a:p>
      </dgm:t>
    </dgm:pt>
    <dgm:pt modelId="{6A79372B-5D7D-4855-A89E-0D4EED3F9BCD}" type="parTrans" cxnId="{E63A0983-A15A-4F4C-86ED-7A9ECDD95585}">
      <dgm:prSet/>
      <dgm:spPr/>
      <dgm:t>
        <a:bodyPr/>
        <a:lstStyle/>
        <a:p>
          <a:endParaRPr lang="es-419" sz="2400"/>
        </a:p>
      </dgm:t>
    </dgm:pt>
    <dgm:pt modelId="{D502A567-95D8-489A-A8C0-3F4CFC0DD2B3}" type="sibTrans" cxnId="{E63A0983-A15A-4F4C-86ED-7A9ECDD95585}">
      <dgm:prSet/>
      <dgm:spPr/>
      <dgm:t>
        <a:bodyPr/>
        <a:lstStyle/>
        <a:p>
          <a:endParaRPr lang="es-419" sz="2400"/>
        </a:p>
      </dgm:t>
    </dgm:pt>
    <dgm:pt modelId="{AE11FB5C-9DAD-401A-918C-91DE3D0BF37A}">
      <dgm:prSet custT="1"/>
      <dgm:spPr/>
      <dgm:t>
        <a:bodyPr/>
        <a:lstStyle/>
        <a:p>
          <a:r>
            <a:rPr lang="es-419" sz="2800" b="0" i="0" baseline="0"/>
            <a:t>Regula el PH cutáneo.</a:t>
          </a:r>
          <a:endParaRPr lang="es-419" sz="2800"/>
        </a:p>
      </dgm:t>
    </dgm:pt>
    <dgm:pt modelId="{6A5D5230-7AC9-417E-B315-4C5BF71A6DC2}" type="parTrans" cxnId="{73956838-F75B-4C3A-B573-59E4A28EAA51}">
      <dgm:prSet/>
      <dgm:spPr/>
      <dgm:t>
        <a:bodyPr/>
        <a:lstStyle/>
        <a:p>
          <a:endParaRPr lang="es-419" sz="2400"/>
        </a:p>
      </dgm:t>
    </dgm:pt>
    <dgm:pt modelId="{53205EF7-142F-4009-910C-8E45A3824FC2}" type="sibTrans" cxnId="{73956838-F75B-4C3A-B573-59E4A28EAA51}">
      <dgm:prSet/>
      <dgm:spPr/>
      <dgm:t>
        <a:bodyPr/>
        <a:lstStyle/>
        <a:p>
          <a:endParaRPr lang="es-419" sz="2400"/>
        </a:p>
      </dgm:t>
    </dgm:pt>
    <dgm:pt modelId="{C8A787BE-C1A4-4FAD-BEAF-0770AACEEDF0}">
      <dgm:prSet custT="1"/>
      <dgm:spPr/>
      <dgm:t>
        <a:bodyPr/>
        <a:lstStyle/>
        <a:p>
          <a:r>
            <a:rPr lang="es-419" sz="2800" b="0" i="0" baseline="0"/>
            <a:t>Protege contra el incremento de microorganismos.</a:t>
          </a:r>
          <a:endParaRPr lang="es-419" sz="2800"/>
        </a:p>
      </dgm:t>
    </dgm:pt>
    <dgm:pt modelId="{6F445B48-DD17-4BE2-920D-1F174CCE9007}" type="parTrans" cxnId="{EF849DB5-1CF2-423C-B406-331A8BDE8E6E}">
      <dgm:prSet/>
      <dgm:spPr/>
      <dgm:t>
        <a:bodyPr/>
        <a:lstStyle/>
        <a:p>
          <a:endParaRPr lang="es-419" sz="2400"/>
        </a:p>
      </dgm:t>
    </dgm:pt>
    <dgm:pt modelId="{B20856F8-1314-46DD-A658-941DF54F9CDD}" type="sibTrans" cxnId="{EF849DB5-1CF2-423C-B406-331A8BDE8E6E}">
      <dgm:prSet/>
      <dgm:spPr/>
      <dgm:t>
        <a:bodyPr/>
        <a:lstStyle/>
        <a:p>
          <a:endParaRPr lang="es-419" sz="2400"/>
        </a:p>
      </dgm:t>
    </dgm:pt>
    <dgm:pt modelId="{C61D5976-B4DA-4F15-AB71-58A6DBAF97F3}">
      <dgm:prSet custT="1"/>
      <dgm:spPr/>
      <dgm:t>
        <a:bodyPr/>
        <a:lstStyle/>
        <a:p>
          <a:r>
            <a:rPr lang="es-MX" sz="2800" b="0" i="0" baseline="0"/>
            <a:t>Conserva la estructura fisicoquímica de la capa córnea.</a:t>
          </a:r>
          <a:endParaRPr lang="es-419" sz="2800"/>
        </a:p>
      </dgm:t>
    </dgm:pt>
    <dgm:pt modelId="{CC8A36B2-B8CD-4AB2-9C23-87A32D2C832C}" type="parTrans" cxnId="{CDF6CFC3-11BD-4E88-8F52-0B88B2AF7655}">
      <dgm:prSet/>
      <dgm:spPr/>
      <dgm:t>
        <a:bodyPr/>
        <a:lstStyle/>
        <a:p>
          <a:endParaRPr lang="es-419" sz="2400"/>
        </a:p>
      </dgm:t>
    </dgm:pt>
    <dgm:pt modelId="{37467CEA-6248-4383-922E-35DE149EBF49}" type="sibTrans" cxnId="{CDF6CFC3-11BD-4E88-8F52-0B88B2AF7655}">
      <dgm:prSet/>
      <dgm:spPr/>
      <dgm:t>
        <a:bodyPr/>
        <a:lstStyle/>
        <a:p>
          <a:endParaRPr lang="es-419" sz="2400"/>
        </a:p>
      </dgm:t>
    </dgm:pt>
    <dgm:pt modelId="{118CB8CA-EC1E-457C-8429-3CE11FDCF04D}">
      <dgm:prSet custT="1"/>
      <dgm:spPr/>
      <dgm:t>
        <a:bodyPr/>
        <a:lstStyle/>
        <a:p>
          <a:r>
            <a:rPr lang="es-MX" sz="2800" b="0" i="0" baseline="0"/>
            <a:t>Preserva de las inclemencias climáticas (frío, calor, etc).</a:t>
          </a:r>
          <a:endParaRPr lang="es-419" sz="2800"/>
        </a:p>
      </dgm:t>
    </dgm:pt>
    <dgm:pt modelId="{2FFC40F1-1BC3-4851-9641-D2F1BF2DE09A}" type="parTrans" cxnId="{0605AB1B-FAFF-4399-B7A3-6E8647379346}">
      <dgm:prSet/>
      <dgm:spPr/>
      <dgm:t>
        <a:bodyPr/>
        <a:lstStyle/>
        <a:p>
          <a:endParaRPr lang="es-419" sz="2400"/>
        </a:p>
      </dgm:t>
    </dgm:pt>
    <dgm:pt modelId="{6E12D0A9-56F6-4C96-AC68-8D59C01EB7C1}" type="sibTrans" cxnId="{0605AB1B-FAFF-4399-B7A3-6E8647379346}">
      <dgm:prSet/>
      <dgm:spPr/>
      <dgm:t>
        <a:bodyPr/>
        <a:lstStyle/>
        <a:p>
          <a:endParaRPr lang="es-419" sz="2400"/>
        </a:p>
      </dgm:t>
    </dgm:pt>
    <dgm:pt modelId="{C08827F7-3226-468B-974D-F94176A7F3EB}">
      <dgm:prSet custT="1"/>
      <dgm:spPr/>
      <dgm:t>
        <a:bodyPr/>
        <a:lstStyle/>
        <a:p>
          <a:r>
            <a:rPr lang="es-MX" sz="2800" b="0" i="0" baseline="0"/>
            <a:t>Mantiene humectada la superficie cutánea.</a:t>
          </a:r>
          <a:endParaRPr lang="es-419" sz="2800"/>
        </a:p>
      </dgm:t>
    </dgm:pt>
    <dgm:pt modelId="{A57A82B7-C394-409A-8E22-B7E5BC1D9FC9}" type="parTrans" cxnId="{F37A18E7-B619-491D-90DB-13CDD0117594}">
      <dgm:prSet/>
      <dgm:spPr/>
      <dgm:t>
        <a:bodyPr/>
        <a:lstStyle/>
        <a:p>
          <a:endParaRPr lang="es-419" sz="2400"/>
        </a:p>
      </dgm:t>
    </dgm:pt>
    <dgm:pt modelId="{7ADB1F8A-85AF-4619-BA2A-770DC3617B1B}" type="sibTrans" cxnId="{F37A18E7-B619-491D-90DB-13CDD0117594}">
      <dgm:prSet/>
      <dgm:spPr/>
      <dgm:t>
        <a:bodyPr/>
        <a:lstStyle/>
        <a:p>
          <a:endParaRPr lang="es-419" sz="2400"/>
        </a:p>
      </dgm:t>
    </dgm:pt>
    <dgm:pt modelId="{79105710-682F-4748-8FC9-2AC1A517A2F4}">
      <dgm:prSet custT="1"/>
      <dgm:spPr/>
      <dgm:t>
        <a:bodyPr/>
        <a:lstStyle/>
        <a:p>
          <a:r>
            <a:rPr lang="es-MX" sz="2800" b="0" i="0" baseline="0"/>
            <a:t>Protege del medio interno y evita la absorción masiva de sustancias extrañas o no.</a:t>
          </a:r>
          <a:endParaRPr lang="es-419" sz="2800"/>
        </a:p>
      </dgm:t>
    </dgm:pt>
    <dgm:pt modelId="{D3692688-25A5-4359-AE42-B4563F60A1CF}" type="parTrans" cxnId="{83E8CA09-7945-45D0-A865-6EC31529ADE8}">
      <dgm:prSet/>
      <dgm:spPr/>
      <dgm:t>
        <a:bodyPr/>
        <a:lstStyle/>
        <a:p>
          <a:endParaRPr lang="es-419" sz="2400"/>
        </a:p>
      </dgm:t>
    </dgm:pt>
    <dgm:pt modelId="{7D0736D8-FDF5-441E-AA39-EC12A4342B92}" type="sibTrans" cxnId="{83E8CA09-7945-45D0-A865-6EC31529ADE8}">
      <dgm:prSet/>
      <dgm:spPr/>
      <dgm:t>
        <a:bodyPr/>
        <a:lstStyle/>
        <a:p>
          <a:endParaRPr lang="es-419" sz="2400"/>
        </a:p>
      </dgm:t>
    </dgm:pt>
    <dgm:pt modelId="{238664B6-E0F7-4C92-8043-331F75FC0456}">
      <dgm:prSet custT="1"/>
      <dgm:spPr/>
      <dgm:t>
        <a:bodyPr/>
        <a:lstStyle/>
        <a:p>
          <a:r>
            <a:rPr lang="es-MX" sz="2800" b="0" i="0" baseline="0"/>
            <a:t>Defensa ante los RX y UVA y UVB.</a:t>
          </a:r>
          <a:endParaRPr lang="es-419" sz="2800"/>
        </a:p>
      </dgm:t>
    </dgm:pt>
    <dgm:pt modelId="{997CA36F-25E4-45D3-92B2-C7BBAEF4140F}" type="parTrans" cxnId="{19E78EDF-2CF9-4681-8020-760BD7BB54F1}">
      <dgm:prSet/>
      <dgm:spPr/>
      <dgm:t>
        <a:bodyPr/>
        <a:lstStyle/>
        <a:p>
          <a:endParaRPr lang="es-419" sz="2400"/>
        </a:p>
      </dgm:t>
    </dgm:pt>
    <dgm:pt modelId="{75F86766-2453-479F-9100-223102DD4AC3}" type="sibTrans" cxnId="{19E78EDF-2CF9-4681-8020-760BD7BB54F1}">
      <dgm:prSet/>
      <dgm:spPr/>
      <dgm:t>
        <a:bodyPr/>
        <a:lstStyle/>
        <a:p>
          <a:endParaRPr lang="es-419" sz="2400"/>
        </a:p>
      </dgm:t>
    </dgm:pt>
    <dgm:pt modelId="{E09204CA-8BC4-433C-A691-781A61F07455}">
      <dgm:prSet custT="1"/>
      <dgm:spPr/>
      <dgm:t>
        <a:bodyPr/>
        <a:lstStyle/>
        <a:p>
          <a:r>
            <a:rPr lang="es-419" sz="2800" b="0" i="0" baseline="0"/>
            <a:t>Depura la superficie cutánea.</a:t>
          </a:r>
          <a:endParaRPr lang="es-419" sz="2800"/>
        </a:p>
      </dgm:t>
    </dgm:pt>
    <dgm:pt modelId="{4CF1420E-FAAD-4CC5-BEF0-10F4C8691211}" type="parTrans" cxnId="{357F6E52-876D-4427-9C81-7BB4B3E63A72}">
      <dgm:prSet/>
      <dgm:spPr/>
      <dgm:t>
        <a:bodyPr/>
        <a:lstStyle/>
        <a:p>
          <a:endParaRPr lang="es-419" sz="2400"/>
        </a:p>
      </dgm:t>
    </dgm:pt>
    <dgm:pt modelId="{59B5E989-60C1-4F46-A6D7-C72E9D257572}" type="sibTrans" cxnId="{357F6E52-876D-4427-9C81-7BB4B3E63A72}">
      <dgm:prSet/>
      <dgm:spPr/>
      <dgm:t>
        <a:bodyPr/>
        <a:lstStyle/>
        <a:p>
          <a:endParaRPr lang="es-419" sz="2400"/>
        </a:p>
      </dgm:t>
    </dgm:pt>
    <dgm:pt modelId="{D9E8219C-7068-43C4-B756-7A553CB7DBB4}" type="pres">
      <dgm:prSet presAssocID="{0F02D790-C117-47BB-BF19-EFF76C8907CC}" presName="linear" presStyleCnt="0">
        <dgm:presLayoutVars>
          <dgm:animLvl val="lvl"/>
          <dgm:resizeHandles val="exact"/>
        </dgm:presLayoutVars>
      </dgm:prSet>
      <dgm:spPr/>
    </dgm:pt>
    <dgm:pt modelId="{35423FCC-BCF3-442F-9064-9C9F13F6FFEE}" type="pres">
      <dgm:prSet presAssocID="{C50B18F5-29DA-47DB-B5FF-4EB8607EC25F}" presName="parentText" presStyleLbl="node1" presStyleIdx="0" presStyleCnt="10">
        <dgm:presLayoutVars>
          <dgm:chMax val="0"/>
          <dgm:bulletEnabled val="1"/>
        </dgm:presLayoutVars>
      </dgm:prSet>
      <dgm:spPr/>
    </dgm:pt>
    <dgm:pt modelId="{8D88D9E1-B4E3-4010-B637-04023F62EA01}" type="pres">
      <dgm:prSet presAssocID="{E4DC5053-DF32-495F-8BBE-4EAFBFD7034D}" presName="spacer" presStyleCnt="0"/>
      <dgm:spPr/>
    </dgm:pt>
    <dgm:pt modelId="{6648B0AD-8E09-4CDA-81C9-7465E448F37E}" type="pres">
      <dgm:prSet presAssocID="{B35522FE-0416-43C0-B9F9-A85F149FA46C}" presName="parentText" presStyleLbl="node1" presStyleIdx="1" presStyleCnt="10">
        <dgm:presLayoutVars>
          <dgm:chMax val="0"/>
          <dgm:bulletEnabled val="1"/>
        </dgm:presLayoutVars>
      </dgm:prSet>
      <dgm:spPr/>
    </dgm:pt>
    <dgm:pt modelId="{17BCD7AC-23EF-4B6B-B07D-B035AC1C56FF}" type="pres">
      <dgm:prSet presAssocID="{D502A567-95D8-489A-A8C0-3F4CFC0DD2B3}" presName="spacer" presStyleCnt="0"/>
      <dgm:spPr/>
    </dgm:pt>
    <dgm:pt modelId="{B934B3A2-8BB1-447B-BE6F-A8450793BA0E}" type="pres">
      <dgm:prSet presAssocID="{AE11FB5C-9DAD-401A-918C-91DE3D0BF37A}" presName="parentText" presStyleLbl="node1" presStyleIdx="2" presStyleCnt="10">
        <dgm:presLayoutVars>
          <dgm:chMax val="0"/>
          <dgm:bulletEnabled val="1"/>
        </dgm:presLayoutVars>
      </dgm:prSet>
      <dgm:spPr/>
    </dgm:pt>
    <dgm:pt modelId="{426E2C34-CD84-427E-B497-8ECA3240829A}" type="pres">
      <dgm:prSet presAssocID="{53205EF7-142F-4009-910C-8E45A3824FC2}" presName="spacer" presStyleCnt="0"/>
      <dgm:spPr/>
    </dgm:pt>
    <dgm:pt modelId="{751F2074-5C5E-47CE-B367-06C927E09B60}" type="pres">
      <dgm:prSet presAssocID="{C8A787BE-C1A4-4FAD-BEAF-0770AACEEDF0}" presName="parentText" presStyleLbl="node1" presStyleIdx="3" presStyleCnt="10">
        <dgm:presLayoutVars>
          <dgm:chMax val="0"/>
          <dgm:bulletEnabled val="1"/>
        </dgm:presLayoutVars>
      </dgm:prSet>
      <dgm:spPr/>
    </dgm:pt>
    <dgm:pt modelId="{ED38DD97-774A-4AE8-81C4-0648CEFDC31A}" type="pres">
      <dgm:prSet presAssocID="{B20856F8-1314-46DD-A658-941DF54F9CDD}" presName="spacer" presStyleCnt="0"/>
      <dgm:spPr/>
    </dgm:pt>
    <dgm:pt modelId="{C4894EC2-F908-4E9E-8B2A-D3EF49729B8C}" type="pres">
      <dgm:prSet presAssocID="{C61D5976-B4DA-4F15-AB71-58A6DBAF97F3}" presName="parentText" presStyleLbl="node1" presStyleIdx="4" presStyleCnt="10">
        <dgm:presLayoutVars>
          <dgm:chMax val="0"/>
          <dgm:bulletEnabled val="1"/>
        </dgm:presLayoutVars>
      </dgm:prSet>
      <dgm:spPr/>
    </dgm:pt>
    <dgm:pt modelId="{6B8FE532-1CF2-462A-9E22-88453D47BBBC}" type="pres">
      <dgm:prSet presAssocID="{37467CEA-6248-4383-922E-35DE149EBF49}" presName="spacer" presStyleCnt="0"/>
      <dgm:spPr/>
    </dgm:pt>
    <dgm:pt modelId="{06A73DF0-85F8-4126-BCE6-9D1CFC959032}" type="pres">
      <dgm:prSet presAssocID="{118CB8CA-EC1E-457C-8429-3CE11FDCF04D}" presName="parentText" presStyleLbl="node1" presStyleIdx="5" presStyleCnt="10">
        <dgm:presLayoutVars>
          <dgm:chMax val="0"/>
          <dgm:bulletEnabled val="1"/>
        </dgm:presLayoutVars>
      </dgm:prSet>
      <dgm:spPr/>
    </dgm:pt>
    <dgm:pt modelId="{8ED18E61-F572-4B97-82A1-0917A43CD520}" type="pres">
      <dgm:prSet presAssocID="{6E12D0A9-56F6-4C96-AC68-8D59C01EB7C1}" presName="spacer" presStyleCnt="0"/>
      <dgm:spPr/>
    </dgm:pt>
    <dgm:pt modelId="{026C6BEC-E122-4EF8-9022-C45722DDF763}" type="pres">
      <dgm:prSet presAssocID="{C08827F7-3226-468B-974D-F94176A7F3EB}" presName="parentText" presStyleLbl="node1" presStyleIdx="6" presStyleCnt="10">
        <dgm:presLayoutVars>
          <dgm:chMax val="0"/>
          <dgm:bulletEnabled val="1"/>
        </dgm:presLayoutVars>
      </dgm:prSet>
      <dgm:spPr/>
    </dgm:pt>
    <dgm:pt modelId="{3B951409-2BF3-4163-B644-A1DA4CDE30CD}" type="pres">
      <dgm:prSet presAssocID="{7ADB1F8A-85AF-4619-BA2A-770DC3617B1B}" presName="spacer" presStyleCnt="0"/>
      <dgm:spPr/>
    </dgm:pt>
    <dgm:pt modelId="{7496C794-7EC0-4DF6-AFD2-4EC16FBAC911}" type="pres">
      <dgm:prSet presAssocID="{79105710-682F-4748-8FC9-2AC1A517A2F4}" presName="parentText" presStyleLbl="node1" presStyleIdx="7" presStyleCnt="10">
        <dgm:presLayoutVars>
          <dgm:chMax val="0"/>
          <dgm:bulletEnabled val="1"/>
        </dgm:presLayoutVars>
      </dgm:prSet>
      <dgm:spPr/>
    </dgm:pt>
    <dgm:pt modelId="{9C0FB614-5CCC-48D8-BCFB-5A40F103C6FE}" type="pres">
      <dgm:prSet presAssocID="{7D0736D8-FDF5-441E-AA39-EC12A4342B92}" presName="spacer" presStyleCnt="0"/>
      <dgm:spPr/>
    </dgm:pt>
    <dgm:pt modelId="{EB8689C3-DD85-4610-9C5B-415E89C10B73}" type="pres">
      <dgm:prSet presAssocID="{238664B6-E0F7-4C92-8043-331F75FC0456}" presName="parentText" presStyleLbl="node1" presStyleIdx="8" presStyleCnt="10">
        <dgm:presLayoutVars>
          <dgm:chMax val="0"/>
          <dgm:bulletEnabled val="1"/>
        </dgm:presLayoutVars>
      </dgm:prSet>
      <dgm:spPr/>
    </dgm:pt>
    <dgm:pt modelId="{350E7CA7-1CC2-421A-92BE-FE1C2883713F}" type="pres">
      <dgm:prSet presAssocID="{75F86766-2453-479F-9100-223102DD4AC3}" presName="spacer" presStyleCnt="0"/>
      <dgm:spPr/>
    </dgm:pt>
    <dgm:pt modelId="{706BB21D-E07A-4778-96E2-6C3B428A29EA}" type="pres">
      <dgm:prSet presAssocID="{E09204CA-8BC4-433C-A691-781A61F07455}" presName="parentText" presStyleLbl="node1" presStyleIdx="9" presStyleCnt="10">
        <dgm:presLayoutVars>
          <dgm:chMax val="0"/>
          <dgm:bulletEnabled val="1"/>
        </dgm:presLayoutVars>
      </dgm:prSet>
      <dgm:spPr/>
    </dgm:pt>
  </dgm:ptLst>
  <dgm:cxnLst>
    <dgm:cxn modelId="{83E8CA09-7945-45D0-A865-6EC31529ADE8}" srcId="{0F02D790-C117-47BB-BF19-EFF76C8907CC}" destId="{79105710-682F-4748-8FC9-2AC1A517A2F4}" srcOrd="7" destOrd="0" parTransId="{D3692688-25A5-4359-AE42-B4563F60A1CF}" sibTransId="{7D0736D8-FDF5-441E-AA39-EC12A4342B92}"/>
    <dgm:cxn modelId="{03C16116-F40D-4C49-BD41-F1263FA8B5CE}" srcId="{0F02D790-C117-47BB-BF19-EFF76C8907CC}" destId="{C50B18F5-29DA-47DB-B5FF-4EB8607EC25F}" srcOrd="0" destOrd="0" parTransId="{6CBD8389-01B8-4DBB-8717-843D0F3AC7E3}" sibTransId="{E4DC5053-DF32-495F-8BBE-4EAFBFD7034D}"/>
    <dgm:cxn modelId="{0605AB1B-FAFF-4399-B7A3-6E8647379346}" srcId="{0F02D790-C117-47BB-BF19-EFF76C8907CC}" destId="{118CB8CA-EC1E-457C-8429-3CE11FDCF04D}" srcOrd="5" destOrd="0" parTransId="{2FFC40F1-1BC3-4851-9641-D2F1BF2DE09A}" sibTransId="{6E12D0A9-56F6-4C96-AC68-8D59C01EB7C1}"/>
    <dgm:cxn modelId="{3C9BB828-5257-476A-BF2D-9C80200612B5}" type="presOf" srcId="{C8A787BE-C1A4-4FAD-BEAF-0770AACEEDF0}" destId="{751F2074-5C5E-47CE-B367-06C927E09B60}" srcOrd="0" destOrd="0" presId="urn:microsoft.com/office/officeart/2005/8/layout/vList2"/>
    <dgm:cxn modelId="{73956838-F75B-4C3A-B573-59E4A28EAA51}" srcId="{0F02D790-C117-47BB-BF19-EFF76C8907CC}" destId="{AE11FB5C-9DAD-401A-918C-91DE3D0BF37A}" srcOrd="2" destOrd="0" parTransId="{6A5D5230-7AC9-417E-B315-4C5BF71A6DC2}" sibTransId="{53205EF7-142F-4009-910C-8E45A3824FC2}"/>
    <dgm:cxn modelId="{9C54D165-32E5-4313-8B25-F51D79B77825}" type="presOf" srcId="{C61D5976-B4DA-4F15-AB71-58A6DBAF97F3}" destId="{C4894EC2-F908-4E9E-8B2A-D3EF49729B8C}" srcOrd="0" destOrd="0" presId="urn:microsoft.com/office/officeart/2005/8/layout/vList2"/>
    <dgm:cxn modelId="{28B8184B-3271-425F-9E32-D5C81492EA81}" type="presOf" srcId="{B35522FE-0416-43C0-B9F9-A85F149FA46C}" destId="{6648B0AD-8E09-4CDA-81C9-7465E448F37E}" srcOrd="0" destOrd="0" presId="urn:microsoft.com/office/officeart/2005/8/layout/vList2"/>
    <dgm:cxn modelId="{DA48AB6C-F94D-4A6B-8B93-F59DC29A0F4B}" type="presOf" srcId="{C08827F7-3226-468B-974D-F94176A7F3EB}" destId="{026C6BEC-E122-4EF8-9022-C45722DDF763}" srcOrd="0" destOrd="0" presId="urn:microsoft.com/office/officeart/2005/8/layout/vList2"/>
    <dgm:cxn modelId="{357F6E52-876D-4427-9C81-7BB4B3E63A72}" srcId="{0F02D790-C117-47BB-BF19-EFF76C8907CC}" destId="{E09204CA-8BC4-433C-A691-781A61F07455}" srcOrd="9" destOrd="0" parTransId="{4CF1420E-FAAD-4CC5-BEF0-10F4C8691211}" sibTransId="{59B5E989-60C1-4F46-A6D7-C72E9D257572}"/>
    <dgm:cxn modelId="{0419D954-47F4-4E01-BDDF-F9E1425C4D09}" type="presOf" srcId="{118CB8CA-EC1E-457C-8429-3CE11FDCF04D}" destId="{06A73DF0-85F8-4126-BCE6-9D1CFC959032}" srcOrd="0" destOrd="0" presId="urn:microsoft.com/office/officeart/2005/8/layout/vList2"/>
    <dgm:cxn modelId="{9AC3867B-5977-4D47-BF50-69601D478276}" type="presOf" srcId="{238664B6-E0F7-4C92-8043-331F75FC0456}" destId="{EB8689C3-DD85-4610-9C5B-415E89C10B73}" srcOrd="0" destOrd="0" presId="urn:microsoft.com/office/officeart/2005/8/layout/vList2"/>
    <dgm:cxn modelId="{E63A0983-A15A-4F4C-86ED-7A9ECDD95585}" srcId="{0F02D790-C117-47BB-BF19-EFF76C8907CC}" destId="{B35522FE-0416-43C0-B9F9-A85F149FA46C}" srcOrd="1" destOrd="0" parTransId="{6A79372B-5D7D-4855-A89E-0D4EED3F9BCD}" sibTransId="{D502A567-95D8-489A-A8C0-3F4CFC0DD2B3}"/>
    <dgm:cxn modelId="{05EBC79E-D4CD-4632-8F99-E9EA839BF044}" type="presOf" srcId="{79105710-682F-4748-8FC9-2AC1A517A2F4}" destId="{7496C794-7EC0-4DF6-AFD2-4EC16FBAC911}" srcOrd="0" destOrd="0" presId="urn:microsoft.com/office/officeart/2005/8/layout/vList2"/>
    <dgm:cxn modelId="{EF849DB5-1CF2-423C-B406-331A8BDE8E6E}" srcId="{0F02D790-C117-47BB-BF19-EFF76C8907CC}" destId="{C8A787BE-C1A4-4FAD-BEAF-0770AACEEDF0}" srcOrd="3" destOrd="0" parTransId="{6F445B48-DD17-4BE2-920D-1F174CCE9007}" sibTransId="{B20856F8-1314-46DD-A658-941DF54F9CDD}"/>
    <dgm:cxn modelId="{DB29D8C1-81F8-46DC-939D-EC99AF80EC8F}" type="presOf" srcId="{C50B18F5-29DA-47DB-B5FF-4EB8607EC25F}" destId="{35423FCC-BCF3-442F-9064-9C9F13F6FFEE}" srcOrd="0" destOrd="0" presId="urn:microsoft.com/office/officeart/2005/8/layout/vList2"/>
    <dgm:cxn modelId="{CDF6CFC3-11BD-4E88-8F52-0B88B2AF7655}" srcId="{0F02D790-C117-47BB-BF19-EFF76C8907CC}" destId="{C61D5976-B4DA-4F15-AB71-58A6DBAF97F3}" srcOrd="4" destOrd="0" parTransId="{CC8A36B2-B8CD-4AB2-9C23-87A32D2C832C}" sibTransId="{37467CEA-6248-4383-922E-35DE149EBF49}"/>
    <dgm:cxn modelId="{9CC14DC6-7C91-41DB-9156-CCB109910205}" type="presOf" srcId="{E09204CA-8BC4-433C-A691-781A61F07455}" destId="{706BB21D-E07A-4778-96E2-6C3B428A29EA}" srcOrd="0" destOrd="0" presId="urn:microsoft.com/office/officeart/2005/8/layout/vList2"/>
    <dgm:cxn modelId="{3AB0D0D6-C675-443A-999D-3CFF46CF3015}" type="presOf" srcId="{0F02D790-C117-47BB-BF19-EFF76C8907CC}" destId="{D9E8219C-7068-43C4-B756-7A553CB7DBB4}" srcOrd="0" destOrd="0" presId="urn:microsoft.com/office/officeart/2005/8/layout/vList2"/>
    <dgm:cxn modelId="{19E78EDF-2CF9-4681-8020-760BD7BB54F1}" srcId="{0F02D790-C117-47BB-BF19-EFF76C8907CC}" destId="{238664B6-E0F7-4C92-8043-331F75FC0456}" srcOrd="8" destOrd="0" parTransId="{997CA36F-25E4-45D3-92B2-C7BBAEF4140F}" sibTransId="{75F86766-2453-479F-9100-223102DD4AC3}"/>
    <dgm:cxn modelId="{27E71CE4-BD48-4C17-92FF-123B7A028341}" type="presOf" srcId="{AE11FB5C-9DAD-401A-918C-91DE3D0BF37A}" destId="{B934B3A2-8BB1-447B-BE6F-A8450793BA0E}" srcOrd="0" destOrd="0" presId="urn:microsoft.com/office/officeart/2005/8/layout/vList2"/>
    <dgm:cxn modelId="{F37A18E7-B619-491D-90DB-13CDD0117594}" srcId="{0F02D790-C117-47BB-BF19-EFF76C8907CC}" destId="{C08827F7-3226-468B-974D-F94176A7F3EB}" srcOrd="6" destOrd="0" parTransId="{A57A82B7-C394-409A-8E22-B7E5BC1D9FC9}" sibTransId="{7ADB1F8A-85AF-4619-BA2A-770DC3617B1B}"/>
    <dgm:cxn modelId="{3E83CC44-B8F6-47FC-A5EB-95289985CAD9}" type="presParOf" srcId="{D9E8219C-7068-43C4-B756-7A553CB7DBB4}" destId="{35423FCC-BCF3-442F-9064-9C9F13F6FFEE}" srcOrd="0" destOrd="0" presId="urn:microsoft.com/office/officeart/2005/8/layout/vList2"/>
    <dgm:cxn modelId="{5346FB38-CE28-409F-99A4-871D1E0B28C1}" type="presParOf" srcId="{D9E8219C-7068-43C4-B756-7A553CB7DBB4}" destId="{8D88D9E1-B4E3-4010-B637-04023F62EA01}" srcOrd="1" destOrd="0" presId="urn:microsoft.com/office/officeart/2005/8/layout/vList2"/>
    <dgm:cxn modelId="{9D2448F3-2419-4DD3-9612-8EFF6818C6FD}" type="presParOf" srcId="{D9E8219C-7068-43C4-B756-7A553CB7DBB4}" destId="{6648B0AD-8E09-4CDA-81C9-7465E448F37E}" srcOrd="2" destOrd="0" presId="urn:microsoft.com/office/officeart/2005/8/layout/vList2"/>
    <dgm:cxn modelId="{4119E949-7B24-495B-9090-4BFBC8F300D9}" type="presParOf" srcId="{D9E8219C-7068-43C4-B756-7A553CB7DBB4}" destId="{17BCD7AC-23EF-4B6B-B07D-B035AC1C56FF}" srcOrd="3" destOrd="0" presId="urn:microsoft.com/office/officeart/2005/8/layout/vList2"/>
    <dgm:cxn modelId="{A4D4D6D5-3A9B-430C-8466-3C3D90082978}" type="presParOf" srcId="{D9E8219C-7068-43C4-B756-7A553CB7DBB4}" destId="{B934B3A2-8BB1-447B-BE6F-A8450793BA0E}" srcOrd="4" destOrd="0" presId="urn:microsoft.com/office/officeart/2005/8/layout/vList2"/>
    <dgm:cxn modelId="{B4876AF4-D6F8-4021-A45D-2902965419E8}" type="presParOf" srcId="{D9E8219C-7068-43C4-B756-7A553CB7DBB4}" destId="{426E2C34-CD84-427E-B497-8ECA3240829A}" srcOrd="5" destOrd="0" presId="urn:microsoft.com/office/officeart/2005/8/layout/vList2"/>
    <dgm:cxn modelId="{15B755D8-0F2F-48DA-90D7-B0617FE064FC}" type="presParOf" srcId="{D9E8219C-7068-43C4-B756-7A553CB7DBB4}" destId="{751F2074-5C5E-47CE-B367-06C927E09B60}" srcOrd="6" destOrd="0" presId="urn:microsoft.com/office/officeart/2005/8/layout/vList2"/>
    <dgm:cxn modelId="{40C9E060-56BA-4AB1-9DC3-B706AEA0E5E6}" type="presParOf" srcId="{D9E8219C-7068-43C4-B756-7A553CB7DBB4}" destId="{ED38DD97-774A-4AE8-81C4-0648CEFDC31A}" srcOrd="7" destOrd="0" presId="urn:microsoft.com/office/officeart/2005/8/layout/vList2"/>
    <dgm:cxn modelId="{704AA405-556E-4A94-BBFB-1CA0C9EA3152}" type="presParOf" srcId="{D9E8219C-7068-43C4-B756-7A553CB7DBB4}" destId="{C4894EC2-F908-4E9E-8B2A-D3EF49729B8C}" srcOrd="8" destOrd="0" presId="urn:microsoft.com/office/officeart/2005/8/layout/vList2"/>
    <dgm:cxn modelId="{8D47DD60-A94A-4E0B-8158-10898BDE8F5D}" type="presParOf" srcId="{D9E8219C-7068-43C4-B756-7A553CB7DBB4}" destId="{6B8FE532-1CF2-462A-9E22-88453D47BBBC}" srcOrd="9" destOrd="0" presId="urn:microsoft.com/office/officeart/2005/8/layout/vList2"/>
    <dgm:cxn modelId="{4D89820D-7985-45D4-A4E6-6690746DD98C}" type="presParOf" srcId="{D9E8219C-7068-43C4-B756-7A553CB7DBB4}" destId="{06A73DF0-85F8-4126-BCE6-9D1CFC959032}" srcOrd="10" destOrd="0" presId="urn:microsoft.com/office/officeart/2005/8/layout/vList2"/>
    <dgm:cxn modelId="{7200EAEF-FE02-42F3-A598-C449AE085E0C}" type="presParOf" srcId="{D9E8219C-7068-43C4-B756-7A553CB7DBB4}" destId="{8ED18E61-F572-4B97-82A1-0917A43CD520}" srcOrd="11" destOrd="0" presId="urn:microsoft.com/office/officeart/2005/8/layout/vList2"/>
    <dgm:cxn modelId="{9C01D85C-6A0A-4428-81B2-DD8A3ED9A21D}" type="presParOf" srcId="{D9E8219C-7068-43C4-B756-7A553CB7DBB4}" destId="{026C6BEC-E122-4EF8-9022-C45722DDF763}" srcOrd="12" destOrd="0" presId="urn:microsoft.com/office/officeart/2005/8/layout/vList2"/>
    <dgm:cxn modelId="{7BB3B7FC-D661-4297-9E8E-E7EE7CA428CC}" type="presParOf" srcId="{D9E8219C-7068-43C4-B756-7A553CB7DBB4}" destId="{3B951409-2BF3-4163-B644-A1DA4CDE30CD}" srcOrd="13" destOrd="0" presId="urn:microsoft.com/office/officeart/2005/8/layout/vList2"/>
    <dgm:cxn modelId="{8A048DE7-AB7F-44BB-BBB6-DF99740B9DDF}" type="presParOf" srcId="{D9E8219C-7068-43C4-B756-7A553CB7DBB4}" destId="{7496C794-7EC0-4DF6-AFD2-4EC16FBAC911}" srcOrd="14" destOrd="0" presId="urn:microsoft.com/office/officeart/2005/8/layout/vList2"/>
    <dgm:cxn modelId="{A2A14317-C131-42C1-8F0C-65CEDF1833D2}" type="presParOf" srcId="{D9E8219C-7068-43C4-B756-7A553CB7DBB4}" destId="{9C0FB614-5CCC-48D8-BCFB-5A40F103C6FE}" srcOrd="15" destOrd="0" presId="urn:microsoft.com/office/officeart/2005/8/layout/vList2"/>
    <dgm:cxn modelId="{47A6E14E-C6B9-48E5-AAE8-4A8DEA0EBE78}" type="presParOf" srcId="{D9E8219C-7068-43C4-B756-7A553CB7DBB4}" destId="{EB8689C3-DD85-4610-9C5B-415E89C10B73}" srcOrd="16" destOrd="0" presId="urn:microsoft.com/office/officeart/2005/8/layout/vList2"/>
    <dgm:cxn modelId="{3ADC4D12-0B4B-4832-9D6E-D4E6C911F165}" type="presParOf" srcId="{D9E8219C-7068-43C4-B756-7A553CB7DBB4}" destId="{350E7CA7-1CC2-421A-92BE-FE1C2883713F}" srcOrd="17" destOrd="0" presId="urn:microsoft.com/office/officeart/2005/8/layout/vList2"/>
    <dgm:cxn modelId="{EBE95A25-A402-406D-938D-DBCC5A212F8F}" type="presParOf" srcId="{D9E8219C-7068-43C4-B756-7A553CB7DBB4}" destId="{706BB21D-E07A-4778-96E2-6C3B428A29EA}"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601346-3D5C-48AA-BF2F-48E516A652A2}" type="doc">
      <dgm:prSet loTypeId="urn:microsoft.com/office/officeart/2005/8/layout/vList3" loCatId="list" qsTypeId="urn:microsoft.com/office/officeart/2005/8/quickstyle/simple1" qsCatId="simple" csTypeId="urn:microsoft.com/office/officeart/2005/8/colors/accent0_3" csCatId="mainScheme"/>
      <dgm:spPr/>
      <dgm:t>
        <a:bodyPr/>
        <a:lstStyle/>
        <a:p>
          <a:endParaRPr lang="es-419"/>
        </a:p>
      </dgm:t>
    </dgm:pt>
    <dgm:pt modelId="{188759D3-182A-4A69-B81B-D651E696FA31}">
      <dgm:prSet custT="1"/>
      <dgm:spPr/>
      <dgm:t>
        <a:bodyPr/>
        <a:lstStyle/>
        <a:p>
          <a:r>
            <a:rPr lang="es-419" sz="2400" b="0" i="0" baseline="0"/>
            <a:t>Envejecimiento cutáneo.</a:t>
          </a:r>
          <a:endParaRPr lang="es-419" sz="2400"/>
        </a:p>
      </dgm:t>
    </dgm:pt>
    <dgm:pt modelId="{D90FD26C-027B-4DED-8DA6-A12BB4DB75D7}" type="parTrans" cxnId="{9456E823-F8B4-44B1-ABAF-5677C3C33419}">
      <dgm:prSet/>
      <dgm:spPr/>
      <dgm:t>
        <a:bodyPr/>
        <a:lstStyle/>
        <a:p>
          <a:endParaRPr lang="es-419" sz="2000"/>
        </a:p>
      </dgm:t>
    </dgm:pt>
    <dgm:pt modelId="{4469E8B8-6043-4CB9-9754-A3DCC8ACA074}" type="sibTrans" cxnId="{9456E823-F8B4-44B1-ABAF-5677C3C33419}">
      <dgm:prSet/>
      <dgm:spPr/>
      <dgm:t>
        <a:bodyPr/>
        <a:lstStyle/>
        <a:p>
          <a:endParaRPr lang="es-419" sz="2000"/>
        </a:p>
      </dgm:t>
    </dgm:pt>
    <dgm:pt modelId="{48D173DE-03E7-42B0-A4EE-A2E81DB8988F}">
      <dgm:prSet custT="1"/>
      <dgm:spPr/>
      <dgm:t>
        <a:bodyPr/>
        <a:lstStyle/>
        <a:p>
          <a:r>
            <a:rPr lang="es-MX" sz="2000" b="0" i="0" baseline="0"/>
            <a:t>El manto protector incrementa su cantidad durante la pubertad, es responsable de alteraciones epidérmicas como piel grasa juvenil, seborrea, acné, etc.</a:t>
          </a:r>
          <a:endParaRPr lang="es-419" sz="2000"/>
        </a:p>
      </dgm:t>
    </dgm:pt>
    <dgm:pt modelId="{2BA85607-B566-4973-9C7F-C56839DB1B34}" type="parTrans" cxnId="{256CCB2F-03CB-4C49-A930-5C76FC1C25F9}">
      <dgm:prSet/>
      <dgm:spPr/>
      <dgm:t>
        <a:bodyPr/>
        <a:lstStyle/>
        <a:p>
          <a:endParaRPr lang="es-419" sz="2000"/>
        </a:p>
      </dgm:t>
    </dgm:pt>
    <dgm:pt modelId="{80DFEAB6-3A01-419B-9926-C5146FD923B4}" type="sibTrans" cxnId="{256CCB2F-03CB-4C49-A930-5C76FC1C25F9}">
      <dgm:prSet/>
      <dgm:spPr/>
      <dgm:t>
        <a:bodyPr/>
        <a:lstStyle/>
        <a:p>
          <a:endParaRPr lang="es-419" sz="2000"/>
        </a:p>
      </dgm:t>
    </dgm:pt>
    <dgm:pt modelId="{B4BFA6FF-511F-4639-A61D-B675E89DD102}">
      <dgm:prSet custT="1"/>
      <dgm:spPr/>
      <dgm:t>
        <a:bodyPr/>
        <a:lstStyle/>
        <a:p>
          <a:r>
            <a:rPr lang="es-MX" sz="2000" b="0" i="0" baseline="0"/>
            <a:t>Factores meteorológicos debidos a temperatura externa y el grado de humedad del aire.</a:t>
          </a:r>
          <a:endParaRPr lang="es-419" sz="2000"/>
        </a:p>
      </dgm:t>
    </dgm:pt>
    <dgm:pt modelId="{348F74AA-12E2-48AA-A9BA-641707193766}" type="parTrans" cxnId="{3C595799-5DD8-4822-BBE3-F25B33C1E029}">
      <dgm:prSet/>
      <dgm:spPr/>
      <dgm:t>
        <a:bodyPr/>
        <a:lstStyle/>
        <a:p>
          <a:endParaRPr lang="es-419" sz="2000"/>
        </a:p>
      </dgm:t>
    </dgm:pt>
    <dgm:pt modelId="{C6FF1731-ABC3-4F70-9BE7-6B00771B6EB2}" type="sibTrans" cxnId="{3C595799-5DD8-4822-BBE3-F25B33C1E029}">
      <dgm:prSet/>
      <dgm:spPr/>
      <dgm:t>
        <a:bodyPr/>
        <a:lstStyle/>
        <a:p>
          <a:endParaRPr lang="es-419" sz="2000"/>
        </a:p>
      </dgm:t>
    </dgm:pt>
    <dgm:pt modelId="{5ACC3353-7EB8-4280-8770-54157C5DD45F}">
      <dgm:prSet custT="1"/>
      <dgm:spPr/>
      <dgm:t>
        <a:bodyPr/>
        <a:lstStyle/>
        <a:p>
          <a:r>
            <a:rPr lang="es-MX" sz="1800" b="0" i="0" baseline="0"/>
            <a:t>Los factores profesiónales actúan similar a los meteorológicos, modificando la fase acuosa (por calefacción o ambiente hiperseco). O transformaciones bajo la acción del sol (elevación de la temperatura, secreción sudorípara).</a:t>
          </a:r>
          <a:endParaRPr lang="es-419" sz="1800"/>
        </a:p>
      </dgm:t>
    </dgm:pt>
    <dgm:pt modelId="{2CB2B1DF-9B76-4891-913B-4612B00F1188}" type="parTrans" cxnId="{CD38CC05-BE8C-45D8-9FEC-F59684898482}">
      <dgm:prSet/>
      <dgm:spPr/>
      <dgm:t>
        <a:bodyPr/>
        <a:lstStyle/>
        <a:p>
          <a:endParaRPr lang="es-419" sz="2000"/>
        </a:p>
      </dgm:t>
    </dgm:pt>
    <dgm:pt modelId="{3AE2A37C-D8D7-43A9-93A8-004B16E5CFB4}" type="sibTrans" cxnId="{CD38CC05-BE8C-45D8-9FEC-F59684898482}">
      <dgm:prSet/>
      <dgm:spPr/>
      <dgm:t>
        <a:bodyPr/>
        <a:lstStyle/>
        <a:p>
          <a:endParaRPr lang="es-419" sz="2000"/>
        </a:p>
      </dgm:t>
    </dgm:pt>
    <dgm:pt modelId="{ABEC260E-849A-4016-B1E9-DB96E1DF5150}" type="pres">
      <dgm:prSet presAssocID="{67601346-3D5C-48AA-BF2F-48E516A652A2}" presName="linearFlow" presStyleCnt="0">
        <dgm:presLayoutVars>
          <dgm:dir/>
          <dgm:resizeHandles val="exact"/>
        </dgm:presLayoutVars>
      </dgm:prSet>
      <dgm:spPr/>
    </dgm:pt>
    <dgm:pt modelId="{060745C2-F298-4985-AB3E-EDF4B3B023DD}" type="pres">
      <dgm:prSet presAssocID="{188759D3-182A-4A69-B81B-D651E696FA31}" presName="composite" presStyleCnt="0"/>
      <dgm:spPr/>
    </dgm:pt>
    <dgm:pt modelId="{5C796A8D-CA89-4E52-9B99-5CE5A69D47D4}" type="pres">
      <dgm:prSet presAssocID="{188759D3-182A-4A69-B81B-D651E696FA31}" presName="imgShp" presStyleLbl="fgImgPlace1" presStyleIdx="0" presStyleCnt="4"/>
      <dgm:spPr/>
    </dgm:pt>
    <dgm:pt modelId="{3F3EABB5-EB23-497A-B298-DC6928B304C2}" type="pres">
      <dgm:prSet presAssocID="{188759D3-182A-4A69-B81B-D651E696FA31}" presName="txShp" presStyleLbl="node1" presStyleIdx="0" presStyleCnt="4">
        <dgm:presLayoutVars>
          <dgm:bulletEnabled val="1"/>
        </dgm:presLayoutVars>
      </dgm:prSet>
      <dgm:spPr/>
    </dgm:pt>
    <dgm:pt modelId="{19FF2030-2540-4FEA-BA88-29E589353C04}" type="pres">
      <dgm:prSet presAssocID="{4469E8B8-6043-4CB9-9754-A3DCC8ACA074}" presName="spacing" presStyleCnt="0"/>
      <dgm:spPr/>
    </dgm:pt>
    <dgm:pt modelId="{9808F623-0F89-4A91-BF1E-31FDABB1BED7}" type="pres">
      <dgm:prSet presAssocID="{48D173DE-03E7-42B0-A4EE-A2E81DB8988F}" presName="composite" presStyleCnt="0"/>
      <dgm:spPr/>
    </dgm:pt>
    <dgm:pt modelId="{02FC7983-BE84-46CF-AB13-85D22A4E8DF1}" type="pres">
      <dgm:prSet presAssocID="{48D173DE-03E7-42B0-A4EE-A2E81DB8988F}" presName="imgShp" presStyleLbl="fgImgPlace1" presStyleIdx="1" presStyleCnt="4"/>
      <dgm:spPr/>
    </dgm:pt>
    <dgm:pt modelId="{A21B117B-F3B8-479A-B964-12970542DD02}" type="pres">
      <dgm:prSet presAssocID="{48D173DE-03E7-42B0-A4EE-A2E81DB8988F}" presName="txShp" presStyleLbl="node1" presStyleIdx="1" presStyleCnt="4">
        <dgm:presLayoutVars>
          <dgm:bulletEnabled val="1"/>
        </dgm:presLayoutVars>
      </dgm:prSet>
      <dgm:spPr/>
    </dgm:pt>
    <dgm:pt modelId="{3E6F41E2-8837-48E0-A763-28F8FD1F2AEC}" type="pres">
      <dgm:prSet presAssocID="{80DFEAB6-3A01-419B-9926-C5146FD923B4}" presName="spacing" presStyleCnt="0"/>
      <dgm:spPr/>
    </dgm:pt>
    <dgm:pt modelId="{B540BD2A-06C7-4E68-A7A0-6BE851668EC5}" type="pres">
      <dgm:prSet presAssocID="{B4BFA6FF-511F-4639-A61D-B675E89DD102}" presName="composite" presStyleCnt="0"/>
      <dgm:spPr/>
    </dgm:pt>
    <dgm:pt modelId="{3CE6A210-C20F-4033-A609-D210C6477274}" type="pres">
      <dgm:prSet presAssocID="{B4BFA6FF-511F-4639-A61D-B675E89DD102}" presName="imgShp" presStyleLbl="fgImgPlace1" presStyleIdx="2" presStyleCnt="4"/>
      <dgm:spPr/>
    </dgm:pt>
    <dgm:pt modelId="{DD269074-4D16-4998-82BA-6EE989D9ACE8}" type="pres">
      <dgm:prSet presAssocID="{B4BFA6FF-511F-4639-A61D-B675E89DD102}" presName="txShp" presStyleLbl="node1" presStyleIdx="2" presStyleCnt="4">
        <dgm:presLayoutVars>
          <dgm:bulletEnabled val="1"/>
        </dgm:presLayoutVars>
      </dgm:prSet>
      <dgm:spPr/>
    </dgm:pt>
    <dgm:pt modelId="{F0175F47-3B0C-430D-B643-93AFAA280945}" type="pres">
      <dgm:prSet presAssocID="{C6FF1731-ABC3-4F70-9BE7-6B00771B6EB2}" presName="spacing" presStyleCnt="0"/>
      <dgm:spPr/>
    </dgm:pt>
    <dgm:pt modelId="{99BEC652-C9AA-4762-BEB9-1A63655A8FE4}" type="pres">
      <dgm:prSet presAssocID="{5ACC3353-7EB8-4280-8770-54157C5DD45F}" presName="composite" presStyleCnt="0"/>
      <dgm:spPr/>
    </dgm:pt>
    <dgm:pt modelId="{85EA36DC-32AF-4F38-A933-568482E6C328}" type="pres">
      <dgm:prSet presAssocID="{5ACC3353-7EB8-4280-8770-54157C5DD45F}" presName="imgShp" presStyleLbl="fgImgPlace1" presStyleIdx="3" presStyleCnt="4"/>
      <dgm:spPr/>
    </dgm:pt>
    <dgm:pt modelId="{144C4689-0F53-4FB8-9BF1-B3E677E01637}" type="pres">
      <dgm:prSet presAssocID="{5ACC3353-7EB8-4280-8770-54157C5DD45F}" presName="txShp" presStyleLbl="node1" presStyleIdx="3" presStyleCnt="4">
        <dgm:presLayoutVars>
          <dgm:bulletEnabled val="1"/>
        </dgm:presLayoutVars>
      </dgm:prSet>
      <dgm:spPr/>
    </dgm:pt>
  </dgm:ptLst>
  <dgm:cxnLst>
    <dgm:cxn modelId="{CD38CC05-BE8C-45D8-9FEC-F59684898482}" srcId="{67601346-3D5C-48AA-BF2F-48E516A652A2}" destId="{5ACC3353-7EB8-4280-8770-54157C5DD45F}" srcOrd="3" destOrd="0" parTransId="{2CB2B1DF-9B76-4891-913B-4612B00F1188}" sibTransId="{3AE2A37C-D8D7-43A9-93A8-004B16E5CFB4}"/>
    <dgm:cxn modelId="{9456E823-F8B4-44B1-ABAF-5677C3C33419}" srcId="{67601346-3D5C-48AA-BF2F-48E516A652A2}" destId="{188759D3-182A-4A69-B81B-D651E696FA31}" srcOrd="0" destOrd="0" parTransId="{D90FD26C-027B-4DED-8DA6-A12BB4DB75D7}" sibTransId="{4469E8B8-6043-4CB9-9754-A3DCC8ACA074}"/>
    <dgm:cxn modelId="{AF50212C-E63B-40C3-9A4E-9B9E66131E2B}" type="presOf" srcId="{188759D3-182A-4A69-B81B-D651E696FA31}" destId="{3F3EABB5-EB23-497A-B298-DC6928B304C2}" srcOrd="0" destOrd="0" presId="urn:microsoft.com/office/officeart/2005/8/layout/vList3"/>
    <dgm:cxn modelId="{256CCB2F-03CB-4C49-A930-5C76FC1C25F9}" srcId="{67601346-3D5C-48AA-BF2F-48E516A652A2}" destId="{48D173DE-03E7-42B0-A4EE-A2E81DB8988F}" srcOrd="1" destOrd="0" parTransId="{2BA85607-B566-4973-9C7F-C56839DB1B34}" sibTransId="{80DFEAB6-3A01-419B-9926-C5146FD923B4}"/>
    <dgm:cxn modelId="{8738517F-FA78-4EAE-BFAB-FCA07D9F46AA}" type="presOf" srcId="{5ACC3353-7EB8-4280-8770-54157C5DD45F}" destId="{144C4689-0F53-4FB8-9BF1-B3E677E01637}" srcOrd="0" destOrd="0" presId="urn:microsoft.com/office/officeart/2005/8/layout/vList3"/>
    <dgm:cxn modelId="{3C595799-5DD8-4822-BBE3-F25B33C1E029}" srcId="{67601346-3D5C-48AA-BF2F-48E516A652A2}" destId="{B4BFA6FF-511F-4639-A61D-B675E89DD102}" srcOrd="2" destOrd="0" parTransId="{348F74AA-12E2-48AA-A9BA-641707193766}" sibTransId="{C6FF1731-ABC3-4F70-9BE7-6B00771B6EB2}"/>
    <dgm:cxn modelId="{91371EA8-3D41-4744-AE94-2FA918D2CBA2}" type="presOf" srcId="{67601346-3D5C-48AA-BF2F-48E516A652A2}" destId="{ABEC260E-849A-4016-B1E9-DB96E1DF5150}" srcOrd="0" destOrd="0" presId="urn:microsoft.com/office/officeart/2005/8/layout/vList3"/>
    <dgm:cxn modelId="{D19F6AD7-F759-4329-B878-BD86FA0D4913}" type="presOf" srcId="{48D173DE-03E7-42B0-A4EE-A2E81DB8988F}" destId="{A21B117B-F3B8-479A-B964-12970542DD02}" srcOrd="0" destOrd="0" presId="urn:microsoft.com/office/officeart/2005/8/layout/vList3"/>
    <dgm:cxn modelId="{71B961E0-B374-4C43-9198-51616A198E51}" type="presOf" srcId="{B4BFA6FF-511F-4639-A61D-B675E89DD102}" destId="{DD269074-4D16-4998-82BA-6EE989D9ACE8}" srcOrd="0" destOrd="0" presId="urn:microsoft.com/office/officeart/2005/8/layout/vList3"/>
    <dgm:cxn modelId="{46794E05-40C6-4379-93A3-79974043DBF2}" type="presParOf" srcId="{ABEC260E-849A-4016-B1E9-DB96E1DF5150}" destId="{060745C2-F298-4985-AB3E-EDF4B3B023DD}" srcOrd="0" destOrd="0" presId="urn:microsoft.com/office/officeart/2005/8/layout/vList3"/>
    <dgm:cxn modelId="{C9EB89BE-E211-4FCF-BE9A-FDCDBC7F131F}" type="presParOf" srcId="{060745C2-F298-4985-AB3E-EDF4B3B023DD}" destId="{5C796A8D-CA89-4E52-9B99-5CE5A69D47D4}" srcOrd="0" destOrd="0" presId="urn:microsoft.com/office/officeart/2005/8/layout/vList3"/>
    <dgm:cxn modelId="{5B614E3A-E4A1-4967-99E2-547F5CD4BF95}" type="presParOf" srcId="{060745C2-F298-4985-AB3E-EDF4B3B023DD}" destId="{3F3EABB5-EB23-497A-B298-DC6928B304C2}" srcOrd="1" destOrd="0" presId="urn:microsoft.com/office/officeart/2005/8/layout/vList3"/>
    <dgm:cxn modelId="{EE5C468C-A2A8-4E8C-ACD8-419DEE51CCFC}" type="presParOf" srcId="{ABEC260E-849A-4016-B1E9-DB96E1DF5150}" destId="{19FF2030-2540-4FEA-BA88-29E589353C04}" srcOrd="1" destOrd="0" presId="urn:microsoft.com/office/officeart/2005/8/layout/vList3"/>
    <dgm:cxn modelId="{2AA841BE-E171-42CE-9337-8E094E5BD55D}" type="presParOf" srcId="{ABEC260E-849A-4016-B1E9-DB96E1DF5150}" destId="{9808F623-0F89-4A91-BF1E-31FDABB1BED7}" srcOrd="2" destOrd="0" presId="urn:microsoft.com/office/officeart/2005/8/layout/vList3"/>
    <dgm:cxn modelId="{4D85A15B-1466-4D8A-B051-30E89745CFC6}" type="presParOf" srcId="{9808F623-0F89-4A91-BF1E-31FDABB1BED7}" destId="{02FC7983-BE84-46CF-AB13-85D22A4E8DF1}" srcOrd="0" destOrd="0" presId="urn:microsoft.com/office/officeart/2005/8/layout/vList3"/>
    <dgm:cxn modelId="{DFA3B310-8CDA-4FB5-AC95-61151B4AAD85}" type="presParOf" srcId="{9808F623-0F89-4A91-BF1E-31FDABB1BED7}" destId="{A21B117B-F3B8-479A-B964-12970542DD02}" srcOrd="1" destOrd="0" presId="urn:microsoft.com/office/officeart/2005/8/layout/vList3"/>
    <dgm:cxn modelId="{9D46B1F1-9E5C-4083-8ADF-561CAC403C39}" type="presParOf" srcId="{ABEC260E-849A-4016-B1E9-DB96E1DF5150}" destId="{3E6F41E2-8837-48E0-A763-28F8FD1F2AEC}" srcOrd="3" destOrd="0" presId="urn:microsoft.com/office/officeart/2005/8/layout/vList3"/>
    <dgm:cxn modelId="{0496F32F-EDED-40EA-8581-E6A0B72799C9}" type="presParOf" srcId="{ABEC260E-849A-4016-B1E9-DB96E1DF5150}" destId="{B540BD2A-06C7-4E68-A7A0-6BE851668EC5}" srcOrd="4" destOrd="0" presId="urn:microsoft.com/office/officeart/2005/8/layout/vList3"/>
    <dgm:cxn modelId="{AACD0EF5-1C05-4BD2-8DFA-216ACC52F8BD}" type="presParOf" srcId="{B540BD2A-06C7-4E68-A7A0-6BE851668EC5}" destId="{3CE6A210-C20F-4033-A609-D210C6477274}" srcOrd="0" destOrd="0" presId="urn:microsoft.com/office/officeart/2005/8/layout/vList3"/>
    <dgm:cxn modelId="{12AFFAAD-3058-459B-9ABF-B47EE7B095A7}" type="presParOf" srcId="{B540BD2A-06C7-4E68-A7A0-6BE851668EC5}" destId="{DD269074-4D16-4998-82BA-6EE989D9ACE8}" srcOrd="1" destOrd="0" presId="urn:microsoft.com/office/officeart/2005/8/layout/vList3"/>
    <dgm:cxn modelId="{CC9D2E91-26A3-4726-AADB-C73C2443D9B2}" type="presParOf" srcId="{ABEC260E-849A-4016-B1E9-DB96E1DF5150}" destId="{F0175F47-3B0C-430D-B643-93AFAA280945}" srcOrd="5" destOrd="0" presId="urn:microsoft.com/office/officeart/2005/8/layout/vList3"/>
    <dgm:cxn modelId="{621F2771-907E-4F89-9381-F4F69075778B}" type="presParOf" srcId="{ABEC260E-849A-4016-B1E9-DB96E1DF5150}" destId="{99BEC652-C9AA-4762-BEB9-1A63655A8FE4}" srcOrd="6" destOrd="0" presId="urn:microsoft.com/office/officeart/2005/8/layout/vList3"/>
    <dgm:cxn modelId="{16D5ED5E-971F-4EEE-B8FE-63026C70ECB6}" type="presParOf" srcId="{99BEC652-C9AA-4762-BEB9-1A63655A8FE4}" destId="{85EA36DC-32AF-4F38-A933-568482E6C328}" srcOrd="0" destOrd="0" presId="urn:microsoft.com/office/officeart/2005/8/layout/vList3"/>
    <dgm:cxn modelId="{C063CDDA-0946-4D16-9FF2-87BAFAFD635A}" type="presParOf" srcId="{99BEC652-C9AA-4762-BEB9-1A63655A8FE4}" destId="{144C4689-0F53-4FB8-9BF1-B3E677E0163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FE4F5-2F0D-4CA4-9801-6959B23D2CC3}">
      <dsp:nvSpPr>
        <dsp:cNvPr id="0" name=""/>
        <dsp:cNvSpPr/>
      </dsp:nvSpPr>
      <dsp:spPr>
        <a:xfrm>
          <a:off x="0" y="1305596"/>
          <a:ext cx="6910346" cy="3628290"/>
        </a:xfrm>
        <a:prstGeom prst="chevron">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M</a:t>
          </a:r>
          <a:r>
            <a:rPr lang="es-MX" sz="2400" b="0" i="0" kern="1200" baseline="0" dirty="0"/>
            <a:t>ediante la queratina, de las agresiones térmicas mediante el sudor, vasodilatación. Defensas pasivas gracias a la capa córnea, secreción sebácea y el tejido adiposo, agresiones solares mediante el manto hidrolipídico, la barrera córnea, la melanina y el cabello.</a:t>
          </a:r>
          <a:endParaRPr lang="es-419" sz="2400" kern="1200" dirty="0"/>
        </a:p>
      </dsp:txBody>
      <dsp:txXfrm>
        <a:off x="1814145" y="1305596"/>
        <a:ext cx="3282056" cy="36282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7DC67-E938-4130-9C8C-4B49C1C57B32}">
      <dsp:nvSpPr>
        <dsp:cNvPr id="0" name=""/>
        <dsp:cNvSpPr/>
      </dsp:nvSpPr>
      <dsp:spPr>
        <a:xfrm>
          <a:off x="0" y="1509103"/>
          <a:ext cx="12192000" cy="201213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51806-79AA-47EE-8B42-515DBF39E840}">
      <dsp:nvSpPr>
        <dsp:cNvPr id="0" name=""/>
        <dsp:cNvSpPr/>
      </dsp:nvSpPr>
      <dsp:spPr>
        <a:xfrm>
          <a:off x="3124" y="0"/>
          <a:ext cx="3139678" cy="2012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s-MX" sz="1600" b="0" i="0" kern="1200" baseline="0"/>
            <a:t>Baños de sol, baños de mar, borran el manto protector, dejando la superficie desprotegida ante las agresiones climáticas y del medio ambiente.</a:t>
          </a:r>
          <a:endParaRPr lang="es-419" sz="1600" kern="1200"/>
        </a:p>
      </dsp:txBody>
      <dsp:txXfrm>
        <a:off x="3124" y="0"/>
        <a:ext cx="3139678" cy="2012138"/>
      </dsp:txXfrm>
    </dsp:sp>
    <dsp:sp modelId="{53950CA5-7A30-43D3-A3B9-916FA25E9259}">
      <dsp:nvSpPr>
        <dsp:cNvPr id="0" name=""/>
        <dsp:cNvSpPr/>
      </dsp:nvSpPr>
      <dsp:spPr>
        <a:xfrm>
          <a:off x="1321446" y="2263655"/>
          <a:ext cx="503034" cy="50303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B081C-712E-478F-8549-5D982A32C969}">
      <dsp:nvSpPr>
        <dsp:cNvPr id="0" name=""/>
        <dsp:cNvSpPr/>
      </dsp:nvSpPr>
      <dsp:spPr>
        <a:xfrm>
          <a:off x="3299786" y="3018207"/>
          <a:ext cx="4373226" cy="2012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419" sz="1600" b="0" i="0" kern="1200" baseline="0" dirty="0"/>
            <a:t>El manto protector presenta </a:t>
          </a:r>
          <a:r>
            <a:rPr lang="es-419" sz="1600" b="1" i="0" kern="1200" baseline="0" dirty="0"/>
            <a:t>ácido urocánico </a:t>
          </a:r>
          <a:r>
            <a:rPr lang="es-419" sz="1600" b="0" i="0" kern="1200" baseline="0" dirty="0"/>
            <a:t>que actúa como filtro solar natural, la </a:t>
          </a:r>
          <a:r>
            <a:rPr lang="es-MX" sz="1600" b="0" i="0" kern="1200" baseline="0" dirty="0"/>
            <a:t>eliminación de este compuesto lleva a daño por radiación UV.</a:t>
          </a:r>
          <a:endParaRPr lang="es-419" sz="1600" kern="1200" dirty="0"/>
        </a:p>
      </dsp:txBody>
      <dsp:txXfrm>
        <a:off x="3299786" y="3018207"/>
        <a:ext cx="4373226" cy="2012138"/>
      </dsp:txXfrm>
    </dsp:sp>
    <dsp:sp modelId="{361D1039-1499-49DB-8EE1-4830F308F81B}">
      <dsp:nvSpPr>
        <dsp:cNvPr id="0" name=""/>
        <dsp:cNvSpPr/>
      </dsp:nvSpPr>
      <dsp:spPr>
        <a:xfrm>
          <a:off x="5234882" y="2263655"/>
          <a:ext cx="503034" cy="50303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A36013-2541-4B46-9340-18A4717F50FB}">
      <dsp:nvSpPr>
        <dsp:cNvPr id="0" name=""/>
        <dsp:cNvSpPr/>
      </dsp:nvSpPr>
      <dsp:spPr>
        <a:xfrm>
          <a:off x="7829997" y="0"/>
          <a:ext cx="3139678" cy="2012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s-MX" sz="1600" b="0" i="0" kern="1200" baseline="0"/>
            <a:t>Alimentación: ciertas personas presentan una anómala transmisión de los cuerpos grasos a través de las capas celulares y las glándulas de la piel, esta grasa proviene del </a:t>
          </a:r>
          <a:r>
            <a:rPr lang="es-419" sz="1600" b="0" i="0" kern="1200" baseline="0"/>
            <a:t>metabolismo lipídico alterado, consecuencia de desordenes hepatobiliares, o </a:t>
          </a:r>
          <a:r>
            <a:rPr lang="es-MX" sz="1600" b="0" i="0" kern="1200" baseline="0"/>
            <a:t>gastrointestinales, pudiendo llegar a estados seborréicos, eczemas, acné, etc.</a:t>
          </a:r>
          <a:endParaRPr lang="es-419" sz="1600" kern="1200"/>
        </a:p>
      </dsp:txBody>
      <dsp:txXfrm>
        <a:off x="7829997" y="0"/>
        <a:ext cx="3139678" cy="2012138"/>
      </dsp:txXfrm>
    </dsp:sp>
    <dsp:sp modelId="{3D98A1E7-41F3-454A-A1A0-9BF524352747}">
      <dsp:nvSpPr>
        <dsp:cNvPr id="0" name=""/>
        <dsp:cNvSpPr/>
      </dsp:nvSpPr>
      <dsp:spPr>
        <a:xfrm>
          <a:off x="9148318" y="2263655"/>
          <a:ext cx="503034" cy="50303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755DA-E8E5-4157-A811-F068E79098D1}">
      <dsp:nvSpPr>
        <dsp:cNvPr id="0" name=""/>
        <dsp:cNvSpPr/>
      </dsp:nvSpPr>
      <dsp:spPr>
        <a:xfrm>
          <a:off x="0" y="0"/>
          <a:ext cx="3541714" cy="354171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8E398-CB91-4AF4-A928-3D74B389A478}">
      <dsp:nvSpPr>
        <dsp:cNvPr id="0" name=""/>
        <dsp:cNvSpPr/>
      </dsp:nvSpPr>
      <dsp:spPr>
        <a:xfrm>
          <a:off x="1770857" y="0"/>
          <a:ext cx="9970568" cy="354171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0" i="0" kern="1200" baseline="0"/>
            <a:t>Cuidados cosmetológicos: es importante saber la composición del manto hidrolipídico ya que a nivel cosmético, la cantidad de lípidos de la superficie cutánea sirve también como criterio para la formulación de productos cosméticos dedicados a la higiene y a los cuidados cosmetológicos de la piel. Y al igual muchos problemas estéticos requieren el uso de un buen sustituto de la emulsión epicutánea.</a:t>
          </a:r>
          <a:endParaRPr lang="es-419" sz="1800" kern="1200"/>
        </a:p>
      </dsp:txBody>
      <dsp:txXfrm>
        <a:off x="1770857" y="0"/>
        <a:ext cx="9970568" cy="1062516"/>
      </dsp:txXfrm>
    </dsp:sp>
    <dsp:sp modelId="{409DB4BB-3694-4EC9-9408-D5AC9511103E}">
      <dsp:nvSpPr>
        <dsp:cNvPr id="0" name=""/>
        <dsp:cNvSpPr/>
      </dsp:nvSpPr>
      <dsp:spPr>
        <a:xfrm>
          <a:off x="619801" y="1062516"/>
          <a:ext cx="2302111" cy="230211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C6FFD-D2FD-4263-9D6F-CA4BAA52593D}">
      <dsp:nvSpPr>
        <dsp:cNvPr id="0" name=""/>
        <dsp:cNvSpPr/>
      </dsp:nvSpPr>
      <dsp:spPr>
        <a:xfrm>
          <a:off x="1770857" y="1062516"/>
          <a:ext cx="9970568" cy="230211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419" sz="1800" b="0" i="0" kern="1200" baseline="0"/>
            <a:t>Origen químico: solventes poderosos, detergentes potentes.</a:t>
          </a:r>
          <a:endParaRPr lang="es-419" sz="1800" kern="1200"/>
        </a:p>
      </dsp:txBody>
      <dsp:txXfrm>
        <a:off x="1770857" y="1062516"/>
        <a:ext cx="9970568" cy="1062512"/>
      </dsp:txXfrm>
    </dsp:sp>
    <dsp:sp modelId="{90696E7C-C568-4622-95C7-BEF3B2F6F31B}">
      <dsp:nvSpPr>
        <dsp:cNvPr id="0" name=""/>
        <dsp:cNvSpPr/>
      </dsp:nvSpPr>
      <dsp:spPr>
        <a:xfrm>
          <a:off x="1239600" y="2125029"/>
          <a:ext cx="1062513" cy="106251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F6EB0-31E5-4AE4-8FEE-53E6135428B2}">
      <dsp:nvSpPr>
        <dsp:cNvPr id="0" name=""/>
        <dsp:cNvSpPr/>
      </dsp:nvSpPr>
      <dsp:spPr>
        <a:xfrm>
          <a:off x="1770857" y="2125029"/>
          <a:ext cx="9970568" cy="106251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0" i="0" kern="1200" baseline="0"/>
            <a:t>Origen físico: Desincrustación galvánica (transforma las grasas insolubles en solubles). Hiperhidratación (estallido de la célula córnea).</a:t>
          </a:r>
          <a:endParaRPr lang="es-419" sz="1800" kern="1200"/>
        </a:p>
      </dsp:txBody>
      <dsp:txXfrm>
        <a:off x="1770857" y="2125029"/>
        <a:ext cx="9970568" cy="10625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7D818-F93B-4672-A5D4-B86653294923}">
      <dsp:nvSpPr>
        <dsp:cNvPr id="0" name=""/>
        <dsp:cNvSpPr/>
      </dsp:nvSpPr>
      <dsp:spPr>
        <a:xfrm>
          <a:off x="48" y="512284"/>
          <a:ext cx="4628926" cy="172658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MX" sz="1800" b="0" i="0" kern="1200" baseline="0"/>
            <a:t>La permeabilidad se define como la capacidad de un material para que un fluido lo atraviese sin alterar su estructura interna.</a:t>
          </a:r>
          <a:endParaRPr lang="es-419" sz="1800" kern="1200"/>
        </a:p>
      </dsp:txBody>
      <dsp:txXfrm>
        <a:off x="48" y="512284"/>
        <a:ext cx="4628926" cy="1726585"/>
      </dsp:txXfrm>
    </dsp:sp>
    <dsp:sp modelId="{0A74C163-CDC6-459B-A2CB-F487D2ACCE26}">
      <dsp:nvSpPr>
        <dsp:cNvPr id="0" name=""/>
        <dsp:cNvSpPr/>
      </dsp:nvSpPr>
      <dsp:spPr>
        <a:xfrm>
          <a:off x="48" y="2238869"/>
          <a:ext cx="4628926" cy="79056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F0F35-4314-4C34-9579-88674AAC4D05}">
      <dsp:nvSpPr>
        <dsp:cNvPr id="0" name=""/>
        <dsp:cNvSpPr/>
      </dsp:nvSpPr>
      <dsp:spPr>
        <a:xfrm>
          <a:off x="5277024" y="512284"/>
          <a:ext cx="4628926" cy="1726585"/>
        </a:xfrm>
        <a:prstGeom prst="rect">
          <a:avLst/>
        </a:prstGeom>
        <a:solidFill>
          <a:schemeClr val="accent2">
            <a:hueOff val="-4374192"/>
            <a:satOff val="-8420"/>
            <a:lumOff val="588"/>
            <a:alphaOff val="0"/>
          </a:schemeClr>
        </a:solidFill>
        <a:ln w="15875" cap="flat" cmpd="sng" algn="ctr">
          <a:solidFill>
            <a:schemeClr val="accent2">
              <a:hueOff val="-4374192"/>
              <a:satOff val="-8420"/>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MX" sz="1800" b="0" i="0" kern="1200" baseline="0"/>
            <a:t>La piel presenta una permeabilidad selectiva, puede absorber en general sustancias hidro y liposolubles. También permite el intercambio con el exterior a manera de filtro, esta propiedad de la piel se utiliza para la administración de medicamentos y algunos productos </a:t>
          </a:r>
          <a:r>
            <a:rPr lang="es-419" sz="1800" b="0" i="0" kern="1200" baseline="0"/>
            <a:t>cosmetológicos.</a:t>
          </a:r>
          <a:endParaRPr lang="es-419" sz="1800" kern="1200"/>
        </a:p>
      </dsp:txBody>
      <dsp:txXfrm>
        <a:off x="5277024" y="512284"/>
        <a:ext cx="4628926" cy="1726585"/>
      </dsp:txXfrm>
    </dsp:sp>
    <dsp:sp modelId="{EB45B2D7-4DD5-4FD6-AE67-308D2CCBEE69}">
      <dsp:nvSpPr>
        <dsp:cNvPr id="0" name=""/>
        <dsp:cNvSpPr/>
      </dsp:nvSpPr>
      <dsp:spPr>
        <a:xfrm>
          <a:off x="5277024" y="2238869"/>
          <a:ext cx="4628926" cy="790560"/>
        </a:xfrm>
        <a:prstGeom prst="rect">
          <a:avLst/>
        </a:prstGeom>
        <a:solidFill>
          <a:schemeClr val="accent2">
            <a:tint val="40000"/>
            <a:alpha val="90000"/>
            <a:hueOff val="-3703064"/>
            <a:satOff val="-7243"/>
            <a:lumOff val="-277"/>
            <a:alphaOff val="0"/>
          </a:schemeClr>
        </a:solidFill>
        <a:ln w="15875" cap="flat" cmpd="sng" algn="ctr">
          <a:solidFill>
            <a:schemeClr val="accent2">
              <a:tint val="40000"/>
              <a:alpha val="90000"/>
              <a:hueOff val="-3703064"/>
              <a:satOff val="-7243"/>
              <a:lumOff val="-27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C6AC-DDFB-4C8B-91CB-DD980847565E}">
      <dsp:nvSpPr>
        <dsp:cNvPr id="0" name=""/>
        <dsp:cNvSpPr/>
      </dsp:nvSpPr>
      <dsp:spPr>
        <a:xfrm rot="5400000">
          <a:off x="-272149" y="273804"/>
          <a:ext cx="1814331" cy="1270031"/>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s-419" sz="3900" kern="1200"/>
        </a:p>
      </dsp:txBody>
      <dsp:txXfrm rot="-5400000">
        <a:off x="2" y="636670"/>
        <a:ext cx="1270031" cy="544300"/>
      </dsp:txXfrm>
    </dsp:sp>
    <dsp:sp modelId="{9592CBDA-B6D6-4A3E-AB29-443D2E45ECA5}">
      <dsp:nvSpPr>
        <dsp:cNvPr id="0" name=""/>
        <dsp:cNvSpPr/>
      </dsp:nvSpPr>
      <dsp:spPr>
        <a:xfrm rot="5400000">
          <a:off x="5896192" y="-4624505"/>
          <a:ext cx="1179315" cy="10431637"/>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0" i="0" kern="1200" baseline="0" dirty="0"/>
            <a:t>La penetración de sustancias puede ocurrir por diferentes vías de entrada y durante el </a:t>
          </a:r>
          <a:r>
            <a:rPr lang="es-419" sz="2000" b="0" i="0" kern="1200" baseline="0" dirty="0"/>
            <a:t>proceso pueden ser atravesadas distintas capas o barreras. Sobre la capa córnea están las </a:t>
          </a:r>
          <a:r>
            <a:rPr lang="es-MX" sz="2000" b="0" i="0" kern="1200" baseline="0" dirty="0"/>
            <a:t>dos capas: el manto gaseoso y emulsión </a:t>
          </a:r>
          <a:r>
            <a:rPr lang="es-MX" sz="2000" b="0" i="0" kern="1200" baseline="0" dirty="0" err="1"/>
            <a:t>epicutánea</a:t>
          </a:r>
          <a:r>
            <a:rPr lang="es-MX" sz="2000" b="0" i="0" kern="1200" baseline="0" dirty="0"/>
            <a:t>. Ambas constituyen el primer obstáculo para que una sustancia se aplique sobre ella.</a:t>
          </a:r>
          <a:endParaRPr lang="es-419" sz="2000" kern="1200" dirty="0"/>
        </a:p>
      </dsp:txBody>
      <dsp:txXfrm rot="-5400000">
        <a:off x="1270032" y="59224"/>
        <a:ext cx="10374068" cy="1064177"/>
      </dsp:txXfrm>
    </dsp:sp>
    <dsp:sp modelId="{695AC6B8-371B-4936-AE13-537E99076A00}">
      <dsp:nvSpPr>
        <dsp:cNvPr id="0" name=""/>
        <dsp:cNvSpPr/>
      </dsp:nvSpPr>
      <dsp:spPr>
        <a:xfrm rot="5400000">
          <a:off x="-272149" y="1896149"/>
          <a:ext cx="1814331" cy="1270031"/>
        </a:xfrm>
        <a:prstGeom prst="chevron">
          <a:avLst/>
        </a:prstGeom>
        <a:solidFill>
          <a:schemeClr val="accent2">
            <a:hueOff val="-2187096"/>
            <a:satOff val="-4210"/>
            <a:lumOff val="294"/>
            <a:alphaOff val="0"/>
          </a:schemeClr>
        </a:solidFill>
        <a:ln w="15875" cap="flat" cmpd="sng" algn="ctr">
          <a:solidFill>
            <a:schemeClr val="accent2">
              <a:hueOff val="-2187096"/>
              <a:satOff val="-4210"/>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s-419" sz="3900" kern="1200" dirty="0"/>
        </a:p>
      </dsp:txBody>
      <dsp:txXfrm rot="-5400000">
        <a:off x="2" y="2259015"/>
        <a:ext cx="1270031" cy="544300"/>
      </dsp:txXfrm>
    </dsp:sp>
    <dsp:sp modelId="{21014D98-413F-4720-AB8D-A2FE02077D20}">
      <dsp:nvSpPr>
        <dsp:cNvPr id="0" name=""/>
        <dsp:cNvSpPr/>
      </dsp:nvSpPr>
      <dsp:spPr>
        <a:xfrm rot="5400000">
          <a:off x="5896192" y="-3002161"/>
          <a:ext cx="1179315" cy="10431637"/>
        </a:xfrm>
        <a:prstGeom prst="round2SameRect">
          <a:avLst/>
        </a:prstGeom>
        <a:solidFill>
          <a:schemeClr val="lt1">
            <a:alpha val="90000"/>
            <a:hueOff val="0"/>
            <a:satOff val="0"/>
            <a:lumOff val="0"/>
            <a:alphaOff val="0"/>
          </a:schemeClr>
        </a:solidFill>
        <a:ln w="15875" cap="flat" cmpd="sng" algn="ctr">
          <a:solidFill>
            <a:schemeClr val="accent2">
              <a:hueOff val="-2187096"/>
              <a:satOff val="-4210"/>
              <a:lumOff val="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0" i="0" kern="1200" baseline="0" dirty="0"/>
            <a:t>La capa córnea también constituye una barrera para algunos agentes químicos. Otros factores que influyen son la superficie de la capa córnea y su carga eléctrica.</a:t>
          </a:r>
          <a:endParaRPr lang="es-419" sz="2000" kern="1200" dirty="0"/>
        </a:p>
      </dsp:txBody>
      <dsp:txXfrm rot="-5400000">
        <a:off x="1270032" y="1681568"/>
        <a:ext cx="10374068" cy="1064177"/>
      </dsp:txXfrm>
    </dsp:sp>
    <dsp:sp modelId="{EECF69FF-9DA6-435A-8B13-E6A8E9231B4D}">
      <dsp:nvSpPr>
        <dsp:cNvPr id="0" name=""/>
        <dsp:cNvSpPr/>
      </dsp:nvSpPr>
      <dsp:spPr>
        <a:xfrm rot="5400000">
          <a:off x="-272149" y="3518493"/>
          <a:ext cx="1814331" cy="1270031"/>
        </a:xfrm>
        <a:prstGeom prst="chevron">
          <a:avLst/>
        </a:prstGeom>
        <a:solidFill>
          <a:schemeClr val="accent2">
            <a:hueOff val="-4374192"/>
            <a:satOff val="-8420"/>
            <a:lumOff val="588"/>
            <a:alphaOff val="0"/>
          </a:schemeClr>
        </a:solidFill>
        <a:ln w="15875" cap="flat" cmpd="sng" algn="ctr">
          <a:solidFill>
            <a:schemeClr val="accent2">
              <a:hueOff val="-4374192"/>
              <a:satOff val="-8420"/>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s-419" sz="3900" kern="1200" dirty="0"/>
        </a:p>
      </dsp:txBody>
      <dsp:txXfrm rot="-5400000">
        <a:off x="2" y="3881359"/>
        <a:ext cx="1270031" cy="544300"/>
      </dsp:txXfrm>
    </dsp:sp>
    <dsp:sp modelId="{1B053856-2A03-4EB1-BDEA-A88B4860C01C}">
      <dsp:nvSpPr>
        <dsp:cNvPr id="0" name=""/>
        <dsp:cNvSpPr/>
      </dsp:nvSpPr>
      <dsp:spPr>
        <a:xfrm rot="5400000">
          <a:off x="5896192" y="-1379817"/>
          <a:ext cx="1179315" cy="10431637"/>
        </a:xfrm>
        <a:prstGeom prst="round2SameRect">
          <a:avLst/>
        </a:prstGeom>
        <a:solidFill>
          <a:schemeClr val="lt1">
            <a:alpha val="90000"/>
            <a:hueOff val="0"/>
            <a:satOff val="0"/>
            <a:lumOff val="0"/>
            <a:alphaOff val="0"/>
          </a:schemeClr>
        </a:solidFill>
        <a:ln w="15875" cap="flat" cmpd="sng" algn="ctr">
          <a:solidFill>
            <a:schemeClr val="accent2">
              <a:hueOff val="-4374192"/>
              <a:satOff val="-842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0" i="0" kern="1200" baseline="0" dirty="0"/>
            <a:t>La temperatura de la superficie de la piel es menor que la interna del cuerpo, lo que dificulta </a:t>
          </a:r>
          <a:r>
            <a:rPr lang="es-419" sz="2000" b="0" i="0" kern="1200" baseline="0" dirty="0"/>
            <a:t>la permeabilidad cutánea.</a:t>
          </a:r>
          <a:endParaRPr lang="es-419" sz="2000" kern="1200" dirty="0"/>
        </a:p>
      </dsp:txBody>
      <dsp:txXfrm rot="-5400000">
        <a:off x="1270032" y="3303912"/>
        <a:ext cx="10374068" cy="10641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FAD9E-5C17-496E-A6EE-C21C81F2063E}">
      <dsp:nvSpPr>
        <dsp:cNvPr id="0" name=""/>
        <dsp:cNvSpPr/>
      </dsp:nvSpPr>
      <dsp:spPr>
        <a:xfrm>
          <a:off x="1934" y="776564"/>
          <a:ext cx="4125887" cy="2475532"/>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i="0" kern="1200" baseline="0"/>
            <a:t>Transepidérmica: </a:t>
          </a:r>
          <a:r>
            <a:rPr lang="es-MX" sz="2400" b="0" i="0" kern="1200" baseline="0"/>
            <a:t>La sustancia puede entrar difundiendo a través de los queratinocitos de la epidermis (vía transcelular) o por los espacios intercelulares (vía intercelular).</a:t>
          </a:r>
          <a:endParaRPr lang="es-419" sz="2400" kern="1200"/>
        </a:p>
      </dsp:txBody>
      <dsp:txXfrm>
        <a:off x="74440" y="849070"/>
        <a:ext cx="3980875" cy="2330520"/>
      </dsp:txXfrm>
    </dsp:sp>
    <dsp:sp modelId="{3A0B6327-F008-4FA7-954E-B9A9882D6BB1}">
      <dsp:nvSpPr>
        <dsp:cNvPr id="0" name=""/>
        <dsp:cNvSpPr/>
      </dsp:nvSpPr>
      <dsp:spPr>
        <a:xfrm>
          <a:off x="4540410" y="1502720"/>
          <a:ext cx="874688" cy="1023220"/>
        </a:xfrm>
        <a:prstGeom prst="rightArrow">
          <a:avLst>
            <a:gd name="adj1" fmla="val 60000"/>
            <a:gd name="adj2" fmla="val 5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419" sz="2000" kern="1200"/>
        </a:p>
      </dsp:txBody>
      <dsp:txXfrm>
        <a:off x="4540410" y="1707364"/>
        <a:ext cx="612282" cy="613932"/>
      </dsp:txXfrm>
    </dsp:sp>
    <dsp:sp modelId="{5961EAE1-CFF6-4E81-BC93-C32C5CDD3B0E}">
      <dsp:nvSpPr>
        <dsp:cNvPr id="0" name=""/>
        <dsp:cNvSpPr/>
      </dsp:nvSpPr>
      <dsp:spPr>
        <a:xfrm>
          <a:off x="5778176" y="776564"/>
          <a:ext cx="4125887" cy="2475532"/>
        </a:xfrm>
        <a:prstGeom prst="roundRect">
          <a:avLst>
            <a:gd name="adj" fmla="val 10000"/>
          </a:avLst>
        </a:prstGeom>
        <a:gradFill rotWithShape="0">
          <a:gsLst>
            <a:gs pos="0">
              <a:schemeClr val="accent3">
                <a:hueOff val="-3429781"/>
                <a:satOff val="20869"/>
                <a:lumOff val="0"/>
                <a:alphaOff val="0"/>
                <a:tint val="94000"/>
                <a:satMod val="100000"/>
                <a:lumMod val="108000"/>
              </a:schemeClr>
            </a:gs>
            <a:gs pos="50000">
              <a:schemeClr val="accent3">
                <a:hueOff val="-3429781"/>
                <a:satOff val="20869"/>
                <a:lumOff val="0"/>
                <a:alphaOff val="0"/>
                <a:tint val="98000"/>
                <a:shade val="100000"/>
                <a:satMod val="100000"/>
                <a:lumMod val="100000"/>
              </a:schemeClr>
            </a:gs>
            <a:gs pos="100000">
              <a:schemeClr val="accent3">
                <a:hueOff val="-3429781"/>
                <a:satOff val="20869"/>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i="0" kern="1200" baseline="0"/>
            <a:t>Transanexial: </a:t>
          </a:r>
          <a:r>
            <a:rPr lang="es-MX" sz="2400" b="0" i="0" kern="1200" baseline="0"/>
            <a:t>Penetración de la sustancia a través de los folículos pilo sebáceos y las glándulas sudoríparas. El flujo de sudor y sebo dificultan la entrada de los compuestos.</a:t>
          </a:r>
          <a:endParaRPr lang="es-419" sz="2400" kern="1200"/>
        </a:p>
      </dsp:txBody>
      <dsp:txXfrm>
        <a:off x="5850682" y="849070"/>
        <a:ext cx="3980875" cy="23305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F539C-387C-4498-8974-A8EE2221FC20}">
      <dsp:nvSpPr>
        <dsp:cNvPr id="0" name=""/>
        <dsp:cNvSpPr/>
      </dsp:nvSpPr>
      <dsp:spPr>
        <a:xfrm rot="5400000">
          <a:off x="-336649" y="339705"/>
          <a:ext cx="2244328" cy="1571030"/>
        </a:xfrm>
        <a:prstGeom prst="chevron">
          <a:avLst/>
        </a:prstGeom>
        <a:solidFill>
          <a:schemeClr val="accent3">
            <a:shade val="50000"/>
            <a:hueOff val="0"/>
            <a:satOff val="0"/>
            <a:lumOff val="0"/>
            <a:alphaOff val="0"/>
          </a:schemeClr>
        </a:solidFill>
        <a:ln w="15875"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endParaRPr lang="es-419" sz="4900" kern="1200"/>
        </a:p>
      </dsp:txBody>
      <dsp:txXfrm rot="-5400000">
        <a:off x="0" y="788571"/>
        <a:ext cx="1571030" cy="673298"/>
      </dsp:txXfrm>
    </dsp:sp>
    <dsp:sp modelId="{04BDB422-8895-4630-B33A-B6ED9F218749}">
      <dsp:nvSpPr>
        <dsp:cNvPr id="0" name=""/>
        <dsp:cNvSpPr/>
      </dsp:nvSpPr>
      <dsp:spPr>
        <a:xfrm rot="5400000">
          <a:off x="5009107" y="-3435021"/>
          <a:ext cx="1458813" cy="8334968"/>
        </a:xfrm>
        <a:prstGeom prst="round2SameRect">
          <a:avLst/>
        </a:prstGeom>
        <a:solidFill>
          <a:schemeClr val="lt1">
            <a:alpha val="90000"/>
            <a:hueOff val="0"/>
            <a:satOff val="0"/>
            <a:lumOff val="0"/>
            <a:alphaOff val="0"/>
          </a:schemeClr>
        </a:solidFill>
        <a:ln w="15875"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0" i="0" kern="1200" baseline="0" dirty="0"/>
            <a:t>Una de las funciones más importantes de la piel es la de proveer una barrera biológica para el transporte acuoso y de la eliminación de sustancias nocivas del interior del organismo. La habilidad de una sustancia para penetrar a la piel depende de la composición del vehículo y de la formulación. </a:t>
          </a:r>
          <a:endParaRPr lang="es-419" sz="2000" kern="1200" dirty="0"/>
        </a:p>
      </dsp:txBody>
      <dsp:txXfrm rot="-5400000">
        <a:off x="1571030" y="74269"/>
        <a:ext cx="8263755" cy="1316387"/>
      </dsp:txXfrm>
    </dsp:sp>
    <dsp:sp modelId="{A822D601-14AD-4854-A877-7F426865D593}">
      <dsp:nvSpPr>
        <dsp:cNvPr id="0" name=""/>
        <dsp:cNvSpPr/>
      </dsp:nvSpPr>
      <dsp:spPr>
        <a:xfrm rot="5400000">
          <a:off x="-336649" y="2298408"/>
          <a:ext cx="2244328" cy="1571030"/>
        </a:xfrm>
        <a:prstGeom prst="chevron">
          <a:avLst/>
        </a:prstGeom>
        <a:solidFill>
          <a:schemeClr val="accent3">
            <a:shade val="50000"/>
            <a:hueOff val="326645"/>
            <a:satOff val="-2773"/>
            <a:lumOff val="40963"/>
            <a:alphaOff val="0"/>
          </a:schemeClr>
        </a:solidFill>
        <a:ln w="15875" cap="flat" cmpd="sng" algn="ctr">
          <a:solidFill>
            <a:schemeClr val="accent3">
              <a:shade val="50000"/>
              <a:hueOff val="326645"/>
              <a:satOff val="-2773"/>
              <a:lumOff val="409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endParaRPr lang="es-419" sz="4900" kern="1200" dirty="0"/>
        </a:p>
      </dsp:txBody>
      <dsp:txXfrm rot="-5400000">
        <a:off x="0" y="2747274"/>
        <a:ext cx="1571030" cy="673298"/>
      </dsp:txXfrm>
    </dsp:sp>
    <dsp:sp modelId="{B766FCF3-8C0F-4206-9BE9-A81868D54B31}">
      <dsp:nvSpPr>
        <dsp:cNvPr id="0" name=""/>
        <dsp:cNvSpPr/>
      </dsp:nvSpPr>
      <dsp:spPr>
        <a:xfrm rot="5400000">
          <a:off x="5009107" y="-1476318"/>
          <a:ext cx="1458813" cy="8334968"/>
        </a:xfrm>
        <a:prstGeom prst="round2SameRect">
          <a:avLst/>
        </a:prstGeom>
        <a:solidFill>
          <a:schemeClr val="lt1">
            <a:alpha val="90000"/>
            <a:hueOff val="0"/>
            <a:satOff val="0"/>
            <a:lumOff val="0"/>
            <a:alphaOff val="0"/>
          </a:schemeClr>
        </a:solidFill>
        <a:ln w="15875" cap="flat" cmpd="sng" algn="ctr">
          <a:solidFill>
            <a:schemeClr val="accent3">
              <a:shade val="50000"/>
              <a:hueOff val="326645"/>
              <a:satOff val="-2773"/>
              <a:lumOff val="409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0" i="0" kern="1200" baseline="0" dirty="0"/>
            <a:t>Las etapas que controlan la cinética de la permeabilidad cutánea cuando se aplica un fármaco, </a:t>
          </a:r>
          <a:r>
            <a:rPr lang="es-MX" sz="2000" b="0" i="0" kern="1200" baseline="0" dirty="0" err="1"/>
            <a:t>cosmecéutico</a:t>
          </a:r>
          <a:r>
            <a:rPr lang="es-MX" sz="2000" b="0" i="0" kern="1200" baseline="0" dirty="0"/>
            <a:t> o cosmético sobre la piel, son: primero, la liberación del material activo desde el vehículo, y segundo, su penetración dentro de la piel.</a:t>
          </a:r>
          <a:endParaRPr lang="es-419" sz="2000" kern="1200" dirty="0"/>
        </a:p>
      </dsp:txBody>
      <dsp:txXfrm rot="-5400000">
        <a:off x="1571030" y="2032972"/>
        <a:ext cx="8263755" cy="1316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90D4E-A4C9-4260-A001-CDDB60E3490D}">
      <dsp:nvSpPr>
        <dsp:cNvPr id="0" name=""/>
        <dsp:cNvSpPr/>
      </dsp:nvSpPr>
      <dsp:spPr>
        <a:xfrm>
          <a:off x="0" y="331013"/>
          <a:ext cx="6944139" cy="2777655"/>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s-MX" sz="1900" b="0" i="0" kern="1200" baseline="0" dirty="0"/>
            <a:t>Al mismo tiempo la piel utiliza </a:t>
          </a:r>
          <a:r>
            <a:rPr lang="es-MX" sz="1900" b="1" i="0" kern="1200" baseline="0" dirty="0"/>
            <a:t>mecanismos termorreguladores </a:t>
          </a:r>
          <a:r>
            <a:rPr lang="es-MX" sz="1900" b="0" i="0" kern="1200" baseline="0" dirty="0"/>
            <a:t>para mantener constante la temperatura corporal. Lucha contra el calor mediante la evaporación e irradiación, sudoración y vasodilatación. Lucha contra el frío mediante la termogénesis (escalofríos, miedo, ejercicio muscular) y disminución de pérdidas calóricas (vasoconstricción dérmica y el efecto aislante de la grasa).</a:t>
          </a:r>
          <a:endParaRPr lang="es-419" sz="1900" kern="1200" dirty="0"/>
        </a:p>
      </dsp:txBody>
      <dsp:txXfrm>
        <a:off x="1388828" y="331013"/>
        <a:ext cx="4166484" cy="2777655"/>
      </dsp:txXfrm>
    </dsp:sp>
    <dsp:sp modelId="{0DB757B8-29A1-457F-A542-657AAFC134C6}">
      <dsp:nvSpPr>
        <dsp:cNvPr id="0" name=""/>
        <dsp:cNvSpPr/>
      </dsp:nvSpPr>
      <dsp:spPr>
        <a:xfrm>
          <a:off x="0" y="3497540"/>
          <a:ext cx="6944139" cy="2777655"/>
        </a:xfrm>
        <a:prstGeom prst="chevron">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MX" sz="2000" b="0" i="0" kern="1200" baseline="0"/>
            <a:t>La piel desempeña funciones metabólicas muy importantes como la síntesis de vitamina D y la cobertura de las necesidades energéticas mediante la grasa subcutánea.</a:t>
          </a:r>
          <a:endParaRPr lang="es-419" sz="2000" kern="1200"/>
        </a:p>
      </dsp:txBody>
      <dsp:txXfrm>
        <a:off x="1388828" y="3497540"/>
        <a:ext cx="4166484" cy="2777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5583B-B3FC-493B-BAC1-E38DF9BFC7ED}">
      <dsp:nvSpPr>
        <dsp:cNvPr id="0" name=""/>
        <dsp:cNvSpPr/>
      </dsp:nvSpPr>
      <dsp:spPr>
        <a:xfrm rot="5400000">
          <a:off x="-1087779" y="1092138"/>
          <a:ext cx="4456644" cy="2281085"/>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endParaRPr lang="es-419" sz="7200" b="0" kern="1200"/>
        </a:p>
      </dsp:txBody>
      <dsp:txXfrm rot="-5400000">
        <a:off x="1" y="1144902"/>
        <a:ext cx="2281085" cy="2175559"/>
      </dsp:txXfrm>
    </dsp:sp>
    <dsp:sp modelId="{EE70C4AF-9AFD-4443-BCD4-E1C135801E1A}">
      <dsp:nvSpPr>
        <dsp:cNvPr id="0" name=""/>
        <dsp:cNvSpPr/>
      </dsp:nvSpPr>
      <dsp:spPr>
        <a:xfrm rot="5400000">
          <a:off x="2333848" y="-48404"/>
          <a:ext cx="3316102" cy="3421628"/>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b="0" i="0" kern="1200" baseline="0"/>
            <a:t>El cuerpo humano cuenta con un aliado el manto hidrolipídico o emulsión epicutánea, es una capa que recubre la superficie cutánea formada a partir de las secreciones sebáceas y sudoríparas. </a:t>
          </a:r>
          <a:endParaRPr lang="es-419" sz="2400" b="0" kern="1200"/>
        </a:p>
      </dsp:txBody>
      <dsp:txXfrm rot="-5400000">
        <a:off x="2281086" y="166238"/>
        <a:ext cx="3259749" cy="2992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28D02-04F3-4CAB-9358-00C5E4B4E9E9}">
      <dsp:nvSpPr>
        <dsp:cNvPr id="0" name=""/>
        <dsp:cNvSpPr/>
      </dsp:nvSpPr>
      <dsp:spPr>
        <a:xfrm>
          <a:off x="448125" y="0"/>
          <a:ext cx="5078755" cy="592372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4E387-4213-470D-BD77-953AC29D3B1B}">
      <dsp:nvSpPr>
        <dsp:cNvPr id="0" name=""/>
        <dsp:cNvSpPr/>
      </dsp:nvSpPr>
      <dsp:spPr>
        <a:xfrm>
          <a:off x="0" y="1777116"/>
          <a:ext cx="5975006" cy="236948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0" i="0" kern="1200" baseline="0"/>
            <a:t>Considerado el cosmético natural de la piel, sus funciones son de protección, emolientes e hidratantes. Todo producto que se aplica en la superficie cutánea tendrá que incorporarse a esta emulsión natural. Que a la vez sirve de vehículo para contactar con ella. Cuando se aplica cualquier producto ya sea de protección o decoración, primero se </a:t>
          </a:r>
          <a:r>
            <a:rPr lang="es-419" sz="2000" b="0" i="0" kern="1200" baseline="0"/>
            <a:t>mezcla con este manto.</a:t>
          </a:r>
          <a:endParaRPr lang="es-419" sz="2000" kern="1200"/>
        </a:p>
      </dsp:txBody>
      <dsp:txXfrm>
        <a:off x="115669" y="1892785"/>
        <a:ext cx="5743668" cy="2138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08F40-961E-44C8-818F-688779141724}">
      <dsp:nvSpPr>
        <dsp:cNvPr id="0" name=""/>
        <dsp:cNvSpPr/>
      </dsp:nvSpPr>
      <dsp:spPr>
        <a:xfrm rot="5400000">
          <a:off x="-195383" y="202151"/>
          <a:ext cx="1302553" cy="911787"/>
        </a:xfrm>
        <a:prstGeom prst="chevron">
          <a:avLst/>
        </a:prstGeom>
        <a:solidFill>
          <a:schemeClr val="accent2">
            <a:shade val="8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s-419" sz="3200" kern="1200"/>
        </a:p>
      </dsp:txBody>
      <dsp:txXfrm rot="-5400000">
        <a:off x="1" y="462662"/>
        <a:ext cx="911787" cy="390766"/>
      </dsp:txXfrm>
    </dsp:sp>
    <dsp:sp modelId="{DD9209C8-AF19-49FC-9A55-F6E57BDF8F49}">
      <dsp:nvSpPr>
        <dsp:cNvPr id="0" name=""/>
        <dsp:cNvSpPr/>
      </dsp:nvSpPr>
      <dsp:spPr>
        <a:xfrm rot="5400000">
          <a:off x="5897858" y="-4979302"/>
          <a:ext cx="846660" cy="10818802"/>
        </a:xfrm>
        <a:prstGeom prst="round2SameRect">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b="0" i="0" kern="1200" baseline="0"/>
            <a:t>Fase acuosa: la perspiración (producto de la progresiva deshidratación del queratinocito en su proceso de queratinización) y el agua del sudor.</a:t>
          </a:r>
          <a:endParaRPr lang="es-419" sz="2400" kern="1200"/>
        </a:p>
      </dsp:txBody>
      <dsp:txXfrm rot="-5400000">
        <a:off x="911788" y="48099"/>
        <a:ext cx="10777471" cy="763998"/>
      </dsp:txXfrm>
    </dsp:sp>
    <dsp:sp modelId="{DCD83F19-AE2B-4BEE-A8F6-94AE9326B241}">
      <dsp:nvSpPr>
        <dsp:cNvPr id="0" name=""/>
        <dsp:cNvSpPr/>
      </dsp:nvSpPr>
      <dsp:spPr>
        <a:xfrm rot="5400000">
          <a:off x="-195383" y="1364906"/>
          <a:ext cx="1302553" cy="911787"/>
        </a:xfrm>
        <a:prstGeom prst="chevron">
          <a:avLst/>
        </a:prstGeom>
        <a:solidFill>
          <a:schemeClr val="accent2">
            <a:shade val="80000"/>
            <a:hueOff val="-73073"/>
            <a:satOff val="-101"/>
            <a:lumOff val="8451"/>
            <a:alphaOff val="0"/>
          </a:schemeClr>
        </a:solidFill>
        <a:ln w="15875" cap="flat" cmpd="sng" algn="ctr">
          <a:solidFill>
            <a:schemeClr val="accent2">
              <a:shade val="80000"/>
              <a:hueOff val="-73073"/>
              <a:satOff val="-101"/>
              <a:lumOff val="8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s-419" sz="3200" kern="1200" dirty="0"/>
        </a:p>
      </dsp:txBody>
      <dsp:txXfrm rot="-5400000">
        <a:off x="1" y="1625417"/>
        <a:ext cx="911787" cy="390766"/>
      </dsp:txXfrm>
    </dsp:sp>
    <dsp:sp modelId="{838A6741-6B80-4281-9764-4379F29DA47B}">
      <dsp:nvSpPr>
        <dsp:cNvPr id="0" name=""/>
        <dsp:cNvSpPr/>
      </dsp:nvSpPr>
      <dsp:spPr>
        <a:xfrm rot="5400000">
          <a:off x="5897858" y="-3816547"/>
          <a:ext cx="846660" cy="10818802"/>
        </a:xfrm>
        <a:prstGeom prst="round2SameRect">
          <a:avLst/>
        </a:prstGeom>
        <a:solidFill>
          <a:schemeClr val="lt1">
            <a:alpha val="90000"/>
            <a:hueOff val="0"/>
            <a:satOff val="0"/>
            <a:lumOff val="0"/>
            <a:alphaOff val="0"/>
          </a:schemeClr>
        </a:solidFill>
        <a:ln w="15875" cap="flat" cmpd="sng" algn="ctr">
          <a:solidFill>
            <a:schemeClr val="accent2">
              <a:shade val="80000"/>
              <a:hueOff val="-73073"/>
              <a:satOff val="-101"/>
              <a:lumOff val="8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b="0" i="0" kern="1200" baseline="0" dirty="0"/>
            <a:t>Fase oleosa: principalmente los lípidos de la secreción sebácea.</a:t>
          </a:r>
          <a:endParaRPr lang="es-419" sz="2400" kern="1200" dirty="0"/>
        </a:p>
      </dsp:txBody>
      <dsp:txXfrm rot="-5400000">
        <a:off x="911788" y="1210854"/>
        <a:ext cx="10777471" cy="763998"/>
      </dsp:txXfrm>
    </dsp:sp>
    <dsp:sp modelId="{DE6411A9-C146-4311-8DBC-753B32E0CAE1}">
      <dsp:nvSpPr>
        <dsp:cNvPr id="0" name=""/>
        <dsp:cNvSpPr/>
      </dsp:nvSpPr>
      <dsp:spPr>
        <a:xfrm rot="5400000">
          <a:off x="-195383" y="2527661"/>
          <a:ext cx="1302553" cy="911787"/>
        </a:xfrm>
        <a:prstGeom prst="chevron">
          <a:avLst/>
        </a:prstGeom>
        <a:solidFill>
          <a:schemeClr val="accent2">
            <a:shade val="80000"/>
            <a:hueOff val="-146146"/>
            <a:satOff val="-201"/>
            <a:lumOff val="16902"/>
            <a:alphaOff val="0"/>
          </a:schemeClr>
        </a:solidFill>
        <a:ln w="15875" cap="flat" cmpd="sng" algn="ctr">
          <a:solidFill>
            <a:schemeClr val="accent2">
              <a:shade val="80000"/>
              <a:hueOff val="-146146"/>
              <a:satOff val="-201"/>
              <a:lumOff val="16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s-419" sz="3200" kern="1200" dirty="0"/>
        </a:p>
      </dsp:txBody>
      <dsp:txXfrm rot="-5400000">
        <a:off x="1" y="2788172"/>
        <a:ext cx="911787" cy="390766"/>
      </dsp:txXfrm>
    </dsp:sp>
    <dsp:sp modelId="{86887964-57D3-488F-8CA9-2225DF69CB88}">
      <dsp:nvSpPr>
        <dsp:cNvPr id="0" name=""/>
        <dsp:cNvSpPr/>
      </dsp:nvSpPr>
      <dsp:spPr>
        <a:xfrm rot="5400000">
          <a:off x="5897858" y="-2653793"/>
          <a:ext cx="846660" cy="10818802"/>
        </a:xfrm>
        <a:prstGeom prst="round2SameRect">
          <a:avLst/>
        </a:prstGeom>
        <a:solidFill>
          <a:schemeClr val="lt1">
            <a:alpha val="90000"/>
            <a:hueOff val="0"/>
            <a:satOff val="0"/>
            <a:lumOff val="0"/>
            <a:alphaOff val="0"/>
          </a:schemeClr>
        </a:solidFill>
        <a:ln w="15875" cap="flat" cmpd="sng" algn="ctr">
          <a:solidFill>
            <a:schemeClr val="accent2">
              <a:shade val="80000"/>
              <a:hueOff val="-146146"/>
              <a:satOff val="-201"/>
              <a:lumOff val="16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b="0" i="0" kern="1200" baseline="0" dirty="0"/>
            <a:t>Fase emulgente: Unen ambas fases y la mantienen estable.</a:t>
          </a:r>
          <a:endParaRPr lang="es-419" sz="2400" kern="1200" dirty="0"/>
        </a:p>
      </dsp:txBody>
      <dsp:txXfrm rot="-5400000">
        <a:off x="911788" y="2373608"/>
        <a:ext cx="10777471" cy="763998"/>
      </dsp:txXfrm>
    </dsp:sp>
    <dsp:sp modelId="{253D5C85-7F0F-4F52-9D01-316F7488B7D3}">
      <dsp:nvSpPr>
        <dsp:cNvPr id="0" name=""/>
        <dsp:cNvSpPr/>
      </dsp:nvSpPr>
      <dsp:spPr>
        <a:xfrm rot="5400000">
          <a:off x="-195383" y="3877159"/>
          <a:ext cx="1302553" cy="911787"/>
        </a:xfrm>
        <a:prstGeom prst="chevron">
          <a:avLst/>
        </a:prstGeom>
        <a:solidFill>
          <a:schemeClr val="accent2">
            <a:shade val="80000"/>
            <a:hueOff val="-219218"/>
            <a:satOff val="-302"/>
            <a:lumOff val="25353"/>
            <a:alphaOff val="0"/>
          </a:schemeClr>
        </a:solidFill>
        <a:ln w="15875" cap="flat" cmpd="sng" algn="ctr">
          <a:solidFill>
            <a:schemeClr val="accent2">
              <a:shade val="80000"/>
              <a:hueOff val="-219218"/>
              <a:satOff val="-302"/>
              <a:lumOff val="25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s-419" sz="3200" kern="1200" dirty="0"/>
        </a:p>
      </dsp:txBody>
      <dsp:txXfrm rot="-5400000">
        <a:off x="1" y="4137670"/>
        <a:ext cx="911787" cy="390766"/>
      </dsp:txXfrm>
    </dsp:sp>
    <dsp:sp modelId="{1B6684B8-183B-4F0C-8E2F-5DE7D573272B}">
      <dsp:nvSpPr>
        <dsp:cNvPr id="0" name=""/>
        <dsp:cNvSpPr/>
      </dsp:nvSpPr>
      <dsp:spPr>
        <a:xfrm rot="5400000">
          <a:off x="5711115" y="-1304294"/>
          <a:ext cx="1220147" cy="10818802"/>
        </a:xfrm>
        <a:prstGeom prst="round2SameRect">
          <a:avLst/>
        </a:prstGeom>
        <a:solidFill>
          <a:schemeClr val="lt1">
            <a:alpha val="90000"/>
            <a:hueOff val="0"/>
            <a:satOff val="0"/>
            <a:lumOff val="0"/>
            <a:alphaOff val="0"/>
          </a:schemeClr>
        </a:solidFill>
        <a:ln w="15875" cap="flat" cmpd="sng" algn="ctr">
          <a:solidFill>
            <a:schemeClr val="accent2">
              <a:shade val="80000"/>
              <a:hueOff val="-219218"/>
              <a:satOff val="-302"/>
              <a:lumOff val="25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b="0" i="0" kern="1200" baseline="0" dirty="0"/>
            <a:t>Debemos recordar que una emulsión es un sistema disperso formado por la unión de dos o más sustancias inmiscibles, de manera que una se dispersa en finas gotas en la masa de </a:t>
          </a:r>
          <a:r>
            <a:rPr lang="es-419" sz="2400" b="0" i="0" kern="1200" baseline="0" dirty="0"/>
            <a:t>la otra.</a:t>
          </a:r>
          <a:endParaRPr lang="es-419" sz="2400" kern="1200" dirty="0"/>
        </a:p>
      </dsp:txBody>
      <dsp:txXfrm rot="-5400000">
        <a:off x="911788" y="3554596"/>
        <a:ext cx="10759239" cy="11010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41CEB-8946-4F85-9977-EEC7F0AC4613}">
      <dsp:nvSpPr>
        <dsp:cNvPr id="0" name=""/>
        <dsp:cNvSpPr/>
      </dsp:nvSpPr>
      <dsp:spPr>
        <a:xfrm>
          <a:off x="848" y="2181952"/>
          <a:ext cx="3089578" cy="154478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b="1" i="0" kern="1200" baseline="0"/>
            <a:t>O/A: </a:t>
          </a:r>
          <a:r>
            <a:rPr lang="es-MX" sz="2000" b="0" i="0" kern="1200" baseline="0"/>
            <a:t>Hay incremento de la sudoración, pero domina el agua sobre los lípidos cutáneos.</a:t>
          </a:r>
          <a:endParaRPr lang="es-419" sz="2000" kern="1200"/>
        </a:p>
      </dsp:txBody>
      <dsp:txXfrm>
        <a:off x="46093" y="2227197"/>
        <a:ext cx="2999088" cy="1454299"/>
      </dsp:txXfrm>
    </dsp:sp>
    <dsp:sp modelId="{0498937B-0AAF-4A5C-ACE0-EFB1738EEB1B}">
      <dsp:nvSpPr>
        <dsp:cNvPr id="0" name=""/>
        <dsp:cNvSpPr/>
      </dsp:nvSpPr>
      <dsp:spPr>
        <a:xfrm>
          <a:off x="309806" y="3726742"/>
          <a:ext cx="308957" cy="1158592"/>
        </a:xfrm>
        <a:custGeom>
          <a:avLst/>
          <a:gdLst/>
          <a:ahLst/>
          <a:cxnLst/>
          <a:rect l="0" t="0" r="0" b="0"/>
          <a:pathLst>
            <a:path>
              <a:moveTo>
                <a:pt x="0" y="0"/>
              </a:moveTo>
              <a:lnTo>
                <a:pt x="0" y="1158592"/>
              </a:lnTo>
              <a:lnTo>
                <a:pt x="308957" y="115859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1DACC-1641-475A-AC97-FCE106A153C3}">
      <dsp:nvSpPr>
        <dsp:cNvPr id="0" name=""/>
        <dsp:cNvSpPr/>
      </dsp:nvSpPr>
      <dsp:spPr>
        <a:xfrm>
          <a:off x="618764" y="4112939"/>
          <a:ext cx="2471663" cy="1544789"/>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b="0" i="0" kern="1200" baseline="0"/>
            <a:t>Este tipo de solución actúa como preparado acuoso, por lo que humedece la piel y se </a:t>
          </a:r>
          <a:r>
            <a:rPr lang="es-419" sz="2000" b="0" i="0" kern="1200" baseline="0"/>
            <a:t>evapora fácilmente.</a:t>
          </a:r>
          <a:endParaRPr lang="es-419" sz="2000" kern="1200"/>
        </a:p>
      </dsp:txBody>
      <dsp:txXfrm>
        <a:off x="664009" y="4158184"/>
        <a:ext cx="2381173" cy="1454299"/>
      </dsp:txXfrm>
    </dsp:sp>
    <dsp:sp modelId="{4C1E664D-78BE-4D9C-A041-ACB62C3BD92C}">
      <dsp:nvSpPr>
        <dsp:cNvPr id="0" name=""/>
        <dsp:cNvSpPr/>
      </dsp:nvSpPr>
      <dsp:spPr>
        <a:xfrm>
          <a:off x="3862822" y="2181952"/>
          <a:ext cx="3089578" cy="1849823"/>
        </a:xfrm>
        <a:prstGeom prst="roundRect">
          <a:avLst>
            <a:gd name="adj" fmla="val 10000"/>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b="1" i="0" kern="1200" baseline="0" dirty="0"/>
            <a:t>A/O: </a:t>
          </a:r>
          <a:r>
            <a:rPr lang="es-MX" sz="2000" b="0" i="0" kern="1200" baseline="0" dirty="0"/>
            <a:t>Casos de hipersecreción sebácea, prevalecen los lípidos sobre el agua. Se comporta como una grasa, cubre y protege la piel, evaporándose lentamente.</a:t>
          </a:r>
          <a:endParaRPr lang="es-419" sz="2000" kern="1200" dirty="0"/>
        </a:p>
      </dsp:txBody>
      <dsp:txXfrm>
        <a:off x="3917001" y="2236131"/>
        <a:ext cx="2981220" cy="17414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11BB1-5DF8-4B38-A101-45717D1935C2}">
      <dsp:nvSpPr>
        <dsp:cNvPr id="0" name=""/>
        <dsp:cNvSpPr/>
      </dsp:nvSpPr>
      <dsp:spPr>
        <a:xfrm rot="10800000">
          <a:off x="2322130" y="1039"/>
          <a:ext cx="8589073" cy="634868"/>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960" tIns="106680" rIns="199136" bIns="106680" numCol="1" spcCol="1270" anchor="ctr" anchorCtr="0">
          <a:noAutofit/>
        </a:bodyPr>
        <a:lstStyle/>
        <a:p>
          <a:pPr marL="0" lvl="0" indent="0" algn="ctr" defTabSz="1244600">
            <a:lnSpc>
              <a:spcPct val="90000"/>
            </a:lnSpc>
            <a:spcBef>
              <a:spcPct val="0"/>
            </a:spcBef>
            <a:spcAft>
              <a:spcPct val="35000"/>
            </a:spcAft>
            <a:buNone/>
          </a:pPr>
          <a:r>
            <a:rPr lang="es-419" sz="2800" b="0" i="0" kern="1200" baseline="0"/>
            <a:t>Modificación de secreciones</a:t>
          </a:r>
          <a:endParaRPr lang="es-419" sz="2800" kern="1200"/>
        </a:p>
      </dsp:txBody>
      <dsp:txXfrm rot="10800000">
        <a:off x="2480847" y="1039"/>
        <a:ext cx="8430356" cy="634868"/>
      </dsp:txXfrm>
    </dsp:sp>
    <dsp:sp modelId="{D1663C9C-7022-4252-A3F3-66EE5C524E22}">
      <dsp:nvSpPr>
        <dsp:cNvPr id="0" name=""/>
        <dsp:cNvSpPr/>
      </dsp:nvSpPr>
      <dsp:spPr>
        <a:xfrm>
          <a:off x="2004696" y="1039"/>
          <a:ext cx="634868" cy="634868"/>
        </a:xfrm>
        <a:prstGeom prst="ellipse">
          <a:avLst/>
        </a:prstGeom>
        <a:solidFill>
          <a:schemeClr val="accent2">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325E5B-5FF4-482B-B626-616DC80D606B}">
      <dsp:nvSpPr>
        <dsp:cNvPr id="0" name=""/>
        <dsp:cNvSpPr/>
      </dsp:nvSpPr>
      <dsp:spPr>
        <a:xfrm rot="10800000">
          <a:off x="2322130" y="825421"/>
          <a:ext cx="8589073" cy="634868"/>
        </a:xfrm>
        <a:prstGeom prst="homePlate">
          <a:avLst/>
        </a:prstGeom>
        <a:solidFill>
          <a:schemeClr val="accent2">
            <a:hueOff val="-729032"/>
            <a:satOff val="-1403"/>
            <a:lumOff val="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960" tIns="106680" rIns="199136" bIns="106680" numCol="1" spcCol="1270" anchor="ctr" anchorCtr="0">
          <a:noAutofit/>
        </a:bodyPr>
        <a:lstStyle/>
        <a:p>
          <a:pPr marL="0" lvl="0" indent="0" algn="ctr" defTabSz="1244600">
            <a:lnSpc>
              <a:spcPct val="90000"/>
            </a:lnSpc>
            <a:spcBef>
              <a:spcPct val="0"/>
            </a:spcBef>
            <a:spcAft>
              <a:spcPct val="35000"/>
            </a:spcAft>
            <a:buNone/>
          </a:pPr>
          <a:r>
            <a:rPr lang="es-419" sz="2800" b="0" i="0" kern="1200" baseline="0"/>
            <a:t>Factores ambientales</a:t>
          </a:r>
          <a:endParaRPr lang="es-419" sz="2800" kern="1200"/>
        </a:p>
      </dsp:txBody>
      <dsp:txXfrm rot="10800000">
        <a:off x="2480847" y="825421"/>
        <a:ext cx="8430356" cy="634868"/>
      </dsp:txXfrm>
    </dsp:sp>
    <dsp:sp modelId="{AF8ADFB4-EA00-4EA2-8F1E-406B3158BC0F}">
      <dsp:nvSpPr>
        <dsp:cNvPr id="0" name=""/>
        <dsp:cNvSpPr/>
      </dsp:nvSpPr>
      <dsp:spPr>
        <a:xfrm>
          <a:off x="2004696" y="825421"/>
          <a:ext cx="634868" cy="634868"/>
        </a:xfrm>
        <a:prstGeom prst="ellipse">
          <a:avLst/>
        </a:prstGeom>
        <a:solidFill>
          <a:schemeClr val="accent2">
            <a:tint val="50000"/>
            <a:hueOff val="-624924"/>
            <a:satOff val="-1223"/>
            <a:lumOff val="-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A21F9-9456-4F4B-8B41-1325B58C49E6}">
      <dsp:nvSpPr>
        <dsp:cNvPr id="0" name=""/>
        <dsp:cNvSpPr/>
      </dsp:nvSpPr>
      <dsp:spPr>
        <a:xfrm rot="10800000">
          <a:off x="2322130" y="1649803"/>
          <a:ext cx="8589073" cy="634868"/>
        </a:xfrm>
        <a:prstGeom prst="homePlate">
          <a:avLst/>
        </a:prstGeom>
        <a:solidFill>
          <a:schemeClr val="accent2">
            <a:hueOff val="-1458064"/>
            <a:satOff val="-2807"/>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960" tIns="106680" rIns="199136" bIns="106680" numCol="1" spcCol="1270" anchor="ctr" anchorCtr="0">
          <a:noAutofit/>
        </a:bodyPr>
        <a:lstStyle/>
        <a:p>
          <a:pPr marL="0" lvl="0" indent="0" algn="ctr" defTabSz="1244600">
            <a:lnSpc>
              <a:spcPct val="90000"/>
            </a:lnSpc>
            <a:spcBef>
              <a:spcPct val="0"/>
            </a:spcBef>
            <a:spcAft>
              <a:spcPct val="35000"/>
            </a:spcAft>
            <a:buNone/>
          </a:pPr>
          <a:r>
            <a:rPr lang="es-419" sz="2800" b="0" i="0" kern="1200" baseline="0"/>
            <a:t>Climáticos</a:t>
          </a:r>
          <a:endParaRPr lang="es-419" sz="2800" kern="1200"/>
        </a:p>
      </dsp:txBody>
      <dsp:txXfrm rot="10800000">
        <a:off x="2480847" y="1649803"/>
        <a:ext cx="8430356" cy="634868"/>
      </dsp:txXfrm>
    </dsp:sp>
    <dsp:sp modelId="{633549FF-5BB8-4B12-9771-E41011D3C98E}">
      <dsp:nvSpPr>
        <dsp:cNvPr id="0" name=""/>
        <dsp:cNvSpPr/>
      </dsp:nvSpPr>
      <dsp:spPr>
        <a:xfrm>
          <a:off x="2004696" y="1649803"/>
          <a:ext cx="634868" cy="634868"/>
        </a:xfrm>
        <a:prstGeom prst="ellipse">
          <a:avLst/>
        </a:prstGeom>
        <a:solidFill>
          <a:schemeClr val="accent2">
            <a:tint val="50000"/>
            <a:hueOff val="-1249849"/>
            <a:satOff val="-2447"/>
            <a:lumOff val="-1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EEE79A-BEA9-4DFA-BFDC-E74C47EEB480}">
      <dsp:nvSpPr>
        <dsp:cNvPr id="0" name=""/>
        <dsp:cNvSpPr/>
      </dsp:nvSpPr>
      <dsp:spPr>
        <a:xfrm rot="10800000">
          <a:off x="2322130" y="2474185"/>
          <a:ext cx="8589073" cy="634868"/>
        </a:xfrm>
        <a:prstGeom prst="homePlate">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960" tIns="106680" rIns="199136" bIns="106680" numCol="1" spcCol="1270" anchor="ctr" anchorCtr="0">
          <a:noAutofit/>
        </a:bodyPr>
        <a:lstStyle/>
        <a:p>
          <a:pPr marL="0" lvl="0" indent="0" algn="ctr" defTabSz="1244600">
            <a:lnSpc>
              <a:spcPct val="90000"/>
            </a:lnSpc>
            <a:spcBef>
              <a:spcPct val="0"/>
            </a:spcBef>
            <a:spcAft>
              <a:spcPct val="35000"/>
            </a:spcAft>
            <a:buNone/>
          </a:pPr>
          <a:r>
            <a:rPr lang="es-419" sz="2800" b="0" i="0" kern="1200" baseline="0"/>
            <a:t>Ocupacionales</a:t>
          </a:r>
          <a:endParaRPr lang="es-419" sz="2800" kern="1200"/>
        </a:p>
      </dsp:txBody>
      <dsp:txXfrm rot="10800000">
        <a:off x="2480847" y="2474185"/>
        <a:ext cx="8430356" cy="634868"/>
      </dsp:txXfrm>
    </dsp:sp>
    <dsp:sp modelId="{2092A6BE-D94A-47D8-82A7-4BDFFA470C1D}">
      <dsp:nvSpPr>
        <dsp:cNvPr id="0" name=""/>
        <dsp:cNvSpPr/>
      </dsp:nvSpPr>
      <dsp:spPr>
        <a:xfrm>
          <a:off x="2004696" y="2474185"/>
          <a:ext cx="634868" cy="634868"/>
        </a:xfrm>
        <a:prstGeom prst="ellipse">
          <a:avLst/>
        </a:prstGeom>
        <a:solidFill>
          <a:schemeClr val="accent2">
            <a:tint val="50000"/>
            <a:hueOff val="-1874773"/>
            <a:satOff val="-3670"/>
            <a:lumOff val="-1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4E66C-F40C-43C4-B0AC-B40E0BFDF774}">
      <dsp:nvSpPr>
        <dsp:cNvPr id="0" name=""/>
        <dsp:cNvSpPr/>
      </dsp:nvSpPr>
      <dsp:spPr>
        <a:xfrm rot="10800000">
          <a:off x="2322130" y="3298567"/>
          <a:ext cx="8589073" cy="634868"/>
        </a:xfrm>
        <a:prstGeom prst="homePlate">
          <a:avLst/>
        </a:prstGeom>
        <a:solidFill>
          <a:schemeClr val="accent2">
            <a:hueOff val="-2916128"/>
            <a:satOff val="-5613"/>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960" tIns="106680" rIns="199136" bIns="106680" numCol="1" spcCol="1270" anchor="ctr" anchorCtr="0">
          <a:noAutofit/>
        </a:bodyPr>
        <a:lstStyle/>
        <a:p>
          <a:pPr marL="0" lvl="0" indent="0" algn="ctr" defTabSz="1244600">
            <a:lnSpc>
              <a:spcPct val="90000"/>
            </a:lnSpc>
            <a:spcBef>
              <a:spcPct val="0"/>
            </a:spcBef>
            <a:spcAft>
              <a:spcPct val="35000"/>
            </a:spcAft>
            <a:buNone/>
          </a:pPr>
          <a:r>
            <a:rPr lang="es-419" sz="2800" b="0" i="0" kern="1200" baseline="0"/>
            <a:t>Cosméticos</a:t>
          </a:r>
          <a:endParaRPr lang="es-419" sz="2800" kern="1200"/>
        </a:p>
      </dsp:txBody>
      <dsp:txXfrm rot="10800000">
        <a:off x="2480847" y="3298567"/>
        <a:ext cx="8430356" cy="634868"/>
      </dsp:txXfrm>
    </dsp:sp>
    <dsp:sp modelId="{6C5E9456-9AC7-4936-9745-78C42A6E38F9}">
      <dsp:nvSpPr>
        <dsp:cNvPr id="0" name=""/>
        <dsp:cNvSpPr/>
      </dsp:nvSpPr>
      <dsp:spPr>
        <a:xfrm>
          <a:off x="2004696" y="3298567"/>
          <a:ext cx="634868" cy="634868"/>
        </a:xfrm>
        <a:prstGeom prst="ellipse">
          <a:avLst/>
        </a:prstGeom>
        <a:solidFill>
          <a:schemeClr val="accent2">
            <a:tint val="50000"/>
            <a:hueOff val="-2499698"/>
            <a:satOff val="-4893"/>
            <a:lumOff val="-2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A4897-0456-48EE-9989-C899066BABD2}">
      <dsp:nvSpPr>
        <dsp:cNvPr id="0" name=""/>
        <dsp:cNvSpPr/>
      </dsp:nvSpPr>
      <dsp:spPr>
        <a:xfrm rot="10800000">
          <a:off x="2322130" y="4122949"/>
          <a:ext cx="8589073" cy="634868"/>
        </a:xfrm>
        <a:prstGeom prst="homePlate">
          <a:avLst/>
        </a:prstGeom>
        <a:solidFill>
          <a:schemeClr val="accent2">
            <a:hueOff val="-3645160"/>
            <a:satOff val="-7017"/>
            <a:lumOff val="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960" tIns="106680" rIns="199136" bIns="106680" numCol="1" spcCol="1270" anchor="ctr" anchorCtr="0">
          <a:noAutofit/>
        </a:bodyPr>
        <a:lstStyle/>
        <a:p>
          <a:pPr marL="0" lvl="0" indent="0" algn="ctr" defTabSz="1244600">
            <a:lnSpc>
              <a:spcPct val="90000"/>
            </a:lnSpc>
            <a:spcBef>
              <a:spcPct val="0"/>
            </a:spcBef>
            <a:spcAft>
              <a:spcPct val="35000"/>
            </a:spcAft>
            <a:buNone/>
          </a:pPr>
          <a:r>
            <a:rPr lang="es-419" sz="2800" b="0" i="0" kern="1200" baseline="0"/>
            <a:t>Grado de evaporación, etc.</a:t>
          </a:r>
          <a:endParaRPr lang="es-419" sz="2800" kern="1200"/>
        </a:p>
      </dsp:txBody>
      <dsp:txXfrm rot="10800000">
        <a:off x="2480847" y="4122949"/>
        <a:ext cx="8430356" cy="634868"/>
      </dsp:txXfrm>
    </dsp:sp>
    <dsp:sp modelId="{95CD14ED-7FE9-4EA2-A5D2-6401BB322CE3}">
      <dsp:nvSpPr>
        <dsp:cNvPr id="0" name=""/>
        <dsp:cNvSpPr/>
      </dsp:nvSpPr>
      <dsp:spPr>
        <a:xfrm>
          <a:off x="2004696" y="4122949"/>
          <a:ext cx="634868" cy="634868"/>
        </a:xfrm>
        <a:prstGeom prst="ellipse">
          <a:avLst/>
        </a:prstGeom>
        <a:solidFill>
          <a:schemeClr val="accent2">
            <a:tint val="50000"/>
            <a:hueOff val="-3124622"/>
            <a:satOff val="-6117"/>
            <a:lumOff val="-2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57B68-7388-40F8-A5BE-0EA120C7C33E}">
      <dsp:nvSpPr>
        <dsp:cNvPr id="0" name=""/>
        <dsp:cNvSpPr/>
      </dsp:nvSpPr>
      <dsp:spPr>
        <a:xfrm rot="10800000">
          <a:off x="2322130" y="4947331"/>
          <a:ext cx="8589073" cy="634868"/>
        </a:xfrm>
        <a:prstGeom prst="homePlate">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960"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b="0" i="0" kern="1200" baseline="0"/>
            <a:t>Estas variaciones pueden ser generales o regionales en el propio individuo.</a:t>
          </a:r>
          <a:endParaRPr lang="es-419" sz="2800" kern="1200"/>
        </a:p>
      </dsp:txBody>
      <dsp:txXfrm rot="10800000">
        <a:off x="2480847" y="4947331"/>
        <a:ext cx="8430356" cy="634868"/>
      </dsp:txXfrm>
    </dsp:sp>
    <dsp:sp modelId="{CFF84479-CB44-4153-BE0F-82BF5127B291}">
      <dsp:nvSpPr>
        <dsp:cNvPr id="0" name=""/>
        <dsp:cNvSpPr/>
      </dsp:nvSpPr>
      <dsp:spPr>
        <a:xfrm>
          <a:off x="2004696" y="4947331"/>
          <a:ext cx="634868" cy="634868"/>
        </a:xfrm>
        <a:prstGeom prst="ellipse">
          <a:avLst/>
        </a:prstGeom>
        <a:solidFill>
          <a:schemeClr val="accent2">
            <a:tint val="50000"/>
            <a:hueOff val="-3749546"/>
            <a:satOff val="-7340"/>
            <a:lumOff val="-3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23FCC-BCF3-442F-9064-9C9F13F6FFEE}">
      <dsp:nvSpPr>
        <dsp:cNvPr id="0" name=""/>
        <dsp:cNvSpPr/>
      </dsp:nvSpPr>
      <dsp:spPr>
        <a:xfrm>
          <a:off x="0" y="5058"/>
          <a:ext cx="11849100" cy="516345"/>
        </a:xfrm>
        <a:prstGeom prst="roundRect">
          <a:avLst/>
        </a:prstGeom>
        <a:gradFill rotWithShape="0">
          <a:gsLst>
            <a:gs pos="0">
              <a:schemeClr val="accent2">
                <a:alpha val="90000"/>
                <a:hueOff val="0"/>
                <a:satOff val="0"/>
                <a:lumOff val="0"/>
                <a:alphaOff val="0"/>
                <a:tint val="94000"/>
                <a:satMod val="100000"/>
                <a:lumMod val="108000"/>
              </a:schemeClr>
            </a:gs>
            <a:gs pos="50000">
              <a:schemeClr val="accent2">
                <a:alpha val="90000"/>
                <a:hueOff val="0"/>
                <a:satOff val="0"/>
                <a:lumOff val="0"/>
                <a:alphaOff val="0"/>
                <a:tint val="98000"/>
                <a:shade val="100000"/>
                <a:satMod val="100000"/>
                <a:lumMod val="100000"/>
              </a:schemeClr>
            </a:gs>
            <a:gs pos="100000">
              <a:schemeClr val="accent2">
                <a:alpha val="9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b="0" i="0" kern="1200" baseline="0"/>
            <a:t>Evita la deshidratación masiva y profunda.</a:t>
          </a:r>
          <a:endParaRPr lang="es-419" sz="2800" kern="1200"/>
        </a:p>
      </dsp:txBody>
      <dsp:txXfrm>
        <a:off x="25206" y="30264"/>
        <a:ext cx="11798688" cy="465933"/>
      </dsp:txXfrm>
    </dsp:sp>
    <dsp:sp modelId="{6648B0AD-8E09-4CDA-81C9-7465E448F37E}">
      <dsp:nvSpPr>
        <dsp:cNvPr id="0" name=""/>
        <dsp:cNvSpPr/>
      </dsp:nvSpPr>
      <dsp:spPr>
        <a:xfrm>
          <a:off x="0" y="528645"/>
          <a:ext cx="11849100" cy="516345"/>
        </a:xfrm>
        <a:prstGeom prst="roundRect">
          <a:avLst/>
        </a:prstGeom>
        <a:gradFill rotWithShape="0">
          <a:gsLst>
            <a:gs pos="0">
              <a:schemeClr val="accent2">
                <a:alpha val="90000"/>
                <a:hueOff val="0"/>
                <a:satOff val="0"/>
                <a:lumOff val="0"/>
                <a:alphaOff val="-4444"/>
                <a:tint val="94000"/>
                <a:satMod val="100000"/>
                <a:lumMod val="108000"/>
              </a:schemeClr>
            </a:gs>
            <a:gs pos="50000">
              <a:schemeClr val="accent2">
                <a:alpha val="90000"/>
                <a:hueOff val="0"/>
                <a:satOff val="0"/>
                <a:lumOff val="0"/>
                <a:alphaOff val="-4444"/>
                <a:tint val="98000"/>
                <a:shade val="100000"/>
                <a:satMod val="100000"/>
                <a:lumMod val="100000"/>
              </a:schemeClr>
            </a:gs>
            <a:gs pos="100000">
              <a:schemeClr val="accent2">
                <a:alpha val="90000"/>
                <a:hueOff val="0"/>
                <a:satOff val="0"/>
                <a:lumOff val="0"/>
                <a:alphaOff val="-4444"/>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b="0" i="0" kern="1200" baseline="0"/>
            <a:t>Frena la penetración de agua y agentes químicos</a:t>
          </a:r>
          <a:endParaRPr lang="es-419" sz="2800" kern="1200"/>
        </a:p>
      </dsp:txBody>
      <dsp:txXfrm>
        <a:off x="25206" y="553851"/>
        <a:ext cx="11798688" cy="465933"/>
      </dsp:txXfrm>
    </dsp:sp>
    <dsp:sp modelId="{B934B3A2-8BB1-447B-BE6F-A8450793BA0E}">
      <dsp:nvSpPr>
        <dsp:cNvPr id="0" name=""/>
        <dsp:cNvSpPr/>
      </dsp:nvSpPr>
      <dsp:spPr>
        <a:xfrm>
          <a:off x="0" y="1052233"/>
          <a:ext cx="11849100" cy="516345"/>
        </a:xfrm>
        <a:prstGeom prst="roundRect">
          <a:avLst/>
        </a:prstGeom>
        <a:gradFill rotWithShape="0">
          <a:gsLst>
            <a:gs pos="0">
              <a:schemeClr val="accent2">
                <a:alpha val="90000"/>
                <a:hueOff val="0"/>
                <a:satOff val="0"/>
                <a:lumOff val="0"/>
                <a:alphaOff val="-8889"/>
                <a:tint val="94000"/>
                <a:satMod val="100000"/>
                <a:lumMod val="108000"/>
              </a:schemeClr>
            </a:gs>
            <a:gs pos="50000">
              <a:schemeClr val="accent2">
                <a:alpha val="90000"/>
                <a:hueOff val="0"/>
                <a:satOff val="0"/>
                <a:lumOff val="0"/>
                <a:alphaOff val="-8889"/>
                <a:tint val="98000"/>
                <a:shade val="100000"/>
                <a:satMod val="100000"/>
                <a:lumMod val="100000"/>
              </a:schemeClr>
            </a:gs>
            <a:gs pos="100000">
              <a:schemeClr val="accent2">
                <a:alpha val="90000"/>
                <a:hueOff val="0"/>
                <a:satOff val="0"/>
                <a:lumOff val="0"/>
                <a:alphaOff val="-8889"/>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419" sz="2800" b="0" i="0" kern="1200" baseline="0"/>
            <a:t>Regula el PH cutáneo.</a:t>
          </a:r>
          <a:endParaRPr lang="es-419" sz="2800" kern="1200"/>
        </a:p>
      </dsp:txBody>
      <dsp:txXfrm>
        <a:off x="25206" y="1077439"/>
        <a:ext cx="11798688" cy="465933"/>
      </dsp:txXfrm>
    </dsp:sp>
    <dsp:sp modelId="{751F2074-5C5E-47CE-B367-06C927E09B60}">
      <dsp:nvSpPr>
        <dsp:cNvPr id="0" name=""/>
        <dsp:cNvSpPr/>
      </dsp:nvSpPr>
      <dsp:spPr>
        <a:xfrm>
          <a:off x="0" y="1575821"/>
          <a:ext cx="11849100" cy="516345"/>
        </a:xfrm>
        <a:prstGeom prst="roundRect">
          <a:avLst/>
        </a:prstGeom>
        <a:gradFill rotWithShape="0">
          <a:gsLst>
            <a:gs pos="0">
              <a:schemeClr val="accent2">
                <a:alpha val="90000"/>
                <a:hueOff val="0"/>
                <a:satOff val="0"/>
                <a:lumOff val="0"/>
                <a:alphaOff val="-13333"/>
                <a:tint val="94000"/>
                <a:satMod val="100000"/>
                <a:lumMod val="108000"/>
              </a:schemeClr>
            </a:gs>
            <a:gs pos="50000">
              <a:schemeClr val="accent2">
                <a:alpha val="90000"/>
                <a:hueOff val="0"/>
                <a:satOff val="0"/>
                <a:lumOff val="0"/>
                <a:alphaOff val="-13333"/>
                <a:tint val="98000"/>
                <a:shade val="100000"/>
                <a:satMod val="100000"/>
                <a:lumMod val="100000"/>
              </a:schemeClr>
            </a:gs>
            <a:gs pos="100000">
              <a:schemeClr val="accent2">
                <a:alpha val="90000"/>
                <a:hueOff val="0"/>
                <a:satOff val="0"/>
                <a:lumOff val="0"/>
                <a:alphaOff val="-13333"/>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419" sz="2800" b="0" i="0" kern="1200" baseline="0"/>
            <a:t>Protege contra el incremento de microorganismos.</a:t>
          </a:r>
          <a:endParaRPr lang="es-419" sz="2800" kern="1200"/>
        </a:p>
      </dsp:txBody>
      <dsp:txXfrm>
        <a:off x="25206" y="1601027"/>
        <a:ext cx="11798688" cy="465933"/>
      </dsp:txXfrm>
    </dsp:sp>
    <dsp:sp modelId="{C4894EC2-F908-4E9E-8B2A-D3EF49729B8C}">
      <dsp:nvSpPr>
        <dsp:cNvPr id="0" name=""/>
        <dsp:cNvSpPr/>
      </dsp:nvSpPr>
      <dsp:spPr>
        <a:xfrm>
          <a:off x="0" y="2099408"/>
          <a:ext cx="11849100" cy="516345"/>
        </a:xfrm>
        <a:prstGeom prst="roundRect">
          <a:avLst/>
        </a:prstGeom>
        <a:gradFill rotWithShape="0">
          <a:gsLst>
            <a:gs pos="0">
              <a:schemeClr val="accent2">
                <a:alpha val="90000"/>
                <a:hueOff val="0"/>
                <a:satOff val="0"/>
                <a:lumOff val="0"/>
                <a:alphaOff val="-17778"/>
                <a:tint val="94000"/>
                <a:satMod val="100000"/>
                <a:lumMod val="108000"/>
              </a:schemeClr>
            </a:gs>
            <a:gs pos="50000">
              <a:schemeClr val="accent2">
                <a:alpha val="90000"/>
                <a:hueOff val="0"/>
                <a:satOff val="0"/>
                <a:lumOff val="0"/>
                <a:alphaOff val="-17778"/>
                <a:tint val="98000"/>
                <a:shade val="100000"/>
                <a:satMod val="100000"/>
                <a:lumMod val="100000"/>
              </a:schemeClr>
            </a:gs>
            <a:gs pos="100000">
              <a:schemeClr val="accent2">
                <a:alpha val="90000"/>
                <a:hueOff val="0"/>
                <a:satOff val="0"/>
                <a:lumOff val="0"/>
                <a:alphaOff val="-17778"/>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b="0" i="0" kern="1200" baseline="0"/>
            <a:t>Conserva la estructura fisicoquímica de la capa córnea.</a:t>
          </a:r>
          <a:endParaRPr lang="es-419" sz="2800" kern="1200"/>
        </a:p>
      </dsp:txBody>
      <dsp:txXfrm>
        <a:off x="25206" y="2124614"/>
        <a:ext cx="11798688" cy="465933"/>
      </dsp:txXfrm>
    </dsp:sp>
    <dsp:sp modelId="{06A73DF0-85F8-4126-BCE6-9D1CFC959032}">
      <dsp:nvSpPr>
        <dsp:cNvPr id="0" name=""/>
        <dsp:cNvSpPr/>
      </dsp:nvSpPr>
      <dsp:spPr>
        <a:xfrm>
          <a:off x="0" y="2622996"/>
          <a:ext cx="11849100" cy="516345"/>
        </a:xfrm>
        <a:prstGeom prst="roundRect">
          <a:avLst/>
        </a:prstGeom>
        <a:gradFill rotWithShape="0">
          <a:gsLst>
            <a:gs pos="0">
              <a:schemeClr val="accent2">
                <a:alpha val="90000"/>
                <a:hueOff val="0"/>
                <a:satOff val="0"/>
                <a:lumOff val="0"/>
                <a:alphaOff val="-22222"/>
                <a:tint val="94000"/>
                <a:satMod val="100000"/>
                <a:lumMod val="108000"/>
              </a:schemeClr>
            </a:gs>
            <a:gs pos="50000">
              <a:schemeClr val="accent2">
                <a:alpha val="90000"/>
                <a:hueOff val="0"/>
                <a:satOff val="0"/>
                <a:lumOff val="0"/>
                <a:alphaOff val="-22222"/>
                <a:tint val="98000"/>
                <a:shade val="100000"/>
                <a:satMod val="100000"/>
                <a:lumMod val="100000"/>
              </a:schemeClr>
            </a:gs>
            <a:gs pos="100000">
              <a:schemeClr val="accent2">
                <a:alpha val="90000"/>
                <a:hueOff val="0"/>
                <a:satOff val="0"/>
                <a:lumOff val="0"/>
                <a:alphaOff val="-22222"/>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b="0" i="0" kern="1200" baseline="0"/>
            <a:t>Preserva de las inclemencias climáticas (frío, calor, etc).</a:t>
          </a:r>
          <a:endParaRPr lang="es-419" sz="2800" kern="1200"/>
        </a:p>
      </dsp:txBody>
      <dsp:txXfrm>
        <a:off x="25206" y="2648202"/>
        <a:ext cx="11798688" cy="465933"/>
      </dsp:txXfrm>
    </dsp:sp>
    <dsp:sp modelId="{026C6BEC-E122-4EF8-9022-C45722DDF763}">
      <dsp:nvSpPr>
        <dsp:cNvPr id="0" name=""/>
        <dsp:cNvSpPr/>
      </dsp:nvSpPr>
      <dsp:spPr>
        <a:xfrm>
          <a:off x="0" y="3146583"/>
          <a:ext cx="11849100" cy="516345"/>
        </a:xfrm>
        <a:prstGeom prst="roundRect">
          <a:avLst/>
        </a:prstGeom>
        <a:gradFill rotWithShape="0">
          <a:gsLst>
            <a:gs pos="0">
              <a:schemeClr val="accent2">
                <a:alpha val="90000"/>
                <a:hueOff val="0"/>
                <a:satOff val="0"/>
                <a:lumOff val="0"/>
                <a:alphaOff val="-26667"/>
                <a:tint val="94000"/>
                <a:satMod val="100000"/>
                <a:lumMod val="108000"/>
              </a:schemeClr>
            </a:gs>
            <a:gs pos="50000">
              <a:schemeClr val="accent2">
                <a:alpha val="90000"/>
                <a:hueOff val="0"/>
                <a:satOff val="0"/>
                <a:lumOff val="0"/>
                <a:alphaOff val="-26667"/>
                <a:tint val="98000"/>
                <a:shade val="100000"/>
                <a:satMod val="100000"/>
                <a:lumMod val="100000"/>
              </a:schemeClr>
            </a:gs>
            <a:gs pos="100000">
              <a:schemeClr val="accent2">
                <a:alpha val="90000"/>
                <a:hueOff val="0"/>
                <a:satOff val="0"/>
                <a:lumOff val="0"/>
                <a:alphaOff val="-26667"/>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b="0" i="0" kern="1200" baseline="0"/>
            <a:t>Mantiene humectada la superficie cutánea.</a:t>
          </a:r>
          <a:endParaRPr lang="es-419" sz="2800" kern="1200"/>
        </a:p>
      </dsp:txBody>
      <dsp:txXfrm>
        <a:off x="25206" y="3171789"/>
        <a:ext cx="11798688" cy="465933"/>
      </dsp:txXfrm>
    </dsp:sp>
    <dsp:sp modelId="{7496C794-7EC0-4DF6-AFD2-4EC16FBAC911}">
      <dsp:nvSpPr>
        <dsp:cNvPr id="0" name=""/>
        <dsp:cNvSpPr/>
      </dsp:nvSpPr>
      <dsp:spPr>
        <a:xfrm>
          <a:off x="0" y="3670171"/>
          <a:ext cx="11849100" cy="516345"/>
        </a:xfrm>
        <a:prstGeom prst="roundRect">
          <a:avLst/>
        </a:prstGeom>
        <a:gradFill rotWithShape="0">
          <a:gsLst>
            <a:gs pos="0">
              <a:schemeClr val="accent2">
                <a:alpha val="90000"/>
                <a:hueOff val="0"/>
                <a:satOff val="0"/>
                <a:lumOff val="0"/>
                <a:alphaOff val="-31111"/>
                <a:tint val="94000"/>
                <a:satMod val="100000"/>
                <a:lumMod val="108000"/>
              </a:schemeClr>
            </a:gs>
            <a:gs pos="50000">
              <a:schemeClr val="accent2">
                <a:alpha val="90000"/>
                <a:hueOff val="0"/>
                <a:satOff val="0"/>
                <a:lumOff val="0"/>
                <a:alphaOff val="-31111"/>
                <a:tint val="98000"/>
                <a:shade val="100000"/>
                <a:satMod val="100000"/>
                <a:lumMod val="100000"/>
              </a:schemeClr>
            </a:gs>
            <a:gs pos="100000">
              <a:schemeClr val="accent2">
                <a:alpha val="90000"/>
                <a:hueOff val="0"/>
                <a:satOff val="0"/>
                <a:lumOff val="0"/>
                <a:alphaOff val="-31111"/>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b="0" i="0" kern="1200" baseline="0"/>
            <a:t>Protege del medio interno y evita la absorción masiva de sustancias extrañas o no.</a:t>
          </a:r>
          <a:endParaRPr lang="es-419" sz="2800" kern="1200"/>
        </a:p>
      </dsp:txBody>
      <dsp:txXfrm>
        <a:off x="25206" y="3695377"/>
        <a:ext cx="11798688" cy="465933"/>
      </dsp:txXfrm>
    </dsp:sp>
    <dsp:sp modelId="{EB8689C3-DD85-4610-9C5B-415E89C10B73}">
      <dsp:nvSpPr>
        <dsp:cNvPr id="0" name=""/>
        <dsp:cNvSpPr/>
      </dsp:nvSpPr>
      <dsp:spPr>
        <a:xfrm>
          <a:off x="0" y="4193758"/>
          <a:ext cx="11849100" cy="516345"/>
        </a:xfrm>
        <a:prstGeom prst="roundRect">
          <a:avLst/>
        </a:prstGeom>
        <a:gradFill rotWithShape="0">
          <a:gsLst>
            <a:gs pos="0">
              <a:schemeClr val="accent2">
                <a:alpha val="90000"/>
                <a:hueOff val="0"/>
                <a:satOff val="0"/>
                <a:lumOff val="0"/>
                <a:alphaOff val="-35556"/>
                <a:tint val="94000"/>
                <a:satMod val="100000"/>
                <a:lumMod val="108000"/>
              </a:schemeClr>
            </a:gs>
            <a:gs pos="50000">
              <a:schemeClr val="accent2">
                <a:alpha val="90000"/>
                <a:hueOff val="0"/>
                <a:satOff val="0"/>
                <a:lumOff val="0"/>
                <a:alphaOff val="-35556"/>
                <a:tint val="98000"/>
                <a:shade val="100000"/>
                <a:satMod val="100000"/>
                <a:lumMod val="100000"/>
              </a:schemeClr>
            </a:gs>
            <a:gs pos="100000">
              <a:schemeClr val="accent2">
                <a:alpha val="90000"/>
                <a:hueOff val="0"/>
                <a:satOff val="0"/>
                <a:lumOff val="0"/>
                <a:alphaOff val="-35556"/>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b="0" i="0" kern="1200" baseline="0"/>
            <a:t>Defensa ante los RX y UVA y UVB.</a:t>
          </a:r>
          <a:endParaRPr lang="es-419" sz="2800" kern="1200"/>
        </a:p>
      </dsp:txBody>
      <dsp:txXfrm>
        <a:off x="25206" y="4218964"/>
        <a:ext cx="11798688" cy="465933"/>
      </dsp:txXfrm>
    </dsp:sp>
    <dsp:sp modelId="{706BB21D-E07A-4778-96E2-6C3B428A29EA}">
      <dsp:nvSpPr>
        <dsp:cNvPr id="0" name=""/>
        <dsp:cNvSpPr/>
      </dsp:nvSpPr>
      <dsp:spPr>
        <a:xfrm>
          <a:off x="0" y="4717346"/>
          <a:ext cx="11849100" cy="516345"/>
        </a:xfrm>
        <a:prstGeom prst="roundRect">
          <a:avLst/>
        </a:prstGeom>
        <a:gradFill rotWithShape="0">
          <a:gsLst>
            <a:gs pos="0">
              <a:schemeClr val="accent2">
                <a:alpha val="90000"/>
                <a:hueOff val="0"/>
                <a:satOff val="0"/>
                <a:lumOff val="0"/>
                <a:alphaOff val="-40000"/>
                <a:tint val="94000"/>
                <a:satMod val="100000"/>
                <a:lumMod val="108000"/>
              </a:schemeClr>
            </a:gs>
            <a:gs pos="50000">
              <a:schemeClr val="accent2">
                <a:alpha val="90000"/>
                <a:hueOff val="0"/>
                <a:satOff val="0"/>
                <a:lumOff val="0"/>
                <a:alphaOff val="-40000"/>
                <a:tint val="98000"/>
                <a:shade val="100000"/>
                <a:satMod val="100000"/>
                <a:lumMod val="100000"/>
              </a:schemeClr>
            </a:gs>
            <a:gs pos="100000">
              <a:schemeClr val="accent2">
                <a:alpha val="90000"/>
                <a:hueOff val="0"/>
                <a:satOff val="0"/>
                <a:lumOff val="0"/>
                <a:alphaOff val="-4000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419" sz="2800" b="0" i="0" kern="1200" baseline="0"/>
            <a:t>Depura la superficie cutánea.</a:t>
          </a:r>
          <a:endParaRPr lang="es-419" sz="2800" kern="1200"/>
        </a:p>
      </dsp:txBody>
      <dsp:txXfrm>
        <a:off x="25206" y="4742552"/>
        <a:ext cx="11798688" cy="4659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EABB5-EB23-497A-B298-DC6928B304C2}">
      <dsp:nvSpPr>
        <dsp:cNvPr id="0" name=""/>
        <dsp:cNvSpPr/>
      </dsp:nvSpPr>
      <dsp:spPr>
        <a:xfrm rot="10800000">
          <a:off x="1780483" y="2558"/>
          <a:ext cx="5895692" cy="1181913"/>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191" tIns="91440" rIns="170688" bIns="91440" numCol="1" spcCol="1270" anchor="ctr" anchorCtr="0">
          <a:noAutofit/>
        </a:bodyPr>
        <a:lstStyle/>
        <a:p>
          <a:pPr marL="0" lvl="0" indent="0" algn="ctr" defTabSz="1066800">
            <a:lnSpc>
              <a:spcPct val="90000"/>
            </a:lnSpc>
            <a:spcBef>
              <a:spcPct val="0"/>
            </a:spcBef>
            <a:spcAft>
              <a:spcPct val="35000"/>
            </a:spcAft>
            <a:buNone/>
          </a:pPr>
          <a:r>
            <a:rPr lang="es-419" sz="2400" b="0" i="0" kern="1200" baseline="0"/>
            <a:t>Envejecimiento cutáneo.</a:t>
          </a:r>
          <a:endParaRPr lang="es-419" sz="2400" kern="1200"/>
        </a:p>
      </dsp:txBody>
      <dsp:txXfrm rot="10800000">
        <a:off x="2075961" y="2558"/>
        <a:ext cx="5600214" cy="1181913"/>
      </dsp:txXfrm>
    </dsp:sp>
    <dsp:sp modelId="{5C796A8D-CA89-4E52-9B99-5CE5A69D47D4}">
      <dsp:nvSpPr>
        <dsp:cNvPr id="0" name=""/>
        <dsp:cNvSpPr/>
      </dsp:nvSpPr>
      <dsp:spPr>
        <a:xfrm>
          <a:off x="1189526" y="2558"/>
          <a:ext cx="1181913" cy="1181913"/>
        </a:xfrm>
        <a:prstGeom prst="ellipse">
          <a:avLst/>
        </a:prstGeom>
        <a:solidFill>
          <a:schemeClr val="dk2">
            <a:tint val="5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117B-F3B8-479A-B964-12970542DD02}">
      <dsp:nvSpPr>
        <dsp:cNvPr id="0" name=""/>
        <dsp:cNvSpPr/>
      </dsp:nvSpPr>
      <dsp:spPr>
        <a:xfrm rot="10800000">
          <a:off x="1780483" y="1537281"/>
          <a:ext cx="5895692" cy="1181913"/>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191"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b="0" i="0" kern="1200" baseline="0"/>
            <a:t>El manto protector incrementa su cantidad durante la pubertad, es responsable de alteraciones epidérmicas como piel grasa juvenil, seborrea, acné, etc.</a:t>
          </a:r>
          <a:endParaRPr lang="es-419" sz="2000" kern="1200"/>
        </a:p>
      </dsp:txBody>
      <dsp:txXfrm rot="10800000">
        <a:off x="2075961" y="1537281"/>
        <a:ext cx="5600214" cy="1181913"/>
      </dsp:txXfrm>
    </dsp:sp>
    <dsp:sp modelId="{02FC7983-BE84-46CF-AB13-85D22A4E8DF1}">
      <dsp:nvSpPr>
        <dsp:cNvPr id="0" name=""/>
        <dsp:cNvSpPr/>
      </dsp:nvSpPr>
      <dsp:spPr>
        <a:xfrm>
          <a:off x="1189526" y="1537281"/>
          <a:ext cx="1181913" cy="1181913"/>
        </a:xfrm>
        <a:prstGeom prst="ellipse">
          <a:avLst/>
        </a:prstGeom>
        <a:solidFill>
          <a:schemeClr val="dk2">
            <a:tint val="5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269074-4D16-4998-82BA-6EE989D9ACE8}">
      <dsp:nvSpPr>
        <dsp:cNvPr id="0" name=""/>
        <dsp:cNvSpPr/>
      </dsp:nvSpPr>
      <dsp:spPr>
        <a:xfrm rot="10800000">
          <a:off x="1780483" y="3072004"/>
          <a:ext cx="5895692" cy="1181913"/>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191"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b="0" i="0" kern="1200" baseline="0"/>
            <a:t>Factores meteorológicos debidos a temperatura externa y el grado de humedad del aire.</a:t>
          </a:r>
          <a:endParaRPr lang="es-419" sz="2000" kern="1200"/>
        </a:p>
      </dsp:txBody>
      <dsp:txXfrm rot="10800000">
        <a:off x="2075961" y="3072004"/>
        <a:ext cx="5600214" cy="1181913"/>
      </dsp:txXfrm>
    </dsp:sp>
    <dsp:sp modelId="{3CE6A210-C20F-4033-A609-D210C6477274}">
      <dsp:nvSpPr>
        <dsp:cNvPr id="0" name=""/>
        <dsp:cNvSpPr/>
      </dsp:nvSpPr>
      <dsp:spPr>
        <a:xfrm>
          <a:off x="1189526" y="3072004"/>
          <a:ext cx="1181913" cy="1181913"/>
        </a:xfrm>
        <a:prstGeom prst="ellipse">
          <a:avLst/>
        </a:prstGeom>
        <a:solidFill>
          <a:schemeClr val="dk2">
            <a:tint val="5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C4689-0F53-4FB8-9BF1-B3E677E01637}">
      <dsp:nvSpPr>
        <dsp:cNvPr id="0" name=""/>
        <dsp:cNvSpPr/>
      </dsp:nvSpPr>
      <dsp:spPr>
        <a:xfrm rot="10800000">
          <a:off x="1780483" y="4606728"/>
          <a:ext cx="5895692" cy="1181913"/>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191"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b="0" i="0" kern="1200" baseline="0"/>
            <a:t>Los factores profesiónales actúan similar a los meteorológicos, modificando la fase acuosa (por calefacción o ambiente hiperseco). O transformaciones bajo la acción del sol (elevación de la temperatura, secreción sudorípara).</a:t>
          </a:r>
          <a:endParaRPr lang="es-419" sz="1800" kern="1200"/>
        </a:p>
      </dsp:txBody>
      <dsp:txXfrm rot="10800000">
        <a:off x="2075961" y="4606728"/>
        <a:ext cx="5600214" cy="1181913"/>
      </dsp:txXfrm>
    </dsp:sp>
    <dsp:sp modelId="{85EA36DC-32AF-4F38-A933-568482E6C328}">
      <dsp:nvSpPr>
        <dsp:cNvPr id="0" name=""/>
        <dsp:cNvSpPr/>
      </dsp:nvSpPr>
      <dsp:spPr>
        <a:xfrm>
          <a:off x="1189526" y="4606728"/>
          <a:ext cx="1181913" cy="1181913"/>
        </a:xfrm>
        <a:prstGeom prst="ellipse">
          <a:avLst/>
        </a:prstGeom>
        <a:solidFill>
          <a:schemeClr val="dk2">
            <a:tint val="5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5144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4215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8969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9317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2899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7907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62082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3255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1649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1423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8104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2447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7713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0612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740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6426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6416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6146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9/21/2022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668420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9.jpe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0.jpeg"/><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1.jpeg"/><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2.jpeg"/><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axis – Centro de Capacitación Contínua PRAXIS">
            <a:extLst>
              <a:ext uri="{FF2B5EF4-FFF2-40B4-BE49-F238E27FC236}">
                <a16:creationId xmlns:a16="http://schemas.microsoft.com/office/drawing/2014/main" id="{415790E0-D037-4E29-B373-03DF1F395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27" y="453842"/>
            <a:ext cx="2067347" cy="159737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D8848B4-19F0-4516-B0F4-25FFD92F21E7}"/>
              </a:ext>
            </a:extLst>
          </p:cNvPr>
          <p:cNvSpPr/>
          <p:nvPr/>
        </p:nvSpPr>
        <p:spPr>
          <a:xfrm>
            <a:off x="7604760" y="5907735"/>
            <a:ext cx="413004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a:ln w="0"/>
                <a:solidFill>
                  <a:schemeClr val="tx1"/>
                </a:solidFill>
                <a:effectLst>
                  <a:outerShdw blurRad="38100" dist="19050" dir="2700000" algn="tl" rotWithShape="0">
                    <a:schemeClr val="dk1">
                      <a:alpha val="40000"/>
                    </a:schemeClr>
                  </a:outerShdw>
                </a:effectLst>
              </a:rPr>
              <a:t>Lic. Carolina Machado</a:t>
            </a:r>
          </a:p>
        </p:txBody>
      </p:sp>
      <p:pic>
        <p:nvPicPr>
          <p:cNvPr id="4" name="Imagen 3">
            <a:extLst>
              <a:ext uri="{FF2B5EF4-FFF2-40B4-BE49-F238E27FC236}">
                <a16:creationId xmlns:a16="http://schemas.microsoft.com/office/drawing/2014/main" id="{D577A3DE-5B91-4088-8684-C14457E4847B}"/>
              </a:ext>
            </a:extLst>
          </p:cNvPr>
          <p:cNvPicPr>
            <a:picLocks noChangeAspect="1"/>
          </p:cNvPicPr>
          <p:nvPr/>
        </p:nvPicPr>
        <p:blipFill>
          <a:blip r:embed="rId3"/>
          <a:stretch>
            <a:fillRect/>
          </a:stretch>
        </p:blipFill>
        <p:spPr>
          <a:xfrm>
            <a:off x="1304925" y="2154885"/>
            <a:ext cx="9582149" cy="3752850"/>
          </a:xfrm>
          <a:prstGeom prst="rect">
            <a:avLst/>
          </a:prstGeom>
          <a:ln>
            <a:noFill/>
          </a:ln>
          <a:effectLst>
            <a:softEdge rad="112500"/>
          </a:effectLst>
        </p:spPr>
      </p:pic>
    </p:spTree>
    <p:extLst>
      <p:ext uri="{BB962C8B-B14F-4D97-AF65-F5344CB8AC3E}">
        <p14:creationId xmlns:p14="http://schemas.microsoft.com/office/powerpoint/2010/main" val="262318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96A5B-8B97-4F44-8934-963060FAAF27}"/>
              </a:ext>
            </a:extLst>
          </p:cNvPr>
          <p:cNvSpPr>
            <a:spLocks noGrp="1"/>
          </p:cNvSpPr>
          <p:nvPr>
            <p:ph type="title"/>
          </p:nvPr>
        </p:nvSpPr>
        <p:spPr>
          <a:xfrm>
            <a:off x="734831" y="455577"/>
            <a:ext cx="4384743" cy="427314"/>
          </a:xfrm>
        </p:spPr>
        <p:txBody>
          <a:bodyPr>
            <a:noAutofit/>
          </a:bodyPr>
          <a:lstStyle/>
          <a:p>
            <a:r>
              <a:rPr lang="es-419" sz="2000" b="1" i="0" u="none" strike="noStrike" baseline="0" dirty="0">
                <a:latin typeface="Arial-BoldMT"/>
              </a:rPr>
              <a:t>Capas del manto protector</a:t>
            </a:r>
            <a:endParaRPr lang="es-419" sz="2000" dirty="0"/>
          </a:p>
        </p:txBody>
      </p:sp>
      <p:sp>
        <p:nvSpPr>
          <p:cNvPr id="3" name="Marcador de contenido 2">
            <a:extLst>
              <a:ext uri="{FF2B5EF4-FFF2-40B4-BE49-F238E27FC236}">
                <a16:creationId xmlns:a16="http://schemas.microsoft.com/office/drawing/2014/main" id="{7FAC8D4E-9F0D-428D-ABCF-C4BC1CFD279F}"/>
              </a:ext>
            </a:extLst>
          </p:cNvPr>
          <p:cNvSpPr>
            <a:spLocks noGrp="1"/>
          </p:cNvSpPr>
          <p:nvPr>
            <p:ph idx="1"/>
          </p:nvPr>
        </p:nvSpPr>
        <p:spPr>
          <a:xfrm>
            <a:off x="472440" y="1484244"/>
            <a:ext cx="4909527" cy="4306956"/>
          </a:xfrm>
        </p:spPr>
        <p:style>
          <a:lnRef idx="1">
            <a:schemeClr val="accent3"/>
          </a:lnRef>
          <a:fillRef idx="3">
            <a:schemeClr val="accent3"/>
          </a:fillRef>
          <a:effectRef idx="2">
            <a:schemeClr val="accent3"/>
          </a:effectRef>
          <a:fontRef idx="minor">
            <a:schemeClr val="lt1"/>
          </a:fontRef>
        </p:style>
        <p:txBody>
          <a:bodyPr>
            <a:normAutofit fontScale="85000" lnSpcReduction="10000"/>
          </a:bodyPr>
          <a:lstStyle/>
          <a:p>
            <a:pPr algn="l"/>
            <a:r>
              <a:rPr lang="pt-BR" sz="1800" b="1" i="0" u="none" strike="noStrike" baseline="0" dirty="0">
                <a:latin typeface="Arial-BoldMT"/>
              </a:rPr>
              <a:t>Capa gaseosa o microclima privado:</a:t>
            </a:r>
          </a:p>
          <a:p>
            <a:pPr algn="l"/>
            <a:r>
              <a:rPr lang="es-MX" sz="1800" b="0" i="0" u="none" strike="noStrike" baseline="0" dirty="0">
                <a:latin typeface="ArialMT"/>
              </a:rPr>
              <a:t>Es una delgada capa de aire, tiene una mayor temperatura, humedad y concentración de CO2 anhídrido carbónico, la capa gaseosa abarca a la perfección todos los niveles de la piel, incluso penetra en todos los orificios de las glándulas sudoríparas y sebáceas. El incremento de la temperatura proviene de la irradiación del calor de la piel hacia el exterior, por intermedio de los rayos infrarrojos. El mayor grado de humedad se debe a la evaporación del sudor y a la transpiración</a:t>
            </a:r>
            <a:r>
              <a:rPr lang="es-MX" sz="1800" dirty="0">
                <a:latin typeface="ArialMT"/>
              </a:rPr>
              <a:t> </a:t>
            </a:r>
            <a:r>
              <a:rPr lang="es-419" sz="1800" b="0" i="0" u="none" strike="noStrike" baseline="0" dirty="0">
                <a:latin typeface="ArialMT"/>
              </a:rPr>
              <a:t>insensible.</a:t>
            </a:r>
            <a:endParaRPr lang="es-419" dirty="0"/>
          </a:p>
        </p:txBody>
      </p:sp>
      <p:pic>
        <p:nvPicPr>
          <p:cNvPr id="9218" name="Picture 2" descr="Inmunología de la piel">
            <a:extLst>
              <a:ext uri="{FF2B5EF4-FFF2-40B4-BE49-F238E27FC236}">
                <a16:creationId xmlns:a16="http://schemas.microsoft.com/office/drawing/2014/main" id="{72E2D6AF-9888-4A64-9F93-26E4C85D6E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55" t="19481" r="3612" b="15798"/>
          <a:stretch/>
        </p:blipFill>
        <p:spPr bwMode="auto">
          <a:xfrm>
            <a:off x="5381967" y="1736033"/>
            <a:ext cx="6535626" cy="384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3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973A1BC-2210-4695-9487-DD2ED95C6E17}"/>
              </a:ext>
            </a:extLst>
          </p:cNvPr>
          <p:cNvSpPr>
            <a:spLocks noGrp="1"/>
          </p:cNvSpPr>
          <p:nvPr>
            <p:ph type="title"/>
          </p:nvPr>
        </p:nvSpPr>
        <p:spPr>
          <a:xfrm>
            <a:off x="1144587" y="0"/>
            <a:ext cx="9906000" cy="1477963"/>
          </a:xfrm>
        </p:spPr>
        <p:txBody>
          <a:bodyPr>
            <a:noAutofit/>
          </a:bodyPr>
          <a:lstStyle/>
          <a:p>
            <a:r>
              <a:rPr lang="es-419" sz="2000" b="1" i="0" u="none" strike="noStrike" baseline="0" dirty="0">
                <a:latin typeface="Arial-BoldMT"/>
              </a:rPr>
              <a:t>Capas del manto protector</a:t>
            </a:r>
            <a:endParaRPr lang="es-419" sz="2000" dirty="0"/>
          </a:p>
        </p:txBody>
      </p:sp>
      <p:sp>
        <p:nvSpPr>
          <p:cNvPr id="3" name="Marcador de contenido 2">
            <a:extLst>
              <a:ext uri="{FF2B5EF4-FFF2-40B4-BE49-F238E27FC236}">
                <a16:creationId xmlns:a16="http://schemas.microsoft.com/office/drawing/2014/main" id="{CC4D494A-6693-480C-8756-5D94B2D60928}"/>
              </a:ext>
            </a:extLst>
          </p:cNvPr>
          <p:cNvSpPr>
            <a:spLocks noGrp="1"/>
          </p:cNvSpPr>
          <p:nvPr>
            <p:ph idx="1"/>
          </p:nvPr>
        </p:nvSpPr>
        <p:spPr>
          <a:xfrm>
            <a:off x="1089128" y="1063072"/>
            <a:ext cx="10013743" cy="2037937"/>
          </a:xfrm>
        </p:spPr>
        <p:style>
          <a:lnRef idx="1">
            <a:schemeClr val="dk1"/>
          </a:lnRef>
          <a:fillRef idx="3">
            <a:schemeClr val="dk1"/>
          </a:fillRef>
          <a:effectRef idx="2">
            <a:schemeClr val="dk1"/>
          </a:effectRef>
          <a:fontRef idx="minor">
            <a:schemeClr val="lt1"/>
          </a:fontRef>
        </p:style>
        <p:txBody>
          <a:bodyPr>
            <a:normAutofit lnSpcReduction="10000"/>
          </a:bodyPr>
          <a:lstStyle/>
          <a:p>
            <a:pPr algn="l"/>
            <a:r>
              <a:rPr lang="es-419" sz="1800" b="1" i="0" u="none" strike="noStrike" baseline="0" dirty="0">
                <a:latin typeface="Arial-BoldMT"/>
              </a:rPr>
              <a:t>Capa emulsionada:</a:t>
            </a:r>
          </a:p>
          <a:p>
            <a:pPr algn="l"/>
            <a:r>
              <a:rPr lang="es-MX" sz="1800" b="0" i="0" u="none" strike="noStrike" baseline="0" dirty="0">
                <a:latin typeface="ArialMT"/>
              </a:rPr>
              <a:t>Sus componentes provienen de las secreciones sebáceas y sudoríparas, a las cuales se agregan productos del metabolismo de la piel y productos de descamación superficial de la misma. La reunión de todos estos elementos determina la formación de una emulsión verdadera.</a:t>
            </a:r>
            <a:endParaRPr lang="es-419" dirty="0"/>
          </a:p>
        </p:txBody>
      </p:sp>
      <p:pic>
        <p:nvPicPr>
          <p:cNvPr id="5" name="Imagen 4">
            <a:extLst>
              <a:ext uri="{FF2B5EF4-FFF2-40B4-BE49-F238E27FC236}">
                <a16:creationId xmlns:a16="http://schemas.microsoft.com/office/drawing/2014/main" id="{DB2F3244-4E5D-4528-AFCB-E82782B1C0AC}"/>
              </a:ext>
            </a:extLst>
          </p:cNvPr>
          <p:cNvPicPr>
            <a:picLocks noChangeAspect="1"/>
          </p:cNvPicPr>
          <p:nvPr/>
        </p:nvPicPr>
        <p:blipFill rotWithShape="1">
          <a:blip r:embed="rId2"/>
          <a:srcRect b="33905"/>
          <a:stretch/>
        </p:blipFill>
        <p:spPr>
          <a:xfrm>
            <a:off x="1621734" y="3336235"/>
            <a:ext cx="8948530" cy="3325290"/>
          </a:xfrm>
          <a:prstGeom prst="rect">
            <a:avLst/>
          </a:prstGeom>
        </p:spPr>
      </p:pic>
    </p:spTree>
    <p:extLst>
      <p:ext uri="{BB962C8B-B14F-4D97-AF65-F5344CB8AC3E}">
        <p14:creationId xmlns:p14="http://schemas.microsoft.com/office/powerpoint/2010/main" val="171917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01F193-D041-4569-AA3D-C21ABB4C7D39}"/>
              </a:ext>
            </a:extLst>
          </p:cNvPr>
          <p:cNvSpPr>
            <a:spLocks noGrp="1"/>
          </p:cNvSpPr>
          <p:nvPr>
            <p:ph idx="1"/>
          </p:nvPr>
        </p:nvSpPr>
        <p:spPr>
          <a:xfrm>
            <a:off x="996398" y="1494669"/>
            <a:ext cx="5006008" cy="3591339"/>
          </a:xfrm>
        </p:spPr>
        <p:style>
          <a:lnRef idx="1">
            <a:schemeClr val="accent2"/>
          </a:lnRef>
          <a:fillRef idx="3">
            <a:schemeClr val="accent2"/>
          </a:fillRef>
          <a:effectRef idx="2">
            <a:schemeClr val="accent2"/>
          </a:effectRef>
          <a:fontRef idx="minor">
            <a:schemeClr val="lt1"/>
          </a:fontRef>
        </p:style>
        <p:txBody>
          <a:bodyPr>
            <a:normAutofit/>
          </a:bodyPr>
          <a:lstStyle/>
          <a:p>
            <a:pPr algn="l"/>
            <a:r>
              <a:rPr lang="es-419" sz="2000" b="1" i="0" u="none" strike="noStrike" baseline="0" dirty="0">
                <a:latin typeface="ArialMT"/>
              </a:rPr>
              <a:t>Emulsión verdadera: </a:t>
            </a:r>
            <a:r>
              <a:rPr lang="es-419" sz="2000" b="0" i="0" u="none" strike="noStrike" baseline="0" dirty="0">
                <a:latin typeface="ArialMT"/>
              </a:rPr>
              <a:t>sistema compuesto por dos fases líquidas no miscibles entre </a:t>
            </a:r>
            <a:r>
              <a:rPr lang="es-MX" sz="2000" b="0" i="0" u="none" strike="noStrike" baseline="0" dirty="0">
                <a:latin typeface="ArialMT"/>
              </a:rPr>
              <a:t>sí, siendo una dispersa y la otra dispersante o continua. Habiendo entonces 2 tipos </a:t>
            </a:r>
            <a:r>
              <a:rPr lang="es-419" sz="2000" b="0" i="0" u="none" strike="noStrike" baseline="0" dirty="0">
                <a:latin typeface="ArialMT"/>
              </a:rPr>
              <a:t>de emulsión A/O (agua-aceite o oleoso) y O/A (aceite o oleoso-agua).</a:t>
            </a:r>
            <a:endParaRPr lang="es-419" sz="2800" dirty="0"/>
          </a:p>
        </p:txBody>
      </p:sp>
      <p:pic>
        <p:nvPicPr>
          <p:cNvPr id="11266" name="Picture 2" descr="Emulsión, pomada, ungüento, crema o gel. ¿Qué es mejor para la piel? |  Salud.bayer.es">
            <a:extLst>
              <a:ext uri="{FF2B5EF4-FFF2-40B4-BE49-F238E27FC236}">
                <a16:creationId xmlns:a16="http://schemas.microsoft.com/office/drawing/2014/main" id="{5187F564-B10E-4B8F-BDC2-ABA2280D9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149" y="1494669"/>
            <a:ext cx="5380429" cy="359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74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73A7B-F942-4D94-AF5A-D3AA40892527}"/>
              </a:ext>
            </a:extLst>
          </p:cNvPr>
          <p:cNvSpPr>
            <a:spLocks noGrp="1"/>
          </p:cNvSpPr>
          <p:nvPr>
            <p:ph type="title"/>
          </p:nvPr>
        </p:nvSpPr>
        <p:spPr>
          <a:xfrm>
            <a:off x="1312863" y="366159"/>
            <a:ext cx="9905998" cy="763588"/>
          </a:xfrm>
        </p:spPr>
        <p:txBody>
          <a:bodyPr>
            <a:normAutofit/>
          </a:bodyPr>
          <a:lstStyle/>
          <a:p>
            <a:r>
              <a:rPr lang="es-MX" sz="2800" b="1" i="0" u="none" strike="noStrike" baseline="0" dirty="0">
                <a:latin typeface="Arial-BoldMT"/>
              </a:rPr>
              <a:t>Fases de la capa emulsionada</a:t>
            </a:r>
            <a:endParaRPr lang="es-419" sz="2800" dirty="0"/>
          </a:p>
        </p:txBody>
      </p:sp>
      <p:graphicFrame>
        <p:nvGraphicFramePr>
          <p:cNvPr id="5" name="Marcador de contenido 4">
            <a:extLst>
              <a:ext uri="{FF2B5EF4-FFF2-40B4-BE49-F238E27FC236}">
                <a16:creationId xmlns:a16="http://schemas.microsoft.com/office/drawing/2014/main" id="{330BDC5A-8035-4FBF-B390-F65C46EF6CF8}"/>
              </a:ext>
            </a:extLst>
          </p:cNvPr>
          <p:cNvGraphicFramePr>
            <a:graphicFrameLocks noGrp="1"/>
          </p:cNvGraphicFramePr>
          <p:nvPr>
            <p:ph idx="1"/>
            <p:extLst>
              <p:ext uri="{D42A27DB-BD31-4B8C-83A1-F6EECF244321}">
                <p14:modId xmlns:p14="http://schemas.microsoft.com/office/powerpoint/2010/main" val="3884269123"/>
              </p:ext>
            </p:extLst>
          </p:nvPr>
        </p:nvGraphicFramePr>
        <p:xfrm>
          <a:off x="137560" y="1276350"/>
          <a:ext cx="11730590" cy="4991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25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F5E76-2228-4E1E-9763-432E0F7926ED}"/>
              </a:ext>
            </a:extLst>
          </p:cNvPr>
          <p:cNvSpPr>
            <a:spLocks noGrp="1"/>
          </p:cNvSpPr>
          <p:nvPr>
            <p:ph type="title"/>
          </p:nvPr>
        </p:nvSpPr>
        <p:spPr>
          <a:xfrm>
            <a:off x="1143001" y="618518"/>
            <a:ext cx="9905998" cy="554038"/>
          </a:xfrm>
        </p:spPr>
        <p:txBody>
          <a:bodyPr>
            <a:normAutofit/>
          </a:bodyPr>
          <a:lstStyle/>
          <a:p>
            <a:r>
              <a:rPr lang="es-419" sz="2800" b="1" i="0" u="none" strike="noStrike" baseline="0" dirty="0">
                <a:latin typeface="Arial-BoldMT"/>
              </a:rPr>
              <a:t>Tipos aceite en agua</a:t>
            </a:r>
            <a:endParaRPr lang="es-419" sz="2800" dirty="0"/>
          </a:p>
        </p:txBody>
      </p:sp>
      <p:graphicFrame>
        <p:nvGraphicFramePr>
          <p:cNvPr id="4" name="Marcador de contenido 3">
            <a:extLst>
              <a:ext uri="{FF2B5EF4-FFF2-40B4-BE49-F238E27FC236}">
                <a16:creationId xmlns:a16="http://schemas.microsoft.com/office/drawing/2014/main" id="{5F33C0D5-7656-4453-BCA2-8E1104912AC2}"/>
              </a:ext>
            </a:extLst>
          </p:cNvPr>
          <p:cNvGraphicFramePr>
            <a:graphicFrameLocks noGrp="1"/>
          </p:cNvGraphicFramePr>
          <p:nvPr>
            <p:ph idx="1"/>
            <p:extLst>
              <p:ext uri="{D42A27DB-BD31-4B8C-83A1-F6EECF244321}">
                <p14:modId xmlns:p14="http://schemas.microsoft.com/office/powerpoint/2010/main" val="387586537"/>
              </p:ext>
            </p:extLst>
          </p:nvPr>
        </p:nvGraphicFramePr>
        <p:xfrm>
          <a:off x="0" y="-276832"/>
          <a:ext cx="6953250" cy="7839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Formulando| ¿Qué es una emulsión? • Cosméticos al desnudo">
            <a:extLst>
              <a:ext uri="{FF2B5EF4-FFF2-40B4-BE49-F238E27FC236}">
                <a16:creationId xmlns:a16="http://schemas.microsoft.com/office/drawing/2014/main" id="{50E17131-4FD2-4E98-B216-65EEFDA4CE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5232" y="1924050"/>
            <a:ext cx="5055735" cy="2581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5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C89C8-CB33-46CE-AFD6-1AD538564D93}"/>
              </a:ext>
            </a:extLst>
          </p:cNvPr>
          <p:cNvSpPr>
            <a:spLocks noGrp="1"/>
          </p:cNvSpPr>
          <p:nvPr>
            <p:ph type="title"/>
          </p:nvPr>
        </p:nvSpPr>
        <p:spPr>
          <a:xfrm>
            <a:off x="1409701" y="0"/>
            <a:ext cx="9905998" cy="763588"/>
          </a:xfrm>
        </p:spPr>
        <p:txBody>
          <a:bodyPr>
            <a:normAutofit/>
          </a:bodyPr>
          <a:lstStyle/>
          <a:p>
            <a:r>
              <a:rPr lang="es-MX" sz="3200" b="1" i="0" u="none" strike="noStrike" baseline="0" dirty="0">
                <a:latin typeface="Arial-BoldMT"/>
              </a:rPr>
              <a:t>Los tipos de emulsiones varían:</a:t>
            </a:r>
            <a:endParaRPr lang="es-419" sz="3200" dirty="0"/>
          </a:p>
        </p:txBody>
      </p:sp>
      <p:graphicFrame>
        <p:nvGraphicFramePr>
          <p:cNvPr id="4" name="Marcador de contenido 3">
            <a:extLst>
              <a:ext uri="{FF2B5EF4-FFF2-40B4-BE49-F238E27FC236}">
                <a16:creationId xmlns:a16="http://schemas.microsoft.com/office/drawing/2014/main" id="{9C945807-388A-407A-B884-A2B4026171A0}"/>
              </a:ext>
            </a:extLst>
          </p:cNvPr>
          <p:cNvGraphicFramePr>
            <a:graphicFrameLocks noGrp="1"/>
          </p:cNvGraphicFramePr>
          <p:nvPr>
            <p:ph idx="1"/>
            <p:extLst>
              <p:ext uri="{D42A27DB-BD31-4B8C-83A1-F6EECF244321}">
                <p14:modId xmlns:p14="http://schemas.microsoft.com/office/powerpoint/2010/main" val="2231648121"/>
              </p:ext>
            </p:extLst>
          </p:nvPr>
        </p:nvGraphicFramePr>
        <p:xfrm>
          <a:off x="-323850" y="971550"/>
          <a:ext cx="12915900" cy="5583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22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173C8-F04A-4703-A9D1-A301CAF9122B}"/>
              </a:ext>
            </a:extLst>
          </p:cNvPr>
          <p:cNvSpPr>
            <a:spLocks noGrp="1"/>
          </p:cNvSpPr>
          <p:nvPr>
            <p:ph type="title"/>
          </p:nvPr>
        </p:nvSpPr>
        <p:spPr>
          <a:xfrm>
            <a:off x="1141413" y="618518"/>
            <a:ext cx="9905998" cy="657832"/>
          </a:xfrm>
        </p:spPr>
        <p:txBody>
          <a:bodyPr>
            <a:normAutofit/>
          </a:bodyPr>
          <a:lstStyle/>
          <a:p>
            <a:r>
              <a:rPr lang="es-419" sz="2800" b="1" i="0" u="none" strike="noStrike" baseline="0" dirty="0">
                <a:latin typeface="Arial-BoldMT"/>
              </a:rPr>
              <a:t>Capa Córnea:</a:t>
            </a:r>
            <a:endParaRPr lang="es-419" sz="2800" dirty="0"/>
          </a:p>
        </p:txBody>
      </p:sp>
      <p:sp>
        <p:nvSpPr>
          <p:cNvPr id="3" name="Marcador de contenido 2">
            <a:extLst>
              <a:ext uri="{FF2B5EF4-FFF2-40B4-BE49-F238E27FC236}">
                <a16:creationId xmlns:a16="http://schemas.microsoft.com/office/drawing/2014/main" id="{2ABD8618-1E30-42FD-B921-B1287B0F3323}"/>
              </a:ext>
            </a:extLst>
          </p:cNvPr>
          <p:cNvSpPr>
            <a:spLocks noGrp="1"/>
          </p:cNvSpPr>
          <p:nvPr>
            <p:ph idx="1"/>
          </p:nvPr>
        </p:nvSpPr>
        <p:spPr>
          <a:xfrm>
            <a:off x="950913" y="1485900"/>
            <a:ext cx="9450387" cy="4753582"/>
          </a:xfrm>
        </p:spPr>
        <p:style>
          <a:lnRef idx="3">
            <a:schemeClr val="lt1"/>
          </a:lnRef>
          <a:fillRef idx="1">
            <a:schemeClr val="accent3"/>
          </a:fillRef>
          <a:effectRef idx="1">
            <a:schemeClr val="accent3"/>
          </a:effectRef>
          <a:fontRef idx="minor">
            <a:schemeClr val="lt1"/>
          </a:fontRef>
        </p:style>
        <p:txBody>
          <a:bodyPr>
            <a:normAutofit fontScale="92500"/>
          </a:bodyPr>
          <a:lstStyle/>
          <a:p>
            <a:pPr algn="l"/>
            <a:r>
              <a:rPr lang="es-MX" sz="2800" b="0" i="0" u="none" strike="noStrike" baseline="0" dirty="0">
                <a:latin typeface="ArialMT"/>
              </a:rPr>
              <a:t>Constituida por elementos celulares que han perdido estructura y función, presentando un endurecimiento por la elevada concentración de queratina.</a:t>
            </a:r>
          </a:p>
          <a:p>
            <a:pPr algn="l"/>
            <a:r>
              <a:rPr lang="es-MX" sz="2800" b="0" i="0" u="none" strike="noStrike" baseline="0" dirty="0">
                <a:latin typeface="ArialMT"/>
              </a:rPr>
              <a:t>Tiene un nexo funcional con los componentes de la capa gaseosa.</a:t>
            </a:r>
          </a:p>
          <a:p>
            <a:pPr algn="l"/>
            <a:r>
              <a:rPr lang="es-MX" sz="2800" b="0" i="0" u="none" strike="noStrike" baseline="0" dirty="0">
                <a:latin typeface="ArialMT"/>
              </a:rPr>
              <a:t>Las células más superficiales forman un gel:</a:t>
            </a:r>
          </a:p>
          <a:p>
            <a:pPr lvl="1"/>
            <a:r>
              <a:rPr lang="es-MX" b="0" i="0" u="none" strike="noStrike" baseline="0" dirty="0">
                <a:latin typeface="ArialMT"/>
              </a:rPr>
              <a:t>Hidrogel, la capa emulsionada se encuentra en el estado O/A.</a:t>
            </a:r>
          </a:p>
          <a:p>
            <a:pPr lvl="1"/>
            <a:r>
              <a:rPr lang="es-MX" b="0" i="0" u="none" strike="noStrike" baseline="0" dirty="0" err="1">
                <a:latin typeface="ArialMT"/>
              </a:rPr>
              <a:t>Lipogel</a:t>
            </a:r>
            <a:r>
              <a:rPr lang="es-MX" b="0" i="0" u="none" strike="noStrike" baseline="0" dirty="0">
                <a:latin typeface="ArialMT"/>
              </a:rPr>
              <a:t>, se encuentra en el estado A/O.</a:t>
            </a:r>
            <a:endParaRPr lang="es-419" sz="3200" dirty="0"/>
          </a:p>
        </p:txBody>
      </p:sp>
    </p:spTree>
    <p:extLst>
      <p:ext uri="{BB962C8B-B14F-4D97-AF65-F5344CB8AC3E}">
        <p14:creationId xmlns:p14="http://schemas.microsoft.com/office/powerpoint/2010/main" val="61413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37C09-6586-4441-9222-F4FD59EC8E10}"/>
              </a:ext>
            </a:extLst>
          </p:cNvPr>
          <p:cNvSpPr>
            <a:spLocks noGrp="1"/>
          </p:cNvSpPr>
          <p:nvPr>
            <p:ph type="title"/>
          </p:nvPr>
        </p:nvSpPr>
        <p:spPr>
          <a:xfrm>
            <a:off x="1141413" y="618518"/>
            <a:ext cx="9905998" cy="810232"/>
          </a:xfrm>
        </p:spPr>
        <p:txBody>
          <a:bodyPr>
            <a:normAutofit/>
          </a:bodyPr>
          <a:lstStyle/>
          <a:p>
            <a:r>
              <a:rPr lang="es-419" sz="2800" b="1" i="0" u="none" strike="noStrike" baseline="0" dirty="0">
                <a:latin typeface="Arial-BoldMT"/>
              </a:rPr>
              <a:t>Funciones del manto hidrolipídico</a:t>
            </a:r>
            <a:endParaRPr lang="es-419" sz="2800" dirty="0"/>
          </a:p>
        </p:txBody>
      </p:sp>
      <p:graphicFrame>
        <p:nvGraphicFramePr>
          <p:cNvPr id="4" name="Marcador de contenido 3">
            <a:extLst>
              <a:ext uri="{FF2B5EF4-FFF2-40B4-BE49-F238E27FC236}">
                <a16:creationId xmlns:a16="http://schemas.microsoft.com/office/drawing/2014/main" id="{22AE0BAF-1745-4A99-8624-30AA38D85B83}"/>
              </a:ext>
            </a:extLst>
          </p:cNvPr>
          <p:cNvGraphicFramePr>
            <a:graphicFrameLocks noGrp="1"/>
          </p:cNvGraphicFramePr>
          <p:nvPr>
            <p:ph idx="1"/>
            <p:extLst>
              <p:ext uri="{D42A27DB-BD31-4B8C-83A1-F6EECF244321}">
                <p14:modId xmlns:p14="http://schemas.microsoft.com/office/powerpoint/2010/main" val="1675333538"/>
              </p:ext>
            </p:extLst>
          </p:nvPr>
        </p:nvGraphicFramePr>
        <p:xfrm>
          <a:off x="0" y="1428750"/>
          <a:ext cx="11849100" cy="5238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54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13FD6C-F0CB-4CE0-806F-5965054F973F}"/>
              </a:ext>
            </a:extLst>
          </p:cNvPr>
          <p:cNvSpPr>
            <a:spLocks noGrp="1"/>
          </p:cNvSpPr>
          <p:nvPr>
            <p:ph idx="1"/>
          </p:nvPr>
        </p:nvSpPr>
        <p:spPr>
          <a:xfrm>
            <a:off x="1374154" y="1749287"/>
            <a:ext cx="9905999" cy="3028949"/>
          </a:xfrm>
        </p:spPr>
        <p:style>
          <a:lnRef idx="0">
            <a:schemeClr val="accent2"/>
          </a:lnRef>
          <a:fillRef idx="3">
            <a:schemeClr val="accent2"/>
          </a:fillRef>
          <a:effectRef idx="3">
            <a:schemeClr val="accent2"/>
          </a:effectRef>
          <a:fontRef idx="minor">
            <a:schemeClr val="lt1"/>
          </a:fontRef>
        </p:style>
        <p:txBody>
          <a:bodyPr>
            <a:normAutofit/>
          </a:bodyPr>
          <a:lstStyle/>
          <a:p>
            <a:pPr algn="l"/>
            <a:r>
              <a:rPr lang="es-MX" b="0" i="0" u="none" strike="noStrike" baseline="0" dirty="0">
                <a:latin typeface="ArialMT"/>
              </a:rPr>
              <a:t>Capacidad tampón o buffer: se denomina capacidad de tampón a la propiedad de reaccionar frente a variaciones del PH provocadas por la aplicación de productos ácidos o alcalinos con el fin de recobrar el PH inicial. Si aplicamos una cantidad alcalina o un peeling esta recuperará en pocas horas su PH habitual, siempre que la agresión no sea muy intensa y continuada.</a:t>
            </a:r>
            <a:endParaRPr lang="es-419" sz="3200" dirty="0"/>
          </a:p>
        </p:txBody>
      </p:sp>
    </p:spTree>
    <p:extLst>
      <p:ext uri="{BB962C8B-B14F-4D97-AF65-F5344CB8AC3E}">
        <p14:creationId xmlns:p14="http://schemas.microsoft.com/office/powerpoint/2010/main" val="204340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6527FF-D533-4F2D-9DA2-C2577E079EC2}"/>
              </a:ext>
            </a:extLst>
          </p:cNvPr>
          <p:cNvSpPr>
            <a:spLocks noGrp="1"/>
          </p:cNvSpPr>
          <p:nvPr>
            <p:ph type="title"/>
          </p:nvPr>
        </p:nvSpPr>
        <p:spPr>
          <a:xfrm>
            <a:off x="1143001" y="198784"/>
            <a:ext cx="9905998" cy="448281"/>
          </a:xfrm>
        </p:spPr>
        <p:txBody>
          <a:bodyPr>
            <a:normAutofit/>
          </a:bodyPr>
          <a:lstStyle/>
          <a:p>
            <a:r>
              <a:rPr lang="es-MX" sz="2000" b="1" i="0" u="none" strike="noStrike" baseline="0" dirty="0">
                <a:latin typeface="Arial-BoldMT"/>
              </a:rPr>
              <a:t>Factores que modifican el manto hidrolipídico</a:t>
            </a:r>
            <a:endParaRPr lang="es-419" sz="4000" dirty="0"/>
          </a:p>
        </p:txBody>
      </p:sp>
      <p:graphicFrame>
        <p:nvGraphicFramePr>
          <p:cNvPr id="4" name="Marcador de contenido 3">
            <a:extLst>
              <a:ext uri="{FF2B5EF4-FFF2-40B4-BE49-F238E27FC236}">
                <a16:creationId xmlns:a16="http://schemas.microsoft.com/office/drawing/2014/main" id="{59F03B92-3066-4FF2-A1B2-D6AB7DF575EF}"/>
              </a:ext>
            </a:extLst>
          </p:cNvPr>
          <p:cNvGraphicFramePr>
            <a:graphicFrameLocks noGrp="1"/>
          </p:cNvGraphicFramePr>
          <p:nvPr>
            <p:ph idx="1"/>
            <p:extLst>
              <p:ext uri="{D42A27DB-BD31-4B8C-83A1-F6EECF244321}">
                <p14:modId xmlns:p14="http://schemas.microsoft.com/office/powerpoint/2010/main" val="3856341114"/>
              </p:ext>
            </p:extLst>
          </p:nvPr>
        </p:nvGraphicFramePr>
        <p:xfrm>
          <a:off x="-1060173" y="824947"/>
          <a:ext cx="8865703"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La bolsa de la vida: Tópicos de ser viejo y ser joven">
            <a:extLst>
              <a:ext uri="{FF2B5EF4-FFF2-40B4-BE49-F238E27FC236}">
                <a16:creationId xmlns:a16="http://schemas.microsoft.com/office/drawing/2014/main" id="{D6DBEB02-5BD2-4CD4-B86F-4EF618D087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1991" y="2027583"/>
            <a:ext cx="5199769" cy="346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7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E1EE1C-5D7F-4510-AD8C-3AE10F7BA2B3}"/>
              </a:ext>
            </a:extLst>
          </p:cNvPr>
          <p:cNvSpPr>
            <a:spLocks noGrp="1"/>
          </p:cNvSpPr>
          <p:nvPr>
            <p:ph idx="1"/>
          </p:nvPr>
        </p:nvSpPr>
        <p:spPr>
          <a:xfrm>
            <a:off x="6450614" y="1066800"/>
            <a:ext cx="4580350" cy="4724399"/>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algn="l"/>
            <a:r>
              <a:rPr lang="es-MX" sz="2000" b="0" i="0" u="none" strike="noStrike" baseline="0" dirty="0">
                <a:latin typeface="ArialMT"/>
              </a:rPr>
              <a:t>La principal función de la piel es la de adaptación y la conexión del individuo con el medio ambiente, ejerce importantes funciones protectoras, ejemplo frente a las agresiones de tipo mecánico. Depende esta función del tejido subcutáneo graso, que amortigua, de la dermis, que permite el estiramiento y compresión, y de la epidermis que genera resistencia </a:t>
            </a:r>
            <a:r>
              <a:rPr lang="es-419" sz="2000" b="0" i="0" u="none" strike="noStrike" baseline="0" dirty="0">
                <a:latin typeface="ArialMT"/>
              </a:rPr>
              <a:t>y extensibilidad.</a:t>
            </a:r>
            <a:endParaRPr lang="es-419" sz="2800" dirty="0"/>
          </a:p>
        </p:txBody>
      </p:sp>
      <p:pic>
        <p:nvPicPr>
          <p:cNvPr id="1026" name="Picture 2" descr="La Piel - Epidermis by requenamorales94">
            <a:extLst>
              <a:ext uri="{FF2B5EF4-FFF2-40B4-BE49-F238E27FC236}">
                <a16:creationId xmlns:a16="http://schemas.microsoft.com/office/drawing/2014/main" id="{D13A91D8-18E8-41EE-AA69-A6FA1C60D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40" b="8212"/>
          <a:stretch/>
        </p:blipFill>
        <p:spPr bwMode="auto">
          <a:xfrm>
            <a:off x="550632" y="1553816"/>
            <a:ext cx="5720678" cy="337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2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708E47-2F78-44E5-89F1-F31B99A8A446}"/>
              </a:ext>
            </a:extLst>
          </p:cNvPr>
          <p:cNvSpPr>
            <a:spLocks noGrp="1"/>
          </p:cNvSpPr>
          <p:nvPr>
            <p:ph type="title"/>
          </p:nvPr>
        </p:nvSpPr>
        <p:spPr>
          <a:xfrm>
            <a:off x="1419709" y="245419"/>
            <a:ext cx="6028013" cy="448281"/>
          </a:xfrm>
        </p:spPr>
        <p:txBody>
          <a:bodyPr>
            <a:normAutofit fontScale="90000"/>
          </a:bodyPr>
          <a:lstStyle/>
          <a:p>
            <a:r>
              <a:rPr lang="es-MX" sz="2400" b="1" i="0" u="none" strike="noStrike" baseline="0" dirty="0">
                <a:latin typeface="Arial-BoldMT"/>
              </a:rPr>
              <a:t>Factores que modifican el manto hidrolipídico</a:t>
            </a:r>
            <a:endParaRPr lang="es-419" sz="2400" dirty="0"/>
          </a:p>
        </p:txBody>
      </p:sp>
      <p:graphicFrame>
        <p:nvGraphicFramePr>
          <p:cNvPr id="4" name="Marcador de contenido 3">
            <a:extLst>
              <a:ext uri="{FF2B5EF4-FFF2-40B4-BE49-F238E27FC236}">
                <a16:creationId xmlns:a16="http://schemas.microsoft.com/office/drawing/2014/main" id="{47990306-3344-43C2-8B07-0871B585F0DA}"/>
              </a:ext>
            </a:extLst>
          </p:cNvPr>
          <p:cNvGraphicFramePr>
            <a:graphicFrameLocks noGrp="1"/>
          </p:cNvGraphicFramePr>
          <p:nvPr>
            <p:ph idx="1"/>
            <p:extLst>
              <p:ext uri="{D42A27DB-BD31-4B8C-83A1-F6EECF244321}">
                <p14:modId xmlns:p14="http://schemas.microsoft.com/office/powerpoint/2010/main" val="3874670028"/>
              </p:ext>
            </p:extLst>
          </p:nvPr>
        </p:nvGraphicFramePr>
        <p:xfrm>
          <a:off x="622852" y="349144"/>
          <a:ext cx="12192000" cy="5030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Viajar a Tailandia de luna de miel, la pareja de la familia disfrutando de  tomar baños de sol y mar, en Playa Paraíso, turismo de vacaciones y relax  Fotografía de stock -">
            <a:extLst>
              <a:ext uri="{FF2B5EF4-FFF2-40B4-BE49-F238E27FC236}">
                <a16:creationId xmlns:a16="http://schemas.microsoft.com/office/drawing/2014/main" id="{3CC787B7-8B03-4723-9C27-2486C34699B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81" t="32077" b="11834"/>
          <a:stretch/>
        </p:blipFill>
        <p:spPr bwMode="auto">
          <a:xfrm>
            <a:off x="2976251" y="4222352"/>
            <a:ext cx="6239497" cy="261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0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A383FF4-6558-4DA5-865A-25639F5E4A48}"/>
              </a:ext>
            </a:extLst>
          </p:cNvPr>
          <p:cNvSpPr>
            <a:spLocks noGrp="1"/>
          </p:cNvSpPr>
          <p:nvPr>
            <p:ph type="title"/>
          </p:nvPr>
        </p:nvSpPr>
        <p:spPr>
          <a:xfrm>
            <a:off x="1247431" y="265043"/>
            <a:ext cx="9906000" cy="612845"/>
          </a:xfrm>
        </p:spPr>
        <p:txBody>
          <a:bodyPr>
            <a:normAutofit/>
          </a:bodyPr>
          <a:lstStyle/>
          <a:p>
            <a:r>
              <a:rPr lang="es-MX" sz="2400" b="1" i="0" u="none" strike="noStrike" baseline="0" dirty="0">
                <a:latin typeface="Arial-BoldMT"/>
              </a:rPr>
              <a:t>Factores que modifican el manto hidrolipídico</a:t>
            </a:r>
            <a:endParaRPr lang="es-419" sz="2400" dirty="0"/>
          </a:p>
        </p:txBody>
      </p:sp>
      <p:graphicFrame>
        <p:nvGraphicFramePr>
          <p:cNvPr id="5" name="Marcador de contenido 4">
            <a:extLst>
              <a:ext uri="{FF2B5EF4-FFF2-40B4-BE49-F238E27FC236}">
                <a16:creationId xmlns:a16="http://schemas.microsoft.com/office/drawing/2014/main" id="{3658AD24-D976-4124-AED7-19D4ED407D5F}"/>
              </a:ext>
            </a:extLst>
          </p:cNvPr>
          <p:cNvGraphicFramePr>
            <a:graphicFrameLocks noGrp="1"/>
          </p:cNvGraphicFramePr>
          <p:nvPr>
            <p:ph idx="1"/>
            <p:extLst>
              <p:ext uri="{D42A27DB-BD31-4B8C-83A1-F6EECF244321}">
                <p14:modId xmlns:p14="http://schemas.microsoft.com/office/powerpoint/2010/main" val="1701585715"/>
              </p:ext>
            </p:extLst>
          </p:nvPr>
        </p:nvGraphicFramePr>
        <p:xfrm>
          <a:off x="0" y="911715"/>
          <a:ext cx="11741426"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osmética nociva: los siete tóxicos ocultos en tus productos de higiene y  belleza - EcoDiario.es">
            <a:extLst>
              <a:ext uri="{FF2B5EF4-FFF2-40B4-BE49-F238E27FC236}">
                <a16:creationId xmlns:a16="http://schemas.microsoft.com/office/drawing/2014/main" id="{B5D6C3A0-DEA1-47F3-A9AA-F1C0F97F12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6791"/>
          <a:stretch/>
        </p:blipFill>
        <p:spPr bwMode="auto">
          <a:xfrm>
            <a:off x="3245196" y="4175428"/>
            <a:ext cx="5910470" cy="268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62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481B7-B3A2-4F62-BD8F-4D86E2AAC8D9}"/>
              </a:ext>
            </a:extLst>
          </p:cNvPr>
          <p:cNvSpPr>
            <a:spLocks noGrp="1"/>
          </p:cNvSpPr>
          <p:nvPr>
            <p:ph type="title"/>
          </p:nvPr>
        </p:nvSpPr>
        <p:spPr>
          <a:xfrm>
            <a:off x="1143000" y="2385392"/>
            <a:ext cx="9906000" cy="1250467"/>
          </a:xfrm>
        </p:spPr>
        <p:txBody>
          <a:bodyPr>
            <a:normAutofit fontScale="90000"/>
          </a:bodyPr>
          <a:lstStyle/>
          <a:p>
            <a:pPr algn="ctr"/>
            <a:br>
              <a:rPr lang="es-419" sz="4400" b="1" dirty="0"/>
            </a:br>
            <a:r>
              <a:rPr lang="es-419" sz="4400" b="1" dirty="0"/>
              <a:t>permeabilidad cutánea</a:t>
            </a:r>
          </a:p>
        </p:txBody>
      </p:sp>
    </p:spTree>
    <p:extLst>
      <p:ext uri="{BB962C8B-B14F-4D97-AF65-F5344CB8AC3E}">
        <p14:creationId xmlns:p14="http://schemas.microsoft.com/office/powerpoint/2010/main" val="2709477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4C5FC331-0D4B-4619-9FDC-E21B3E492656}"/>
              </a:ext>
            </a:extLst>
          </p:cNvPr>
          <p:cNvGraphicFramePr>
            <a:graphicFrameLocks noGrp="1"/>
          </p:cNvGraphicFramePr>
          <p:nvPr>
            <p:ph idx="1"/>
            <p:extLst>
              <p:ext uri="{D42A27DB-BD31-4B8C-83A1-F6EECF244321}">
                <p14:modId xmlns:p14="http://schemas.microsoft.com/office/powerpoint/2010/main" val="3221713216"/>
              </p:ext>
            </p:extLst>
          </p:nvPr>
        </p:nvGraphicFramePr>
        <p:xfrm>
          <a:off x="1315278" y="858009"/>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PERMEABILIDAD DE LA PIEL - OPTIMA - Noticias de Belleza">
            <a:extLst>
              <a:ext uri="{FF2B5EF4-FFF2-40B4-BE49-F238E27FC236}">
                <a16:creationId xmlns:a16="http://schemas.microsoft.com/office/drawing/2014/main" id="{A84B7DF2-95EC-411D-BB10-DAEF807569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630682"/>
            <a:ext cx="48768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5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0C0FC11-29BD-4AC4-BA98-82A74BDE90B1}"/>
              </a:ext>
            </a:extLst>
          </p:cNvPr>
          <p:cNvGraphicFramePr>
            <a:graphicFrameLocks noGrp="1"/>
          </p:cNvGraphicFramePr>
          <p:nvPr>
            <p:ph idx="1"/>
            <p:extLst>
              <p:ext uri="{D42A27DB-BD31-4B8C-83A1-F6EECF244321}">
                <p14:modId xmlns:p14="http://schemas.microsoft.com/office/powerpoint/2010/main" val="3730763513"/>
              </p:ext>
            </p:extLst>
          </p:nvPr>
        </p:nvGraphicFramePr>
        <p:xfrm>
          <a:off x="245165" y="897835"/>
          <a:ext cx="11701669" cy="506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762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04DC770-3D1D-4B2C-905A-6D7B27563707}"/>
              </a:ext>
            </a:extLst>
          </p:cNvPr>
          <p:cNvSpPr>
            <a:spLocks noGrp="1"/>
          </p:cNvSpPr>
          <p:nvPr>
            <p:ph idx="1"/>
          </p:nvPr>
        </p:nvSpPr>
        <p:spPr>
          <a:xfrm>
            <a:off x="1143000" y="483635"/>
            <a:ext cx="9905999" cy="2945365"/>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pPr algn="l"/>
            <a:r>
              <a:rPr lang="es-MX" sz="2000" b="0" i="0" u="none" strike="noStrike" baseline="0" dirty="0">
                <a:latin typeface="ArialMT"/>
              </a:rPr>
              <a:t>La superficie de la piel se comporta como una membrana de carga negativa que tiene barrera dieléctrica que impide que entren agua y electrolitos debido a la queratina. Pero se puede modificar con la aplicación de estímulos mecánicos o </a:t>
            </a:r>
            <a:r>
              <a:rPr lang="es-MX" sz="2000" b="0" i="0" u="none" strike="noStrike" baseline="0" dirty="0" err="1">
                <a:latin typeface="ArialMT"/>
              </a:rPr>
              <a:t>electroestéticos</a:t>
            </a:r>
            <a:r>
              <a:rPr lang="es-MX" sz="2000" b="0" i="0" u="none" strike="noStrike" baseline="0" dirty="0">
                <a:latin typeface="ArialMT"/>
              </a:rPr>
              <a:t> como la </a:t>
            </a:r>
            <a:r>
              <a:rPr lang="es-419" sz="2000" b="0" i="0" u="none" strike="noStrike" baseline="0" dirty="0">
                <a:latin typeface="ArialMT"/>
              </a:rPr>
              <a:t>Iontoforesis.</a:t>
            </a:r>
          </a:p>
          <a:p>
            <a:pPr algn="l"/>
            <a:r>
              <a:rPr lang="es-MX" sz="2000" b="0" i="0" u="none" strike="noStrike" baseline="0" dirty="0">
                <a:latin typeface="ArialMT"/>
              </a:rPr>
              <a:t>El peeling es un tratamiento que influye en la permeabilidad, dado que libera a la epidermis de </a:t>
            </a:r>
            <a:r>
              <a:rPr lang="es-MX" sz="2000" b="0" i="0" u="none" strike="noStrike" baseline="0" dirty="0" err="1">
                <a:latin typeface="ArialMT"/>
              </a:rPr>
              <a:t>corneocitos</a:t>
            </a:r>
            <a:r>
              <a:rPr lang="es-MX" sz="2000" b="0" i="0" u="none" strike="noStrike" baseline="0" dirty="0">
                <a:latin typeface="ArialMT"/>
              </a:rPr>
              <a:t> o células muertas, permitiendo una mejor penetración de los productos a </a:t>
            </a:r>
            <a:r>
              <a:rPr lang="es-419" sz="2000" b="0" i="0" u="none" strike="noStrike" baseline="0" dirty="0">
                <a:latin typeface="ArialMT"/>
              </a:rPr>
              <a:t>aplicar.</a:t>
            </a:r>
            <a:endParaRPr lang="es-419" sz="2800" dirty="0"/>
          </a:p>
        </p:txBody>
      </p:sp>
      <p:pic>
        <p:nvPicPr>
          <p:cNvPr id="5122" name="Picture 2" descr="Tratamiento con espátula del ultrasonidos - YouTube">
            <a:extLst>
              <a:ext uri="{FF2B5EF4-FFF2-40B4-BE49-F238E27FC236}">
                <a16:creationId xmlns:a16="http://schemas.microsoft.com/office/drawing/2014/main" id="{AB27634A-BFAD-4DEA-9723-7F78D1B9AF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04" b="15507"/>
          <a:stretch/>
        </p:blipFill>
        <p:spPr bwMode="auto">
          <a:xfrm>
            <a:off x="3306374" y="3655873"/>
            <a:ext cx="5579251" cy="294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31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E5805-F40B-4DE1-B522-AB6D5AC1A43D}"/>
              </a:ext>
            </a:extLst>
          </p:cNvPr>
          <p:cNvSpPr>
            <a:spLocks noGrp="1"/>
          </p:cNvSpPr>
          <p:nvPr>
            <p:ph type="title"/>
          </p:nvPr>
        </p:nvSpPr>
        <p:spPr>
          <a:xfrm>
            <a:off x="1525726" y="552256"/>
            <a:ext cx="9905998" cy="1478570"/>
          </a:xfrm>
        </p:spPr>
        <p:txBody>
          <a:bodyPr>
            <a:normAutofit/>
          </a:bodyPr>
          <a:lstStyle/>
          <a:p>
            <a:r>
              <a:rPr lang="es-MX" sz="2400" b="1" i="0" u="none" strike="noStrike" baseline="0" dirty="0">
                <a:latin typeface="ArialMT"/>
              </a:rPr>
              <a:t>vías por las cuales puede penetrar el producto:</a:t>
            </a:r>
            <a:br>
              <a:rPr lang="es-MX" sz="2400" b="1" i="0" u="none" strike="noStrike" baseline="0" dirty="0">
                <a:latin typeface="ArialMT"/>
              </a:rPr>
            </a:br>
            <a:endParaRPr lang="es-419" sz="2400" b="1" dirty="0"/>
          </a:p>
        </p:txBody>
      </p:sp>
      <p:graphicFrame>
        <p:nvGraphicFramePr>
          <p:cNvPr id="4" name="Marcador de contenido 3">
            <a:extLst>
              <a:ext uri="{FF2B5EF4-FFF2-40B4-BE49-F238E27FC236}">
                <a16:creationId xmlns:a16="http://schemas.microsoft.com/office/drawing/2014/main" id="{C456D74E-E81A-4A79-B245-2901A30AF595}"/>
              </a:ext>
            </a:extLst>
          </p:cNvPr>
          <p:cNvGraphicFramePr>
            <a:graphicFrameLocks noGrp="1"/>
          </p:cNvGraphicFramePr>
          <p:nvPr>
            <p:ph idx="1"/>
            <p:extLst>
              <p:ext uri="{D42A27DB-BD31-4B8C-83A1-F6EECF244321}">
                <p14:modId xmlns:p14="http://schemas.microsoft.com/office/powerpoint/2010/main" val="1809362499"/>
              </p:ext>
            </p:extLst>
          </p:nvPr>
        </p:nvGraphicFramePr>
        <p:xfrm>
          <a:off x="1141412" y="1762539"/>
          <a:ext cx="9905999" cy="402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05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4239644-CB2C-4F9E-9DEF-9DC7FB9594FA}"/>
              </a:ext>
            </a:extLst>
          </p:cNvPr>
          <p:cNvSpPr>
            <a:spLocks noGrp="1"/>
          </p:cNvSpPr>
          <p:nvPr>
            <p:ph idx="1"/>
          </p:nvPr>
        </p:nvSpPr>
        <p:spPr>
          <a:xfrm>
            <a:off x="1262270" y="990530"/>
            <a:ext cx="9905999" cy="1063557"/>
          </a:xfrm>
        </p:spPr>
        <p:style>
          <a:lnRef idx="2">
            <a:schemeClr val="accent3"/>
          </a:lnRef>
          <a:fillRef idx="1">
            <a:schemeClr val="lt1"/>
          </a:fillRef>
          <a:effectRef idx="0">
            <a:schemeClr val="accent3"/>
          </a:effectRef>
          <a:fontRef idx="minor">
            <a:schemeClr val="dk1"/>
          </a:fontRef>
        </p:style>
        <p:txBody>
          <a:bodyPr/>
          <a:lstStyle/>
          <a:p>
            <a:pPr algn="l"/>
            <a:r>
              <a:rPr lang="es-MX" sz="1800" i="0" u="none" strike="noStrike" baseline="0" dirty="0">
                <a:latin typeface="Arial-BoldMT"/>
              </a:rPr>
              <a:t>La penetración de sustancias a través de la piel se realiza por los espacios libres entre las células (intercelular), a través de las células (intracelular) y por los anexos </a:t>
            </a:r>
            <a:r>
              <a:rPr lang="es-419" sz="1800" i="0" u="none" strike="noStrike" baseline="0" dirty="0">
                <a:latin typeface="Arial-BoldMT"/>
              </a:rPr>
              <a:t>(</a:t>
            </a:r>
            <a:r>
              <a:rPr lang="es-419" sz="1800" i="0" u="none" strike="noStrike" baseline="0" dirty="0" err="1">
                <a:latin typeface="Arial-BoldMT"/>
              </a:rPr>
              <a:t>transanexial</a:t>
            </a:r>
            <a:r>
              <a:rPr lang="es-419" sz="1800" i="0" u="none" strike="noStrike" baseline="0" dirty="0">
                <a:latin typeface="Arial-BoldMT"/>
              </a:rPr>
              <a:t>).</a:t>
            </a:r>
            <a:endParaRPr lang="es-419" dirty="0"/>
          </a:p>
        </p:txBody>
      </p:sp>
      <p:pic>
        <p:nvPicPr>
          <p:cNvPr id="6146" name="Picture 2" descr="Sistemas terapéuticos de penetración transdérmica">
            <a:extLst>
              <a:ext uri="{FF2B5EF4-FFF2-40B4-BE49-F238E27FC236}">
                <a16:creationId xmlns:a16="http://schemas.microsoft.com/office/drawing/2014/main" id="{48EB6DA3-5A77-4C38-B13F-55CBF997A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516" y="2527852"/>
            <a:ext cx="5346967" cy="386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73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6AAD8-DCC9-4900-B831-B97F66C2C89C}"/>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F4560652-CA43-48FD-A420-5E4E69F8AAE6}"/>
              </a:ext>
            </a:extLst>
          </p:cNvPr>
          <p:cNvSpPr>
            <a:spLocks noGrp="1"/>
          </p:cNvSpPr>
          <p:nvPr>
            <p:ph idx="1"/>
          </p:nvPr>
        </p:nvSpPr>
        <p:spPr/>
        <p:txBody>
          <a:bodyPr/>
          <a:lstStyle/>
          <a:p>
            <a:endParaRPr lang="es-419"/>
          </a:p>
        </p:txBody>
      </p:sp>
      <p:pic>
        <p:nvPicPr>
          <p:cNvPr id="4" name="Imagen 3">
            <a:extLst>
              <a:ext uri="{FF2B5EF4-FFF2-40B4-BE49-F238E27FC236}">
                <a16:creationId xmlns:a16="http://schemas.microsoft.com/office/drawing/2014/main" id="{6432D59A-A101-450D-96CA-08F30A3E4F0F}"/>
              </a:ext>
            </a:extLst>
          </p:cNvPr>
          <p:cNvPicPr>
            <a:picLocks noChangeAspect="1"/>
          </p:cNvPicPr>
          <p:nvPr/>
        </p:nvPicPr>
        <p:blipFill rotWithShape="1">
          <a:blip r:embed="rId2"/>
          <a:srcRect l="21848" t="17955" r="22609" b="33905"/>
          <a:stretch/>
        </p:blipFill>
        <p:spPr>
          <a:xfrm>
            <a:off x="516833" y="756995"/>
            <a:ext cx="10967025" cy="5344009"/>
          </a:xfrm>
          <a:prstGeom prst="rect">
            <a:avLst/>
          </a:prstGeom>
        </p:spPr>
      </p:pic>
    </p:spTree>
    <p:extLst>
      <p:ext uri="{BB962C8B-B14F-4D97-AF65-F5344CB8AC3E}">
        <p14:creationId xmlns:p14="http://schemas.microsoft.com/office/powerpoint/2010/main" val="4135546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61C11-646E-4BD3-B674-F24061938A70}"/>
              </a:ext>
            </a:extLst>
          </p:cNvPr>
          <p:cNvSpPr>
            <a:spLocks noGrp="1"/>
          </p:cNvSpPr>
          <p:nvPr>
            <p:ph type="title"/>
          </p:nvPr>
        </p:nvSpPr>
        <p:spPr>
          <a:xfrm>
            <a:off x="1287187" y="113278"/>
            <a:ext cx="9905998" cy="759708"/>
          </a:xfrm>
        </p:spPr>
        <p:txBody>
          <a:bodyPr>
            <a:normAutofit/>
          </a:bodyPr>
          <a:lstStyle/>
          <a:p>
            <a:r>
              <a:rPr lang="es-419" sz="3200" b="1" i="0" u="none" strike="noStrike" baseline="0" dirty="0">
                <a:latin typeface="Arial-BoldMT"/>
              </a:rPr>
              <a:t>Grados de penetración</a:t>
            </a:r>
            <a:endParaRPr lang="es-419" sz="3200" dirty="0"/>
          </a:p>
        </p:txBody>
      </p:sp>
      <p:sp>
        <p:nvSpPr>
          <p:cNvPr id="3" name="Marcador de contenido 2">
            <a:extLst>
              <a:ext uri="{FF2B5EF4-FFF2-40B4-BE49-F238E27FC236}">
                <a16:creationId xmlns:a16="http://schemas.microsoft.com/office/drawing/2014/main" id="{5B52B40B-9FAD-499A-B9D1-7BBE9C4832E1}"/>
              </a:ext>
            </a:extLst>
          </p:cNvPr>
          <p:cNvSpPr>
            <a:spLocks noGrp="1"/>
          </p:cNvSpPr>
          <p:nvPr>
            <p:ph idx="1"/>
          </p:nvPr>
        </p:nvSpPr>
        <p:spPr>
          <a:xfrm>
            <a:off x="753788" y="1598859"/>
            <a:ext cx="5342212" cy="4801941"/>
          </a:xfrm>
        </p:spPr>
        <p:style>
          <a:lnRef idx="2">
            <a:schemeClr val="accent4"/>
          </a:lnRef>
          <a:fillRef idx="1">
            <a:schemeClr val="lt1"/>
          </a:fillRef>
          <a:effectRef idx="0">
            <a:schemeClr val="accent4"/>
          </a:effectRef>
          <a:fontRef idx="minor">
            <a:schemeClr val="dk1"/>
          </a:fontRef>
        </p:style>
        <p:txBody>
          <a:bodyPr>
            <a:normAutofit lnSpcReduction="10000"/>
          </a:bodyPr>
          <a:lstStyle/>
          <a:p>
            <a:pPr algn="l"/>
            <a:r>
              <a:rPr lang="es-MX" sz="1800" b="0" i="0" u="none" strike="noStrike" baseline="0" dirty="0">
                <a:latin typeface="ArialMT"/>
              </a:rPr>
              <a:t>Para el paso de sustancias a través de la piel son determinantes el espesor de la epidermis, el diámetro y número de los folículos pilosebáceos. También influye la característica de la sustancia en cuanto al tamaño de sus moléculas, solubilidad y carácter </a:t>
            </a:r>
            <a:r>
              <a:rPr lang="es-419" sz="1800" b="0" i="0" u="none" strike="noStrike" baseline="0" dirty="0">
                <a:latin typeface="ArialMT"/>
              </a:rPr>
              <a:t>electrolítico.</a:t>
            </a:r>
          </a:p>
          <a:p>
            <a:pPr algn="l"/>
            <a:endParaRPr lang="es-419" sz="1800" dirty="0">
              <a:latin typeface="ArialMT"/>
            </a:endParaRPr>
          </a:p>
          <a:p>
            <a:pPr algn="l"/>
            <a:r>
              <a:rPr lang="es-MX" sz="1800" b="0" i="0" u="none" strike="noStrike" baseline="0" dirty="0">
                <a:latin typeface="ArialMT"/>
              </a:rPr>
              <a:t>El grado de penetración se clasifica en dos grupos:</a:t>
            </a:r>
          </a:p>
          <a:p>
            <a:pPr lvl="1"/>
            <a:r>
              <a:rPr lang="es-419" sz="1400" b="1" i="0" u="none" strike="noStrike" baseline="0" dirty="0">
                <a:latin typeface="Arial-BoldMT"/>
              </a:rPr>
              <a:t>Grados de penetración superficial</a:t>
            </a:r>
          </a:p>
          <a:p>
            <a:pPr lvl="1"/>
            <a:r>
              <a:rPr lang="es-419" sz="1400" b="1" i="0" u="none" strike="noStrike" baseline="0" dirty="0">
                <a:latin typeface="Arial-BoldMT"/>
              </a:rPr>
              <a:t>Grados de penetración profunda</a:t>
            </a:r>
            <a:endParaRPr lang="es-419" dirty="0"/>
          </a:p>
        </p:txBody>
      </p:sp>
      <p:pic>
        <p:nvPicPr>
          <p:cNvPr id="7170" name="Picture 2" descr="Piel - Wikipedia, la enciclopedia libre">
            <a:extLst>
              <a:ext uri="{FF2B5EF4-FFF2-40B4-BE49-F238E27FC236}">
                <a16:creationId xmlns:a16="http://schemas.microsoft.com/office/drawing/2014/main" id="{614CE23A-FCB1-4D7A-9F41-E56D6BF94C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54"/>
          <a:stretch/>
        </p:blipFill>
        <p:spPr bwMode="auto">
          <a:xfrm>
            <a:off x="6585537" y="2109867"/>
            <a:ext cx="5064710" cy="310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3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CFCB50-76D3-4B22-B705-8B94B8CC313C}"/>
              </a:ext>
            </a:extLst>
          </p:cNvPr>
          <p:cNvSpPr>
            <a:spLocks noGrp="1"/>
          </p:cNvSpPr>
          <p:nvPr>
            <p:ph type="title"/>
          </p:nvPr>
        </p:nvSpPr>
        <p:spPr/>
        <p:txBody>
          <a:bodyPr/>
          <a:lstStyle/>
          <a:p>
            <a:r>
              <a:rPr lang="es-MX" b="1" dirty="0">
                <a:latin typeface="Arial-BoldMT"/>
              </a:rPr>
              <a:t>Protege además de los agentes químicos </a:t>
            </a:r>
            <a:endParaRPr lang="es-419" dirty="0"/>
          </a:p>
        </p:txBody>
      </p:sp>
      <p:graphicFrame>
        <p:nvGraphicFramePr>
          <p:cNvPr id="4" name="Marcador de contenido 3">
            <a:extLst>
              <a:ext uri="{FF2B5EF4-FFF2-40B4-BE49-F238E27FC236}">
                <a16:creationId xmlns:a16="http://schemas.microsoft.com/office/drawing/2014/main" id="{B0F343FE-4CB6-47E3-BED0-D660485A78A2}"/>
              </a:ext>
            </a:extLst>
          </p:cNvPr>
          <p:cNvGraphicFramePr>
            <a:graphicFrameLocks noGrp="1"/>
          </p:cNvGraphicFramePr>
          <p:nvPr>
            <p:ph idx="1"/>
            <p:extLst>
              <p:ext uri="{D42A27DB-BD31-4B8C-83A1-F6EECF244321}">
                <p14:modId xmlns:p14="http://schemas.microsoft.com/office/powerpoint/2010/main" val="4199012029"/>
              </p:ext>
            </p:extLst>
          </p:nvPr>
        </p:nvGraphicFramePr>
        <p:xfrm>
          <a:off x="145774" y="618516"/>
          <a:ext cx="6910346" cy="6239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Sudor repentino ante algunos alimentos: soluciones para esta extraña pero  frecuente reacción | Bioguia">
            <a:extLst>
              <a:ext uri="{FF2B5EF4-FFF2-40B4-BE49-F238E27FC236}">
                <a16:creationId xmlns:a16="http://schemas.microsoft.com/office/drawing/2014/main" id="{663BE4EC-63AB-4B8E-B4A1-628650F8CF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986755"/>
            <a:ext cx="5142391" cy="308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9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CA2F54-9566-4C48-AD61-539ADDDE9A90}"/>
              </a:ext>
            </a:extLst>
          </p:cNvPr>
          <p:cNvSpPr>
            <a:spLocks noGrp="1"/>
          </p:cNvSpPr>
          <p:nvPr>
            <p:ph type="title"/>
          </p:nvPr>
        </p:nvSpPr>
        <p:spPr>
          <a:xfrm>
            <a:off x="1381540" y="362043"/>
            <a:ext cx="9905998" cy="554770"/>
          </a:xfrm>
        </p:spPr>
        <p:txBody>
          <a:bodyPr>
            <a:normAutofit/>
          </a:bodyPr>
          <a:lstStyle/>
          <a:p>
            <a:r>
              <a:rPr lang="es-419" sz="2400" b="1" i="0" u="none" strike="noStrike" baseline="0" dirty="0">
                <a:latin typeface="ArialMT"/>
              </a:rPr>
              <a:t>Grados de penetración superficial:</a:t>
            </a:r>
            <a:endParaRPr lang="es-419" sz="2400" b="1" dirty="0"/>
          </a:p>
        </p:txBody>
      </p:sp>
      <p:sp>
        <p:nvSpPr>
          <p:cNvPr id="3" name="Marcador de contenido 2">
            <a:extLst>
              <a:ext uri="{FF2B5EF4-FFF2-40B4-BE49-F238E27FC236}">
                <a16:creationId xmlns:a16="http://schemas.microsoft.com/office/drawing/2014/main" id="{7074665C-D68A-458E-81D3-2903354322AE}"/>
              </a:ext>
            </a:extLst>
          </p:cNvPr>
          <p:cNvSpPr>
            <a:spLocks noGrp="1"/>
          </p:cNvSpPr>
          <p:nvPr>
            <p:ph idx="1"/>
          </p:nvPr>
        </p:nvSpPr>
        <p:spPr>
          <a:xfrm>
            <a:off x="5963478" y="1161957"/>
            <a:ext cx="4712875" cy="4890052"/>
          </a:xfrm>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lvl="1"/>
            <a:r>
              <a:rPr lang="es-419" b="0" i="0" u="none" strike="noStrike" baseline="0" dirty="0">
                <a:latin typeface="ArialMT"/>
              </a:rPr>
              <a:t>Asimilación córnea o </a:t>
            </a:r>
            <a:r>
              <a:rPr lang="es-419" b="0" i="0" u="none" strike="noStrike" baseline="0" dirty="0" err="1">
                <a:latin typeface="ArialMT"/>
              </a:rPr>
              <a:t>Contactación</a:t>
            </a:r>
            <a:endParaRPr lang="es-419" b="0" i="0" u="none" strike="noStrike" baseline="0" dirty="0">
              <a:latin typeface="ArialMT"/>
            </a:endParaRPr>
          </a:p>
          <a:p>
            <a:pPr lvl="1"/>
            <a:r>
              <a:rPr lang="es-419" b="0" i="0" u="none" strike="noStrike" baseline="0" dirty="0">
                <a:latin typeface="ArialMT"/>
              </a:rPr>
              <a:t>Imbibición córnea</a:t>
            </a:r>
          </a:p>
          <a:p>
            <a:pPr algn="l"/>
            <a:r>
              <a:rPr lang="es-MX" sz="2000" b="0" i="0" u="none" strike="noStrike" baseline="0" dirty="0">
                <a:latin typeface="ArialMT"/>
              </a:rPr>
              <a:t>Las cremas de día o bases de maquillaje, contienen sustancias grasas que sustituyen el factor natural de humectación que la piel no produce. Las pieles finas, secas, delicadas y sensibles al medio ambiente son las que más se benefician con la </a:t>
            </a:r>
            <a:r>
              <a:rPr lang="es-419" sz="2000" b="0" i="0" u="none" strike="noStrike" baseline="0" dirty="0">
                <a:latin typeface="ArialMT"/>
              </a:rPr>
              <a:t>asimilación córnea.</a:t>
            </a:r>
            <a:endParaRPr lang="es-419" sz="2800" dirty="0"/>
          </a:p>
        </p:txBody>
      </p:sp>
      <p:pic>
        <p:nvPicPr>
          <p:cNvPr id="8194" name="Picture 2" descr="Capa córnea y barrera cutánea">
            <a:extLst>
              <a:ext uri="{FF2B5EF4-FFF2-40B4-BE49-F238E27FC236}">
                <a16:creationId xmlns:a16="http://schemas.microsoft.com/office/drawing/2014/main" id="{3ADF626F-07A0-494E-905D-1269A366BD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37" t="6100" r="51308" b="24770"/>
          <a:stretch/>
        </p:blipFill>
        <p:spPr bwMode="auto">
          <a:xfrm>
            <a:off x="1735757" y="1161957"/>
            <a:ext cx="3472347" cy="489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94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A78D2-3E2D-40E1-99AF-BE006158DF58}"/>
              </a:ext>
            </a:extLst>
          </p:cNvPr>
          <p:cNvSpPr>
            <a:spLocks noGrp="1"/>
          </p:cNvSpPr>
          <p:nvPr>
            <p:ph type="title"/>
          </p:nvPr>
        </p:nvSpPr>
        <p:spPr>
          <a:xfrm>
            <a:off x="1141413" y="101684"/>
            <a:ext cx="9905998" cy="1077759"/>
          </a:xfrm>
        </p:spPr>
        <p:txBody>
          <a:bodyPr>
            <a:normAutofit/>
          </a:bodyPr>
          <a:lstStyle/>
          <a:p>
            <a:r>
              <a:rPr lang="es-419" sz="2400" b="1" i="0" u="none" strike="noStrike" baseline="0" dirty="0">
                <a:latin typeface="ArialMT"/>
              </a:rPr>
              <a:t>Grados de penetración profunda:</a:t>
            </a:r>
            <a:endParaRPr lang="es-419" sz="2400" b="1" dirty="0"/>
          </a:p>
        </p:txBody>
      </p:sp>
      <p:sp>
        <p:nvSpPr>
          <p:cNvPr id="3" name="Marcador de contenido 2">
            <a:extLst>
              <a:ext uri="{FF2B5EF4-FFF2-40B4-BE49-F238E27FC236}">
                <a16:creationId xmlns:a16="http://schemas.microsoft.com/office/drawing/2014/main" id="{DD100818-F00F-4C1E-B983-C2EADB6648E0}"/>
              </a:ext>
            </a:extLst>
          </p:cNvPr>
          <p:cNvSpPr>
            <a:spLocks noGrp="1"/>
          </p:cNvSpPr>
          <p:nvPr>
            <p:ph idx="1"/>
          </p:nvPr>
        </p:nvSpPr>
        <p:spPr>
          <a:xfrm>
            <a:off x="397566" y="1325217"/>
            <a:ext cx="5340626" cy="4916557"/>
          </a:xfrm>
        </p:spPr>
        <p:style>
          <a:lnRef idx="3">
            <a:schemeClr val="lt1"/>
          </a:lnRef>
          <a:fillRef idx="1">
            <a:schemeClr val="accent1"/>
          </a:fillRef>
          <a:effectRef idx="1">
            <a:schemeClr val="accent1"/>
          </a:effectRef>
          <a:fontRef idx="minor">
            <a:schemeClr val="lt1"/>
          </a:fontRef>
        </p:style>
        <p:txBody>
          <a:bodyPr>
            <a:normAutofit fontScale="85000" lnSpcReduction="10000"/>
          </a:bodyPr>
          <a:lstStyle/>
          <a:p>
            <a:pPr lvl="1"/>
            <a:r>
              <a:rPr lang="es-MX" b="0" i="0" u="none" strike="noStrike" baseline="0" dirty="0">
                <a:solidFill>
                  <a:schemeClr val="bg1"/>
                </a:solidFill>
                <a:latin typeface="ArialMT"/>
              </a:rPr>
              <a:t>Penetración: Es cuando una sustancia llega a la capa basal de la epidermis.</a:t>
            </a:r>
          </a:p>
          <a:p>
            <a:pPr lvl="1"/>
            <a:r>
              <a:rPr lang="es-419" b="0" i="0" u="none" strike="noStrike" baseline="0" dirty="0">
                <a:solidFill>
                  <a:schemeClr val="bg1"/>
                </a:solidFill>
                <a:latin typeface="ArialMT"/>
              </a:rPr>
              <a:t>Absorción cutánea: </a:t>
            </a:r>
            <a:r>
              <a:rPr lang="es-MX" b="0" i="0" u="none" strike="noStrike" baseline="0" dirty="0">
                <a:solidFill>
                  <a:schemeClr val="bg1"/>
                </a:solidFill>
                <a:latin typeface="ArialMT"/>
              </a:rPr>
              <a:t>Es el fenómeno por el cual una sustancia atraviesa la capa córnea de la epidermis, penetra en la dermis y se difunde por el torrente sanguíneo.</a:t>
            </a:r>
          </a:p>
          <a:p>
            <a:pPr algn="l"/>
            <a:r>
              <a:rPr lang="es-MX" sz="2000" b="0" i="0" u="none" strike="noStrike" baseline="0" dirty="0">
                <a:solidFill>
                  <a:schemeClr val="bg1"/>
                </a:solidFill>
                <a:latin typeface="ArialMT"/>
              </a:rPr>
              <a:t>Las sustancias que presentan este tipo de absorción son de alta liposolubilidad: </a:t>
            </a:r>
            <a:r>
              <a:rPr lang="es-419" sz="2000" b="0" i="0" u="none" strike="noStrike" baseline="0" dirty="0">
                <a:solidFill>
                  <a:schemeClr val="bg1"/>
                </a:solidFill>
                <a:latin typeface="ArialMT"/>
              </a:rPr>
              <a:t>Hormonas esteroides, insecticidas, gases, líquidos volátiles liposolubles, esencias vegetales, vitaminas liposolubles, grasas de origen animal (aceite de tortuga, tiburón, </a:t>
            </a:r>
            <a:r>
              <a:rPr lang="es-MX" sz="2000" b="0" i="0" u="none" strike="noStrike" baseline="0" dirty="0">
                <a:solidFill>
                  <a:schemeClr val="bg1"/>
                </a:solidFill>
                <a:latin typeface="ArialMT"/>
              </a:rPr>
              <a:t>hígado de bacalao) y origen vegetal (aceite de ricino, nuez, aguacate y almendras </a:t>
            </a:r>
            <a:r>
              <a:rPr lang="es-419" sz="2000" b="0" i="0" u="none" strike="noStrike" baseline="0" dirty="0">
                <a:solidFill>
                  <a:schemeClr val="bg1"/>
                </a:solidFill>
                <a:latin typeface="ArialMT"/>
              </a:rPr>
              <a:t>dulces).</a:t>
            </a:r>
            <a:endParaRPr lang="es-419" sz="2800" dirty="0">
              <a:solidFill>
                <a:schemeClr val="bg1"/>
              </a:solidFill>
            </a:endParaRPr>
          </a:p>
        </p:txBody>
      </p:sp>
      <p:pic>
        <p:nvPicPr>
          <p:cNvPr id="9218" name="Picture 2" descr="PERMEABILIDAD CUTÁNEA, ¿A PRUEBA DE FUEGO?">
            <a:extLst>
              <a:ext uri="{FF2B5EF4-FFF2-40B4-BE49-F238E27FC236}">
                <a16:creationId xmlns:a16="http://schemas.microsoft.com/office/drawing/2014/main" id="{F878713F-3271-46F0-9166-779A83627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662" y="1548018"/>
            <a:ext cx="5416495" cy="420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74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0FD62C1-3359-4FCD-AF04-E08C91056F7B}"/>
              </a:ext>
            </a:extLst>
          </p:cNvPr>
          <p:cNvPicPr>
            <a:picLocks noGrp="1" noChangeAspect="1"/>
          </p:cNvPicPr>
          <p:nvPr>
            <p:ph idx="1"/>
          </p:nvPr>
        </p:nvPicPr>
        <p:blipFill rotWithShape="1">
          <a:blip r:embed="rId2"/>
          <a:srcRect l="19942" t="16791" r="21575" b="7109"/>
          <a:stretch/>
        </p:blipFill>
        <p:spPr>
          <a:xfrm>
            <a:off x="1721407" y="228600"/>
            <a:ext cx="8749185" cy="6400800"/>
          </a:xfrm>
          <a:prstGeom prst="rect">
            <a:avLst/>
          </a:prstGeom>
        </p:spPr>
      </p:pic>
    </p:spTree>
    <p:extLst>
      <p:ext uri="{BB962C8B-B14F-4D97-AF65-F5344CB8AC3E}">
        <p14:creationId xmlns:p14="http://schemas.microsoft.com/office/powerpoint/2010/main" val="331194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89308-6AF9-48EC-ADC0-D7889BE33087}"/>
              </a:ext>
            </a:extLst>
          </p:cNvPr>
          <p:cNvSpPr>
            <a:spLocks noGrp="1"/>
          </p:cNvSpPr>
          <p:nvPr>
            <p:ph type="title"/>
          </p:nvPr>
        </p:nvSpPr>
        <p:spPr>
          <a:xfrm>
            <a:off x="1141413" y="618518"/>
            <a:ext cx="9905998" cy="745825"/>
          </a:xfrm>
        </p:spPr>
        <p:txBody>
          <a:bodyPr>
            <a:normAutofit/>
          </a:bodyPr>
          <a:lstStyle/>
          <a:p>
            <a:r>
              <a:rPr lang="es-MX" sz="2800" b="1" i="0" u="none" strike="noStrike" baseline="0" dirty="0">
                <a:latin typeface="Arial-BoldMT"/>
              </a:rPr>
              <a:t>Importancia de la permeabilidad cutánea:</a:t>
            </a:r>
            <a:endParaRPr lang="es-419" sz="2800" dirty="0"/>
          </a:p>
        </p:txBody>
      </p:sp>
      <p:graphicFrame>
        <p:nvGraphicFramePr>
          <p:cNvPr id="4" name="Marcador de contenido 3">
            <a:extLst>
              <a:ext uri="{FF2B5EF4-FFF2-40B4-BE49-F238E27FC236}">
                <a16:creationId xmlns:a16="http://schemas.microsoft.com/office/drawing/2014/main" id="{3AC8B9A4-7E62-4AC3-A9B1-61E049C052C0}"/>
              </a:ext>
            </a:extLst>
          </p:cNvPr>
          <p:cNvGraphicFramePr>
            <a:graphicFrameLocks noGrp="1"/>
          </p:cNvGraphicFramePr>
          <p:nvPr>
            <p:ph idx="1"/>
            <p:extLst>
              <p:ext uri="{D42A27DB-BD31-4B8C-83A1-F6EECF244321}">
                <p14:modId xmlns:p14="http://schemas.microsoft.com/office/powerpoint/2010/main" val="368771817"/>
              </p:ext>
            </p:extLst>
          </p:nvPr>
        </p:nvGraphicFramePr>
        <p:xfrm>
          <a:off x="1141412" y="1582057"/>
          <a:ext cx="9905999" cy="4209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282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57F0235-ECEB-4734-88B4-C57229A89324}"/>
              </a:ext>
            </a:extLst>
          </p:cNvPr>
          <p:cNvSpPr>
            <a:spLocks noGrp="1"/>
          </p:cNvSpPr>
          <p:nvPr>
            <p:ph idx="1"/>
          </p:nvPr>
        </p:nvSpPr>
        <p:spPr>
          <a:xfrm>
            <a:off x="1143000" y="1498600"/>
            <a:ext cx="9905999" cy="3860800"/>
          </a:xfrm>
        </p:spPr>
        <p:style>
          <a:lnRef idx="3">
            <a:schemeClr val="lt1"/>
          </a:lnRef>
          <a:fillRef idx="1">
            <a:schemeClr val="accent2"/>
          </a:fillRef>
          <a:effectRef idx="1">
            <a:schemeClr val="accent2"/>
          </a:effectRef>
          <a:fontRef idx="minor">
            <a:schemeClr val="lt1"/>
          </a:fontRef>
        </p:style>
        <p:txBody>
          <a:bodyPr>
            <a:normAutofit fontScale="92500" lnSpcReduction="10000"/>
          </a:bodyPr>
          <a:lstStyle/>
          <a:p>
            <a:pPr algn="l"/>
            <a:r>
              <a:rPr lang="es-MX" sz="2000" b="0" i="0" u="none" strike="noStrike" baseline="0" dirty="0">
                <a:latin typeface="ArialMT"/>
              </a:rPr>
              <a:t>1.- Los ingredientes activos contenidos en los productos para el cuidado de la piel, penetran a través de los poros de los folículos pilosos, conductos de las glándulas sudoríparas o de los receptores específicos de la superficie de las membranas celulares </a:t>
            </a:r>
            <a:r>
              <a:rPr lang="es-419" sz="2000" b="0" i="0" u="none" strike="noStrike" baseline="0" dirty="0">
                <a:latin typeface="ArialMT"/>
              </a:rPr>
              <a:t>del estrato córneo (EC).</a:t>
            </a:r>
          </a:p>
          <a:p>
            <a:pPr algn="l"/>
            <a:r>
              <a:rPr lang="es-MX" sz="2000" b="0" i="0" u="none" strike="noStrike" baseline="0" dirty="0">
                <a:latin typeface="ArialMT"/>
              </a:rPr>
              <a:t>Esta capa es higroscópica debido en parte a su capacidad para retener agua en la queratina. Requiere de por lo menos 10% de humedad para mantener su flexibilidad y suavidad. La asociación de lípidos intercelulares con los </a:t>
            </a:r>
            <a:r>
              <a:rPr lang="es-MX" sz="2000" b="0" i="0" u="none" strike="noStrike" baseline="0" dirty="0" err="1">
                <a:latin typeface="ArialMT"/>
              </a:rPr>
              <a:t>corneocitos</a:t>
            </a:r>
            <a:r>
              <a:rPr lang="es-MX" sz="2000" b="0" i="0" u="none" strike="noStrike" baseline="0" dirty="0">
                <a:latin typeface="ArialMT"/>
              </a:rPr>
              <a:t> del EC es crucial para conservar esta función de barrera y su capacidad para atraer al agua.</a:t>
            </a:r>
          </a:p>
        </p:txBody>
      </p:sp>
    </p:spTree>
    <p:extLst>
      <p:ext uri="{BB962C8B-B14F-4D97-AF65-F5344CB8AC3E}">
        <p14:creationId xmlns:p14="http://schemas.microsoft.com/office/powerpoint/2010/main" val="2304769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50BA6A-D9D0-4CB6-8B67-E48E5CBF7562}"/>
              </a:ext>
            </a:extLst>
          </p:cNvPr>
          <p:cNvSpPr>
            <a:spLocks noGrp="1"/>
          </p:cNvSpPr>
          <p:nvPr>
            <p:ph idx="1"/>
          </p:nvPr>
        </p:nvSpPr>
        <p:spPr>
          <a:xfrm>
            <a:off x="954314" y="1349829"/>
            <a:ext cx="4909457" cy="3454399"/>
          </a:xfrm>
        </p:spPr>
        <p:style>
          <a:lnRef idx="0">
            <a:schemeClr val="accent6"/>
          </a:lnRef>
          <a:fillRef idx="3">
            <a:schemeClr val="accent6"/>
          </a:fillRef>
          <a:effectRef idx="3">
            <a:schemeClr val="accent6"/>
          </a:effectRef>
          <a:fontRef idx="minor">
            <a:schemeClr val="lt1"/>
          </a:fontRef>
        </p:style>
        <p:txBody>
          <a:bodyPr>
            <a:normAutofit lnSpcReduction="10000"/>
          </a:bodyPr>
          <a:lstStyle/>
          <a:p>
            <a:pPr algn="l"/>
            <a:r>
              <a:rPr lang="es-MX" sz="2000" b="0" i="0" u="none" strike="noStrike" baseline="0" dirty="0">
                <a:latin typeface="ArialMT"/>
              </a:rPr>
              <a:t>2.-La piel favorece a los sustratos que son solubles tanto en el agua como en los lípidos, ante la dificultad para mantener una hidratación adecuada ante las funciones alteradas del EC, ésta puede repararse proporcionándole los lípidos adecuados en un </a:t>
            </a:r>
            <a:r>
              <a:rPr lang="es-419" sz="2000" b="0" i="0" u="none" strike="noStrike" baseline="0" dirty="0">
                <a:latin typeface="ArialMT"/>
              </a:rPr>
              <a:t>vehículo apropiado.</a:t>
            </a:r>
            <a:endParaRPr lang="es-419" sz="2800" dirty="0"/>
          </a:p>
        </p:txBody>
      </p:sp>
      <p:pic>
        <p:nvPicPr>
          <p:cNvPr id="10242" name="Picture 2" descr="CAPAS DE LA EPIDERMIS | Cuantas y cuales son en la epidermis">
            <a:extLst>
              <a:ext uri="{FF2B5EF4-FFF2-40B4-BE49-F238E27FC236}">
                <a16:creationId xmlns:a16="http://schemas.microsoft.com/office/drawing/2014/main" id="{30C71919-9974-4B2E-8D1A-0B11144E0E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67" t="5556" r="17262" b="9127"/>
          <a:stretch/>
        </p:blipFill>
        <p:spPr bwMode="auto">
          <a:xfrm>
            <a:off x="6691089" y="1032610"/>
            <a:ext cx="4209140" cy="407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8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2A099F-FB01-4BB0-9E53-06426BC715C1}"/>
              </a:ext>
            </a:extLst>
          </p:cNvPr>
          <p:cNvSpPr>
            <a:spLocks noGrp="1"/>
          </p:cNvSpPr>
          <p:nvPr>
            <p:ph idx="1"/>
          </p:nvPr>
        </p:nvSpPr>
        <p:spPr>
          <a:xfrm>
            <a:off x="6966857" y="1132115"/>
            <a:ext cx="4646611" cy="4818742"/>
          </a:xfrm>
        </p:spPr>
        <p:style>
          <a:lnRef idx="0">
            <a:schemeClr val="accent3"/>
          </a:lnRef>
          <a:fillRef idx="3">
            <a:schemeClr val="accent3"/>
          </a:fillRef>
          <a:effectRef idx="3">
            <a:schemeClr val="accent3"/>
          </a:effectRef>
          <a:fontRef idx="minor">
            <a:schemeClr val="lt1"/>
          </a:fontRef>
        </p:style>
        <p:txBody>
          <a:bodyPr>
            <a:normAutofit fontScale="92500"/>
          </a:bodyPr>
          <a:lstStyle/>
          <a:p>
            <a:pPr algn="l"/>
            <a:r>
              <a:rPr lang="es-MX" sz="1800" b="0" i="0" u="none" strike="noStrike" baseline="0" dirty="0">
                <a:latin typeface="ArialMT"/>
              </a:rPr>
              <a:t>3.-El tamaño de las moléculas y su </a:t>
            </a:r>
            <a:r>
              <a:rPr lang="es-MX" sz="1800" b="0" i="0" u="none" strike="noStrike" baseline="0" dirty="0" err="1">
                <a:latin typeface="ArialMT"/>
              </a:rPr>
              <a:t>lipofilicidad</a:t>
            </a:r>
            <a:r>
              <a:rPr lang="es-MX" sz="1800" b="0" i="0" u="none" strike="noStrike" baseline="0" dirty="0">
                <a:latin typeface="ArialMT"/>
              </a:rPr>
              <a:t> son los principales factores que determinan el proceso de penetración </a:t>
            </a:r>
            <a:r>
              <a:rPr lang="es-MX" sz="1800" b="0" i="0" u="none" strike="noStrike" baseline="0" dirty="0" err="1">
                <a:latin typeface="ArialMT"/>
              </a:rPr>
              <a:t>trans-membrana</a:t>
            </a:r>
            <a:r>
              <a:rPr lang="es-MX" sz="1800" b="0" i="0" u="none" strike="noStrike" baseline="0" dirty="0">
                <a:latin typeface="ArialMT"/>
              </a:rPr>
              <a:t> mediante los mecanismos de difusión pasiva o el transporte activo. En la piel, el transporte por difusión pasiva es primordial ya que sigue la ley de Fick, que establece que la velocidad de difusión </a:t>
            </a:r>
            <a:r>
              <a:rPr lang="es-MX" sz="1800" b="0" i="0" u="none" strike="noStrike" baseline="0" dirty="0" err="1">
                <a:latin typeface="ArialMT"/>
              </a:rPr>
              <a:t>trans-membrana</a:t>
            </a:r>
            <a:r>
              <a:rPr lang="es-MX" sz="1800" b="0" i="0" u="none" strike="noStrike" baseline="0" dirty="0">
                <a:latin typeface="ArialMT"/>
              </a:rPr>
              <a:t> es proporcional a la diferencia en la actividad del principio activo para ambos lados de la misma.</a:t>
            </a:r>
            <a:endParaRPr lang="es-419" dirty="0"/>
          </a:p>
        </p:txBody>
      </p:sp>
      <p:pic>
        <p:nvPicPr>
          <p:cNvPr id="11266" name="Picture 2" descr="Transporte pasivo - BIOLOGÍA">
            <a:extLst>
              <a:ext uri="{FF2B5EF4-FFF2-40B4-BE49-F238E27FC236}">
                <a16:creationId xmlns:a16="http://schemas.microsoft.com/office/drawing/2014/main" id="{54A4544F-897F-4CD0-97A3-C797AF489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32" y="1147764"/>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2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0DFCB-25C4-4C9F-B5C8-8808FB105612}"/>
              </a:ext>
            </a:extLst>
          </p:cNvPr>
          <p:cNvSpPr>
            <a:spLocks noGrp="1"/>
          </p:cNvSpPr>
          <p:nvPr>
            <p:ph type="title"/>
          </p:nvPr>
        </p:nvSpPr>
        <p:spPr>
          <a:xfrm>
            <a:off x="913773" y="152400"/>
            <a:ext cx="10364451" cy="1596177"/>
          </a:xfrm>
        </p:spPr>
        <p:txBody>
          <a:bodyPr/>
          <a:lstStyle/>
          <a:p>
            <a:r>
              <a:rPr lang="es-MX" b="1" dirty="0">
                <a:latin typeface="Arial-BoldMT"/>
              </a:rPr>
              <a:t>Protege frente a la entrada de microorganismos patógenos </a:t>
            </a:r>
            <a:endParaRPr lang="es-419" dirty="0"/>
          </a:p>
        </p:txBody>
      </p:sp>
      <p:sp>
        <p:nvSpPr>
          <p:cNvPr id="3" name="Marcador de contenido 2">
            <a:extLst>
              <a:ext uri="{FF2B5EF4-FFF2-40B4-BE49-F238E27FC236}">
                <a16:creationId xmlns:a16="http://schemas.microsoft.com/office/drawing/2014/main" id="{238F00F9-2258-477E-BFF5-D7ED2603B543}"/>
              </a:ext>
            </a:extLst>
          </p:cNvPr>
          <p:cNvSpPr>
            <a:spLocks noGrp="1"/>
          </p:cNvSpPr>
          <p:nvPr>
            <p:ph idx="1"/>
          </p:nvPr>
        </p:nvSpPr>
        <p:spPr>
          <a:xfrm>
            <a:off x="913773" y="1879413"/>
            <a:ext cx="10364452" cy="3424107"/>
          </a:xfrm>
        </p:spPr>
        <p:txBody>
          <a:bodyPr/>
          <a:lstStyle/>
          <a:p>
            <a:r>
              <a:rPr lang="es-MX" sz="1800" b="0" i="0" u="none" strike="noStrike" baseline="0" dirty="0">
                <a:latin typeface="ArialMT"/>
              </a:rPr>
              <a:t>Sobre ella se desarrolla la flora cutánea, interviniendo la capa córnea, el manto hidrolipídico y el PH cutáneo, junto con la respuesta inflamatoria de la dermis.</a:t>
            </a:r>
            <a:endParaRPr lang="es-419" dirty="0"/>
          </a:p>
        </p:txBody>
      </p:sp>
      <p:pic>
        <p:nvPicPr>
          <p:cNvPr id="3074" name="Picture 2" descr="Por qué el microbioma de la piel es importante—y 5 maneras de protegerlo -  Ask The Scientists">
            <a:extLst>
              <a:ext uri="{FF2B5EF4-FFF2-40B4-BE49-F238E27FC236}">
                <a16:creationId xmlns:a16="http://schemas.microsoft.com/office/drawing/2014/main" id="{22E76B70-A2FA-4557-93AD-CD991F050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965" y="3089745"/>
            <a:ext cx="6026425" cy="361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32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7462537-AD63-4CAD-9BC5-0374814E9E5C}"/>
              </a:ext>
            </a:extLst>
          </p:cNvPr>
          <p:cNvSpPr>
            <a:spLocks noGrp="1"/>
          </p:cNvSpPr>
          <p:nvPr>
            <p:ph idx="1"/>
          </p:nvPr>
        </p:nvSpPr>
        <p:spPr>
          <a:xfrm>
            <a:off x="1141413" y="848139"/>
            <a:ext cx="3735388" cy="4943062"/>
          </a:xfrm>
        </p:spPr>
        <p:style>
          <a:lnRef idx="0">
            <a:schemeClr val="accent1"/>
          </a:lnRef>
          <a:fillRef idx="3">
            <a:schemeClr val="accent1"/>
          </a:fillRef>
          <a:effectRef idx="3">
            <a:schemeClr val="accent1"/>
          </a:effectRef>
          <a:fontRef idx="minor">
            <a:schemeClr val="lt1"/>
          </a:fontRef>
        </p:style>
        <p:txBody>
          <a:bodyPr>
            <a:normAutofit fontScale="92500" lnSpcReduction="20000"/>
          </a:bodyPr>
          <a:lstStyle/>
          <a:p>
            <a:pPr algn="l"/>
            <a:r>
              <a:rPr lang="es-MX" sz="2000" b="0" i="0" u="none" strike="noStrike" baseline="0" dirty="0">
                <a:latin typeface="ArialMT"/>
              </a:rPr>
              <a:t>Al igual la piel actúa como </a:t>
            </a:r>
            <a:r>
              <a:rPr lang="es-MX" sz="2000" b="1" i="0" u="none" strike="noStrike" baseline="0" dirty="0">
                <a:latin typeface="Arial-BoldMT"/>
              </a:rPr>
              <a:t>barrera </a:t>
            </a:r>
            <a:r>
              <a:rPr lang="es-MX" sz="2000" b="0" i="0" u="none" strike="noStrike" baseline="0" dirty="0">
                <a:latin typeface="ArialMT"/>
              </a:rPr>
              <a:t>frente a la pérdida de agua del organismo, aunque permite la pérdida de CO2, impidiendo la penetración de sustancias del exterior.</a:t>
            </a:r>
          </a:p>
          <a:p>
            <a:pPr algn="l"/>
            <a:r>
              <a:rPr lang="es-MX" sz="2000" b="0" i="0" u="none" strike="noStrike" baseline="0" dirty="0">
                <a:latin typeface="ArialMT"/>
              </a:rPr>
              <a:t>La importancia de la </a:t>
            </a:r>
            <a:r>
              <a:rPr lang="es-MX" sz="2000" b="1" i="0" u="none" strike="noStrike" baseline="0" dirty="0">
                <a:latin typeface="Arial-BoldMT"/>
              </a:rPr>
              <a:t>función inmunitaria </a:t>
            </a:r>
            <a:r>
              <a:rPr lang="es-MX" sz="2000" b="0" i="0" u="none" strike="noStrike" baseline="0" dirty="0">
                <a:latin typeface="ArialMT"/>
              </a:rPr>
              <a:t>depende de las células de Langerhans, queratinocitos, linfocitos, fagocitos y monocitos.</a:t>
            </a:r>
            <a:endParaRPr lang="es-419" sz="2800" dirty="0"/>
          </a:p>
        </p:txBody>
      </p:sp>
      <p:pic>
        <p:nvPicPr>
          <p:cNvPr id="4098" name="Picture 2" descr="Sistema inmunitario cutáneo: cómo nos defiende la epidermis de la invasión  microbiana">
            <a:extLst>
              <a:ext uri="{FF2B5EF4-FFF2-40B4-BE49-F238E27FC236}">
                <a16:creationId xmlns:a16="http://schemas.microsoft.com/office/drawing/2014/main" id="{AA2445B0-0518-411C-9CB9-8334ACB69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443" y="848139"/>
            <a:ext cx="5245185" cy="494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9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206E544-D4AF-48F3-8517-0568DA5E33FA}"/>
              </a:ext>
            </a:extLst>
          </p:cNvPr>
          <p:cNvSpPr>
            <a:spLocks noGrp="1"/>
          </p:cNvSpPr>
          <p:nvPr>
            <p:ph idx="1"/>
          </p:nvPr>
        </p:nvSpPr>
        <p:spPr>
          <a:xfrm>
            <a:off x="502920" y="940539"/>
            <a:ext cx="11186160" cy="3541714"/>
          </a:xfrm>
        </p:spPr>
        <p:style>
          <a:lnRef idx="0">
            <a:schemeClr val="dk1"/>
          </a:lnRef>
          <a:fillRef idx="3">
            <a:schemeClr val="dk1"/>
          </a:fillRef>
          <a:effectRef idx="3">
            <a:schemeClr val="dk1"/>
          </a:effectRef>
          <a:fontRef idx="minor">
            <a:schemeClr val="lt1"/>
          </a:fontRef>
        </p:style>
        <p:txBody>
          <a:bodyPr>
            <a:normAutofit/>
          </a:bodyPr>
          <a:lstStyle/>
          <a:p>
            <a:pPr algn="l"/>
            <a:r>
              <a:rPr lang="es-MX" b="0" i="0" u="none" strike="noStrike" baseline="0" dirty="0">
                <a:latin typeface="ArialMT"/>
              </a:rPr>
              <a:t>Su </a:t>
            </a:r>
            <a:r>
              <a:rPr lang="es-MX" b="1" i="0" u="none" strike="noStrike" baseline="0" dirty="0">
                <a:latin typeface="Arial-BoldMT"/>
              </a:rPr>
              <a:t>función sensorial </a:t>
            </a:r>
            <a:r>
              <a:rPr lang="es-MX" b="0" i="0" u="none" strike="noStrike" baseline="0" dirty="0">
                <a:latin typeface="ArialMT"/>
              </a:rPr>
              <a:t>permite distinguir y detectar los distintos estímulos mecánicos (vibraciones, presiones), térmicos (frío, calor) y dolorosos que llegan a la piel y </a:t>
            </a:r>
            <a:r>
              <a:rPr lang="es-419" b="0" i="0" u="none" strike="noStrike" baseline="0" dirty="0">
                <a:latin typeface="ArialMT"/>
              </a:rPr>
              <a:t>transformarlos en sensaciones.</a:t>
            </a:r>
            <a:endParaRPr lang="es-419" sz="3200" dirty="0"/>
          </a:p>
        </p:txBody>
      </p:sp>
      <p:pic>
        <p:nvPicPr>
          <p:cNvPr id="5122" name="Picture 2" descr="Función Sensorial">
            <a:extLst>
              <a:ext uri="{FF2B5EF4-FFF2-40B4-BE49-F238E27FC236}">
                <a16:creationId xmlns:a16="http://schemas.microsoft.com/office/drawing/2014/main" id="{62B0C47D-9A3B-46BE-AC05-52114C361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406" y="2711396"/>
            <a:ext cx="8569187" cy="354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9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ECD8CF0-B635-47C3-9BB0-F5883663C0A9}"/>
              </a:ext>
            </a:extLst>
          </p:cNvPr>
          <p:cNvGraphicFramePr>
            <a:graphicFrameLocks noGrp="1"/>
          </p:cNvGraphicFramePr>
          <p:nvPr>
            <p:ph idx="1"/>
            <p:extLst>
              <p:ext uri="{D42A27DB-BD31-4B8C-83A1-F6EECF244321}">
                <p14:modId xmlns:p14="http://schemas.microsoft.com/office/powerpoint/2010/main" val="4088297211"/>
              </p:ext>
            </p:extLst>
          </p:nvPr>
        </p:nvGraphicFramePr>
        <p:xfrm>
          <a:off x="318052" y="125895"/>
          <a:ext cx="6944139" cy="6606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LA TERMORREGULACIÓN">
            <a:extLst>
              <a:ext uri="{FF2B5EF4-FFF2-40B4-BE49-F238E27FC236}">
                <a16:creationId xmlns:a16="http://schemas.microsoft.com/office/drawing/2014/main" id="{DE72DEC9-EF20-40F0-ABC8-4DC951395F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3322" y="258417"/>
            <a:ext cx="5115339" cy="36128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 vitamina D y la piel - Cosmética a Medida">
            <a:extLst>
              <a:ext uri="{FF2B5EF4-FFF2-40B4-BE49-F238E27FC236}">
                <a16:creationId xmlns:a16="http://schemas.microsoft.com/office/drawing/2014/main" id="{E20127D3-E07D-463F-AD8F-1747AC7C13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4625" y="4007646"/>
            <a:ext cx="4077736" cy="285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3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972AD-22E0-45EB-9C89-C8BEE659562D}"/>
              </a:ext>
            </a:extLst>
          </p:cNvPr>
          <p:cNvSpPr>
            <a:spLocks noGrp="1"/>
          </p:cNvSpPr>
          <p:nvPr>
            <p:ph type="title"/>
          </p:nvPr>
        </p:nvSpPr>
        <p:spPr>
          <a:xfrm>
            <a:off x="1378226" y="0"/>
            <a:ext cx="4858646" cy="848139"/>
          </a:xfrm>
        </p:spPr>
        <p:txBody>
          <a:bodyPr/>
          <a:lstStyle/>
          <a:p>
            <a:r>
              <a:rPr lang="es-419" dirty="0"/>
              <a:t>Manto hidrolipídico</a:t>
            </a:r>
          </a:p>
        </p:txBody>
      </p:sp>
      <p:graphicFrame>
        <p:nvGraphicFramePr>
          <p:cNvPr id="4" name="Marcador de contenido 3">
            <a:extLst>
              <a:ext uri="{FF2B5EF4-FFF2-40B4-BE49-F238E27FC236}">
                <a16:creationId xmlns:a16="http://schemas.microsoft.com/office/drawing/2014/main" id="{7A9917D9-7F9B-4790-B182-058562A042E9}"/>
              </a:ext>
            </a:extLst>
          </p:cNvPr>
          <p:cNvGraphicFramePr>
            <a:graphicFrameLocks noGrp="1"/>
          </p:cNvGraphicFramePr>
          <p:nvPr>
            <p:ph idx="1"/>
            <p:extLst>
              <p:ext uri="{D42A27DB-BD31-4B8C-83A1-F6EECF244321}">
                <p14:modId xmlns:p14="http://schemas.microsoft.com/office/powerpoint/2010/main" val="673500737"/>
              </p:ext>
            </p:extLst>
          </p:nvPr>
        </p:nvGraphicFramePr>
        <p:xfrm>
          <a:off x="6348414" y="1417983"/>
          <a:ext cx="5702714" cy="4465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El manto hidrolipídico de la piel. – El Blog de Cristiane">
            <a:extLst>
              <a:ext uri="{FF2B5EF4-FFF2-40B4-BE49-F238E27FC236}">
                <a16:creationId xmlns:a16="http://schemas.microsoft.com/office/drawing/2014/main" id="{9A6B8946-9E32-4A5F-A1B9-F61A39D242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76" y="1590261"/>
            <a:ext cx="5798976" cy="323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94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13145-D00A-4A12-9494-E4DCD1540B65}"/>
              </a:ext>
            </a:extLst>
          </p:cNvPr>
          <p:cNvSpPr>
            <a:spLocks noGrp="1"/>
          </p:cNvSpPr>
          <p:nvPr>
            <p:ph type="title"/>
          </p:nvPr>
        </p:nvSpPr>
        <p:spPr>
          <a:xfrm>
            <a:off x="1167917" y="178905"/>
            <a:ext cx="4729300" cy="755374"/>
          </a:xfrm>
        </p:spPr>
        <p:txBody>
          <a:bodyPr/>
          <a:lstStyle/>
          <a:p>
            <a:r>
              <a:rPr lang="es-419" dirty="0"/>
              <a:t>Manto hidrolipídico</a:t>
            </a:r>
          </a:p>
        </p:txBody>
      </p:sp>
      <p:graphicFrame>
        <p:nvGraphicFramePr>
          <p:cNvPr id="4" name="Marcador de contenido 3">
            <a:extLst>
              <a:ext uri="{FF2B5EF4-FFF2-40B4-BE49-F238E27FC236}">
                <a16:creationId xmlns:a16="http://schemas.microsoft.com/office/drawing/2014/main" id="{F41FEB2E-D45A-46BA-B163-7D6DA18024E8}"/>
              </a:ext>
            </a:extLst>
          </p:cNvPr>
          <p:cNvGraphicFramePr>
            <a:graphicFrameLocks noGrp="1"/>
          </p:cNvGraphicFramePr>
          <p:nvPr>
            <p:ph idx="1"/>
            <p:extLst>
              <p:ext uri="{D42A27DB-BD31-4B8C-83A1-F6EECF244321}">
                <p14:modId xmlns:p14="http://schemas.microsoft.com/office/powerpoint/2010/main" val="1627430733"/>
              </p:ext>
            </p:extLst>
          </p:nvPr>
        </p:nvGraphicFramePr>
        <p:xfrm>
          <a:off x="319778" y="755374"/>
          <a:ext cx="5975006" cy="5923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a:extLst>
              <a:ext uri="{FF2B5EF4-FFF2-40B4-BE49-F238E27FC236}">
                <a16:creationId xmlns:a16="http://schemas.microsoft.com/office/drawing/2014/main" id="{5653B572-28DC-4703-8AFA-A36F2A7553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0313" y="1769828"/>
            <a:ext cx="5194232" cy="3676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298038"/>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2108</TotalTime>
  <Words>2277</Words>
  <Application>Microsoft Office PowerPoint</Application>
  <PresentationFormat>Panorámica</PresentationFormat>
  <Paragraphs>103</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Arial-BoldMT</vt:lpstr>
      <vt:lpstr>ArialMT</vt:lpstr>
      <vt:lpstr>Tw Cen MT</vt:lpstr>
      <vt:lpstr>Gota</vt:lpstr>
      <vt:lpstr>Presentación de PowerPoint</vt:lpstr>
      <vt:lpstr>Presentación de PowerPoint</vt:lpstr>
      <vt:lpstr>Protege además de los agentes químicos </vt:lpstr>
      <vt:lpstr>Protege frente a la entrada de microorganismos patógenos </vt:lpstr>
      <vt:lpstr>Presentación de PowerPoint</vt:lpstr>
      <vt:lpstr>Presentación de PowerPoint</vt:lpstr>
      <vt:lpstr>Presentación de PowerPoint</vt:lpstr>
      <vt:lpstr>Manto hidrolipídico</vt:lpstr>
      <vt:lpstr>Manto hidrolipídico</vt:lpstr>
      <vt:lpstr>Capas del manto protector</vt:lpstr>
      <vt:lpstr>Capas del manto protector</vt:lpstr>
      <vt:lpstr>Presentación de PowerPoint</vt:lpstr>
      <vt:lpstr>Fases de la capa emulsionada</vt:lpstr>
      <vt:lpstr>Tipos aceite en agua</vt:lpstr>
      <vt:lpstr>Los tipos de emulsiones varían:</vt:lpstr>
      <vt:lpstr>Capa Córnea:</vt:lpstr>
      <vt:lpstr>Funciones del manto hidrolipídico</vt:lpstr>
      <vt:lpstr>Presentación de PowerPoint</vt:lpstr>
      <vt:lpstr>Factores que modifican el manto hidrolipídico</vt:lpstr>
      <vt:lpstr>Factores que modifican el manto hidrolipídico</vt:lpstr>
      <vt:lpstr>Factores que modifican el manto hidrolipídico</vt:lpstr>
      <vt:lpstr> permeabilidad cutánea</vt:lpstr>
      <vt:lpstr>Presentación de PowerPoint</vt:lpstr>
      <vt:lpstr>Presentación de PowerPoint</vt:lpstr>
      <vt:lpstr>Presentación de PowerPoint</vt:lpstr>
      <vt:lpstr>vías por las cuales puede penetrar el producto: </vt:lpstr>
      <vt:lpstr>Presentación de PowerPoint</vt:lpstr>
      <vt:lpstr>Presentación de PowerPoint</vt:lpstr>
      <vt:lpstr>Grados de penetración</vt:lpstr>
      <vt:lpstr>Grados de penetración superficial:</vt:lpstr>
      <vt:lpstr>Grados de penetración profunda:</vt:lpstr>
      <vt:lpstr>Presentación de PowerPoint</vt:lpstr>
      <vt:lpstr>Importancia de la permeabilidad cutánea: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Funciones de la piel</dc:title>
  <dc:creator>MCarolina machado</dc:creator>
  <cp:keywords>mileidacmachado@gmail.com</cp:keywords>
  <cp:lastModifiedBy>Usuario</cp:lastModifiedBy>
  <cp:revision>47</cp:revision>
  <dcterms:created xsi:type="dcterms:W3CDTF">2020-10-28T23:44:38Z</dcterms:created>
  <dcterms:modified xsi:type="dcterms:W3CDTF">2022-09-21T12:47:12Z</dcterms:modified>
</cp:coreProperties>
</file>