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7" r:id="rId1"/>
  </p:sldMasterIdLst>
  <p:notesMasterIdLst>
    <p:notesMasterId r:id="rId50"/>
  </p:notesMasterIdLst>
  <p:sldIdLst>
    <p:sldId id="315" r:id="rId2"/>
    <p:sldId id="258" r:id="rId3"/>
    <p:sldId id="259" r:id="rId4"/>
    <p:sldId id="263" r:id="rId5"/>
    <p:sldId id="264" r:id="rId6"/>
    <p:sldId id="265" r:id="rId7"/>
    <p:sldId id="266" r:id="rId8"/>
    <p:sldId id="267" r:id="rId9"/>
    <p:sldId id="257" r:id="rId10"/>
    <p:sldId id="269" r:id="rId11"/>
    <p:sldId id="260" r:id="rId12"/>
    <p:sldId id="268" r:id="rId13"/>
    <p:sldId id="270" r:id="rId14"/>
    <p:sldId id="271" r:id="rId15"/>
    <p:sldId id="272" r:id="rId16"/>
    <p:sldId id="273" r:id="rId17"/>
    <p:sldId id="282" r:id="rId18"/>
    <p:sldId id="283" r:id="rId19"/>
    <p:sldId id="284" r:id="rId20"/>
    <p:sldId id="285" r:id="rId21"/>
    <p:sldId id="281" r:id="rId22"/>
    <p:sldId id="280" r:id="rId23"/>
    <p:sldId id="286" r:id="rId24"/>
    <p:sldId id="287" r:id="rId25"/>
    <p:sldId id="275" r:id="rId26"/>
    <p:sldId id="276" r:id="rId27"/>
    <p:sldId id="277" r:id="rId28"/>
    <p:sldId id="278" r:id="rId29"/>
    <p:sldId id="279" r:id="rId30"/>
    <p:sldId id="288" r:id="rId31"/>
    <p:sldId id="289" r:id="rId32"/>
    <p:sldId id="290" r:id="rId33"/>
    <p:sldId id="291" r:id="rId34"/>
    <p:sldId id="295" r:id="rId35"/>
    <p:sldId id="293" r:id="rId36"/>
    <p:sldId id="294" r:id="rId37"/>
    <p:sldId id="296" r:id="rId38"/>
    <p:sldId id="301" r:id="rId39"/>
    <p:sldId id="298" r:id="rId40"/>
    <p:sldId id="302" r:id="rId41"/>
    <p:sldId id="303" r:id="rId42"/>
    <p:sldId id="305" r:id="rId43"/>
    <p:sldId id="307" r:id="rId44"/>
    <p:sldId id="308" r:id="rId45"/>
    <p:sldId id="309" r:id="rId46"/>
    <p:sldId id="310" r:id="rId47"/>
    <p:sldId id="313" r:id="rId48"/>
    <p:sldId id="312" r:id="rId4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18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1">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1">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1">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2">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2">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3">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4">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1#5">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1#6">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1#7">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1#8">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1#9">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2">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5#1">
  <dgm:title val=""/>
  <dgm:desc val=""/>
  <dgm:catLst>
    <dgm:cat type="accent3" pri="11500"/>
  </dgm:catLst>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4">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5">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37986DC-3D8E-4A44-A144-529EE788876A}" type="doc">
      <dgm:prSet loTypeId="urn:microsoft.com/office/officeart/2005/8/layout/vList2#1" loCatId="list" qsTypeId="urn:microsoft.com/office/officeart/2005/8/quickstyle/simple3#1" qsCatId="simple" csTypeId="urn:microsoft.com/office/officeart/2005/8/colors/colorful3#1" csCatId="colorful"/>
      <dgm:spPr/>
      <dgm:t>
        <a:bodyPr/>
        <a:lstStyle/>
        <a:p>
          <a:endParaRPr lang="es-EC"/>
        </a:p>
      </dgm:t>
    </dgm:pt>
    <dgm:pt modelId="{6755DA6E-53BF-45DC-B27A-43748F5A441C}">
      <dgm:prSet/>
      <dgm:spPr/>
      <dgm:t>
        <a:bodyPr/>
        <a:lstStyle/>
        <a:p>
          <a:pPr rtl="0"/>
          <a:r>
            <a:rPr lang="es-EC" b="0" dirty="0" smtClean="0">
              <a:latin typeface="Calibri" panose="020F0502020204030204" pitchFamily="34" charset="0"/>
            </a:rPr>
            <a:t>Medidas para la prevención de heridas</a:t>
          </a:r>
          <a:endParaRPr lang="es-EC" b="0" dirty="0">
            <a:latin typeface="Calibri" panose="020F0502020204030204" pitchFamily="34" charset="0"/>
          </a:endParaRPr>
        </a:p>
      </dgm:t>
    </dgm:pt>
    <dgm:pt modelId="{367F8C98-882B-4E2D-93CA-F972878CE6EE}" type="parTrans" cxnId="{AEECB9B6-1C0A-43AF-A4E4-5F29D5FA2E63}">
      <dgm:prSet/>
      <dgm:spPr/>
      <dgm:t>
        <a:bodyPr/>
        <a:lstStyle/>
        <a:p>
          <a:endParaRPr lang="es-EC" b="0">
            <a:latin typeface="Calibri" panose="020F0502020204030204" pitchFamily="34" charset="0"/>
          </a:endParaRPr>
        </a:p>
      </dgm:t>
    </dgm:pt>
    <dgm:pt modelId="{64B2E8E2-6118-44A7-95D5-6D9D5B3D6674}" type="sibTrans" cxnId="{AEECB9B6-1C0A-43AF-A4E4-5F29D5FA2E63}">
      <dgm:prSet/>
      <dgm:spPr/>
      <dgm:t>
        <a:bodyPr/>
        <a:lstStyle/>
        <a:p>
          <a:endParaRPr lang="es-EC" b="0">
            <a:latin typeface="Calibri" panose="020F0502020204030204" pitchFamily="34" charset="0"/>
          </a:endParaRPr>
        </a:p>
      </dgm:t>
    </dgm:pt>
    <dgm:pt modelId="{2629EE51-A279-41B2-8124-6C6E92804963}">
      <dgm:prSet/>
      <dgm:spPr/>
      <dgm:t>
        <a:bodyPr/>
        <a:lstStyle/>
        <a:p>
          <a:pPr rtl="0"/>
          <a:r>
            <a:rPr lang="es-EC" b="0" dirty="0" smtClean="0">
              <a:latin typeface="Calibri" panose="020F0502020204030204" pitchFamily="34" charset="0"/>
            </a:rPr>
            <a:t>Guarde en gabinetes cerrados cuchillas, tijeras, navajas, u otros objetos filosos que puedan causar heridas.</a:t>
          </a:r>
          <a:endParaRPr lang="es-EC" b="0" dirty="0">
            <a:latin typeface="Calibri" panose="020F0502020204030204" pitchFamily="34" charset="0"/>
          </a:endParaRPr>
        </a:p>
      </dgm:t>
    </dgm:pt>
    <dgm:pt modelId="{584202E1-8E6A-40F5-B1C5-CA17C41C05A0}" type="parTrans" cxnId="{D02A13B9-0D66-4AFB-B8EA-9010924225A4}">
      <dgm:prSet/>
      <dgm:spPr/>
      <dgm:t>
        <a:bodyPr/>
        <a:lstStyle/>
        <a:p>
          <a:endParaRPr lang="es-EC" b="0">
            <a:latin typeface="Calibri" panose="020F0502020204030204" pitchFamily="34" charset="0"/>
          </a:endParaRPr>
        </a:p>
      </dgm:t>
    </dgm:pt>
    <dgm:pt modelId="{2E2DDD6B-6BC0-4411-BB8B-F59ECDAF4849}" type="sibTrans" cxnId="{D02A13B9-0D66-4AFB-B8EA-9010924225A4}">
      <dgm:prSet/>
      <dgm:spPr/>
      <dgm:t>
        <a:bodyPr/>
        <a:lstStyle/>
        <a:p>
          <a:endParaRPr lang="es-EC" b="0">
            <a:latin typeface="Calibri" panose="020F0502020204030204" pitchFamily="34" charset="0"/>
          </a:endParaRPr>
        </a:p>
      </dgm:t>
    </dgm:pt>
    <dgm:pt modelId="{6B6C851F-9A97-4EEF-9D1B-A92A24A9E9BC}">
      <dgm:prSet/>
      <dgm:spPr/>
      <dgm:t>
        <a:bodyPr/>
        <a:lstStyle/>
        <a:p>
          <a:pPr rtl="0"/>
          <a:r>
            <a:rPr lang="es-EC" b="0" smtClean="0">
              <a:latin typeface="Calibri" panose="020F0502020204030204" pitchFamily="34" charset="0"/>
            </a:rPr>
            <a:t>Si algún objeto se ha roto, tenga cuidado al manipularlo o limpiar el lugar.</a:t>
          </a:r>
          <a:endParaRPr lang="es-EC" b="0">
            <a:latin typeface="Calibri" panose="020F0502020204030204" pitchFamily="34" charset="0"/>
          </a:endParaRPr>
        </a:p>
      </dgm:t>
    </dgm:pt>
    <dgm:pt modelId="{65446B43-B758-4FEE-AC99-92B1A549FB5D}" type="parTrans" cxnId="{9B0B36D0-2F5A-4400-9761-6B7E6185DCAE}">
      <dgm:prSet/>
      <dgm:spPr/>
      <dgm:t>
        <a:bodyPr/>
        <a:lstStyle/>
        <a:p>
          <a:endParaRPr lang="es-EC" b="0">
            <a:latin typeface="Calibri" panose="020F0502020204030204" pitchFamily="34" charset="0"/>
          </a:endParaRPr>
        </a:p>
      </dgm:t>
    </dgm:pt>
    <dgm:pt modelId="{CE299ABC-D77C-493D-A1E5-3E86E90F57DE}" type="sibTrans" cxnId="{9B0B36D0-2F5A-4400-9761-6B7E6185DCAE}">
      <dgm:prSet/>
      <dgm:spPr/>
      <dgm:t>
        <a:bodyPr/>
        <a:lstStyle/>
        <a:p>
          <a:endParaRPr lang="es-EC" b="0">
            <a:latin typeface="Calibri" panose="020F0502020204030204" pitchFamily="34" charset="0"/>
          </a:endParaRPr>
        </a:p>
      </dgm:t>
    </dgm:pt>
    <dgm:pt modelId="{B791612B-0C09-4616-9C70-BEE04EBCC6A9}">
      <dgm:prSet/>
      <dgm:spPr/>
      <dgm:t>
        <a:bodyPr/>
        <a:lstStyle/>
        <a:p>
          <a:pPr rtl="0"/>
          <a:r>
            <a:rPr lang="es-EC" b="0" smtClean="0">
              <a:latin typeface="Calibri" panose="020F0502020204030204" pitchFamily="34" charset="0"/>
            </a:rPr>
            <a:t>Evite caminar descalzo, especialmente en la oscuridad.</a:t>
          </a:r>
          <a:endParaRPr lang="es-EC" b="0">
            <a:latin typeface="Calibri" panose="020F0502020204030204" pitchFamily="34" charset="0"/>
          </a:endParaRPr>
        </a:p>
      </dgm:t>
    </dgm:pt>
    <dgm:pt modelId="{EABB8E5A-F1B5-4C76-B5FE-D3093F272889}" type="parTrans" cxnId="{A3A14EFD-7C31-4D79-B745-26ED02505216}">
      <dgm:prSet/>
      <dgm:spPr/>
      <dgm:t>
        <a:bodyPr/>
        <a:lstStyle/>
        <a:p>
          <a:endParaRPr lang="es-EC" b="0">
            <a:latin typeface="Calibri" panose="020F0502020204030204" pitchFamily="34" charset="0"/>
          </a:endParaRPr>
        </a:p>
      </dgm:t>
    </dgm:pt>
    <dgm:pt modelId="{DBD60589-9FD0-4989-9CC4-190C872DA129}" type="sibTrans" cxnId="{A3A14EFD-7C31-4D79-B745-26ED02505216}">
      <dgm:prSet/>
      <dgm:spPr/>
      <dgm:t>
        <a:bodyPr/>
        <a:lstStyle/>
        <a:p>
          <a:endParaRPr lang="es-EC" b="0">
            <a:latin typeface="Calibri" panose="020F0502020204030204" pitchFamily="34" charset="0"/>
          </a:endParaRPr>
        </a:p>
      </dgm:t>
    </dgm:pt>
    <dgm:pt modelId="{A46D31AB-B2B9-4EC6-AEBA-3911ECDF5207}">
      <dgm:prSet/>
      <dgm:spPr/>
      <dgm:t>
        <a:bodyPr/>
        <a:lstStyle/>
        <a:p>
          <a:pPr rtl="0"/>
          <a:r>
            <a:rPr lang="es-EC" b="0" smtClean="0">
              <a:latin typeface="Calibri" panose="020F0502020204030204" pitchFamily="34" charset="0"/>
            </a:rPr>
            <a:t>Medidas para la prevención de intoxicaciones</a:t>
          </a:r>
          <a:endParaRPr lang="es-EC" b="0">
            <a:latin typeface="Calibri" panose="020F0502020204030204" pitchFamily="34" charset="0"/>
          </a:endParaRPr>
        </a:p>
      </dgm:t>
    </dgm:pt>
    <dgm:pt modelId="{4AB383CB-028A-48A7-84E4-B4027280D132}" type="parTrans" cxnId="{88D1D45B-4016-4971-B061-7820F90C5E56}">
      <dgm:prSet/>
      <dgm:spPr/>
      <dgm:t>
        <a:bodyPr/>
        <a:lstStyle/>
        <a:p>
          <a:endParaRPr lang="es-EC" b="0">
            <a:latin typeface="Calibri" panose="020F0502020204030204" pitchFamily="34" charset="0"/>
          </a:endParaRPr>
        </a:p>
      </dgm:t>
    </dgm:pt>
    <dgm:pt modelId="{E8B038E2-B0A8-4864-BC32-BFC8EC442EEA}" type="sibTrans" cxnId="{88D1D45B-4016-4971-B061-7820F90C5E56}">
      <dgm:prSet/>
      <dgm:spPr/>
      <dgm:t>
        <a:bodyPr/>
        <a:lstStyle/>
        <a:p>
          <a:endParaRPr lang="es-EC" b="0">
            <a:latin typeface="Calibri" panose="020F0502020204030204" pitchFamily="34" charset="0"/>
          </a:endParaRPr>
        </a:p>
      </dgm:t>
    </dgm:pt>
    <dgm:pt modelId="{2A8F8F1B-FC40-4D6A-BF1C-9F46E57730CB}">
      <dgm:prSet/>
      <dgm:spPr/>
      <dgm:t>
        <a:bodyPr/>
        <a:lstStyle/>
        <a:p>
          <a:pPr rtl="0"/>
          <a:r>
            <a:rPr lang="es-EC" b="0" smtClean="0">
              <a:latin typeface="Calibri" panose="020F0502020204030204" pitchFamily="34" charset="0"/>
            </a:rPr>
            <a:t>Guarde las sustancias tóxicas y productos de limpieza en lugares altos y en lo posible bajo llave.</a:t>
          </a:r>
          <a:endParaRPr lang="es-EC" b="0">
            <a:latin typeface="Calibri" panose="020F0502020204030204" pitchFamily="34" charset="0"/>
          </a:endParaRPr>
        </a:p>
      </dgm:t>
    </dgm:pt>
    <dgm:pt modelId="{1696021A-C6A1-46EB-8772-1D09E9A00E92}" type="parTrans" cxnId="{5DF95EB9-3792-4092-B0D8-94570AD85C0D}">
      <dgm:prSet/>
      <dgm:spPr/>
      <dgm:t>
        <a:bodyPr/>
        <a:lstStyle/>
        <a:p>
          <a:endParaRPr lang="es-EC" b="0">
            <a:latin typeface="Calibri" panose="020F0502020204030204" pitchFamily="34" charset="0"/>
          </a:endParaRPr>
        </a:p>
      </dgm:t>
    </dgm:pt>
    <dgm:pt modelId="{9F322169-C976-408E-83BB-D884F2F8E9D6}" type="sibTrans" cxnId="{5DF95EB9-3792-4092-B0D8-94570AD85C0D}">
      <dgm:prSet/>
      <dgm:spPr/>
      <dgm:t>
        <a:bodyPr/>
        <a:lstStyle/>
        <a:p>
          <a:endParaRPr lang="es-EC" b="0">
            <a:latin typeface="Calibri" panose="020F0502020204030204" pitchFamily="34" charset="0"/>
          </a:endParaRPr>
        </a:p>
      </dgm:t>
    </dgm:pt>
    <dgm:pt modelId="{B9E64300-706C-4F50-9A46-F071075C6DCD}">
      <dgm:prSet/>
      <dgm:spPr/>
      <dgm:t>
        <a:bodyPr/>
        <a:lstStyle/>
        <a:p>
          <a:pPr rtl="0"/>
          <a:r>
            <a:rPr lang="es-EC" b="0" smtClean="0">
              <a:latin typeface="Calibri" panose="020F0502020204030204" pitchFamily="34" charset="0"/>
            </a:rPr>
            <a:t>Mantenga los medicamentos fuera del alcance de los niños, y controle la fecha de fabricación y caducidad de estos.</a:t>
          </a:r>
          <a:endParaRPr lang="es-EC" b="0">
            <a:latin typeface="Calibri" panose="020F0502020204030204" pitchFamily="34" charset="0"/>
          </a:endParaRPr>
        </a:p>
      </dgm:t>
    </dgm:pt>
    <dgm:pt modelId="{C96BF89A-FE92-43A6-BA94-36F93EBF6380}" type="parTrans" cxnId="{346B2CE5-520C-4E8C-A079-A1AE839888A3}">
      <dgm:prSet/>
      <dgm:spPr/>
      <dgm:t>
        <a:bodyPr/>
        <a:lstStyle/>
        <a:p>
          <a:endParaRPr lang="es-EC" b="0">
            <a:latin typeface="Calibri" panose="020F0502020204030204" pitchFamily="34" charset="0"/>
          </a:endParaRPr>
        </a:p>
      </dgm:t>
    </dgm:pt>
    <dgm:pt modelId="{AF7D15BF-910B-4BDC-8850-63B6B1043BCE}" type="sibTrans" cxnId="{346B2CE5-520C-4E8C-A079-A1AE839888A3}">
      <dgm:prSet/>
      <dgm:spPr/>
      <dgm:t>
        <a:bodyPr/>
        <a:lstStyle/>
        <a:p>
          <a:endParaRPr lang="es-EC" b="0">
            <a:latin typeface="Calibri" panose="020F0502020204030204" pitchFamily="34" charset="0"/>
          </a:endParaRPr>
        </a:p>
      </dgm:t>
    </dgm:pt>
    <dgm:pt modelId="{62C71924-FF48-4383-B2FD-21EAF883529C}">
      <dgm:prSet/>
      <dgm:spPr/>
      <dgm:t>
        <a:bodyPr/>
        <a:lstStyle/>
        <a:p>
          <a:pPr rtl="0"/>
          <a:r>
            <a:rPr lang="es-EC" b="0" smtClean="0">
              <a:latin typeface="Calibri" panose="020F0502020204030204" pitchFamily="34" charset="0"/>
            </a:rPr>
            <a:t>Mantenga los fósforos en un sitio seguro donde el niño no tenga acceso.</a:t>
          </a:r>
          <a:endParaRPr lang="es-EC" b="0">
            <a:latin typeface="Calibri" panose="020F0502020204030204" pitchFamily="34" charset="0"/>
          </a:endParaRPr>
        </a:p>
      </dgm:t>
    </dgm:pt>
    <dgm:pt modelId="{E41970CA-DB9E-4344-A048-9470E26FAB1B}" type="parTrans" cxnId="{5C532B13-B642-4EBA-B14D-79DF8E320800}">
      <dgm:prSet/>
      <dgm:spPr/>
      <dgm:t>
        <a:bodyPr/>
        <a:lstStyle/>
        <a:p>
          <a:endParaRPr lang="es-EC" b="0">
            <a:latin typeface="Calibri" panose="020F0502020204030204" pitchFamily="34" charset="0"/>
          </a:endParaRPr>
        </a:p>
      </dgm:t>
    </dgm:pt>
    <dgm:pt modelId="{B1449DAC-76B7-4249-8740-AF53AE69DF19}" type="sibTrans" cxnId="{5C532B13-B642-4EBA-B14D-79DF8E320800}">
      <dgm:prSet/>
      <dgm:spPr/>
      <dgm:t>
        <a:bodyPr/>
        <a:lstStyle/>
        <a:p>
          <a:endParaRPr lang="es-EC" b="0">
            <a:latin typeface="Calibri" panose="020F0502020204030204" pitchFamily="34" charset="0"/>
          </a:endParaRPr>
        </a:p>
      </dgm:t>
    </dgm:pt>
    <dgm:pt modelId="{D1C0B9DA-FE75-42AC-B178-B11C2D34E456}">
      <dgm:prSet/>
      <dgm:spPr/>
      <dgm:t>
        <a:bodyPr/>
        <a:lstStyle/>
        <a:p>
          <a:pPr rtl="0"/>
          <a:r>
            <a:rPr lang="es-EC" b="0" smtClean="0">
              <a:latin typeface="Calibri" panose="020F0502020204030204" pitchFamily="34" charset="0"/>
            </a:rPr>
            <a:t>Verifique que los objetos que manipula el niño (pinturas, témperas, pastillas, etc.) no sean tóxicos.</a:t>
          </a:r>
          <a:endParaRPr lang="es-EC" b="0">
            <a:latin typeface="Calibri" panose="020F0502020204030204" pitchFamily="34" charset="0"/>
          </a:endParaRPr>
        </a:p>
      </dgm:t>
    </dgm:pt>
    <dgm:pt modelId="{AE8F09DB-0F1D-4277-B01B-514E74ABE66B}" type="parTrans" cxnId="{2E4E14B0-0B97-463A-B3D3-8844AB24A5C2}">
      <dgm:prSet/>
      <dgm:spPr/>
      <dgm:t>
        <a:bodyPr/>
        <a:lstStyle/>
        <a:p>
          <a:endParaRPr lang="es-EC" b="0">
            <a:latin typeface="Calibri" panose="020F0502020204030204" pitchFamily="34" charset="0"/>
          </a:endParaRPr>
        </a:p>
      </dgm:t>
    </dgm:pt>
    <dgm:pt modelId="{682A5FD2-FB20-44C0-93B2-7D81AE6282E2}" type="sibTrans" cxnId="{2E4E14B0-0B97-463A-B3D3-8844AB24A5C2}">
      <dgm:prSet/>
      <dgm:spPr/>
      <dgm:t>
        <a:bodyPr/>
        <a:lstStyle/>
        <a:p>
          <a:endParaRPr lang="es-EC" b="0">
            <a:latin typeface="Calibri" panose="020F0502020204030204" pitchFamily="34" charset="0"/>
          </a:endParaRPr>
        </a:p>
      </dgm:t>
    </dgm:pt>
    <dgm:pt modelId="{E5A095A2-38C5-4D97-B156-0B759A75F341}" type="pres">
      <dgm:prSet presAssocID="{837986DC-3D8E-4A44-A144-529EE788876A}" presName="linear" presStyleCnt="0">
        <dgm:presLayoutVars>
          <dgm:animLvl val="lvl"/>
          <dgm:resizeHandles val="exact"/>
        </dgm:presLayoutVars>
      </dgm:prSet>
      <dgm:spPr/>
      <dgm:t>
        <a:bodyPr/>
        <a:lstStyle/>
        <a:p>
          <a:endParaRPr lang="es-EC"/>
        </a:p>
      </dgm:t>
    </dgm:pt>
    <dgm:pt modelId="{57236492-B995-437D-965E-2F0BE6778CC4}" type="pres">
      <dgm:prSet presAssocID="{6755DA6E-53BF-45DC-B27A-43748F5A441C}" presName="parentText" presStyleLbl="node1" presStyleIdx="0" presStyleCnt="2">
        <dgm:presLayoutVars>
          <dgm:chMax val="0"/>
          <dgm:bulletEnabled val="1"/>
        </dgm:presLayoutVars>
      </dgm:prSet>
      <dgm:spPr/>
      <dgm:t>
        <a:bodyPr/>
        <a:lstStyle/>
        <a:p>
          <a:endParaRPr lang="es-EC"/>
        </a:p>
      </dgm:t>
    </dgm:pt>
    <dgm:pt modelId="{1A5D4FB6-4C1B-45A8-BF01-3CC4ADDFE234}" type="pres">
      <dgm:prSet presAssocID="{6755DA6E-53BF-45DC-B27A-43748F5A441C}" presName="childText" presStyleLbl="revTx" presStyleIdx="0" presStyleCnt="2">
        <dgm:presLayoutVars>
          <dgm:bulletEnabled val="1"/>
        </dgm:presLayoutVars>
      </dgm:prSet>
      <dgm:spPr/>
      <dgm:t>
        <a:bodyPr/>
        <a:lstStyle/>
        <a:p>
          <a:endParaRPr lang="es-EC"/>
        </a:p>
      </dgm:t>
    </dgm:pt>
    <dgm:pt modelId="{D107F00F-788F-4CCA-A765-1A9D46666D15}" type="pres">
      <dgm:prSet presAssocID="{A46D31AB-B2B9-4EC6-AEBA-3911ECDF5207}" presName="parentText" presStyleLbl="node1" presStyleIdx="1" presStyleCnt="2">
        <dgm:presLayoutVars>
          <dgm:chMax val="0"/>
          <dgm:bulletEnabled val="1"/>
        </dgm:presLayoutVars>
      </dgm:prSet>
      <dgm:spPr/>
      <dgm:t>
        <a:bodyPr/>
        <a:lstStyle/>
        <a:p>
          <a:endParaRPr lang="es-EC"/>
        </a:p>
      </dgm:t>
    </dgm:pt>
    <dgm:pt modelId="{27146D73-5728-4BA7-9C6E-735544C359BC}" type="pres">
      <dgm:prSet presAssocID="{A46D31AB-B2B9-4EC6-AEBA-3911ECDF5207}" presName="childText" presStyleLbl="revTx" presStyleIdx="1" presStyleCnt="2">
        <dgm:presLayoutVars>
          <dgm:bulletEnabled val="1"/>
        </dgm:presLayoutVars>
      </dgm:prSet>
      <dgm:spPr/>
      <dgm:t>
        <a:bodyPr/>
        <a:lstStyle/>
        <a:p>
          <a:endParaRPr lang="es-EC"/>
        </a:p>
      </dgm:t>
    </dgm:pt>
  </dgm:ptLst>
  <dgm:cxnLst>
    <dgm:cxn modelId="{7A785ACB-B304-4AF8-88F7-27ABC35044F8}" type="presOf" srcId="{62C71924-FF48-4383-B2FD-21EAF883529C}" destId="{27146D73-5728-4BA7-9C6E-735544C359BC}" srcOrd="0" destOrd="2" presId="urn:microsoft.com/office/officeart/2005/8/layout/vList2#1"/>
    <dgm:cxn modelId="{799AD32B-1649-4310-BBFE-4E14FD419007}" type="presOf" srcId="{B9E64300-706C-4F50-9A46-F071075C6DCD}" destId="{27146D73-5728-4BA7-9C6E-735544C359BC}" srcOrd="0" destOrd="1" presId="urn:microsoft.com/office/officeart/2005/8/layout/vList2#1"/>
    <dgm:cxn modelId="{CFA2039B-ED57-4A86-8A76-F8F549716D1E}" type="presOf" srcId="{6B6C851F-9A97-4EEF-9D1B-A92A24A9E9BC}" destId="{1A5D4FB6-4C1B-45A8-BF01-3CC4ADDFE234}" srcOrd="0" destOrd="1" presId="urn:microsoft.com/office/officeart/2005/8/layout/vList2#1"/>
    <dgm:cxn modelId="{B959677F-2BBC-4E46-9A06-9B34CC3F8D1A}" type="presOf" srcId="{837986DC-3D8E-4A44-A144-529EE788876A}" destId="{E5A095A2-38C5-4D97-B156-0B759A75F341}" srcOrd="0" destOrd="0" presId="urn:microsoft.com/office/officeart/2005/8/layout/vList2#1"/>
    <dgm:cxn modelId="{5C532B13-B642-4EBA-B14D-79DF8E320800}" srcId="{A46D31AB-B2B9-4EC6-AEBA-3911ECDF5207}" destId="{62C71924-FF48-4383-B2FD-21EAF883529C}" srcOrd="2" destOrd="0" parTransId="{E41970CA-DB9E-4344-A048-9470E26FAB1B}" sibTransId="{B1449DAC-76B7-4249-8740-AF53AE69DF19}"/>
    <dgm:cxn modelId="{B61581AB-5422-4DB0-BE38-C15EDEEA1DBC}" type="presOf" srcId="{D1C0B9DA-FE75-42AC-B178-B11C2D34E456}" destId="{27146D73-5728-4BA7-9C6E-735544C359BC}" srcOrd="0" destOrd="3" presId="urn:microsoft.com/office/officeart/2005/8/layout/vList2#1"/>
    <dgm:cxn modelId="{9E5A257E-A368-49D9-8FFC-0E77F39682AC}" type="presOf" srcId="{2629EE51-A279-41B2-8124-6C6E92804963}" destId="{1A5D4FB6-4C1B-45A8-BF01-3CC4ADDFE234}" srcOrd="0" destOrd="0" presId="urn:microsoft.com/office/officeart/2005/8/layout/vList2#1"/>
    <dgm:cxn modelId="{AEECB9B6-1C0A-43AF-A4E4-5F29D5FA2E63}" srcId="{837986DC-3D8E-4A44-A144-529EE788876A}" destId="{6755DA6E-53BF-45DC-B27A-43748F5A441C}" srcOrd="0" destOrd="0" parTransId="{367F8C98-882B-4E2D-93CA-F972878CE6EE}" sibTransId="{64B2E8E2-6118-44A7-95D5-6D9D5B3D6674}"/>
    <dgm:cxn modelId="{88D1D45B-4016-4971-B061-7820F90C5E56}" srcId="{837986DC-3D8E-4A44-A144-529EE788876A}" destId="{A46D31AB-B2B9-4EC6-AEBA-3911ECDF5207}" srcOrd="1" destOrd="0" parTransId="{4AB383CB-028A-48A7-84E4-B4027280D132}" sibTransId="{E8B038E2-B0A8-4864-BC32-BFC8EC442EEA}"/>
    <dgm:cxn modelId="{2C1CB411-C55D-4512-8B79-A97C02876359}" type="presOf" srcId="{A46D31AB-B2B9-4EC6-AEBA-3911ECDF5207}" destId="{D107F00F-788F-4CCA-A765-1A9D46666D15}" srcOrd="0" destOrd="0" presId="urn:microsoft.com/office/officeart/2005/8/layout/vList2#1"/>
    <dgm:cxn modelId="{9B0B36D0-2F5A-4400-9761-6B7E6185DCAE}" srcId="{6755DA6E-53BF-45DC-B27A-43748F5A441C}" destId="{6B6C851F-9A97-4EEF-9D1B-A92A24A9E9BC}" srcOrd="1" destOrd="0" parTransId="{65446B43-B758-4FEE-AC99-92B1A549FB5D}" sibTransId="{CE299ABC-D77C-493D-A1E5-3E86E90F57DE}"/>
    <dgm:cxn modelId="{03C28509-8413-4958-92C9-FC7620007F83}" type="presOf" srcId="{6755DA6E-53BF-45DC-B27A-43748F5A441C}" destId="{57236492-B995-437D-965E-2F0BE6778CC4}" srcOrd="0" destOrd="0" presId="urn:microsoft.com/office/officeart/2005/8/layout/vList2#1"/>
    <dgm:cxn modelId="{346B2CE5-520C-4E8C-A079-A1AE839888A3}" srcId="{A46D31AB-B2B9-4EC6-AEBA-3911ECDF5207}" destId="{B9E64300-706C-4F50-9A46-F071075C6DCD}" srcOrd="1" destOrd="0" parTransId="{C96BF89A-FE92-43A6-BA94-36F93EBF6380}" sibTransId="{AF7D15BF-910B-4BDC-8850-63B6B1043BCE}"/>
    <dgm:cxn modelId="{B27A8D26-742E-415C-90BD-A20E0C13D3DA}" type="presOf" srcId="{B791612B-0C09-4616-9C70-BEE04EBCC6A9}" destId="{1A5D4FB6-4C1B-45A8-BF01-3CC4ADDFE234}" srcOrd="0" destOrd="2" presId="urn:microsoft.com/office/officeart/2005/8/layout/vList2#1"/>
    <dgm:cxn modelId="{D02A13B9-0D66-4AFB-B8EA-9010924225A4}" srcId="{6755DA6E-53BF-45DC-B27A-43748F5A441C}" destId="{2629EE51-A279-41B2-8124-6C6E92804963}" srcOrd="0" destOrd="0" parTransId="{584202E1-8E6A-40F5-B1C5-CA17C41C05A0}" sibTransId="{2E2DDD6B-6BC0-4411-BB8B-F59ECDAF4849}"/>
    <dgm:cxn modelId="{5DF95EB9-3792-4092-B0D8-94570AD85C0D}" srcId="{A46D31AB-B2B9-4EC6-AEBA-3911ECDF5207}" destId="{2A8F8F1B-FC40-4D6A-BF1C-9F46E57730CB}" srcOrd="0" destOrd="0" parTransId="{1696021A-C6A1-46EB-8772-1D09E9A00E92}" sibTransId="{9F322169-C976-408E-83BB-D884F2F8E9D6}"/>
    <dgm:cxn modelId="{2E4E14B0-0B97-463A-B3D3-8844AB24A5C2}" srcId="{A46D31AB-B2B9-4EC6-AEBA-3911ECDF5207}" destId="{D1C0B9DA-FE75-42AC-B178-B11C2D34E456}" srcOrd="3" destOrd="0" parTransId="{AE8F09DB-0F1D-4277-B01B-514E74ABE66B}" sibTransId="{682A5FD2-FB20-44C0-93B2-7D81AE6282E2}"/>
    <dgm:cxn modelId="{D7A620FE-F97E-45CC-97C6-244473D6AEFB}" type="presOf" srcId="{2A8F8F1B-FC40-4D6A-BF1C-9F46E57730CB}" destId="{27146D73-5728-4BA7-9C6E-735544C359BC}" srcOrd="0" destOrd="0" presId="urn:microsoft.com/office/officeart/2005/8/layout/vList2#1"/>
    <dgm:cxn modelId="{A3A14EFD-7C31-4D79-B745-26ED02505216}" srcId="{6755DA6E-53BF-45DC-B27A-43748F5A441C}" destId="{B791612B-0C09-4616-9C70-BEE04EBCC6A9}" srcOrd="2" destOrd="0" parTransId="{EABB8E5A-F1B5-4C76-B5FE-D3093F272889}" sibTransId="{DBD60589-9FD0-4989-9CC4-190C872DA129}"/>
    <dgm:cxn modelId="{FCE685A1-1FD6-4666-BF09-61CF09323A4D}" type="presParOf" srcId="{E5A095A2-38C5-4D97-B156-0B759A75F341}" destId="{57236492-B995-437D-965E-2F0BE6778CC4}" srcOrd="0" destOrd="0" presId="urn:microsoft.com/office/officeart/2005/8/layout/vList2#1"/>
    <dgm:cxn modelId="{F4F55281-32DE-49CE-AEDA-C42C2E3771EC}" type="presParOf" srcId="{E5A095A2-38C5-4D97-B156-0B759A75F341}" destId="{1A5D4FB6-4C1B-45A8-BF01-3CC4ADDFE234}" srcOrd="1" destOrd="0" presId="urn:microsoft.com/office/officeart/2005/8/layout/vList2#1"/>
    <dgm:cxn modelId="{012B8760-A27E-4107-BC96-4C39B575DE9B}" type="presParOf" srcId="{E5A095A2-38C5-4D97-B156-0B759A75F341}" destId="{D107F00F-788F-4CCA-A765-1A9D46666D15}" srcOrd="2" destOrd="0" presId="urn:microsoft.com/office/officeart/2005/8/layout/vList2#1"/>
    <dgm:cxn modelId="{4DCF6C0F-5FDC-4CF0-A3AF-51B100AD4C37}" type="presParOf" srcId="{E5A095A2-38C5-4D97-B156-0B759A75F341}" destId="{27146D73-5728-4BA7-9C6E-735544C359BC}" srcOrd="3" destOrd="0" presId="urn:microsoft.com/office/officeart/2005/8/layout/v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D564345-497E-40A0-8B81-97B0EA1CECE5}" type="doc">
      <dgm:prSet loTypeId="urn:microsoft.com/office/officeart/2005/8/layout/hList1" loCatId="list" qsTypeId="urn:microsoft.com/office/officeart/2005/8/quickstyle/simple3#10" qsCatId="simple" csTypeId="urn:microsoft.com/office/officeart/2005/8/colors/accent3_2#1" csCatId="accent3" phldr="1"/>
      <dgm:spPr/>
      <dgm:t>
        <a:bodyPr/>
        <a:lstStyle/>
        <a:p>
          <a:endParaRPr lang="es-EC"/>
        </a:p>
      </dgm:t>
    </dgm:pt>
    <dgm:pt modelId="{E9174293-85B1-4403-A2A2-86BA1387D9CC}">
      <dgm:prSet phldrT="[Texto]"/>
      <dgm:spPr/>
      <dgm:t>
        <a:bodyPr/>
        <a:lstStyle/>
        <a:p>
          <a:r>
            <a:rPr lang="es-EC" b="1" dirty="0" smtClean="0">
              <a:latin typeface="Calibri" panose="020F0502020204030204" pitchFamily="34" charset="0"/>
            </a:rPr>
            <a:t>Quemadura 1er grado</a:t>
          </a:r>
          <a:endParaRPr lang="es-EC" b="1" dirty="0">
            <a:latin typeface="Calibri" panose="020F0502020204030204" pitchFamily="34" charset="0"/>
          </a:endParaRPr>
        </a:p>
      </dgm:t>
    </dgm:pt>
    <dgm:pt modelId="{C67F89D4-D726-443F-BF6F-C6AB67C9EAA8}" type="parTrans" cxnId="{299F25FB-9EAD-4A8F-9192-206B2A3C6DE0}">
      <dgm:prSet/>
      <dgm:spPr/>
      <dgm:t>
        <a:bodyPr/>
        <a:lstStyle/>
        <a:p>
          <a:endParaRPr lang="es-EC">
            <a:latin typeface="Calibri" panose="020F0502020204030204" pitchFamily="34" charset="0"/>
          </a:endParaRPr>
        </a:p>
      </dgm:t>
    </dgm:pt>
    <dgm:pt modelId="{72B9851C-97BC-415A-8AC0-2D8F3B59B75D}" type="sibTrans" cxnId="{299F25FB-9EAD-4A8F-9192-206B2A3C6DE0}">
      <dgm:prSet/>
      <dgm:spPr/>
      <dgm:t>
        <a:bodyPr/>
        <a:lstStyle/>
        <a:p>
          <a:endParaRPr lang="es-EC">
            <a:latin typeface="Calibri" panose="020F0502020204030204" pitchFamily="34" charset="0"/>
          </a:endParaRPr>
        </a:p>
      </dgm:t>
    </dgm:pt>
    <dgm:pt modelId="{E02C3B22-5F67-43BE-9392-8FA11C4CBB4B}">
      <dgm:prSet phldrT="[Texto]"/>
      <dgm:spPr/>
      <dgm:t>
        <a:bodyPr/>
        <a:lstStyle/>
        <a:p>
          <a:r>
            <a:rPr lang="es-EC" dirty="0" smtClean="0">
              <a:latin typeface="Calibri" panose="020F0502020204030204" pitchFamily="34" charset="0"/>
            </a:rPr>
            <a:t>Afectan únicamente a la capa superficial de la piel (epidermis), se tornan de color rojizo y se caracterizan por ser dolorosas.</a:t>
          </a:r>
          <a:endParaRPr lang="es-EC" dirty="0">
            <a:latin typeface="Calibri" panose="020F0502020204030204" pitchFamily="34" charset="0"/>
          </a:endParaRPr>
        </a:p>
      </dgm:t>
    </dgm:pt>
    <dgm:pt modelId="{34CEF552-CA8D-478C-9897-13E0863471FB}" type="parTrans" cxnId="{7F6C7A82-5D99-4BFD-BA1A-99A16D13D2C0}">
      <dgm:prSet/>
      <dgm:spPr/>
      <dgm:t>
        <a:bodyPr/>
        <a:lstStyle/>
        <a:p>
          <a:endParaRPr lang="es-EC">
            <a:latin typeface="Calibri" panose="020F0502020204030204" pitchFamily="34" charset="0"/>
          </a:endParaRPr>
        </a:p>
      </dgm:t>
    </dgm:pt>
    <dgm:pt modelId="{D926C936-109E-4DB2-BCEB-112DA6D21432}" type="sibTrans" cxnId="{7F6C7A82-5D99-4BFD-BA1A-99A16D13D2C0}">
      <dgm:prSet/>
      <dgm:spPr/>
      <dgm:t>
        <a:bodyPr/>
        <a:lstStyle/>
        <a:p>
          <a:endParaRPr lang="es-EC">
            <a:latin typeface="Calibri" panose="020F0502020204030204" pitchFamily="34" charset="0"/>
          </a:endParaRPr>
        </a:p>
      </dgm:t>
    </dgm:pt>
    <dgm:pt modelId="{6D1911A2-9D76-40E1-97C5-31127A4DB838}">
      <dgm:prSet phldrT="[Texto]"/>
      <dgm:spPr/>
      <dgm:t>
        <a:bodyPr/>
        <a:lstStyle/>
        <a:p>
          <a:r>
            <a:rPr lang="es-EC" b="1" dirty="0" smtClean="0">
              <a:latin typeface="Calibri" panose="020F0502020204030204" pitchFamily="34" charset="0"/>
            </a:rPr>
            <a:t>Quemadura 2do grado</a:t>
          </a:r>
          <a:endParaRPr lang="es-EC" b="1" dirty="0">
            <a:latin typeface="Calibri" panose="020F0502020204030204" pitchFamily="34" charset="0"/>
          </a:endParaRPr>
        </a:p>
      </dgm:t>
    </dgm:pt>
    <dgm:pt modelId="{AD511A5C-5B62-4B1F-9D70-878DAB309247}" type="parTrans" cxnId="{BB03D3F2-2612-4B5B-B8BF-1F56B6F5101F}">
      <dgm:prSet/>
      <dgm:spPr/>
      <dgm:t>
        <a:bodyPr/>
        <a:lstStyle/>
        <a:p>
          <a:endParaRPr lang="es-EC">
            <a:latin typeface="Calibri" panose="020F0502020204030204" pitchFamily="34" charset="0"/>
          </a:endParaRPr>
        </a:p>
      </dgm:t>
    </dgm:pt>
    <dgm:pt modelId="{B655AB10-F30B-4C6D-91B3-B6692DE2C3C5}" type="sibTrans" cxnId="{BB03D3F2-2612-4B5B-B8BF-1F56B6F5101F}">
      <dgm:prSet/>
      <dgm:spPr/>
      <dgm:t>
        <a:bodyPr/>
        <a:lstStyle/>
        <a:p>
          <a:endParaRPr lang="es-EC">
            <a:latin typeface="Calibri" panose="020F0502020204030204" pitchFamily="34" charset="0"/>
          </a:endParaRPr>
        </a:p>
      </dgm:t>
    </dgm:pt>
    <dgm:pt modelId="{94751E58-3C87-4D13-BAD0-87B17FD3F089}">
      <dgm:prSet phldrT="[Texto]"/>
      <dgm:spPr/>
      <dgm:t>
        <a:bodyPr/>
        <a:lstStyle/>
        <a:p>
          <a:r>
            <a:rPr lang="es-EC" dirty="0" smtClean="0">
              <a:latin typeface="Calibri" panose="020F0502020204030204" pitchFamily="34" charset="0"/>
            </a:rPr>
            <a:t>Afectan a la primera y segunda capa de la piel (epidermis y dermis), con presencia de ampollas o flictenas. </a:t>
          </a:r>
          <a:endParaRPr lang="es-EC" dirty="0">
            <a:latin typeface="Calibri" panose="020F0502020204030204" pitchFamily="34" charset="0"/>
          </a:endParaRPr>
        </a:p>
      </dgm:t>
    </dgm:pt>
    <dgm:pt modelId="{4CD8B3FA-9804-43EA-AE0E-652A69760E11}" type="parTrans" cxnId="{5A7AFF30-DE34-4CF0-B7A7-4D92139E3181}">
      <dgm:prSet/>
      <dgm:spPr/>
      <dgm:t>
        <a:bodyPr/>
        <a:lstStyle/>
        <a:p>
          <a:endParaRPr lang="es-EC">
            <a:latin typeface="Calibri" panose="020F0502020204030204" pitchFamily="34" charset="0"/>
          </a:endParaRPr>
        </a:p>
      </dgm:t>
    </dgm:pt>
    <dgm:pt modelId="{86D3D157-7321-4E1D-9ABC-CBFAC11C8851}" type="sibTrans" cxnId="{5A7AFF30-DE34-4CF0-B7A7-4D92139E3181}">
      <dgm:prSet/>
      <dgm:spPr/>
      <dgm:t>
        <a:bodyPr/>
        <a:lstStyle/>
        <a:p>
          <a:endParaRPr lang="es-EC">
            <a:latin typeface="Calibri" panose="020F0502020204030204" pitchFamily="34" charset="0"/>
          </a:endParaRPr>
        </a:p>
      </dgm:t>
    </dgm:pt>
    <dgm:pt modelId="{478331AE-D9E0-492B-8117-E5768E880FC1}">
      <dgm:prSet phldrT="[Texto]"/>
      <dgm:spPr/>
      <dgm:t>
        <a:bodyPr/>
        <a:lstStyle/>
        <a:p>
          <a:r>
            <a:rPr lang="es-EC" b="1" dirty="0" smtClean="0">
              <a:latin typeface="Calibri" panose="020F0502020204030204" pitchFamily="34" charset="0"/>
            </a:rPr>
            <a:t>Quemadura 3 </a:t>
          </a:r>
          <a:r>
            <a:rPr lang="es-EC" b="1" dirty="0" err="1" smtClean="0">
              <a:latin typeface="Calibri" panose="020F0502020204030204" pitchFamily="34" charset="0"/>
            </a:rPr>
            <a:t>er</a:t>
          </a:r>
          <a:r>
            <a:rPr lang="es-EC" b="1" dirty="0" smtClean="0">
              <a:latin typeface="Calibri" panose="020F0502020204030204" pitchFamily="34" charset="0"/>
            </a:rPr>
            <a:t> grado</a:t>
          </a:r>
          <a:endParaRPr lang="es-EC" b="1" dirty="0">
            <a:latin typeface="Calibri" panose="020F0502020204030204" pitchFamily="34" charset="0"/>
          </a:endParaRPr>
        </a:p>
      </dgm:t>
    </dgm:pt>
    <dgm:pt modelId="{F8E3D3E8-1D88-4984-A313-2C43D4F6F654}" type="parTrans" cxnId="{F2CD5466-DF79-4D2D-9ABC-2FEA82939483}">
      <dgm:prSet/>
      <dgm:spPr/>
      <dgm:t>
        <a:bodyPr/>
        <a:lstStyle/>
        <a:p>
          <a:endParaRPr lang="es-EC">
            <a:latin typeface="Calibri" panose="020F0502020204030204" pitchFamily="34" charset="0"/>
          </a:endParaRPr>
        </a:p>
      </dgm:t>
    </dgm:pt>
    <dgm:pt modelId="{5107E10A-27A7-4EB1-95C8-3088B8FA98AA}" type="sibTrans" cxnId="{F2CD5466-DF79-4D2D-9ABC-2FEA82939483}">
      <dgm:prSet/>
      <dgm:spPr/>
      <dgm:t>
        <a:bodyPr/>
        <a:lstStyle/>
        <a:p>
          <a:endParaRPr lang="es-EC">
            <a:latin typeface="Calibri" panose="020F0502020204030204" pitchFamily="34" charset="0"/>
          </a:endParaRPr>
        </a:p>
      </dgm:t>
    </dgm:pt>
    <dgm:pt modelId="{B3DF0265-F70E-4E68-B664-452777704636}">
      <dgm:prSet phldrT="[Texto]"/>
      <dgm:spPr/>
      <dgm:t>
        <a:bodyPr/>
        <a:lstStyle/>
        <a:p>
          <a:r>
            <a:rPr lang="es-EC" dirty="0" smtClean="0">
              <a:latin typeface="Calibri" panose="020F0502020204030204" pitchFamily="34" charset="0"/>
            </a:rPr>
            <a:t>Afectan todas las capas de la piel (epidermis, dermis y tejido subcutáneo). Producen diferentes grados de dolor en la persona  afectada. </a:t>
          </a:r>
          <a:endParaRPr lang="es-EC" dirty="0">
            <a:latin typeface="Calibri" panose="020F0502020204030204" pitchFamily="34" charset="0"/>
          </a:endParaRPr>
        </a:p>
      </dgm:t>
    </dgm:pt>
    <dgm:pt modelId="{B9CB8F22-0EE7-4BFC-BC2E-BBE5D3933097}" type="parTrans" cxnId="{32A039F0-3965-47B4-B43E-0451888622F3}">
      <dgm:prSet/>
      <dgm:spPr/>
      <dgm:t>
        <a:bodyPr/>
        <a:lstStyle/>
        <a:p>
          <a:endParaRPr lang="es-EC">
            <a:latin typeface="Calibri" panose="020F0502020204030204" pitchFamily="34" charset="0"/>
          </a:endParaRPr>
        </a:p>
      </dgm:t>
    </dgm:pt>
    <dgm:pt modelId="{9B2AB4D8-31CF-4AED-AC33-6CC12A2720BE}" type="sibTrans" cxnId="{32A039F0-3965-47B4-B43E-0451888622F3}">
      <dgm:prSet/>
      <dgm:spPr/>
      <dgm:t>
        <a:bodyPr/>
        <a:lstStyle/>
        <a:p>
          <a:endParaRPr lang="es-EC">
            <a:latin typeface="Calibri" panose="020F0502020204030204" pitchFamily="34" charset="0"/>
          </a:endParaRPr>
        </a:p>
      </dgm:t>
    </dgm:pt>
    <dgm:pt modelId="{14F3DC61-16C2-4B92-9190-8F8066C042E2}">
      <dgm:prSet phldrT="[Texto]"/>
      <dgm:spPr/>
      <dgm:t>
        <a:bodyPr/>
        <a:lstStyle/>
        <a:p>
          <a:r>
            <a:rPr lang="es-EC" b="1" dirty="0" smtClean="0">
              <a:latin typeface="Calibri" panose="020F0502020204030204" pitchFamily="34" charset="0"/>
            </a:rPr>
            <a:t>Quemadura 4 </a:t>
          </a:r>
          <a:r>
            <a:rPr lang="es-EC" b="1" dirty="0" err="1" smtClean="0">
              <a:latin typeface="Calibri" panose="020F0502020204030204" pitchFamily="34" charset="0"/>
            </a:rPr>
            <a:t>to</a:t>
          </a:r>
          <a:r>
            <a:rPr lang="es-EC" b="1" dirty="0" smtClean="0">
              <a:latin typeface="Calibri" panose="020F0502020204030204" pitchFamily="34" charset="0"/>
            </a:rPr>
            <a:t> grado</a:t>
          </a:r>
          <a:endParaRPr lang="es-EC" b="1" dirty="0">
            <a:latin typeface="Calibri" panose="020F0502020204030204" pitchFamily="34" charset="0"/>
          </a:endParaRPr>
        </a:p>
      </dgm:t>
    </dgm:pt>
    <dgm:pt modelId="{730E5A18-1832-45FB-BB76-54A6B8F88B50}" type="parTrans" cxnId="{ACC51FB3-D5CD-4121-A5CF-DD6522467D0B}">
      <dgm:prSet/>
      <dgm:spPr/>
      <dgm:t>
        <a:bodyPr/>
        <a:lstStyle/>
        <a:p>
          <a:endParaRPr lang="es-EC">
            <a:latin typeface="Calibri" panose="020F0502020204030204" pitchFamily="34" charset="0"/>
          </a:endParaRPr>
        </a:p>
      </dgm:t>
    </dgm:pt>
    <dgm:pt modelId="{DE678560-739D-43EC-B03E-07F5C8D42D2F}" type="sibTrans" cxnId="{ACC51FB3-D5CD-4121-A5CF-DD6522467D0B}">
      <dgm:prSet/>
      <dgm:spPr/>
      <dgm:t>
        <a:bodyPr/>
        <a:lstStyle/>
        <a:p>
          <a:endParaRPr lang="es-EC">
            <a:latin typeface="Calibri" panose="020F0502020204030204" pitchFamily="34" charset="0"/>
          </a:endParaRPr>
        </a:p>
      </dgm:t>
    </dgm:pt>
    <dgm:pt modelId="{09EEBCD4-B580-418F-BF32-FCF3ADB7B895}">
      <dgm:prSet/>
      <dgm:spPr/>
      <dgm:t>
        <a:bodyPr/>
        <a:lstStyle/>
        <a:p>
          <a:r>
            <a:rPr lang="es-EC" dirty="0" smtClean="0">
              <a:latin typeface="Calibri" panose="020F0502020204030204" pitchFamily="34" charset="0"/>
            </a:rPr>
            <a:t>La afectación se da a todas las capas de la piel, incluyendo músculos, huesos y órganos. Son extremadamente debilitantes y deformantes.</a:t>
          </a:r>
          <a:endParaRPr lang="es-EC" dirty="0">
            <a:latin typeface="Calibri" panose="020F0502020204030204" pitchFamily="34" charset="0"/>
          </a:endParaRPr>
        </a:p>
      </dgm:t>
    </dgm:pt>
    <dgm:pt modelId="{9E85BF6F-2343-4228-A7FE-B1F24CDB319A}" type="parTrans" cxnId="{5CF50E60-3826-445F-8FF1-3627909EC0E3}">
      <dgm:prSet/>
      <dgm:spPr/>
      <dgm:t>
        <a:bodyPr/>
        <a:lstStyle/>
        <a:p>
          <a:endParaRPr lang="es-EC">
            <a:latin typeface="Calibri" panose="020F0502020204030204" pitchFamily="34" charset="0"/>
          </a:endParaRPr>
        </a:p>
      </dgm:t>
    </dgm:pt>
    <dgm:pt modelId="{255ED381-1E05-40EF-9580-24DBA6C1E607}" type="sibTrans" cxnId="{5CF50E60-3826-445F-8FF1-3627909EC0E3}">
      <dgm:prSet/>
      <dgm:spPr/>
      <dgm:t>
        <a:bodyPr/>
        <a:lstStyle/>
        <a:p>
          <a:endParaRPr lang="es-EC">
            <a:latin typeface="Calibri" panose="020F0502020204030204" pitchFamily="34" charset="0"/>
          </a:endParaRPr>
        </a:p>
      </dgm:t>
    </dgm:pt>
    <dgm:pt modelId="{47218460-E78C-45F7-A2C6-36E88D94CCE3}" type="pres">
      <dgm:prSet presAssocID="{1D564345-497E-40A0-8B81-97B0EA1CECE5}" presName="Name0" presStyleCnt="0">
        <dgm:presLayoutVars>
          <dgm:dir/>
          <dgm:animLvl val="lvl"/>
          <dgm:resizeHandles val="exact"/>
        </dgm:presLayoutVars>
      </dgm:prSet>
      <dgm:spPr/>
      <dgm:t>
        <a:bodyPr/>
        <a:lstStyle/>
        <a:p>
          <a:endParaRPr lang="es-EC"/>
        </a:p>
      </dgm:t>
    </dgm:pt>
    <dgm:pt modelId="{A7844340-F9A8-475E-919C-CE7727DC0885}" type="pres">
      <dgm:prSet presAssocID="{E9174293-85B1-4403-A2A2-86BA1387D9CC}" presName="composite" presStyleCnt="0"/>
      <dgm:spPr/>
    </dgm:pt>
    <dgm:pt modelId="{50174D86-792D-4102-8DC4-21A19EE92431}" type="pres">
      <dgm:prSet presAssocID="{E9174293-85B1-4403-A2A2-86BA1387D9CC}" presName="parTx" presStyleLbl="alignNode1" presStyleIdx="0" presStyleCnt="4">
        <dgm:presLayoutVars>
          <dgm:chMax val="0"/>
          <dgm:chPref val="0"/>
          <dgm:bulletEnabled val="1"/>
        </dgm:presLayoutVars>
      </dgm:prSet>
      <dgm:spPr/>
      <dgm:t>
        <a:bodyPr/>
        <a:lstStyle/>
        <a:p>
          <a:endParaRPr lang="es-EC"/>
        </a:p>
      </dgm:t>
    </dgm:pt>
    <dgm:pt modelId="{FDB68D0A-90FC-4B39-811C-DAC3681D0321}" type="pres">
      <dgm:prSet presAssocID="{E9174293-85B1-4403-A2A2-86BA1387D9CC}" presName="desTx" presStyleLbl="alignAccFollowNode1" presStyleIdx="0" presStyleCnt="4">
        <dgm:presLayoutVars>
          <dgm:bulletEnabled val="1"/>
        </dgm:presLayoutVars>
      </dgm:prSet>
      <dgm:spPr/>
      <dgm:t>
        <a:bodyPr/>
        <a:lstStyle/>
        <a:p>
          <a:endParaRPr lang="es-EC"/>
        </a:p>
      </dgm:t>
    </dgm:pt>
    <dgm:pt modelId="{BB16DDFB-1B5F-4E24-AB46-853CA9998DA0}" type="pres">
      <dgm:prSet presAssocID="{72B9851C-97BC-415A-8AC0-2D8F3B59B75D}" presName="space" presStyleCnt="0"/>
      <dgm:spPr/>
    </dgm:pt>
    <dgm:pt modelId="{DF880A3A-186B-4D0B-B3F8-3E3C66549A0F}" type="pres">
      <dgm:prSet presAssocID="{6D1911A2-9D76-40E1-97C5-31127A4DB838}" presName="composite" presStyleCnt="0"/>
      <dgm:spPr/>
    </dgm:pt>
    <dgm:pt modelId="{7BA76C8E-BC0C-4C26-BD03-1E01CC29DC41}" type="pres">
      <dgm:prSet presAssocID="{6D1911A2-9D76-40E1-97C5-31127A4DB838}" presName="parTx" presStyleLbl="alignNode1" presStyleIdx="1" presStyleCnt="4">
        <dgm:presLayoutVars>
          <dgm:chMax val="0"/>
          <dgm:chPref val="0"/>
          <dgm:bulletEnabled val="1"/>
        </dgm:presLayoutVars>
      </dgm:prSet>
      <dgm:spPr/>
      <dgm:t>
        <a:bodyPr/>
        <a:lstStyle/>
        <a:p>
          <a:endParaRPr lang="es-EC"/>
        </a:p>
      </dgm:t>
    </dgm:pt>
    <dgm:pt modelId="{26C579DF-A7D2-4D76-A2EB-04644B47AB76}" type="pres">
      <dgm:prSet presAssocID="{6D1911A2-9D76-40E1-97C5-31127A4DB838}" presName="desTx" presStyleLbl="alignAccFollowNode1" presStyleIdx="1" presStyleCnt="4">
        <dgm:presLayoutVars>
          <dgm:bulletEnabled val="1"/>
        </dgm:presLayoutVars>
      </dgm:prSet>
      <dgm:spPr/>
      <dgm:t>
        <a:bodyPr/>
        <a:lstStyle/>
        <a:p>
          <a:endParaRPr lang="es-EC"/>
        </a:p>
      </dgm:t>
    </dgm:pt>
    <dgm:pt modelId="{5D9F9610-C305-4CE8-8FF5-31C98ADBA132}" type="pres">
      <dgm:prSet presAssocID="{B655AB10-F30B-4C6D-91B3-B6692DE2C3C5}" presName="space" presStyleCnt="0"/>
      <dgm:spPr/>
    </dgm:pt>
    <dgm:pt modelId="{EC1890FE-5231-4BFE-AEEB-768B4D076CBE}" type="pres">
      <dgm:prSet presAssocID="{478331AE-D9E0-492B-8117-E5768E880FC1}" presName="composite" presStyleCnt="0"/>
      <dgm:spPr/>
    </dgm:pt>
    <dgm:pt modelId="{3AC152B2-5653-45FA-92D5-23893CD8468C}" type="pres">
      <dgm:prSet presAssocID="{478331AE-D9E0-492B-8117-E5768E880FC1}" presName="parTx" presStyleLbl="alignNode1" presStyleIdx="2" presStyleCnt="4">
        <dgm:presLayoutVars>
          <dgm:chMax val="0"/>
          <dgm:chPref val="0"/>
          <dgm:bulletEnabled val="1"/>
        </dgm:presLayoutVars>
      </dgm:prSet>
      <dgm:spPr/>
      <dgm:t>
        <a:bodyPr/>
        <a:lstStyle/>
        <a:p>
          <a:endParaRPr lang="es-EC"/>
        </a:p>
      </dgm:t>
    </dgm:pt>
    <dgm:pt modelId="{1DAEF940-7D91-4582-BEAF-82FB86B80D87}" type="pres">
      <dgm:prSet presAssocID="{478331AE-D9E0-492B-8117-E5768E880FC1}" presName="desTx" presStyleLbl="alignAccFollowNode1" presStyleIdx="2" presStyleCnt="4">
        <dgm:presLayoutVars>
          <dgm:bulletEnabled val="1"/>
        </dgm:presLayoutVars>
      </dgm:prSet>
      <dgm:spPr/>
      <dgm:t>
        <a:bodyPr/>
        <a:lstStyle/>
        <a:p>
          <a:endParaRPr lang="es-EC"/>
        </a:p>
      </dgm:t>
    </dgm:pt>
    <dgm:pt modelId="{6B068612-E7F7-4D80-A14F-4B81AF4DE0F5}" type="pres">
      <dgm:prSet presAssocID="{5107E10A-27A7-4EB1-95C8-3088B8FA98AA}" presName="space" presStyleCnt="0"/>
      <dgm:spPr/>
    </dgm:pt>
    <dgm:pt modelId="{4F468293-0BC9-45AB-BF1E-CC0119F7DE50}" type="pres">
      <dgm:prSet presAssocID="{14F3DC61-16C2-4B92-9190-8F8066C042E2}" presName="composite" presStyleCnt="0"/>
      <dgm:spPr/>
    </dgm:pt>
    <dgm:pt modelId="{154FA709-97A4-4D6B-88BE-D4466E015FDB}" type="pres">
      <dgm:prSet presAssocID="{14F3DC61-16C2-4B92-9190-8F8066C042E2}" presName="parTx" presStyleLbl="alignNode1" presStyleIdx="3" presStyleCnt="4">
        <dgm:presLayoutVars>
          <dgm:chMax val="0"/>
          <dgm:chPref val="0"/>
          <dgm:bulletEnabled val="1"/>
        </dgm:presLayoutVars>
      </dgm:prSet>
      <dgm:spPr/>
      <dgm:t>
        <a:bodyPr/>
        <a:lstStyle/>
        <a:p>
          <a:endParaRPr lang="es-EC"/>
        </a:p>
      </dgm:t>
    </dgm:pt>
    <dgm:pt modelId="{EC87F769-886D-4830-9E14-6F760797D973}" type="pres">
      <dgm:prSet presAssocID="{14F3DC61-16C2-4B92-9190-8F8066C042E2}" presName="desTx" presStyleLbl="alignAccFollowNode1" presStyleIdx="3" presStyleCnt="4">
        <dgm:presLayoutVars>
          <dgm:bulletEnabled val="1"/>
        </dgm:presLayoutVars>
      </dgm:prSet>
      <dgm:spPr/>
      <dgm:t>
        <a:bodyPr/>
        <a:lstStyle/>
        <a:p>
          <a:endParaRPr lang="es-EC"/>
        </a:p>
      </dgm:t>
    </dgm:pt>
  </dgm:ptLst>
  <dgm:cxnLst>
    <dgm:cxn modelId="{ACC51FB3-D5CD-4121-A5CF-DD6522467D0B}" srcId="{1D564345-497E-40A0-8B81-97B0EA1CECE5}" destId="{14F3DC61-16C2-4B92-9190-8F8066C042E2}" srcOrd="3" destOrd="0" parTransId="{730E5A18-1832-45FB-BB76-54A6B8F88B50}" sibTransId="{DE678560-739D-43EC-B03E-07F5C8D42D2F}"/>
    <dgm:cxn modelId="{9783B15F-5269-4632-BC21-23B544B63D28}" type="presOf" srcId="{E9174293-85B1-4403-A2A2-86BA1387D9CC}" destId="{50174D86-792D-4102-8DC4-21A19EE92431}" srcOrd="0" destOrd="0" presId="urn:microsoft.com/office/officeart/2005/8/layout/hList1"/>
    <dgm:cxn modelId="{F327B860-E0D6-4A29-AC2D-93ECF1C33BA3}" type="presOf" srcId="{09EEBCD4-B580-418F-BF32-FCF3ADB7B895}" destId="{EC87F769-886D-4830-9E14-6F760797D973}" srcOrd="0" destOrd="0" presId="urn:microsoft.com/office/officeart/2005/8/layout/hList1"/>
    <dgm:cxn modelId="{8CE234C6-1A89-4929-98A3-B67BB58E921A}" type="presOf" srcId="{478331AE-D9E0-492B-8117-E5768E880FC1}" destId="{3AC152B2-5653-45FA-92D5-23893CD8468C}" srcOrd="0" destOrd="0" presId="urn:microsoft.com/office/officeart/2005/8/layout/hList1"/>
    <dgm:cxn modelId="{5CF50E60-3826-445F-8FF1-3627909EC0E3}" srcId="{14F3DC61-16C2-4B92-9190-8F8066C042E2}" destId="{09EEBCD4-B580-418F-BF32-FCF3ADB7B895}" srcOrd="0" destOrd="0" parTransId="{9E85BF6F-2343-4228-A7FE-B1F24CDB319A}" sibTransId="{255ED381-1E05-40EF-9580-24DBA6C1E607}"/>
    <dgm:cxn modelId="{299F25FB-9EAD-4A8F-9192-206B2A3C6DE0}" srcId="{1D564345-497E-40A0-8B81-97B0EA1CECE5}" destId="{E9174293-85B1-4403-A2A2-86BA1387D9CC}" srcOrd="0" destOrd="0" parTransId="{C67F89D4-D726-443F-BF6F-C6AB67C9EAA8}" sibTransId="{72B9851C-97BC-415A-8AC0-2D8F3B59B75D}"/>
    <dgm:cxn modelId="{BB03D3F2-2612-4B5B-B8BF-1F56B6F5101F}" srcId="{1D564345-497E-40A0-8B81-97B0EA1CECE5}" destId="{6D1911A2-9D76-40E1-97C5-31127A4DB838}" srcOrd="1" destOrd="0" parTransId="{AD511A5C-5B62-4B1F-9D70-878DAB309247}" sibTransId="{B655AB10-F30B-4C6D-91B3-B6692DE2C3C5}"/>
    <dgm:cxn modelId="{681D4DEF-A92E-4E14-811C-B07E58805DD0}" type="presOf" srcId="{1D564345-497E-40A0-8B81-97B0EA1CECE5}" destId="{47218460-E78C-45F7-A2C6-36E88D94CCE3}" srcOrd="0" destOrd="0" presId="urn:microsoft.com/office/officeart/2005/8/layout/hList1"/>
    <dgm:cxn modelId="{8DB90BAD-C389-4FE0-923B-AE148E1FA38C}" type="presOf" srcId="{14F3DC61-16C2-4B92-9190-8F8066C042E2}" destId="{154FA709-97A4-4D6B-88BE-D4466E015FDB}" srcOrd="0" destOrd="0" presId="urn:microsoft.com/office/officeart/2005/8/layout/hList1"/>
    <dgm:cxn modelId="{0FC64B3B-B26F-43F4-BB5E-85C312684FE9}" type="presOf" srcId="{E02C3B22-5F67-43BE-9392-8FA11C4CBB4B}" destId="{FDB68D0A-90FC-4B39-811C-DAC3681D0321}" srcOrd="0" destOrd="0" presId="urn:microsoft.com/office/officeart/2005/8/layout/hList1"/>
    <dgm:cxn modelId="{32A039F0-3965-47B4-B43E-0451888622F3}" srcId="{478331AE-D9E0-492B-8117-E5768E880FC1}" destId="{B3DF0265-F70E-4E68-B664-452777704636}" srcOrd="0" destOrd="0" parTransId="{B9CB8F22-0EE7-4BFC-BC2E-BBE5D3933097}" sibTransId="{9B2AB4D8-31CF-4AED-AC33-6CC12A2720BE}"/>
    <dgm:cxn modelId="{F2CD5466-DF79-4D2D-9ABC-2FEA82939483}" srcId="{1D564345-497E-40A0-8B81-97B0EA1CECE5}" destId="{478331AE-D9E0-492B-8117-E5768E880FC1}" srcOrd="2" destOrd="0" parTransId="{F8E3D3E8-1D88-4984-A313-2C43D4F6F654}" sibTransId="{5107E10A-27A7-4EB1-95C8-3088B8FA98AA}"/>
    <dgm:cxn modelId="{2DEA0260-1B9A-4837-967F-D5CE6D27F222}" type="presOf" srcId="{6D1911A2-9D76-40E1-97C5-31127A4DB838}" destId="{7BA76C8E-BC0C-4C26-BD03-1E01CC29DC41}" srcOrd="0" destOrd="0" presId="urn:microsoft.com/office/officeart/2005/8/layout/hList1"/>
    <dgm:cxn modelId="{F3B15995-26A0-4421-85EE-75B5D5E8EF1D}" type="presOf" srcId="{94751E58-3C87-4D13-BAD0-87B17FD3F089}" destId="{26C579DF-A7D2-4D76-A2EB-04644B47AB76}" srcOrd="0" destOrd="0" presId="urn:microsoft.com/office/officeart/2005/8/layout/hList1"/>
    <dgm:cxn modelId="{7F6C7A82-5D99-4BFD-BA1A-99A16D13D2C0}" srcId="{E9174293-85B1-4403-A2A2-86BA1387D9CC}" destId="{E02C3B22-5F67-43BE-9392-8FA11C4CBB4B}" srcOrd="0" destOrd="0" parTransId="{34CEF552-CA8D-478C-9897-13E0863471FB}" sibTransId="{D926C936-109E-4DB2-BCEB-112DA6D21432}"/>
    <dgm:cxn modelId="{5A7AFF30-DE34-4CF0-B7A7-4D92139E3181}" srcId="{6D1911A2-9D76-40E1-97C5-31127A4DB838}" destId="{94751E58-3C87-4D13-BAD0-87B17FD3F089}" srcOrd="0" destOrd="0" parTransId="{4CD8B3FA-9804-43EA-AE0E-652A69760E11}" sibTransId="{86D3D157-7321-4E1D-9ABC-CBFAC11C8851}"/>
    <dgm:cxn modelId="{CF43010A-9AFB-4604-9D9F-6696CA25D359}" type="presOf" srcId="{B3DF0265-F70E-4E68-B664-452777704636}" destId="{1DAEF940-7D91-4582-BEAF-82FB86B80D87}" srcOrd="0" destOrd="0" presId="urn:microsoft.com/office/officeart/2005/8/layout/hList1"/>
    <dgm:cxn modelId="{B8708B87-9C75-45C1-BF1D-4281AE803AAF}" type="presParOf" srcId="{47218460-E78C-45F7-A2C6-36E88D94CCE3}" destId="{A7844340-F9A8-475E-919C-CE7727DC0885}" srcOrd="0" destOrd="0" presId="urn:microsoft.com/office/officeart/2005/8/layout/hList1"/>
    <dgm:cxn modelId="{46A30E34-ACD1-4666-BF56-2E1433A4869C}" type="presParOf" srcId="{A7844340-F9A8-475E-919C-CE7727DC0885}" destId="{50174D86-792D-4102-8DC4-21A19EE92431}" srcOrd="0" destOrd="0" presId="urn:microsoft.com/office/officeart/2005/8/layout/hList1"/>
    <dgm:cxn modelId="{630872B3-6FB8-44FD-9AFC-7E2CCD6606C7}" type="presParOf" srcId="{A7844340-F9A8-475E-919C-CE7727DC0885}" destId="{FDB68D0A-90FC-4B39-811C-DAC3681D0321}" srcOrd="1" destOrd="0" presId="urn:microsoft.com/office/officeart/2005/8/layout/hList1"/>
    <dgm:cxn modelId="{3D715C6A-329B-43CA-B1A7-91DFAF7C7920}" type="presParOf" srcId="{47218460-E78C-45F7-A2C6-36E88D94CCE3}" destId="{BB16DDFB-1B5F-4E24-AB46-853CA9998DA0}" srcOrd="1" destOrd="0" presId="urn:microsoft.com/office/officeart/2005/8/layout/hList1"/>
    <dgm:cxn modelId="{251B68EB-B23D-47E1-9B36-F64077AEA458}" type="presParOf" srcId="{47218460-E78C-45F7-A2C6-36E88D94CCE3}" destId="{DF880A3A-186B-4D0B-B3F8-3E3C66549A0F}" srcOrd="2" destOrd="0" presId="urn:microsoft.com/office/officeart/2005/8/layout/hList1"/>
    <dgm:cxn modelId="{23F56608-F5A1-4476-A283-CA6A8F0FE5D0}" type="presParOf" srcId="{DF880A3A-186B-4D0B-B3F8-3E3C66549A0F}" destId="{7BA76C8E-BC0C-4C26-BD03-1E01CC29DC41}" srcOrd="0" destOrd="0" presId="urn:microsoft.com/office/officeart/2005/8/layout/hList1"/>
    <dgm:cxn modelId="{ED07B362-A2F0-4CCD-928B-1BE9B10B1F0A}" type="presParOf" srcId="{DF880A3A-186B-4D0B-B3F8-3E3C66549A0F}" destId="{26C579DF-A7D2-4D76-A2EB-04644B47AB76}" srcOrd="1" destOrd="0" presId="urn:microsoft.com/office/officeart/2005/8/layout/hList1"/>
    <dgm:cxn modelId="{53CE055D-1067-450A-AD3C-3F9A70E42775}" type="presParOf" srcId="{47218460-E78C-45F7-A2C6-36E88D94CCE3}" destId="{5D9F9610-C305-4CE8-8FF5-31C98ADBA132}" srcOrd="3" destOrd="0" presId="urn:microsoft.com/office/officeart/2005/8/layout/hList1"/>
    <dgm:cxn modelId="{7B199985-0D4C-4757-8CB9-2B809D7D7956}" type="presParOf" srcId="{47218460-E78C-45F7-A2C6-36E88D94CCE3}" destId="{EC1890FE-5231-4BFE-AEEB-768B4D076CBE}" srcOrd="4" destOrd="0" presId="urn:microsoft.com/office/officeart/2005/8/layout/hList1"/>
    <dgm:cxn modelId="{6038B062-24D6-42D0-B990-5E9BD6837093}" type="presParOf" srcId="{EC1890FE-5231-4BFE-AEEB-768B4D076CBE}" destId="{3AC152B2-5653-45FA-92D5-23893CD8468C}" srcOrd="0" destOrd="0" presId="urn:microsoft.com/office/officeart/2005/8/layout/hList1"/>
    <dgm:cxn modelId="{676D0714-926B-4A44-A9A3-3DD0778B9E36}" type="presParOf" srcId="{EC1890FE-5231-4BFE-AEEB-768B4D076CBE}" destId="{1DAEF940-7D91-4582-BEAF-82FB86B80D87}" srcOrd="1" destOrd="0" presId="urn:microsoft.com/office/officeart/2005/8/layout/hList1"/>
    <dgm:cxn modelId="{90960105-510E-4CFE-8900-442431EBB83D}" type="presParOf" srcId="{47218460-E78C-45F7-A2C6-36E88D94CCE3}" destId="{6B068612-E7F7-4D80-A14F-4B81AF4DE0F5}" srcOrd="5" destOrd="0" presId="urn:microsoft.com/office/officeart/2005/8/layout/hList1"/>
    <dgm:cxn modelId="{574DBF69-A2D4-446B-B190-83043330F49F}" type="presParOf" srcId="{47218460-E78C-45F7-A2C6-36E88D94CCE3}" destId="{4F468293-0BC9-45AB-BF1E-CC0119F7DE50}" srcOrd="6" destOrd="0" presId="urn:microsoft.com/office/officeart/2005/8/layout/hList1"/>
    <dgm:cxn modelId="{16D9BFD2-F46B-4AAB-88F9-3CD561CC6C91}" type="presParOf" srcId="{4F468293-0BC9-45AB-BF1E-CC0119F7DE50}" destId="{154FA709-97A4-4D6B-88BE-D4466E015FDB}" srcOrd="0" destOrd="0" presId="urn:microsoft.com/office/officeart/2005/8/layout/hList1"/>
    <dgm:cxn modelId="{EE23C9B6-B1FF-46C0-8F30-99E783691A7C}" type="presParOf" srcId="{4F468293-0BC9-45AB-BF1E-CC0119F7DE50}" destId="{EC87F769-886D-4830-9E14-6F760797D97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355D192-9ECB-4640-83FC-7887AF52E269}" type="doc">
      <dgm:prSet loTypeId="urn:microsoft.com/office/officeart/2005/8/layout/vList2#7" loCatId="list" qsTypeId="urn:microsoft.com/office/officeart/2005/8/quickstyle/simple3#11" qsCatId="simple" csTypeId="urn:microsoft.com/office/officeart/2005/8/colors/colorful4#1" csCatId="colorful"/>
      <dgm:spPr/>
      <dgm:t>
        <a:bodyPr/>
        <a:lstStyle/>
        <a:p>
          <a:endParaRPr lang="es-EC"/>
        </a:p>
      </dgm:t>
    </dgm:pt>
    <dgm:pt modelId="{A048467A-472B-4CEB-B4DA-48D9D2540829}">
      <dgm:prSet/>
      <dgm:spPr/>
      <dgm:t>
        <a:bodyPr/>
        <a:lstStyle/>
        <a:p>
          <a:pPr algn="just" rtl="0"/>
          <a:r>
            <a:rPr lang="es-EC" smtClean="0">
              <a:latin typeface="Calibri" panose="020F0502020204030204" pitchFamily="34" charset="0"/>
            </a:rPr>
            <a:t>El paso más importante de actuación frente a las quemaduras es evitar que continúe dañando capas más internas de la piel.</a:t>
          </a:r>
          <a:endParaRPr lang="es-EC">
            <a:latin typeface="Calibri" panose="020F0502020204030204" pitchFamily="34" charset="0"/>
          </a:endParaRPr>
        </a:p>
      </dgm:t>
    </dgm:pt>
    <dgm:pt modelId="{F9614E2C-C01B-4451-BDA2-C1C56BCFA38D}" type="parTrans" cxnId="{3A6CECF0-554D-45B8-A595-260480878FA1}">
      <dgm:prSet/>
      <dgm:spPr/>
      <dgm:t>
        <a:bodyPr/>
        <a:lstStyle/>
        <a:p>
          <a:pPr algn="just"/>
          <a:endParaRPr lang="es-EC">
            <a:latin typeface="Calibri" panose="020F0502020204030204" pitchFamily="34" charset="0"/>
          </a:endParaRPr>
        </a:p>
      </dgm:t>
    </dgm:pt>
    <dgm:pt modelId="{B9B6B7D5-3E17-4663-B485-EDD6B47939AA}" type="sibTrans" cxnId="{3A6CECF0-554D-45B8-A595-260480878FA1}">
      <dgm:prSet/>
      <dgm:spPr/>
      <dgm:t>
        <a:bodyPr/>
        <a:lstStyle/>
        <a:p>
          <a:pPr algn="just"/>
          <a:endParaRPr lang="es-EC">
            <a:latin typeface="Calibri" panose="020F0502020204030204" pitchFamily="34" charset="0"/>
          </a:endParaRPr>
        </a:p>
      </dgm:t>
    </dgm:pt>
    <dgm:pt modelId="{B479DF69-DE82-433D-91B0-18CF57BC6F38}">
      <dgm:prSet/>
      <dgm:spPr/>
      <dgm:t>
        <a:bodyPr/>
        <a:lstStyle/>
        <a:p>
          <a:pPr algn="just" rtl="0"/>
          <a:r>
            <a:rPr lang="es-EC" smtClean="0">
              <a:latin typeface="Calibri" panose="020F0502020204030204" pitchFamily="34" charset="0"/>
            </a:rPr>
            <a:t>El método más eficaz es el riego continuo con abundante agua a temperatura ambiente en quemaduras superficiales.</a:t>
          </a:r>
          <a:endParaRPr lang="es-EC">
            <a:latin typeface="Calibri" panose="020F0502020204030204" pitchFamily="34" charset="0"/>
          </a:endParaRPr>
        </a:p>
      </dgm:t>
    </dgm:pt>
    <dgm:pt modelId="{A1FBB73A-6864-4923-BFDC-22202412B7E6}" type="parTrans" cxnId="{91687505-41A0-46F8-BA64-5B38E254EE4E}">
      <dgm:prSet/>
      <dgm:spPr/>
      <dgm:t>
        <a:bodyPr/>
        <a:lstStyle/>
        <a:p>
          <a:pPr algn="just"/>
          <a:endParaRPr lang="es-EC">
            <a:latin typeface="Calibri" panose="020F0502020204030204" pitchFamily="34" charset="0"/>
          </a:endParaRPr>
        </a:p>
      </dgm:t>
    </dgm:pt>
    <dgm:pt modelId="{5E067C45-9CA7-44AB-BF13-DC6184945BAF}" type="sibTrans" cxnId="{91687505-41A0-46F8-BA64-5B38E254EE4E}">
      <dgm:prSet/>
      <dgm:spPr/>
      <dgm:t>
        <a:bodyPr/>
        <a:lstStyle/>
        <a:p>
          <a:pPr algn="just"/>
          <a:endParaRPr lang="es-EC">
            <a:latin typeface="Calibri" panose="020F0502020204030204" pitchFamily="34" charset="0"/>
          </a:endParaRPr>
        </a:p>
      </dgm:t>
    </dgm:pt>
    <dgm:pt modelId="{C0FECBEC-68AE-4167-A3E9-183EE57BFE2A}">
      <dgm:prSet/>
      <dgm:spPr/>
      <dgm:t>
        <a:bodyPr/>
        <a:lstStyle/>
        <a:p>
          <a:pPr algn="just" rtl="0"/>
          <a:r>
            <a:rPr lang="es-EC" smtClean="0">
              <a:latin typeface="Calibri" panose="020F0502020204030204" pitchFamily="34" charset="0"/>
            </a:rPr>
            <a:t>Retire toda la ropa y las joyas, estos elementos mantienen el calor residual y seguirán produciendo daño en la persona afectada, además las joyas pueden presionar los dedos o extremidades conforme se empiezan a inflamar los tejidos.</a:t>
          </a:r>
          <a:endParaRPr lang="es-EC">
            <a:latin typeface="Calibri" panose="020F0502020204030204" pitchFamily="34" charset="0"/>
          </a:endParaRPr>
        </a:p>
      </dgm:t>
    </dgm:pt>
    <dgm:pt modelId="{E5B4027C-A759-420D-80B3-018CC7488F8B}" type="parTrans" cxnId="{F5FEDA83-41F0-4979-9AF2-1342376B3D52}">
      <dgm:prSet/>
      <dgm:spPr/>
      <dgm:t>
        <a:bodyPr/>
        <a:lstStyle/>
        <a:p>
          <a:pPr algn="just"/>
          <a:endParaRPr lang="es-EC">
            <a:latin typeface="Calibri" panose="020F0502020204030204" pitchFamily="34" charset="0"/>
          </a:endParaRPr>
        </a:p>
      </dgm:t>
    </dgm:pt>
    <dgm:pt modelId="{1627A829-7F51-4967-AF9B-E0273C2E8A0A}" type="sibTrans" cxnId="{F5FEDA83-41F0-4979-9AF2-1342376B3D52}">
      <dgm:prSet/>
      <dgm:spPr/>
      <dgm:t>
        <a:bodyPr/>
        <a:lstStyle/>
        <a:p>
          <a:pPr algn="just"/>
          <a:endParaRPr lang="es-EC">
            <a:latin typeface="Calibri" panose="020F0502020204030204" pitchFamily="34" charset="0"/>
          </a:endParaRPr>
        </a:p>
      </dgm:t>
    </dgm:pt>
    <dgm:pt modelId="{92C3B334-C6B4-47CF-AC1C-21926C7C6F64}">
      <dgm:prSet/>
      <dgm:spPr/>
      <dgm:t>
        <a:bodyPr/>
        <a:lstStyle/>
        <a:p>
          <a:pPr algn="just" rtl="0"/>
          <a:r>
            <a:rPr lang="es-EC" smtClean="0">
              <a:latin typeface="Calibri" panose="020F0502020204030204" pitchFamily="34" charset="0"/>
            </a:rPr>
            <a:t>Si la quemadura es profunda, cúbrala con algo seco y limpio, lo que evitará la contaminación ambiental y ayudará a la persona afectada a disminuir el dolor experimentado por el aire que fluye sobre las terminaciones nerviosas.</a:t>
          </a:r>
          <a:endParaRPr lang="es-EC">
            <a:latin typeface="Calibri" panose="020F0502020204030204" pitchFamily="34" charset="0"/>
          </a:endParaRPr>
        </a:p>
      </dgm:t>
    </dgm:pt>
    <dgm:pt modelId="{FDBE06B4-4137-4714-A9A5-7AA27531B6D5}" type="parTrans" cxnId="{2DB9E301-E28B-40CC-86D6-83CDE78D2F42}">
      <dgm:prSet/>
      <dgm:spPr/>
      <dgm:t>
        <a:bodyPr/>
        <a:lstStyle/>
        <a:p>
          <a:pPr algn="just"/>
          <a:endParaRPr lang="es-EC">
            <a:latin typeface="Calibri" panose="020F0502020204030204" pitchFamily="34" charset="0"/>
          </a:endParaRPr>
        </a:p>
      </dgm:t>
    </dgm:pt>
    <dgm:pt modelId="{F4B6E08C-A96F-4EA6-9B7A-CDAFA4EDC2C5}" type="sibTrans" cxnId="{2DB9E301-E28B-40CC-86D6-83CDE78D2F42}">
      <dgm:prSet/>
      <dgm:spPr/>
      <dgm:t>
        <a:bodyPr/>
        <a:lstStyle/>
        <a:p>
          <a:pPr algn="just"/>
          <a:endParaRPr lang="es-EC">
            <a:latin typeface="Calibri" panose="020F0502020204030204" pitchFamily="34" charset="0"/>
          </a:endParaRPr>
        </a:p>
      </dgm:t>
    </dgm:pt>
    <dgm:pt modelId="{F8C358F6-F8B2-43FD-8EDE-84CD30EAC12F}">
      <dgm:prSet/>
      <dgm:spPr/>
      <dgm:t>
        <a:bodyPr/>
        <a:lstStyle/>
        <a:p>
          <a:pPr algn="just" rtl="0"/>
          <a:r>
            <a:rPr lang="es-EC" smtClean="0">
              <a:latin typeface="Calibri" panose="020F0502020204030204" pitchFamily="34" charset="0"/>
            </a:rPr>
            <a:t>En caso de presentarse ampollas (también denominadas flictenas) no deben reventarse, únicamente cubrirlas con un paño limpio.</a:t>
          </a:r>
          <a:endParaRPr lang="es-EC">
            <a:latin typeface="Calibri" panose="020F0502020204030204" pitchFamily="34" charset="0"/>
          </a:endParaRPr>
        </a:p>
      </dgm:t>
    </dgm:pt>
    <dgm:pt modelId="{71C19825-B594-41C8-B636-00AE46B68912}" type="parTrans" cxnId="{9DD06905-F99F-4E14-AEA9-9403F5536333}">
      <dgm:prSet/>
      <dgm:spPr/>
      <dgm:t>
        <a:bodyPr/>
        <a:lstStyle/>
        <a:p>
          <a:pPr algn="just"/>
          <a:endParaRPr lang="es-EC">
            <a:latin typeface="Calibri" panose="020F0502020204030204" pitchFamily="34" charset="0"/>
          </a:endParaRPr>
        </a:p>
      </dgm:t>
    </dgm:pt>
    <dgm:pt modelId="{81B3719C-04FE-4C80-ABC6-EEBDDFCEFEF3}" type="sibTrans" cxnId="{9DD06905-F99F-4E14-AEA9-9403F5536333}">
      <dgm:prSet/>
      <dgm:spPr/>
      <dgm:t>
        <a:bodyPr/>
        <a:lstStyle/>
        <a:p>
          <a:pPr algn="just"/>
          <a:endParaRPr lang="es-EC">
            <a:latin typeface="Calibri" panose="020F0502020204030204" pitchFamily="34" charset="0"/>
          </a:endParaRPr>
        </a:p>
      </dgm:t>
    </dgm:pt>
    <dgm:pt modelId="{28651526-A73A-4C00-8BD8-7D9BCDF73E21}">
      <dgm:prSet/>
      <dgm:spPr/>
      <dgm:t>
        <a:bodyPr/>
        <a:lstStyle/>
        <a:p>
          <a:pPr algn="just" rtl="0"/>
          <a:r>
            <a:rPr lang="es-EC" smtClean="0">
              <a:latin typeface="Calibri" panose="020F0502020204030204" pitchFamily="34" charset="0"/>
            </a:rPr>
            <a:t>Transporte a la persona afectada a una casa de salud más cercana</a:t>
          </a:r>
          <a:endParaRPr lang="es-EC">
            <a:latin typeface="Calibri" panose="020F0502020204030204" pitchFamily="34" charset="0"/>
          </a:endParaRPr>
        </a:p>
      </dgm:t>
    </dgm:pt>
    <dgm:pt modelId="{A632A0DA-3F9C-4F9E-9B1C-14E117FAF145}" type="parTrans" cxnId="{552A37AF-5215-4FA8-8E7D-C67439DDF049}">
      <dgm:prSet/>
      <dgm:spPr/>
      <dgm:t>
        <a:bodyPr/>
        <a:lstStyle/>
        <a:p>
          <a:pPr algn="just"/>
          <a:endParaRPr lang="es-EC">
            <a:latin typeface="Calibri" panose="020F0502020204030204" pitchFamily="34" charset="0"/>
          </a:endParaRPr>
        </a:p>
      </dgm:t>
    </dgm:pt>
    <dgm:pt modelId="{3FBF8322-CF3B-474F-996E-47A2B4B9A3B4}" type="sibTrans" cxnId="{552A37AF-5215-4FA8-8E7D-C67439DDF049}">
      <dgm:prSet/>
      <dgm:spPr/>
      <dgm:t>
        <a:bodyPr/>
        <a:lstStyle/>
        <a:p>
          <a:pPr algn="just"/>
          <a:endParaRPr lang="es-EC">
            <a:latin typeface="Calibri" panose="020F0502020204030204" pitchFamily="34" charset="0"/>
          </a:endParaRPr>
        </a:p>
      </dgm:t>
    </dgm:pt>
    <dgm:pt modelId="{8DCA95E9-A4CB-4034-BCB4-C77FCCDAE9F3}" type="pres">
      <dgm:prSet presAssocID="{4355D192-9ECB-4640-83FC-7887AF52E269}" presName="linear" presStyleCnt="0">
        <dgm:presLayoutVars>
          <dgm:animLvl val="lvl"/>
          <dgm:resizeHandles val="exact"/>
        </dgm:presLayoutVars>
      </dgm:prSet>
      <dgm:spPr/>
      <dgm:t>
        <a:bodyPr/>
        <a:lstStyle/>
        <a:p>
          <a:endParaRPr lang="es-EC"/>
        </a:p>
      </dgm:t>
    </dgm:pt>
    <dgm:pt modelId="{1A19CE06-F557-4C58-87B4-A77A07C3385B}" type="pres">
      <dgm:prSet presAssocID="{A048467A-472B-4CEB-B4DA-48D9D2540829}" presName="parentText" presStyleLbl="node1" presStyleIdx="0" presStyleCnt="1">
        <dgm:presLayoutVars>
          <dgm:chMax val="0"/>
          <dgm:bulletEnabled val="1"/>
        </dgm:presLayoutVars>
      </dgm:prSet>
      <dgm:spPr/>
      <dgm:t>
        <a:bodyPr/>
        <a:lstStyle/>
        <a:p>
          <a:endParaRPr lang="es-EC"/>
        </a:p>
      </dgm:t>
    </dgm:pt>
    <dgm:pt modelId="{9370B381-A604-41B0-841E-CA8F66879E77}" type="pres">
      <dgm:prSet presAssocID="{A048467A-472B-4CEB-B4DA-48D9D2540829}" presName="childText" presStyleLbl="revTx" presStyleIdx="0" presStyleCnt="1">
        <dgm:presLayoutVars>
          <dgm:bulletEnabled val="1"/>
        </dgm:presLayoutVars>
      </dgm:prSet>
      <dgm:spPr/>
      <dgm:t>
        <a:bodyPr/>
        <a:lstStyle/>
        <a:p>
          <a:endParaRPr lang="es-EC"/>
        </a:p>
      </dgm:t>
    </dgm:pt>
  </dgm:ptLst>
  <dgm:cxnLst>
    <dgm:cxn modelId="{54449DA2-90A6-478C-AE43-289E58756B84}" type="presOf" srcId="{F8C358F6-F8B2-43FD-8EDE-84CD30EAC12F}" destId="{9370B381-A604-41B0-841E-CA8F66879E77}" srcOrd="0" destOrd="3" presId="urn:microsoft.com/office/officeart/2005/8/layout/vList2#7"/>
    <dgm:cxn modelId="{99ECB858-DC49-4BC3-A6B1-D93F25551DFE}" type="presOf" srcId="{B479DF69-DE82-433D-91B0-18CF57BC6F38}" destId="{9370B381-A604-41B0-841E-CA8F66879E77}" srcOrd="0" destOrd="0" presId="urn:microsoft.com/office/officeart/2005/8/layout/vList2#7"/>
    <dgm:cxn modelId="{17315620-80A7-4ED8-80F5-FA125CAF87ED}" type="presOf" srcId="{28651526-A73A-4C00-8BD8-7D9BCDF73E21}" destId="{9370B381-A604-41B0-841E-CA8F66879E77}" srcOrd="0" destOrd="4" presId="urn:microsoft.com/office/officeart/2005/8/layout/vList2#7"/>
    <dgm:cxn modelId="{552A37AF-5215-4FA8-8E7D-C67439DDF049}" srcId="{A048467A-472B-4CEB-B4DA-48D9D2540829}" destId="{28651526-A73A-4C00-8BD8-7D9BCDF73E21}" srcOrd="4" destOrd="0" parTransId="{A632A0DA-3F9C-4F9E-9B1C-14E117FAF145}" sibTransId="{3FBF8322-CF3B-474F-996E-47A2B4B9A3B4}"/>
    <dgm:cxn modelId="{2DB9E301-E28B-40CC-86D6-83CDE78D2F42}" srcId="{A048467A-472B-4CEB-B4DA-48D9D2540829}" destId="{92C3B334-C6B4-47CF-AC1C-21926C7C6F64}" srcOrd="2" destOrd="0" parTransId="{FDBE06B4-4137-4714-A9A5-7AA27531B6D5}" sibTransId="{F4B6E08C-A96F-4EA6-9B7A-CDAFA4EDC2C5}"/>
    <dgm:cxn modelId="{6A7C9473-3337-4806-87AF-3CE0CD15745D}" type="presOf" srcId="{92C3B334-C6B4-47CF-AC1C-21926C7C6F64}" destId="{9370B381-A604-41B0-841E-CA8F66879E77}" srcOrd="0" destOrd="2" presId="urn:microsoft.com/office/officeart/2005/8/layout/vList2#7"/>
    <dgm:cxn modelId="{DE0C1399-F8A3-4415-858E-A621139DED4A}" type="presOf" srcId="{A048467A-472B-4CEB-B4DA-48D9D2540829}" destId="{1A19CE06-F557-4C58-87B4-A77A07C3385B}" srcOrd="0" destOrd="0" presId="urn:microsoft.com/office/officeart/2005/8/layout/vList2#7"/>
    <dgm:cxn modelId="{91687505-41A0-46F8-BA64-5B38E254EE4E}" srcId="{A048467A-472B-4CEB-B4DA-48D9D2540829}" destId="{B479DF69-DE82-433D-91B0-18CF57BC6F38}" srcOrd="0" destOrd="0" parTransId="{A1FBB73A-6864-4923-BFDC-22202412B7E6}" sibTransId="{5E067C45-9CA7-44AB-BF13-DC6184945BAF}"/>
    <dgm:cxn modelId="{9DD06905-F99F-4E14-AEA9-9403F5536333}" srcId="{A048467A-472B-4CEB-B4DA-48D9D2540829}" destId="{F8C358F6-F8B2-43FD-8EDE-84CD30EAC12F}" srcOrd="3" destOrd="0" parTransId="{71C19825-B594-41C8-B636-00AE46B68912}" sibTransId="{81B3719C-04FE-4C80-ABC6-EEBDDFCEFEF3}"/>
    <dgm:cxn modelId="{3A6CECF0-554D-45B8-A595-260480878FA1}" srcId="{4355D192-9ECB-4640-83FC-7887AF52E269}" destId="{A048467A-472B-4CEB-B4DA-48D9D2540829}" srcOrd="0" destOrd="0" parTransId="{F9614E2C-C01B-4451-BDA2-C1C56BCFA38D}" sibTransId="{B9B6B7D5-3E17-4663-B485-EDD6B47939AA}"/>
    <dgm:cxn modelId="{0BFC748E-579C-4678-BB51-1EB273B9E1A5}" type="presOf" srcId="{C0FECBEC-68AE-4167-A3E9-183EE57BFE2A}" destId="{9370B381-A604-41B0-841E-CA8F66879E77}" srcOrd="0" destOrd="1" presId="urn:microsoft.com/office/officeart/2005/8/layout/vList2#7"/>
    <dgm:cxn modelId="{D3CE76CC-BCC9-4A17-B50B-DE99E5308701}" type="presOf" srcId="{4355D192-9ECB-4640-83FC-7887AF52E269}" destId="{8DCA95E9-A4CB-4034-BCB4-C77FCCDAE9F3}" srcOrd="0" destOrd="0" presId="urn:microsoft.com/office/officeart/2005/8/layout/vList2#7"/>
    <dgm:cxn modelId="{F5FEDA83-41F0-4979-9AF2-1342376B3D52}" srcId="{A048467A-472B-4CEB-B4DA-48D9D2540829}" destId="{C0FECBEC-68AE-4167-A3E9-183EE57BFE2A}" srcOrd="1" destOrd="0" parTransId="{E5B4027C-A759-420D-80B3-018CC7488F8B}" sibTransId="{1627A829-7F51-4967-AF9B-E0273C2E8A0A}"/>
    <dgm:cxn modelId="{20E3BBDD-0945-4115-8E86-3537C7649D06}" type="presParOf" srcId="{8DCA95E9-A4CB-4034-BCB4-C77FCCDAE9F3}" destId="{1A19CE06-F557-4C58-87B4-A77A07C3385B}" srcOrd="0" destOrd="0" presId="urn:microsoft.com/office/officeart/2005/8/layout/vList2#7"/>
    <dgm:cxn modelId="{4FFF061C-E73F-4B46-982D-8ED5B3FEB745}" type="presParOf" srcId="{8DCA95E9-A4CB-4034-BCB4-C77FCCDAE9F3}" destId="{9370B381-A604-41B0-841E-CA8F66879E77}" srcOrd="1" destOrd="0" presId="urn:microsoft.com/office/officeart/2005/8/layout/vList2#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D22EF38-FDC9-4475-94A8-5BD5624358CA}" type="doc">
      <dgm:prSet loTypeId="urn:microsoft.com/office/officeart/2005/8/layout/vList2#8" loCatId="list" qsTypeId="urn:microsoft.com/office/officeart/2005/8/quickstyle/simple3#12" qsCatId="simple" csTypeId="urn:microsoft.com/office/officeart/2005/8/colors/accent2_2#1" csCatId="accent2" phldr="1"/>
      <dgm:spPr/>
      <dgm:t>
        <a:bodyPr/>
        <a:lstStyle/>
        <a:p>
          <a:endParaRPr lang="es-EC"/>
        </a:p>
      </dgm:t>
    </dgm:pt>
    <dgm:pt modelId="{290C1689-EF3A-44AC-924E-8257E96765AF}">
      <dgm:prSet phldrT="[Texto]" custT="1"/>
      <dgm:spPr/>
      <dgm:t>
        <a:bodyPr/>
        <a:lstStyle/>
        <a:p>
          <a:r>
            <a:rPr lang="es-EC" sz="2200" dirty="0" smtClean="0">
              <a:latin typeface="Calibri" panose="020F0502020204030204" pitchFamily="34" charset="0"/>
            </a:rPr>
            <a:t>Recostar a la víctima y aflojar prendas apretadas. </a:t>
          </a:r>
          <a:endParaRPr lang="es-EC" sz="2200" dirty="0">
            <a:latin typeface="Calibri" panose="020F0502020204030204" pitchFamily="34" charset="0"/>
          </a:endParaRPr>
        </a:p>
      </dgm:t>
    </dgm:pt>
    <dgm:pt modelId="{01FC1478-68E6-4A72-9FD8-E7A7AEB01BBB}" type="parTrans" cxnId="{F4A32503-B3B5-4B3E-821A-47F97AA1C952}">
      <dgm:prSet/>
      <dgm:spPr/>
      <dgm:t>
        <a:bodyPr/>
        <a:lstStyle/>
        <a:p>
          <a:endParaRPr lang="es-EC" sz="2200">
            <a:latin typeface="Calibri" panose="020F0502020204030204" pitchFamily="34" charset="0"/>
          </a:endParaRPr>
        </a:p>
      </dgm:t>
    </dgm:pt>
    <dgm:pt modelId="{9FF25477-2829-4908-8735-BE75DEEC9EE0}" type="sibTrans" cxnId="{F4A32503-B3B5-4B3E-821A-47F97AA1C952}">
      <dgm:prSet/>
      <dgm:spPr/>
      <dgm:t>
        <a:bodyPr/>
        <a:lstStyle/>
        <a:p>
          <a:endParaRPr lang="es-EC" sz="2200">
            <a:latin typeface="Calibri" panose="020F0502020204030204" pitchFamily="34" charset="0"/>
          </a:endParaRPr>
        </a:p>
      </dgm:t>
    </dgm:pt>
    <dgm:pt modelId="{2539769B-3033-4560-8C4E-212B062260BA}">
      <dgm:prSet phldrT="[Texto]" custT="1"/>
      <dgm:spPr/>
      <dgm:t>
        <a:bodyPr/>
        <a:lstStyle/>
        <a:p>
          <a:r>
            <a:rPr lang="es-EC" sz="2200" b="0" i="0" dirty="0" smtClean="0">
              <a:latin typeface="Calibri" panose="020F0502020204030204" pitchFamily="34" charset="0"/>
            </a:rPr>
            <a:t>Elevar las piernas, ayuda a mejorar el flujo sanguíneo al cerebro y facilitar la recuperación.</a:t>
          </a:r>
          <a:endParaRPr lang="es-EC" sz="2200" dirty="0">
            <a:latin typeface="Calibri" panose="020F0502020204030204" pitchFamily="34" charset="0"/>
          </a:endParaRPr>
        </a:p>
      </dgm:t>
    </dgm:pt>
    <dgm:pt modelId="{670369E6-4403-4A11-9B88-80DB6DC65D16}" type="parTrans" cxnId="{670A83DD-82A3-40C8-A4C3-9AB2D96416FE}">
      <dgm:prSet/>
      <dgm:spPr/>
      <dgm:t>
        <a:bodyPr/>
        <a:lstStyle/>
        <a:p>
          <a:endParaRPr lang="es-EC" sz="2200">
            <a:latin typeface="Calibri" panose="020F0502020204030204" pitchFamily="34" charset="0"/>
          </a:endParaRPr>
        </a:p>
      </dgm:t>
    </dgm:pt>
    <dgm:pt modelId="{D4E296FF-7E2A-473A-A6B0-687F98722CCF}" type="sibTrans" cxnId="{670A83DD-82A3-40C8-A4C3-9AB2D96416FE}">
      <dgm:prSet/>
      <dgm:spPr/>
      <dgm:t>
        <a:bodyPr/>
        <a:lstStyle/>
        <a:p>
          <a:endParaRPr lang="es-EC" sz="2200">
            <a:latin typeface="Calibri" panose="020F0502020204030204" pitchFamily="34" charset="0"/>
          </a:endParaRPr>
        </a:p>
      </dgm:t>
    </dgm:pt>
    <dgm:pt modelId="{70D152B1-FE2C-4BF2-8E00-E6A69B176771}">
      <dgm:prSet phldrT="[Texto]" custT="1"/>
      <dgm:spPr/>
      <dgm:t>
        <a:bodyPr/>
        <a:lstStyle/>
        <a:p>
          <a:r>
            <a:rPr lang="es-EC" sz="2200" dirty="0" smtClean="0">
              <a:latin typeface="Calibri" panose="020F0502020204030204" pitchFamily="34" charset="0"/>
            </a:rPr>
            <a:t>Evitar aglomeraciones de personas</a:t>
          </a:r>
          <a:endParaRPr lang="es-EC" sz="2200" dirty="0">
            <a:latin typeface="Calibri" panose="020F0502020204030204" pitchFamily="34" charset="0"/>
          </a:endParaRPr>
        </a:p>
      </dgm:t>
    </dgm:pt>
    <dgm:pt modelId="{6C5ED06A-8941-4515-A91B-69D351BFA646}" type="parTrans" cxnId="{750D8819-CD26-48B6-903B-77C344DFCACD}">
      <dgm:prSet/>
      <dgm:spPr/>
      <dgm:t>
        <a:bodyPr/>
        <a:lstStyle/>
        <a:p>
          <a:endParaRPr lang="es-EC" sz="2200">
            <a:latin typeface="Calibri" panose="020F0502020204030204" pitchFamily="34" charset="0"/>
          </a:endParaRPr>
        </a:p>
      </dgm:t>
    </dgm:pt>
    <dgm:pt modelId="{9B2569A2-AD0D-41DF-9460-C2D7070055C7}" type="sibTrans" cxnId="{750D8819-CD26-48B6-903B-77C344DFCACD}">
      <dgm:prSet/>
      <dgm:spPr/>
      <dgm:t>
        <a:bodyPr/>
        <a:lstStyle/>
        <a:p>
          <a:endParaRPr lang="es-EC" sz="2200">
            <a:latin typeface="Calibri" panose="020F0502020204030204" pitchFamily="34" charset="0"/>
          </a:endParaRPr>
        </a:p>
      </dgm:t>
    </dgm:pt>
    <dgm:pt modelId="{3DFDEBB2-09E4-4766-8BD4-FE1995391458}">
      <dgm:prSet phldrT="[Texto]" custT="1"/>
      <dgm:spPr/>
      <dgm:t>
        <a:bodyPr/>
        <a:lstStyle/>
        <a:p>
          <a:r>
            <a:rPr lang="es-EC" sz="2200" dirty="0" smtClean="0">
              <a:latin typeface="Calibri" panose="020F0502020204030204" pitchFamily="34" charset="0"/>
            </a:rPr>
            <a:t>Abrir ventanas, mejorar la ventilación del lugar.</a:t>
          </a:r>
          <a:endParaRPr lang="es-EC" sz="2200" dirty="0">
            <a:latin typeface="Calibri" panose="020F0502020204030204" pitchFamily="34" charset="0"/>
          </a:endParaRPr>
        </a:p>
      </dgm:t>
    </dgm:pt>
    <dgm:pt modelId="{2BF86876-7B5C-4DA5-BD2C-5A9B57A9DC5F}" type="parTrans" cxnId="{76EF88B9-9798-4CC9-93DF-421B4F230109}">
      <dgm:prSet/>
      <dgm:spPr/>
      <dgm:t>
        <a:bodyPr/>
        <a:lstStyle/>
        <a:p>
          <a:endParaRPr lang="es-EC" sz="2200">
            <a:latin typeface="Calibri" panose="020F0502020204030204" pitchFamily="34" charset="0"/>
          </a:endParaRPr>
        </a:p>
      </dgm:t>
    </dgm:pt>
    <dgm:pt modelId="{8D4A9171-98CB-459A-B56A-750CEF31B5BB}" type="sibTrans" cxnId="{76EF88B9-9798-4CC9-93DF-421B4F230109}">
      <dgm:prSet/>
      <dgm:spPr/>
      <dgm:t>
        <a:bodyPr/>
        <a:lstStyle/>
        <a:p>
          <a:endParaRPr lang="es-EC" sz="2200">
            <a:latin typeface="Calibri" panose="020F0502020204030204" pitchFamily="34" charset="0"/>
          </a:endParaRPr>
        </a:p>
      </dgm:t>
    </dgm:pt>
    <dgm:pt modelId="{0E8B6A36-8D21-47A6-A18A-FAD20FFA4090}">
      <dgm:prSet phldrT="[Texto]" custT="1"/>
      <dgm:spPr/>
      <dgm:t>
        <a:bodyPr/>
        <a:lstStyle/>
        <a:p>
          <a:r>
            <a:rPr lang="es-EC" sz="2200" b="1" i="0" dirty="0" smtClean="0">
              <a:latin typeface="Calibri" panose="020F0502020204030204" pitchFamily="34" charset="0"/>
            </a:rPr>
            <a:t>No ofrezcas líquidos, ni alimentos </a:t>
          </a:r>
          <a:r>
            <a:rPr lang="es-EC" sz="2200" b="0" i="0" dirty="0" smtClean="0">
              <a:latin typeface="Calibri" panose="020F0502020204030204" pitchFamily="34" charset="0"/>
            </a:rPr>
            <a:t>hasta que esté completamente consciente</a:t>
          </a:r>
          <a:endParaRPr lang="es-EC" sz="2200" dirty="0">
            <a:latin typeface="Calibri" panose="020F0502020204030204" pitchFamily="34" charset="0"/>
          </a:endParaRPr>
        </a:p>
      </dgm:t>
    </dgm:pt>
    <dgm:pt modelId="{F6489A5B-BCC1-42F7-8F8D-5D7FB20B535B}" type="parTrans" cxnId="{8A2C01BC-A0B7-43F1-842F-36EBCB0DBE81}">
      <dgm:prSet/>
      <dgm:spPr/>
      <dgm:t>
        <a:bodyPr/>
        <a:lstStyle/>
        <a:p>
          <a:endParaRPr lang="es-EC" sz="2200">
            <a:latin typeface="Calibri" panose="020F0502020204030204" pitchFamily="34" charset="0"/>
          </a:endParaRPr>
        </a:p>
      </dgm:t>
    </dgm:pt>
    <dgm:pt modelId="{D859CD26-6B4F-454F-BE71-2C15796BA7B7}" type="sibTrans" cxnId="{8A2C01BC-A0B7-43F1-842F-36EBCB0DBE81}">
      <dgm:prSet/>
      <dgm:spPr/>
      <dgm:t>
        <a:bodyPr/>
        <a:lstStyle/>
        <a:p>
          <a:endParaRPr lang="es-EC" sz="2200">
            <a:latin typeface="Calibri" panose="020F0502020204030204" pitchFamily="34" charset="0"/>
          </a:endParaRPr>
        </a:p>
      </dgm:t>
    </dgm:pt>
    <dgm:pt modelId="{4D1CBF15-34CB-4099-B999-0F17DE6AB887}" type="pres">
      <dgm:prSet presAssocID="{BD22EF38-FDC9-4475-94A8-5BD5624358CA}" presName="linear" presStyleCnt="0">
        <dgm:presLayoutVars>
          <dgm:animLvl val="lvl"/>
          <dgm:resizeHandles val="exact"/>
        </dgm:presLayoutVars>
      </dgm:prSet>
      <dgm:spPr/>
      <dgm:t>
        <a:bodyPr/>
        <a:lstStyle/>
        <a:p>
          <a:endParaRPr lang="es-EC"/>
        </a:p>
      </dgm:t>
    </dgm:pt>
    <dgm:pt modelId="{67AB314D-0AB8-4809-A75E-2C9105B3A286}" type="pres">
      <dgm:prSet presAssocID="{290C1689-EF3A-44AC-924E-8257E96765AF}" presName="parentText" presStyleLbl="node1" presStyleIdx="0" presStyleCnt="5" custLinFactY="-5024" custLinFactNeighborY="-100000">
        <dgm:presLayoutVars>
          <dgm:chMax val="0"/>
          <dgm:bulletEnabled val="1"/>
        </dgm:presLayoutVars>
      </dgm:prSet>
      <dgm:spPr/>
      <dgm:t>
        <a:bodyPr/>
        <a:lstStyle/>
        <a:p>
          <a:endParaRPr lang="es-EC"/>
        </a:p>
      </dgm:t>
    </dgm:pt>
    <dgm:pt modelId="{B113842E-DBD9-413C-ACF1-2056454C2D01}" type="pres">
      <dgm:prSet presAssocID="{9FF25477-2829-4908-8735-BE75DEEC9EE0}" presName="spacer" presStyleCnt="0"/>
      <dgm:spPr/>
    </dgm:pt>
    <dgm:pt modelId="{69754171-E136-4A24-9237-78C52B82C19A}" type="pres">
      <dgm:prSet presAssocID="{70D152B1-FE2C-4BF2-8E00-E6A69B176771}" presName="parentText" presStyleLbl="node1" presStyleIdx="1" presStyleCnt="5">
        <dgm:presLayoutVars>
          <dgm:chMax val="0"/>
          <dgm:bulletEnabled val="1"/>
        </dgm:presLayoutVars>
      </dgm:prSet>
      <dgm:spPr/>
      <dgm:t>
        <a:bodyPr/>
        <a:lstStyle/>
        <a:p>
          <a:endParaRPr lang="es-EC"/>
        </a:p>
      </dgm:t>
    </dgm:pt>
    <dgm:pt modelId="{DE78ACE9-4D08-4CC8-B8B0-9D3FFE2277EF}" type="pres">
      <dgm:prSet presAssocID="{9B2569A2-AD0D-41DF-9460-C2D7070055C7}" presName="spacer" presStyleCnt="0"/>
      <dgm:spPr/>
    </dgm:pt>
    <dgm:pt modelId="{839BEFEB-A2D2-4FFE-A96A-30D803077DEB}" type="pres">
      <dgm:prSet presAssocID="{3DFDEBB2-09E4-4766-8BD4-FE1995391458}" presName="parentText" presStyleLbl="node1" presStyleIdx="2" presStyleCnt="5">
        <dgm:presLayoutVars>
          <dgm:chMax val="0"/>
          <dgm:bulletEnabled val="1"/>
        </dgm:presLayoutVars>
      </dgm:prSet>
      <dgm:spPr/>
      <dgm:t>
        <a:bodyPr/>
        <a:lstStyle/>
        <a:p>
          <a:endParaRPr lang="es-EC"/>
        </a:p>
      </dgm:t>
    </dgm:pt>
    <dgm:pt modelId="{FB9C4F81-4F2D-4530-A446-F7ACECBF14BF}" type="pres">
      <dgm:prSet presAssocID="{8D4A9171-98CB-459A-B56A-750CEF31B5BB}" presName="spacer" presStyleCnt="0"/>
      <dgm:spPr/>
    </dgm:pt>
    <dgm:pt modelId="{DA357AA3-DD95-4634-84B7-EFA0601D6D06}" type="pres">
      <dgm:prSet presAssocID="{2539769B-3033-4560-8C4E-212B062260BA}" presName="parentText" presStyleLbl="node1" presStyleIdx="3" presStyleCnt="5">
        <dgm:presLayoutVars>
          <dgm:chMax val="0"/>
          <dgm:bulletEnabled val="1"/>
        </dgm:presLayoutVars>
      </dgm:prSet>
      <dgm:spPr/>
      <dgm:t>
        <a:bodyPr/>
        <a:lstStyle/>
        <a:p>
          <a:endParaRPr lang="es-EC"/>
        </a:p>
      </dgm:t>
    </dgm:pt>
    <dgm:pt modelId="{C5FF1E6B-56E1-44B1-B9EC-F32BFA46097C}" type="pres">
      <dgm:prSet presAssocID="{D4E296FF-7E2A-473A-A6B0-687F98722CCF}" presName="spacer" presStyleCnt="0"/>
      <dgm:spPr/>
    </dgm:pt>
    <dgm:pt modelId="{2FFE12E8-6A27-4620-8748-B08C680347EA}" type="pres">
      <dgm:prSet presAssocID="{0E8B6A36-8D21-47A6-A18A-FAD20FFA4090}" presName="parentText" presStyleLbl="node1" presStyleIdx="4" presStyleCnt="5">
        <dgm:presLayoutVars>
          <dgm:chMax val="0"/>
          <dgm:bulletEnabled val="1"/>
        </dgm:presLayoutVars>
      </dgm:prSet>
      <dgm:spPr/>
      <dgm:t>
        <a:bodyPr/>
        <a:lstStyle/>
        <a:p>
          <a:endParaRPr lang="es-EC"/>
        </a:p>
      </dgm:t>
    </dgm:pt>
  </dgm:ptLst>
  <dgm:cxnLst>
    <dgm:cxn modelId="{722BCF7E-13CE-4325-BB2F-A04245AC9289}" type="presOf" srcId="{0E8B6A36-8D21-47A6-A18A-FAD20FFA4090}" destId="{2FFE12E8-6A27-4620-8748-B08C680347EA}" srcOrd="0" destOrd="0" presId="urn:microsoft.com/office/officeart/2005/8/layout/vList2#8"/>
    <dgm:cxn modelId="{17807E64-F9A9-43EB-848B-77A692D5B220}" type="presOf" srcId="{70D152B1-FE2C-4BF2-8E00-E6A69B176771}" destId="{69754171-E136-4A24-9237-78C52B82C19A}" srcOrd="0" destOrd="0" presId="urn:microsoft.com/office/officeart/2005/8/layout/vList2#8"/>
    <dgm:cxn modelId="{F4A32503-B3B5-4B3E-821A-47F97AA1C952}" srcId="{BD22EF38-FDC9-4475-94A8-5BD5624358CA}" destId="{290C1689-EF3A-44AC-924E-8257E96765AF}" srcOrd="0" destOrd="0" parTransId="{01FC1478-68E6-4A72-9FD8-E7A7AEB01BBB}" sibTransId="{9FF25477-2829-4908-8735-BE75DEEC9EE0}"/>
    <dgm:cxn modelId="{4CA2E1CC-2470-40D3-991A-657296BB5FB4}" type="presOf" srcId="{3DFDEBB2-09E4-4766-8BD4-FE1995391458}" destId="{839BEFEB-A2D2-4FFE-A96A-30D803077DEB}" srcOrd="0" destOrd="0" presId="urn:microsoft.com/office/officeart/2005/8/layout/vList2#8"/>
    <dgm:cxn modelId="{76EF88B9-9798-4CC9-93DF-421B4F230109}" srcId="{BD22EF38-FDC9-4475-94A8-5BD5624358CA}" destId="{3DFDEBB2-09E4-4766-8BD4-FE1995391458}" srcOrd="2" destOrd="0" parTransId="{2BF86876-7B5C-4DA5-BD2C-5A9B57A9DC5F}" sibTransId="{8D4A9171-98CB-459A-B56A-750CEF31B5BB}"/>
    <dgm:cxn modelId="{E7B911D0-35E7-4CF3-9D71-0ABB522FC401}" type="presOf" srcId="{BD22EF38-FDC9-4475-94A8-5BD5624358CA}" destId="{4D1CBF15-34CB-4099-B999-0F17DE6AB887}" srcOrd="0" destOrd="0" presId="urn:microsoft.com/office/officeart/2005/8/layout/vList2#8"/>
    <dgm:cxn modelId="{8B335092-AC7D-4B06-A2AE-A7A5D15B0F79}" type="presOf" srcId="{290C1689-EF3A-44AC-924E-8257E96765AF}" destId="{67AB314D-0AB8-4809-A75E-2C9105B3A286}" srcOrd="0" destOrd="0" presId="urn:microsoft.com/office/officeart/2005/8/layout/vList2#8"/>
    <dgm:cxn modelId="{AB7AA16D-C5CB-4F79-88C3-F8DD37C1413E}" type="presOf" srcId="{2539769B-3033-4560-8C4E-212B062260BA}" destId="{DA357AA3-DD95-4634-84B7-EFA0601D6D06}" srcOrd="0" destOrd="0" presId="urn:microsoft.com/office/officeart/2005/8/layout/vList2#8"/>
    <dgm:cxn modelId="{750D8819-CD26-48B6-903B-77C344DFCACD}" srcId="{BD22EF38-FDC9-4475-94A8-5BD5624358CA}" destId="{70D152B1-FE2C-4BF2-8E00-E6A69B176771}" srcOrd="1" destOrd="0" parTransId="{6C5ED06A-8941-4515-A91B-69D351BFA646}" sibTransId="{9B2569A2-AD0D-41DF-9460-C2D7070055C7}"/>
    <dgm:cxn modelId="{8A2C01BC-A0B7-43F1-842F-36EBCB0DBE81}" srcId="{BD22EF38-FDC9-4475-94A8-5BD5624358CA}" destId="{0E8B6A36-8D21-47A6-A18A-FAD20FFA4090}" srcOrd="4" destOrd="0" parTransId="{F6489A5B-BCC1-42F7-8F8D-5D7FB20B535B}" sibTransId="{D859CD26-6B4F-454F-BE71-2C15796BA7B7}"/>
    <dgm:cxn modelId="{670A83DD-82A3-40C8-A4C3-9AB2D96416FE}" srcId="{BD22EF38-FDC9-4475-94A8-5BD5624358CA}" destId="{2539769B-3033-4560-8C4E-212B062260BA}" srcOrd="3" destOrd="0" parTransId="{670369E6-4403-4A11-9B88-80DB6DC65D16}" sibTransId="{D4E296FF-7E2A-473A-A6B0-687F98722CCF}"/>
    <dgm:cxn modelId="{1F293FDC-72E2-47B8-AC95-D017299EC6AE}" type="presParOf" srcId="{4D1CBF15-34CB-4099-B999-0F17DE6AB887}" destId="{67AB314D-0AB8-4809-A75E-2C9105B3A286}" srcOrd="0" destOrd="0" presId="urn:microsoft.com/office/officeart/2005/8/layout/vList2#8"/>
    <dgm:cxn modelId="{16802D03-979B-4F57-883A-58DCBC403F63}" type="presParOf" srcId="{4D1CBF15-34CB-4099-B999-0F17DE6AB887}" destId="{B113842E-DBD9-413C-ACF1-2056454C2D01}" srcOrd="1" destOrd="0" presId="urn:microsoft.com/office/officeart/2005/8/layout/vList2#8"/>
    <dgm:cxn modelId="{5B68F40F-4A37-4943-BB3B-23B5C75758D3}" type="presParOf" srcId="{4D1CBF15-34CB-4099-B999-0F17DE6AB887}" destId="{69754171-E136-4A24-9237-78C52B82C19A}" srcOrd="2" destOrd="0" presId="urn:microsoft.com/office/officeart/2005/8/layout/vList2#8"/>
    <dgm:cxn modelId="{E3826BB8-A5ED-43A9-B32A-5C87455F3612}" type="presParOf" srcId="{4D1CBF15-34CB-4099-B999-0F17DE6AB887}" destId="{DE78ACE9-4D08-4CC8-B8B0-9D3FFE2277EF}" srcOrd="3" destOrd="0" presId="urn:microsoft.com/office/officeart/2005/8/layout/vList2#8"/>
    <dgm:cxn modelId="{CC24E76E-97DC-455C-9C12-B139D067E725}" type="presParOf" srcId="{4D1CBF15-34CB-4099-B999-0F17DE6AB887}" destId="{839BEFEB-A2D2-4FFE-A96A-30D803077DEB}" srcOrd="4" destOrd="0" presId="urn:microsoft.com/office/officeart/2005/8/layout/vList2#8"/>
    <dgm:cxn modelId="{FEBF5680-6418-44B8-ABF6-8AC0ABD7BB96}" type="presParOf" srcId="{4D1CBF15-34CB-4099-B999-0F17DE6AB887}" destId="{FB9C4F81-4F2D-4530-A446-F7ACECBF14BF}" srcOrd="5" destOrd="0" presId="urn:microsoft.com/office/officeart/2005/8/layout/vList2#8"/>
    <dgm:cxn modelId="{C5B9AD6F-E5EB-4F6C-A637-292A2E908044}" type="presParOf" srcId="{4D1CBF15-34CB-4099-B999-0F17DE6AB887}" destId="{DA357AA3-DD95-4634-84B7-EFA0601D6D06}" srcOrd="6" destOrd="0" presId="urn:microsoft.com/office/officeart/2005/8/layout/vList2#8"/>
    <dgm:cxn modelId="{6DEEFBD5-F9F9-4965-B463-4696CE0650A3}" type="presParOf" srcId="{4D1CBF15-34CB-4099-B999-0F17DE6AB887}" destId="{C5FF1E6B-56E1-44B1-B9EC-F32BFA46097C}" srcOrd="7" destOrd="0" presId="urn:microsoft.com/office/officeart/2005/8/layout/vList2#8"/>
    <dgm:cxn modelId="{3432EF7F-C266-44F5-816B-6939C8E7EAA7}" type="presParOf" srcId="{4D1CBF15-34CB-4099-B999-0F17DE6AB887}" destId="{2FFE12E8-6A27-4620-8748-B08C680347EA}" srcOrd="8" destOrd="0" presId="urn:microsoft.com/office/officeart/2005/8/layout/vList2#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F1F6A52-CFD1-4794-8D15-8CE235E221FA}" type="doc">
      <dgm:prSet loTypeId="urn:microsoft.com/office/officeart/2005/8/layout/vList2#9" loCatId="list" qsTypeId="urn:microsoft.com/office/officeart/2005/8/quickstyle/simple3#13" qsCatId="simple" csTypeId="urn:microsoft.com/office/officeart/2005/8/colors/accent4_2#1" csCatId="accent4"/>
      <dgm:spPr/>
      <dgm:t>
        <a:bodyPr/>
        <a:lstStyle/>
        <a:p>
          <a:endParaRPr lang="es-EC"/>
        </a:p>
      </dgm:t>
    </dgm:pt>
    <dgm:pt modelId="{85ABA447-5F75-4C41-9B6B-B5C63D3604B7}">
      <dgm:prSet custT="1"/>
      <dgm:spPr/>
      <dgm:t>
        <a:bodyPr/>
        <a:lstStyle/>
        <a:p>
          <a:pPr rtl="0"/>
          <a:r>
            <a:rPr lang="es-EC" sz="2000" dirty="0" smtClean="0">
              <a:latin typeface="Calibri" panose="020F0502020204030204" pitchFamily="34" charset="0"/>
            </a:rPr>
            <a:t>Son episodios transitorios de actividad neuronal excesiva e irregular, que pueden deberse a una afección del cerebro, ocasionando movimientos involuntarios que pueden afectar a una parte del cuerpo o a su totalidad.</a:t>
          </a:r>
          <a:endParaRPr lang="es-EC" sz="2000" dirty="0">
            <a:latin typeface="Calibri" panose="020F0502020204030204" pitchFamily="34" charset="0"/>
          </a:endParaRPr>
        </a:p>
      </dgm:t>
    </dgm:pt>
    <dgm:pt modelId="{43954490-9020-4F03-AE82-102CFC1A3D9D}" type="parTrans" cxnId="{520E866F-C0BF-46DA-9615-CA0EF6906504}">
      <dgm:prSet/>
      <dgm:spPr/>
      <dgm:t>
        <a:bodyPr/>
        <a:lstStyle/>
        <a:p>
          <a:endParaRPr lang="es-EC" sz="2000">
            <a:latin typeface="Calibri" panose="020F0502020204030204" pitchFamily="34" charset="0"/>
          </a:endParaRPr>
        </a:p>
      </dgm:t>
    </dgm:pt>
    <dgm:pt modelId="{BE266CF7-3156-431D-A5EE-AB3761D13AC1}" type="sibTrans" cxnId="{520E866F-C0BF-46DA-9615-CA0EF6906504}">
      <dgm:prSet/>
      <dgm:spPr/>
      <dgm:t>
        <a:bodyPr/>
        <a:lstStyle/>
        <a:p>
          <a:endParaRPr lang="es-EC" sz="2000">
            <a:latin typeface="Calibri" panose="020F0502020204030204" pitchFamily="34" charset="0"/>
          </a:endParaRPr>
        </a:p>
      </dgm:t>
    </dgm:pt>
    <dgm:pt modelId="{6355A8F0-9B02-4FBA-9645-58260466D044}">
      <dgm:prSet custT="1"/>
      <dgm:spPr/>
      <dgm:t>
        <a:bodyPr/>
        <a:lstStyle/>
        <a:p>
          <a:pPr rtl="0"/>
          <a:r>
            <a:rPr lang="es-EC" sz="2000" dirty="0" smtClean="0">
              <a:latin typeface="Calibri" panose="020F0502020204030204" pitchFamily="34" charset="0"/>
            </a:rPr>
            <a:t>Generalmente es causada por fiebre alta en menores de 5 años (3% a 5% de casos) , enfermedad epiléptica, traumatismo en cabeza, e intoxicaciones.</a:t>
          </a:r>
          <a:endParaRPr lang="es-EC" sz="2000" dirty="0">
            <a:latin typeface="Calibri" panose="020F0502020204030204" pitchFamily="34" charset="0"/>
          </a:endParaRPr>
        </a:p>
      </dgm:t>
    </dgm:pt>
    <dgm:pt modelId="{1DC5930A-A181-4978-B3E5-AF2906C446A9}" type="parTrans" cxnId="{87DE973B-C659-43F9-B19D-2F7CC0F1A4BD}">
      <dgm:prSet/>
      <dgm:spPr/>
      <dgm:t>
        <a:bodyPr/>
        <a:lstStyle/>
        <a:p>
          <a:endParaRPr lang="es-EC" sz="2000">
            <a:latin typeface="Calibri" panose="020F0502020204030204" pitchFamily="34" charset="0"/>
          </a:endParaRPr>
        </a:p>
      </dgm:t>
    </dgm:pt>
    <dgm:pt modelId="{3B6FFFE5-A911-48C9-8A67-C8E770889F02}" type="sibTrans" cxnId="{87DE973B-C659-43F9-B19D-2F7CC0F1A4BD}">
      <dgm:prSet/>
      <dgm:spPr/>
      <dgm:t>
        <a:bodyPr/>
        <a:lstStyle/>
        <a:p>
          <a:endParaRPr lang="es-EC" sz="2000">
            <a:latin typeface="Calibri" panose="020F0502020204030204" pitchFamily="34" charset="0"/>
          </a:endParaRPr>
        </a:p>
      </dgm:t>
    </dgm:pt>
    <dgm:pt modelId="{947453E4-A220-43BB-AA22-AD6771BD9389}" type="pres">
      <dgm:prSet presAssocID="{FF1F6A52-CFD1-4794-8D15-8CE235E221FA}" presName="linear" presStyleCnt="0">
        <dgm:presLayoutVars>
          <dgm:animLvl val="lvl"/>
          <dgm:resizeHandles val="exact"/>
        </dgm:presLayoutVars>
      </dgm:prSet>
      <dgm:spPr/>
      <dgm:t>
        <a:bodyPr/>
        <a:lstStyle/>
        <a:p>
          <a:endParaRPr lang="es-EC"/>
        </a:p>
      </dgm:t>
    </dgm:pt>
    <dgm:pt modelId="{54C8CD90-9EB5-4901-B3DA-4B5B7E706F3A}" type="pres">
      <dgm:prSet presAssocID="{85ABA447-5F75-4C41-9B6B-B5C63D3604B7}" presName="parentText" presStyleLbl="node1" presStyleIdx="0" presStyleCnt="2">
        <dgm:presLayoutVars>
          <dgm:chMax val="0"/>
          <dgm:bulletEnabled val="1"/>
        </dgm:presLayoutVars>
      </dgm:prSet>
      <dgm:spPr/>
      <dgm:t>
        <a:bodyPr/>
        <a:lstStyle/>
        <a:p>
          <a:endParaRPr lang="es-EC"/>
        </a:p>
      </dgm:t>
    </dgm:pt>
    <dgm:pt modelId="{A31F5E0E-FF46-4073-A4D2-5F1D8BCEEB36}" type="pres">
      <dgm:prSet presAssocID="{BE266CF7-3156-431D-A5EE-AB3761D13AC1}" presName="spacer" presStyleCnt="0"/>
      <dgm:spPr/>
    </dgm:pt>
    <dgm:pt modelId="{FE3D9018-A2CC-4628-B586-72C0E3B6579A}" type="pres">
      <dgm:prSet presAssocID="{6355A8F0-9B02-4FBA-9645-58260466D044}" presName="parentText" presStyleLbl="node1" presStyleIdx="1" presStyleCnt="2">
        <dgm:presLayoutVars>
          <dgm:chMax val="0"/>
          <dgm:bulletEnabled val="1"/>
        </dgm:presLayoutVars>
      </dgm:prSet>
      <dgm:spPr/>
      <dgm:t>
        <a:bodyPr/>
        <a:lstStyle/>
        <a:p>
          <a:endParaRPr lang="es-EC"/>
        </a:p>
      </dgm:t>
    </dgm:pt>
  </dgm:ptLst>
  <dgm:cxnLst>
    <dgm:cxn modelId="{520E866F-C0BF-46DA-9615-CA0EF6906504}" srcId="{FF1F6A52-CFD1-4794-8D15-8CE235E221FA}" destId="{85ABA447-5F75-4C41-9B6B-B5C63D3604B7}" srcOrd="0" destOrd="0" parTransId="{43954490-9020-4F03-AE82-102CFC1A3D9D}" sibTransId="{BE266CF7-3156-431D-A5EE-AB3761D13AC1}"/>
    <dgm:cxn modelId="{2C641008-F201-40F2-97AF-307E6E57C970}" type="presOf" srcId="{FF1F6A52-CFD1-4794-8D15-8CE235E221FA}" destId="{947453E4-A220-43BB-AA22-AD6771BD9389}" srcOrd="0" destOrd="0" presId="urn:microsoft.com/office/officeart/2005/8/layout/vList2#9"/>
    <dgm:cxn modelId="{788BD528-6129-4DA1-A5C7-A8C649E62A81}" type="presOf" srcId="{85ABA447-5F75-4C41-9B6B-B5C63D3604B7}" destId="{54C8CD90-9EB5-4901-B3DA-4B5B7E706F3A}" srcOrd="0" destOrd="0" presId="urn:microsoft.com/office/officeart/2005/8/layout/vList2#9"/>
    <dgm:cxn modelId="{87DE973B-C659-43F9-B19D-2F7CC0F1A4BD}" srcId="{FF1F6A52-CFD1-4794-8D15-8CE235E221FA}" destId="{6355A8F0-9B02-4FBA-9645-58260466D044}" srcOrd="1" destOrd="0" parTransId="{1DC5930A-A181-4978-B3E5-AF2906C446A9}" sibTransId="{3B6FFFE5-A911-48C9-8A67-C8E770889F02}"/>
    <dgm:cxn modelId="{ADC77CD3-D63D-4C07-952B-3580A9FE9FD4}" type="presOf" srcId="{6355A8F0-9B02-4FBA-9645-58260466D044}" destId="{FE3D9018-A2CC-4628-B586-72C0E3B6579A}" srcOrd="0" destOrd="0" presId="urn:microsoft.com/office/officeart/2005/8/layout/vList2#9"/>
    <dgm:cxn modelId="{385992E6-68CA-4AD3-82A5-D79E106BB059}" type="presParOf" srcId="{947453E4-A220-43BB-AA22-AD6771BD9389}" destId="{54C8CD90-9EB5-4901-B3DA-4B5B7E706F3A}" srcOrd="0" destOrd="0" presId="urn:microsoft.com/office/officeart/2005/8/layout/vList2#9"/>
    <dgm:cxn modelId="{E99E96AD-921D-464E-BCB6-0418C1BC64D8}" type="presParOf" srcId="{947453E4-A220-43BB-AA22-AD6771BD9389}" destId="{A31F5E0E-FF46-4073-A4D2-5F1D8BCEEB36}" srcOrd="1" destOrd="0" presId="urn:microsoft.com/office/officeart/2005/8/layout/vList2#9"/>
    <dgm:cxn modelId="{39603D6E-9F42-4488-ACDA-F8E9E20D2B36}" type="presParOf" srcId="{947453E4-A220-43BB-AA22-AD6771BD9389}" destId="{FE3D9018-A2CC-4628-B586-72C0E3B6579A}" srcOrd="2" destOrd="0" presId="urn:microsoft.com/office/officeart/2005/8/layout/vList2#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D612596-9411-4D8B-84FD-A22BB1350951}" type="doc">
      <dgm:prSet loTypeId="urn:microsoft.com/office/officeart/2005/8/layout/vList2#10" loCatId="list" qsTypeId="urn:microsoft.com/office/officeart/2005/8/quickstyle/simple1#1" qsCatId="simple" csTypeId="urn:microsoft.com/office/officeart/2005/8/colors/accent1_1#1" csCatId="accent1" phldr="1"/>
      <dgm:spPr/>
      <dgm:t>
        <a:bodyPr/>
        <a:lstStyle/>
        <a:p>
          <a:endParaRPr lang="es-ES"/>
        </a:p>
      </dgm:t>
    </dgm:pt>
    <dgm:pt modelId="{E564CBB2-B4CD-4228-AF1F-2B72EDBEE913}">
      <dgm:prSet custT="1"/>
      <dgm:spPr/>
      <dgm:t>
        <a:bodyPr/>
        <a:lstStyle/>
        <a:p>
          <a:pPr algn="just"/>
          <a:r>
            <a:rPr lang="es-ES" sz="2400" dirty="0">
              <a:latin typeface="Calibri" panose="020F0502020204030204" pitchFamily="34" charset="0"/>
            </a:rPr>
            <a:t>Se define como el cese brusco e inesperado de la respiración y circulación espontánea, </a:t>
          </a:r>
          <a:r>
            <a:rPr lang="es-ES" sz="2400" dirty="0" smtClean="0">
              <a:latin typeface="Calibri" panose="020F0502020204030204" pitchFamily="34" charset="0"/>
            </a:rPr>
            <a:t>de forma </a:t>
          </a:r>
          <a:r>
            <a:rPr lang="es-ES" sz="2400" dirty="0">
              <a:latin typeface="Calibri" panose="020F0502020204030204" pitchFamily="34" charset="0"/>
            </a:rPr>
            <a:t>potencialmente reversible.</a:t>
          </a:r>
        </a:p>
      </dgm:t>
    </dgm:pt>
    <dgm:pt modelId="{AE11F334-680F-4ADC-90BA-B6845C7091EF}" type="parTrans" cxnId="{0EC7AD03-963B-4052-A787-3F1C0A0B8C5C}">
      <dgm:prSet/>
      <dgm:spPr/>
      <dgm:t>
        <a:bodyPr/>
        <a:lstStyle/>
        <a:p>
          <a:pPr algn="just"/>
          <a:endParaRPr lang="es-ES" sz="2400">
            <a:latin typeface="Calibri" panose="020F0502020204030204" pitchFamily="34" charset="0"/>
          </a:endParaRPr>
        </a:p>
      </dgm:t>
    </dgm:pt>
    <dgm:pt modelId="{8A958CCA-E08B-45FA-B24C-EA4B6EE85E89}" type="sibTrans" cxnId="{0EC7AD03-963B-4052-A787-3F1C0A0B8C5C}">
      <dgm:prSet/>
      <dgm:spPr/>
      <dgm:t>
        <a:bodyPr/>
        <a:lstStyle/>
        <a:p>
          <a:pPr algn="just"/>
          <a:endParaRPr lang="es-ES" sz="2400">
            <a:latin typeface="Calibri" panose="020F0502020204030204" pitchFamily="34" charset="0"/>
          </a:endParaRPr>
        </a:p>
      </dgm:t>
    </dgm:pt>
    <dgm:pt modelId="{A4872456-A378-4AC3-B2FE-C9373211804F}" type="pres">
      <dgm:prSet presAssocID="{4D612596-9411-4D8B-84FD-A22BB1350951}" presName="linear" presStyleCnt="0">
        <dgm:presLayoutVars>
          <dgm:animLvl val="lvl"/>
          <dgm:resizeHandles val="exact"/>
        </dgm:presLayoutVars>
      </dgm:prSet>
      <dgm:spPr/>
      <dgm:t>
        <a:bodyPr/>
        <a:lstStyle/>
        <a:p>
          <a:endParaRPr lang="es-EC"/>
        </a:p>
      </dgm:t>
    </dgm:pt>
    <dgm:pt modelId="{14D328E8-1EE2-475E-9C40-E5C7E1A52D91}" type="pres">
      <dgm:prSet presAssocID="{E564CBB2-B4CD-4228-AF1F-2B72EDBEE913}" presName="parentText" presStyleLbl="node1" presStyleIdx="0" presStyleCnt="1">
        <dgm:presLayoutVars>
          <dgm:chMax val="0"/>
          <dgm:bulletEnabled val="1"/>
        </dgm:presLayoutVars>
      </dgm:prSet>
      <dgm:spPr/>
      <dgm:t>
        <a:bodyPr/>
        <a:lstStyle/>
        <a:p>
          <a:endParaRPr lang="es-EC"/>
        </a:p>
      </dgm:t>
    </dgm:pt>
  </dgm:ptLst>
  <dgm:cxnLst>
    <dgm:cxn modelId="{A62F98AF-46A1-47AE-86EA-FA7064D3CFA5}" type="presOf" srcId="{4D612596-9411-4D8B-84FD-A22BB1350951}" destId="{A4872456-A378-4AC3-B2FE-C9373211804F}" srcOrd="0" destOrd="0" presId="urn:microsoft.com/office/officeart/2005/8/layout/vList2#10"/>
    <dgm:cxn modelId="{0EC7AD03-963B-4052-A787-3F1C0A0B8C5C}" srcId="{4D612596-9411-4D8B-84FD-A22BB1350951}" destId="{E564CBB2-B4CD-4228-AF1F-2B72EDBEE913}" srcOrd="0" destOrd="0" parTransId="{AE11F334-680F-4ADC-90BA-B6845C7091EF}" sibTransId="{8A958CCA-E08B-45FA-B24C-EA4B6EE85E89}"/>
    <dgm:cxn modelId="{49BDB519-B771-4B67-86B2-3A6481907571}" type="presOf" srcId="{E564CBB2-B4CD-4228-AF1F-2B72EDBEE913}" destId="{14D328E8-1EE2-475E-9C40-E5C7E1A52D91}" srcOrd="0" destOrd="0" presId="urn:microsoft.com/office/officeart/2005/8/layout/vList2#10"/>
    <dgm:cxn modelId="{73C72C31-C0BB-4988-9239-6609B86EC732}" type="presParOf" srcId="{A4872456-A378-4AC3-B2FE-C9373211804F}" destId="{14D328E8-1EE2-475E-9C40-E5C7E1A52D91}" srcOrd="0" destOrd="0" presId="urn:microsoft.com/office/officeart/2005/8/layout/vList2#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1C5F725-8CEB-45F2-BE43-A423E718F2A5}" type="doc">
      <dgm:prSet loTypeId="urn:microsoft.com/office/officeart/2005/8/layout/vList2#11" loCatId="list" qsTypeId="urn:microsoft.com/office/officeart/2005/8/quickstyle/simple1#2" qsCatId="simple" csTypeId="urn:microsoft.com/office/officeart/2005/8/colors/accent1_1#2" csCatId="accent1" phldr="1"/>
      <dgm:spPr/>
      <dgm:t>
        <a:bodyPr/>
        <a:lstStyle/>
        <a:p>
          <a:endParaRPr lang="es-ES"/>
        </a:p>
      </dgm:t>
    </dgm:pt>
    <dgm:pt modelId="{BEDE70F5-E62A-47B4-9BF1-0377232EFD98}">
      <dgm:prSet custT="1"/>
      <dgm:spPr/>
      <dgm:t>
        <a:bodyPr/>
        <a:lstStyle/>
        <a:p>
          <a:pPr algn="just"/>
          <a:r>
            <a:rPr lang="es-ES" sz="2400" dirty="0">
              <a:latin typeface="Calibri" panose="020F0502020204030204" pitchFamily="34" charset="0"/>
            </a:rPr>
            <a:t>Es el conjunto de maniobras empleadas para revertir dicha situación, con el  </a:t>
          </a:r>
          <a:r>
            <a:rPr lang="es-ES" sz="2400" dirty="0" smtClean="0">
              <a:latin typeface="Calibri" panose="020F0502020204030204" pitchFamily="34" charset="0"/>
            </a:rPr>
            <a:t>objetivo fundamental </a:t>
          </a:r>
          <a:r>
            <a:rPr lang="es-ES" sz="2400" dirty="0" smtClean="0"/>
            <a:t>de preservar la función cerebral completa.</a:t>
          </a:r>
          <a:endParaRPr lang="es-ES" sz="2400" dirty="0">
            <a:latin typeface="Calibri" panose="020F0502020204030204" pitchFamily="34" charset="0"/>
          </a:endParaRPr>
        </a:p>
      </dgm:t>
    </dgm:pt>
    <dgm:pt modelId="{31EE250D-FB04-4447-AF27-A281CD4D5CBF}" type="parTrans" cxnId="{8D14232E-FF3F-4EEB-93F2-1CFB01143E8E}">
      <dgm:prSet/>
      <dgm:spPr/>
      <dgm:t>
        <a:bodyPr/>
        <a:lstStyle/>
        <a:p>
          <a:pPr algn="just"/>
          <a:endParaRPr lang="es-ES" sz="2400">
            <a:latin typeface="Calibri" panose="020F0502020204030204" pitchFamily="34" charset="0"/>
          </a:endParaRPr>
        </a:p>
      </dgm:t>
    </dgm:pt>
    <dgm:pt modelId="{C6D006BE-8638-40DB-AC88-A4B5690242DA}" type="sibTrans" cxnId="{8D14232E-FF3F-4EEB-93F2-1CFB01143E8E}">
      <dgm:prSet/>
      <dgm:spPr/>
      <dgm:t>
        <a:bodyPr/>
        <a:lstStyle/>
        <a:p>
          <a:pPr algn="just"/>
          <a:endParaRPr lang="es-ES" sz="2400">
            <a:latin typeface="Calibri" panose="020F0502020204030204" pitchFamily="34" charset="0"/>
          </a:endParaRPr>
        </a:p>
      </dgm:t>
    </dgm:pt>
    <dgm:pt modelId="{89F04289-C9A6-4E38-9640-189FDDBCD0EE}" type="pres">
      <dgm:prSet presAssocID="{71C5F725-8CEB-45F2-BE43-A423E718F2A5}" presName="linear" presStyleCnt="0">
        <dgm:presLayoutVars>
          <dgm:animLvl val="lvl"/>
          <dgm:resizeHandles val="exact"/>
        </dgm:presLayoutVars>
      </dgm:prSet>
      <dgm:spPr/>
      <dgm:t>
        <a:bodyPr/>
        <a:lstStyle/>
        <a:p>
          <a:endParaRPr lang="es-EC"/>
        </a:p>
      </dgm:t>
    </dgm:pt>
    <dgm:pt modelId="{B8255EE7-201C-4842-8A93-D4CFC2FBD425}" type="pres">
      <dgm:prSet presAssocID="{BEDE70F5-E62A-47B4-9BF1-0377232EFD98}" presName="parentText" presStyleLbl="node1" presStyleIdx="0" presStyleCnt="1">
        <dgm:presLayoutVars>
          <dgm:chMax val="0"/>
          <dgm:bulletEnabled val="1"/>
        </dgm:presLayoutVars>
      </dgm:prSet>
      <dgm:spPr/>
      <dgm:t>
        <a:bodyPr/>
        <a:lstStyle/>
        <a:p>
          <a:endParaRPr lang="es-EC"/>
        </a:p>
      </dgm:t>
    </dgm:pt>
  </dgm:ptLst>
  <dgm:cxnLst>
    <dgm:cxn modelId="{8B8EC959-1E2E-4ED9-BE9D-624ED4063995}" type="presOf" srcId="{71C5F725-8CEB-45F2-BE43-A423E718F2A5}" destId="{89F04289-C9A6-4E38-9640-189FDDBCD0EE}" srcOrd="0" destOrd="0" presId="urn:microsoft.com/office/officeart/2005/8/layout/vList2#11"/>
    <dgm:cxn modelId="{8D14232E-FF3F-4EEB-93F2-1CFB01143E8E}" srcId="{71C5F725-8CEB-45F2-BE43-A423E718F2A5}" destId="{BEDE70F5-E62A-47B4-9BF1-0377232EFD98}" srcOrd="0" destOrd="0" parTransId="{31EE250D-FB04-4447-AF27-A281CD4D5CBF}" sibTransId="{C6D006BE-8638-40DB-AC88-A4B5690242DA}"/>
    <dgm:cxn modelId="{ECC256C0-45B4-43DC-B02B-32F370D29532}" type="presOf" srcId="{BEDE70F5-E62A-47B4-9BF1-0377232EFD98}" destId="{B8255EE7-201C-4842-8A93-D4CFC2FBD425}" srcOrd="0" destOrd="0" presId="urn:microsoft.com/office/officeart/2005/8/layout/vList2#11"/>
    <dgm:cxn modelId="{B671D812-5422-4208-A6BE-8D693906D95B}" type="presParOf" srcId="{89F04289-C9A6-4E38-9640-189FDDBCD0EE}" destId="{B8255EE7-201C-4842-8A93-D4CFC2FBD425}" srcOrd="0" destOrd="0" presId="urn:microsoft.com/office/officeart/2005/8/layout/vList2#1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845A0D0-32B0-4D99-B2A9-2EDD49AAFF7D}" type="doc">
      <dgm:prSet loTypeId="urn:microsoft.com/office/officeart/2005/8/layout/vList2#12" loCatId="list" qsTypeId="urn:microsoft.com/office/officeart/2005/8/quickstyle/simple3#14" qsCatId="simple" csTypeId="urn:microsoft.com/office/officeart/2005/8/colors/colorful4#2" csCatId="colorful" phldr="1"/>
      <dgm:spPr/>
      <dgm:t>
        <a:bodyPr/>
        <a:lstStyle/>
        <a:p>
          <a:endParaRPr lang="es-ES"/>
        </a:p>
      </dgm:t>
    </dgm:pt>
    <dgm:pt modelId="{101CA24D-B17C-4BFA-A3A9-84F070EA732E}">
      <dgm:prSet/>
      <dgm:spPr/>
      <dgm:t>
        <a:bodyPr/>
        <a:lstStyle/>
        <a:p>
          <a:r>
            <a:rPr lang="es-ES" b="1" baseline="0" dirty="0" smtClean="0">
              <a:latin typeface="Calibri" panose="020F0502020204030204" pitchFamily="34" charset="0"/>
            </a:rPr>
            <a:t>PARADA CARDIORESPIRATORIA </a:t>
          </a:r>
          <a:endParaRPr lang="es-ES" b="1" dirty="0">
            <a:latin typeface="Calibri" panose="020F0502020204030204" pitchFamily="34" charset="0"/>
          </a:endParaRPr>
        </a:p>
      </dgm:t>
    </dgm:pt>
    <dgm:pt modelId="{61C94EC6-6175-4F7A-AF57-38C7E6879561}" type="parTrans" cxnId="{9CE92C79-38A4-45AD-B2C4-42C8FD10C1A7}">
      <dgm:prSet/>
      <dgm:spPr/>
      <dgm:t>
        <a:bodyPr/>
        <a:lstStyle/>
        <a:p>
          <a:endParaRPr lang="es-ES" b="1">
            <a:latin typeface="Calibri" panose="020F0502020204030204" pitchFamily="34" charset="0"/>
          </a:endParaRPr>
        </a:p>
      </dgm:t>
    </dgm:pt>
    <dgm:pt modelId="{7DC2D28D-C372-40AB-A1FC-4FE618D8FB35}" type="sibTrans" cxnId="{9CE92C79-38A4-45AD-B2C4-42C8FD10C1A7}">
      <dgm:prSet/>
      <dgm:spPr/>
      <dgm:t>
        <a:bodyPr/>
        <a:lstStyle/>
        <a:p>
          <a:endParaRPr lang="es-ES" b="1">
            <a:latin typeface="Calibri" panose="020F0502020204030204" pitchFamily="34" charset="0"/>
          </a:endParaRPr>
        </a:p>
      </dgm:t>
    </dgm:pt>
    <dgm:pt modelId="{107AFDF6-7704-4402-B5E0-E919E8059225}" type="pres">
      <dgm:prSet presAssocID="{D845A0D0-32B0-4D99-B2A9-2EDD49AAFF7D}" presName="linear" presStyleCnt="0">
        <dgm:presLayoutVars>
          <dgm:animLvl val="lvl"/>
          <dgm:resizeHandles val="exact"/>
        </dgm:presLayoutVars>
      </dgm:prSet>
      <dgm:spPr/>
      <dgm:t>
        <a:bodyPr/>
        <a:lstStyle/>
        <a:p>
          <a:endParaRPr lang="es-EC"/>
        </a:p>
      </dgm:t>
    </dgm:pt>
    <dgm:pt modelId="{3CE32162-5AF1-49A1-8096-8412893E215F}" type="pres">
      <dgm:prSet presAssocID="{101CA24D-B17C-4BFA-A3A9-84F070EA732E}" presName="parentText" presStyleLbl="node1" presStyleIdx="0" presStyleCnt="1">
        <dgm:presLayoutVars>
          <dgm:chMax val="0"/>
          <dgm:bulletEnabled val="1"/>
        </dgm:presLayoutVars>
      </dgm:prSet>
      <dgm:spPr/>
      <dgm:t>
        <a:bodyPr/>
        <a:lstStyle/>
        <a:p>
          <a:endParaRPr lang="es-EC"/>
        </a:p>
      </dgm:t>
    </dgm:pt>
  </dgm:ptLst>
  <dgm:cxnLst>
    <dgm:cxn modelId="{9CE92C79-38A4-45AD-B2C4-42C8FD10C1A7}" srcId="{D845A0D0-32B0-4D99-B2A9-2EDD49AAFF7D}" destId="{101CA24D-B17C-4BFA-A3A9-84F070EA732E}" srcOrd="0" destOrd="0" parTransId="{61C94EC6-6175-4F7A-AF57-38C7E6879561}" sibTransId="{7DC2D28D-C372-40AB-A1FC-4FE618D8FB35}"/>
    <dgm:cxn modelId="{5A80A43A-79BD-4F95-B819-81DC6D00FE3C}" type="presOf" srcId="{101CA24D-B17C-4BFA-A3A9-84F070EA732E}" destId="{3CE32162-5AF1-49A1-8096-8412893E215F}" srcOrd="0" destOrd="0" presId="urn:microsoft.com/office/officeart/2005/8/layout/vList2#12"/>
    <dgm:cxn modelId="{F6BD7A8B-4E14-4A29-AAA4-F069A7BD0724}" type="presOf" srcId="{D845A0D0-32B0-4D99-B2A9-2EDD49AAFF7D}" destId="{107AFDF6-7704-4402-B5E0-E919E8059225}" srcOrd="0" destOrd="0" presId="urn:microsoft.com/office/officeart/2005/8/layout/vList2#12"/>
    <dgm:cxn modelId="{584F5D2A-2BB3-47C6-AB89-92E4B0BF4F47}" type="presParOf" srcId="{107AFDF6-7704-4402-B5E0-E919E8059225}" destId="{3CE32162-5AF1-49A1-8096-8412893E215F}" srcOrd="0" destOrd="0" presId="urn:microsoft.com/office/officeart/2005/8/layout/vList2#1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CA0B15E-8AA7-4B09-92E3-4C5C28FD8EAF}" type="doc">
      <dgm:prSet loTypeId="urn:microsoft.com/office/officeart/2008/layout/LinedList" loCatId="list" qsTypeId="urn:microsoft.com/office/officeart/2005/8/quickstyle/simple1#3" qsCatId="simple" csTypeId="urn:microsoft.com/office/officeart/2005/8/colors/accent1_2#1" csCatId="accent1"/>
      <dgm:spPr/>
      <dgm:t>
        <a:bodyPr/>
        <a:lstStyle/>
        <a:p>
          <a:endParaRPr lang="es-ES"/>
        </a:p>
      </dgm:t>
    </dgm:pt>
    <dgm:pt modelId="{6FF250F9-F334-45E5-ACF5-EBDF645A1D19}">
      <dgm:prSet/>
      <dgm:spPr/>
      <dgm:t>
        <a:bodyPr/>
        <a:lstStyle/>
        <a:p>
          <a:r>
            <a:rPr lang="es-ES" b="1" dirty="0"/>
            <a:t>Parada Cardiorrespiratoria (PCR):</a:t>
          </a:r>
          <a:endParaRPr lang="es-ES" dirty="0"/>
        </a:p>
      </dgm:t>
    </dgm:pt>
    <dgm:pt modelId="{4381E92A-C70B-421E-9AE7-EC3AE19DAA3E}" type="parTrans" cxnId="{33989EB9-8DAB-456D-8D7F-2AC022A99924}">
      <dgm:prSet/>
      <dgm:spPr/>
      <dgm:t>
        <a:bodyPr/>
        <a:lstStyle/>
        <a:p>
          <a:endParaRPr lang="es-ES"/>
        </a:p>
      </dgm:t>
    </dgm:pt>
    <dgm:pt modelId="{A8A65455-FE5B-47AA-91DC-7909B2FF0294}" type="sibTrans" cxnId="{33989EB9-8DAB-456D-8D7F-2AC022A99924}">
      <dgm:prSet/>
      <dgm:spPr/>
      <dgm:t>
        <a:bodyPr/>
        <a:lstStyle/>
        <a:p>
          <a:endParaRPr lang="es-ES"/>
        </a:p>
      </dgm:t>
    </dgm:pt>
    <dgm:pt modelId="{459322A8-4738-42FC-9DF0-9202712DFA9B}" type="pres">
      <dgm:prSet presAssocID="{2CA0B15E-8AA7-4B09-92E3-4C5C28FD8EAF}" presName="vert0" presStyleCnt="0">
        <dgm:presLayoutVars>
          <dgm:dir/>
          <dgm:animOne val="branch"/>
          <dgm:animLvl val="lvl"/>
        </dgm:presLayoutVars>
      </dgm:prSet>
      <dgm:spPr/>
      <dgm:t>
        <a:bodyPr/>
        <a:lstStyle/>
        <a:p>
          <a:endParaRPr lang="es-EC"/>
        </a:p>
      </dgm:t>
    </dgm:pt>
    <dgm:pt modelId="{D0D824D0-D2D1-4F60-9CAB-59F5C077CFD0}" type="pres">
      <dgm:prSet presAssocID="{6FF250F9-F334-45E5-ACF5-EBDF645A1D19}" presName="thickLine" presStyleLbl="alignNode1" presStyleIdx="0" presStyleCnt="1"/>
      <dgm:spPr/>
    </dgm:pt>
    <dgm:pt modelId="{2E8DA3EA-8FC6-4C1A-9D80-E4DE73E8E9EE}" type="pres">
      <dgm:prSet presAssocID="{6FF250F9-F334-45E5-ACF5-EBDF645A1D19}" presName="horz1" presStyleCnt="0"/>
      <dgm:spPr/>
    </dgm:pt>
    <dgm:pt modelId="{F9DBF63E-0A9E-4B12-80F0-338C2BFCE924}" type="pres">
      <dgm:prSet presAssocID="{6FF250F9-F334-45E5-ACF5-EBDF645A1D19}" presName="tx1" presStyleLbl="revTx" presStyleIdx="0" presStyleCnt="1"/>
      <dgm:spPr/>
      <dgm:t>
        <a:bodyPr/>
        <a:lstStyle/>
        <a:p>
          <a:endParaRPr lang="es-EC"/>
        </a:p>
      </dgm:t>
    </dgm:pt>
    <dgm:pt modelId="{4A9A23B0-9ACC-4A1F-BC32-4A6D6143A3BB}" type="pres">
      <dgm:prSet presAssocID="{6FF250F9-F334-45E5-ACF5-EBDF645A1D19}" presName="vert1" presStyleCnt="0"/>
      <dgm:spPr/>
    </dgm:pt>
  </dgm:ptLst>
  <dgm:cxnLst>
    <dgm:cxn modelId="{4469B2E4-A455-482A-B1FD-04C2728689A7}" type="presOf" srcId="{6FF250F9-F334-45E5-ACF5-EBDF645A1D19}" destId="{F9DBF63E-0A9E-4B12-80F0-338C2BFCE924}" srcOrd="0" destOrd="0" presId="urn:microsoft.com/office/officeart/2008/layout/LinedList"/>
    <dgm:cxn modelId="{C6CEA2AB-2F89-4E1E-B52E-5C95BA803790}" type="presOf" srcId="{2CA0B15E-8AA7-4B09-92E3-4C5C28FD8EAF}" destId="{459322A8-4738-42FC-9DF0-9202712DFA9B}" srcOrd="0" destOrd="0" presId="urn:microsoft.com/office/officeart/2008/layout/LinedList"/>
    <dgm:cxn modelId="{33989EB9-8DAB-456D-8D7F-2AC022A99924}" srcId="{2CA0B15E-8AA7-4B09-92E3-4C5C28FD8EAF}" destId="{6FF250F9-F334-45E5-ACF5-EBDF645A1D19}" srcOrd="0" destOrd="0" parTransId="{4381E92A-C70B-421E-9AE7-EC3AE19DAA3E}" sibTransId="{A8A65455-FE5B-47AA-91DC-7909B2FF0294}"/>
    <dgm:cxn modelId="{E1469209-62D6-4DD1-B4F4-900E110077BC}" type="presParOf" srcId="{459322A8-4738-42FC-9DF0-9202712DFA9B}" destId="{D0D824D0-D2D1-4F60-9CAB-59F5C077CFD0}" srcOrd="0" destOrd="0" presId="urn:microsoft.com/office/officeart/2008/layout/LinedList"/>
    <dgm:cxn modelId="{6E17D7CD-752F-48BE-9CB7-6366219FF3E6}" type="presParOf" srcId="{459322A8-4738-42FC-9DF0-9202712DFA9B}" destId="{2E8DA3EA-8FC6-4C1A-9D80-E4DE73E8E9EE}" srcOrd="1" destOrd="0" presId="urn:microsoft.com/office/officeart/2008/layout/LinedList"/>
    <dgm:cxn modelId="{9ADADBAC-2081-45B9-A767-30A57C1AFEAF}" type="presParOf" srcId="{2E8DA3EA-8FC6-4C1A-9D80-E4DE73E8E9EE}" destId="{F9DBF63E-0A9E-4B12-80F0-338C2BFCE924}" srcOrd="0" destOrd="0" presId="urn:microsoft.com/office/officeart/2008/layout/LinedList"/>
    <dgm:cxn modelId="{7799B3B3-2632-4048-8F8F-AAA697244736}" type="presParOf" srcId="{2E8DA3EA-8FC6-4C1A-9D80-E4DE73E8E9EE}" destId="{4A9A23B0-9ACC-4A1F-BC32-4A6D6143A3BB}" srcOrd="1" destOrd="0" presId="urn:microsoft.com/office/officeart/2008/layout/LinedLis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77306BE-F615-4A7E-AC83-7C41A4032684}" type="doc">
      <dgm:prSet loTypeId="urn:microsoft.com/office/officeart/2008/layout/LinedList" loCatId="list" qsTypeId="urn:microsoft.com/office/officeart/2005/8/quickstyle/simple1#4" qsCatId="simple" csTypeId="urn:microsoft.com/office/officeart/2005/8/colors/accent1_2#2" csCatId="accent1"/>
      <dgm:spPr/>
      <dgm:t>
        <a:bodyPr/>
        <a:lstStyle/>
        <a:p>
          <a:endParaRPr lang="es-ES"/>
        </a:p>
      </dgm:t>
    </dgm:pt>
    <dgm:pt modelId="{AF1AC215-213C-4923-8B29-0BD5F571F96E}">
      <dgm:prSet/>
      <dgm:spPr/>
      <dgm:t>
        <a:bodyPr/>
        <a:lstStyle/>
        <a:p>
          <a:r>
            <a:rPr lang="es-ES" b="1" dirty="0"/>
            <a:t>Resucitación Cardiopulmonar (RCP)</a:t>
          </a:r>
          <a:endParaRPr lang="es-ES" dirty="0"/>
        </a:p>
      </dgm:t>
    </dgm:pt>
    <dgm:pt modelId="{6B7AE9DB-F408-4AF2-982D-1B7B4F0B2155}" type="parTrans" cxnId="{8741EAA3-5F3E-4465-969D-BF4D3463E8CA}">
      <dgm:prSet/>
      <dgm:spPr/>
      <dgm:t>
        <a:bodyPr/>
        <a:lstStyle/>
        <a:p>
          <a:endParaRPr lang="es-ES"/>
        </a:p>
      </dgm:t>
    </dgm:pt>
    <dgm:pt modelId="{84BC0814-CDA0-4414-A3C0-405AF6BC86C5}" type="sibTrans" cxnId="{8741EAA3-5F3E-4465-969D-BF4D3463E8CA}">
      <dgm:prSet/>
      <dgm:spPr/>
      <dgm:t>
        <a:bodyPr/>
        <a:lstStyle/>
        <a:p>
          <a:endParaRPr lang="es-ES"/>
        </a:p>
      </dgm:t>
    </dgm:pt>
    <dgm:pt modelId="{28E2A6A7-83D8-454A-9F26-EDD61C3408B2}" type="pres">
      <dgm:prSet presAssocID="{A77306BE-F615-4A7E-AC83-7C41A4032684}" presName="vert0" presStyleCnt="0">
        <dgm:presLayoutVars>
          <dgm:dir/>
          <dgm:animOne val="branch"/>
          <dgm:animLvl val="lvl"/>
        </dgm:presLayoutVars>
      </dgm:prSet>
      <dgm:spPr/>
      <dgm:t>
        <a:bodyPr/>
        <a:lstStyle/>
        <a:p>
          <a:endParaRPr lang="es-EC"/>
        </a:p>
      </dgm:t>
    </dgm:pt>
    <dgm:pt modelId="{E58AD3A5-6931-4F2C-A15C-DD15B67F08C4}" type="pres">
      <dgm:prSet presAssocID="{AF1AC215-213C-4923-8B29-0BD5F571F96E}" presName="thickLine" presStyleLbl="alignNode1" presStyleIdx="0" presStyleCnt="1"/>
      <dgm:spPr/>
    </dgm:pt>
    <dgm:pt modelId="{111C15C2-9E7E-4FF3-B52B-1867A12F6235}" type="pres">
      <dgm:prSet presAssocID="{AF1AC215-213C-4923-8B29-0BD5F571F96E}" presName="horz1" presStyleCnt="0"/>
      <dgm:spPr/>
    </dgm:pt>
    <dgm:pt modelId="{B5C8049A-D5A0-466A-A51E-C6BE333FBB53}" type="pres">
      <dgm:prSet presAssocID="{AF1AC215-213C-4923-8B29-0BD5F571F96E}" presName="tx1" presStyleLbl="revTx" presStyleIdx="0" presStyleCnt="1"/>
      <dgm:spPr/>
      <dgm:t>
        <a:bodyPr/>
        <a:lstStyle/>
        <a:p>
          <a:endParaRPr lang="es-EC"/>
        </a:p>
      </dgm:t>
    </dgm:pt>
    <dgm:pt modelId="{4BEBC91A-1E73-42DC-B85F-6347C8869AF1}" type="pres">
      <dgm:prSet presAssocID="{AF1AC215-213C-4923-8B29-0BD5F571F96E}" presName="vert1" presStyleCnt="0"/>
      <dgm:spPr/>
    </dgm:pt>
  </dgm:ptLst>
  <dgm:cxnLst>
    <dgm:cxn modelId="{EEF474AA-5A20-4115-BA8C-9BD76830E3F2}" type="presOf" srcId="{AF1AC215-213C-4923-8B29-0BD5F571F96E}" destId="{B5C8049A-D5A0-466A-A51E-C6BE333FBB53}" srcOrd="0" destOrd="0" presId="urn:microsoft.com/office/officeart/2008/layout/LinedList"/>
    <dgm:cxn modelId="{33551CA0-5671-4D2B-B34E-844EAEECA79C}" type="presOf" srcId="{A77306BE-F615-4A7E-AC83-7C41A4032684}" destId="{28E2A6A7-83D8-454A-9F26-EDD61C3408B2}" srcOrd="0" destOrd="0" presId="urn:microsoft.com/office/officeart/2008/layout/LinedList"/>
    <dgm:cxn modelId="{8741EAA3-5F3E-4465-969D-BF4D3463E8CA}" srcId="{A77306BE-F615-4A7E-AC83-7C41A4032684}" destId="{AF1AC215-213C-4923-8B29-0BD5F571F96E}" srcOrd="0" destOrd="0" parTransId="{6B7AE9DB-F408-4AF2-982D-1B7B4F0B2155}" sibTransId="{84BC0814-CDA0-4414-A3C0-405AF6BC86C5}"/>
    <dgm:cxn modelId="{7EECDDCB-9E0A-459B-A9AF-5D424B80863A}" type="presParOf" srcId="{28E2A6A7-83D8-454A-9F26-EDD61C3408B2}" destId="{E58AD3A5-6931-4F2C-A15C-DD15B67F08C4}" srcOrd="0" destOrd="0" presId="urn:microsoft.com/office/officeart/2008/layout/LinedList"/>
    <dgm:cxn modelId="{47C1B74D-1703-466D-BD87-602D3052F2BE}" type="presParOf" srcId="{28E2A6A7-83D8-454A-9F26-EDD61C3408B2}" destId="{111C15C2-9E7E-4FF3-B52B-1867A12F6235}" srcOrd="1" destOrd="0" presId="urn:microsoft.com/office/officeart/2008/layout/LinedList"/>
    <dgm:cxn modelId="{79CAFA1E-39A6-4741-84F2-0C89E212CE47}" type="presParOf" srcId="{111C15C2-9E7E-4FF3-B52B-1867A12F6235}" destId="{B5C8049A-D5A0-466A-A51E-C6BE333FBB53}" srcOrd="0" destOrd="0" presId="urn:microsoft.com/office/officeart/2008/layout/LinedList"/>
    <dgm:cxn modelId="{58311D0B-35AE-41BB-AADB-A6DE820DFD76}" type="presParOf" srcId="{111C15C2-9E7E-4FF3-B52B-1867A12F6235}" destId="{4BEBC91A-1E73-42DC-B85F-6347C8869AF1}" srcOrd="1" destOrd="0" presId="urn:microsoft.com/office/officeart/2008/layout/LinedLis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845A0D0-32B0-4D99-B2A9-2EDD49AAFF7D}" type="doc">
      <dgm:prSet loTypeId="urn:microsoft.com/office/officeart/2005/8/layout/vList2#13" loCatId="list" qsTypeId="urn:microsoft.com/office/officeart/2005/8/quickstyle/simple3#15" qsCatId="simple" csTypeId="urn:microsoft.com/office/officeart/2005/8/colors/accent1_2#3" csCatId="accent1"/>
      <dgm:spPr/>
      <dgm:t>
        <a:bodyPr/>
        <a:lstStyle/>
        <a:p>
          <a:endParaRPr lang="es-ES"/>
        </a:p>
      </dgm:t>
    </dgm:pt>
    <dgm:pt modelId="{101CA24D-B17C-4BFA-A3A9-84F070EA732E}">
      <dgm:prSet/>
      <dgm:spPr/>
      <dgm:t>
        <a:bodyPr/>
        <a:lstStyle/>
        <a:p>
          <a:r>
            <a:rPr lang="es-ES" b="1" baseline="0" dirty="0">
              <a:latin typeface="Calibri" panose="020F0502020204030204" pitchFamily="34" charset="0"/>
            </a:rPr>
            <a:t>DEFINICIONES:</a:t>
          </a:r>
          <a:endParaRPr lang="es-ES" b="1" dirty="0">
            <a:latin typeface="Calibri" panose="020F0502020204030204" pitchFamily="34" charset="0"/>
          </a:endParaRPr>
        </a:p>
      </dgm:t>
    </dgm:pt>
    <dgm:pt modelId="{61C94EC6-6175-4F7A-AF57-38C7E6879561}" type="parTrans" cxnId="{9CE92C79-38A4-45AD-B2C4-42C8FD10C1A7}">
      <dgm:prSet/>
      <dgm:spPr/>
      <dgm:t>
        <a:bodyPr/>
        <a:lstStyle/>
        <a:p>
          <a:endParaRPr lang="es-ES" b="1">
            <a:latin typeface="Calibri" panose="020F0502020204030204" pitchFamily="34" charset="0"/>
          </a:endParaRPr>
        </a:p>
      </dgm:t>
    </dgm:pt>
    <dgm:pt modelId="{7DC2D28D-C372-40AB-A1FC-4FE618D8FB35}" type="sibTrans" cxnId="{9CE92C79-38A4-45AD-B2C4-42C8FD10C1A7}">
      <dgm:prSet/>
      <dgm:spPr/>
      <dgm:t>
        <a:bodyPr/>
        <a:lstStyle/>
        <a:p>
          <a:endParaRPr lang="es-ES" b="1">
            <a:latin typeface="Calibri" panose="020F0502020204030204" pitchFamily="34" charset="0"/>
          </a:endParaRPr>
        </a:p>
      </dgm:t>
    </dgm:pt>
    <dgm:pt modelId="{107AFDF6-7704-4402-B5E0-E919E8059225}" type="pres">
      <dgm:prSet presAssocID="{D845A0D0-32B0-4D99-B2A9-2EDD49AAFF7D}" presName="linear" presStyleCnt="0">
        <dgm:presLayoutVars>
          <dgm:animLvl val="lvl"/>
          <dgm:resizeHandles val="exact"/>
        </dgm:presLayoutVars>
      </dgm:prSet>
      <dgm:spPr/>
      <dgm:t>
        <a:bodyPr/>
        <a:lstStyle/>
        <a:p>
          <a:endParaRPr lang="es-EC"/>
        </a:p>
      </dgm:t>
    </dgm:pt>
    <dgm:pt modelId="{3CE32162-5AF1-49A1-8096-8412893E215F}" type="pres">
      <dgm:prSet presAssocID="{101CA24D-B17C-4BFA-A3A9-84F070EA732E}" presName="parentText" presStyleLbl="node1" presStyleIdx="0" presStyleCnt="1">
        <dgm:presLayoutVars>
          <dgm:chMax val="0"/>
          <dgm:bulletEnabled val="1"/>
        </dgm:presLayoutVars>
      </dgm:prSet>
      <dgm:spPr/>
      <dgm:t>
        <a:bodyPr/>
        <a:lstStyle/>
        <a:p>
          <a:endParaRPr lang="es-EC"/>
        </a:p>
      </dgm:t>
    </dgm:pt>
  </dgm:ptLst>
  <dgm:cxnLst>
    <dgm:cxn modelId="{9CE92C79-38A4-45AD-B2C4-42C8FD10C1A7}" srcId="{D845A0D0-32B0-4D99-B2A9-2EDD49AAFF7D}" destId="{101CA24D-B17C-4BFA-A3A9-84F070EA732E}" srcOrd="0" destOrd="0" parTransId="{61C94EC6-6175-4F7A-AF57-38C7E6879561}" sibTransId="{7DC2D28D-C372-40AB-A1FC-4FE618D8FB35}"/>
    <dgm:cxn modelId="{2BD7817A-7C44-427A-A85F-C434B87DD142}" type="presOf" srcId="{101CA24D-B17C-4BFA-A3A9-84F070EA732E}" destId="{3CE32162-5AF1-49A1-8096-8412893E215F}" srcOrd="0" destOrd="0" presId="urn:microsoft.com/office/officeart/2005/8/layout/vList2#13"/>
    <dgm:cxn modelId="{F33837D7-3347-44B8-9F46-4FB40AE9A090}" type="presOf" srcId="{D845A0D0-32B0-4D99-B2A9-2EDD49AAFF7D}" destId="{107AFDF6-7704-4402-B5E0-E919E8059225}" srcOrd="0" destOrd="0" presId="urn:microsoft.com/office/officeart/2005/8/layout/vList2#13"/>
    <dgm:cxn modelId="{F06ED297-95E7-4D67-A7F7-5B76667510EB}" type="presParOf" srcId="{107AFDF6-7704-4402-B5E0-E919E8059225}" destId="{3CE32162-5AF1-49A1-8096-8412893E215F}" srcOrd="0" destOrd="0" presId="urn:microsoft.com/office/officeart/2005/8/layout/vList2#1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7986DC-3D8E-4A44-A144-529EE788876A}" type="doc">
      <dgm:prSet loTypeId="urn:microsoft.com/office/officeart/2005/8/layout/vList2#2" loCatId="list" qsTypeId="urn:microsoft.com/office/officeart/2005/8/quickstyle/simple3#2" qsCatId="simple" csTypeId="urn:microsoft.com/office/officeart/2005/8/colors/colorful1#1" csCatId="colorful" phldr="1"/>
      <dgm:spPr/>
      <dgm:t>
        <a:bodyPr/>
        <a:lstStyle/>
        <a:p>
          <a:endParaRPr lang="es-EC"/>
        </a:p>
      </dgm:t>
    </dgm:pt>
    <dgm:pt modelId="{6755DA6E-53BF-45DC-B27A-43748F5A441C}">
      <dgm:prSet/>
      <dgm:spPr/>
      <dgm:t>
        <a:bodyPr/>
        <a:lstStyle/>
        <a:p>
          <a:pPr rtl="0"/>
          <a:r>
            <a:rPr lang="es-EC" dirty="0" smtClean="0">
              <a:latin typeface="Calibri" panose="020F0502020204030204" pitchFamily="34" charset="0"/>
            </a:rPr>
            <a:t>Medidas para la prevención de quemadura</a:t>
          </a:r>
          <a:endParaRPr lang="es-EC" b="1" dirty="0">
            <a:latin typeface="Calibri" panose="020F0502020204030204" pitchFamily="34" charset="0"/>
          </a:endParaRPr>
        </a:p>
      </dgm:t>
    </dgm:pt>
    <dgm:pt modelId="{367F8C98-882B-4E2D-93CA-F972878CE6EE}" type="parTrans" cxnId="{AEECB9B6-1C0A-43AF-A4E4-5F29D5FA2E63}">
      <dgm:prSet/>
      <dgm:spPr/>
      <dgm:t>
        <a:bodyPr/>
        <a:lstStyle/>
        <a:p>
          <a:endParaRPr lang="es-EC" b="1">
            <a:latin typeface="Calibri" panose="020F0502020204030204" pitchFamily="34" charset="0"/>
          </a:endParaRPr>
        </a:p>
      </dgm:t>
    </dgm:pt>
    <dgm:pt modelId="{64B2E8E2-6118-44A7-95D5-6D9D5B3D6674}" type="sibTrans" cxnId="{AEECB9B6-1C0A-43AF-A4E4-5F29D5FA2E63}">
      <dgm:prSet/>
      <dgm:spPr/>
      <dgm:t>
        <a:bodyPr/>
        <a:lstStyle/>
        <a:p>
          <a:endParaRPr lang="es-EC" b="1">
            <a:latin typeface="Calibri" panose="020F0502020204030204" pitchFamily="34" charset="0"/>
          </a:endParaRPr>
        </a:p>
      </dgm:t>
    </dgm:pt>
    <dgm:pt modelId="{2629EE51-A279-41B2-8124-6C6E92804963}">
      <dgm:prSet/>
      <dgm:spPr/>
      <dgm:t>
        <a:bodyPr/>
        <a:lstStyle/>
        <a:p>
          <a:pPr rtl="0"/>
          <a:r>
            <a:rPr lang="es-EC" dirty="0" smtClean="0">
              <a:latin typeface="Calibri" panose="020F0502020204030204" pitchFamily="34" charset="0"/>
            </a:rPr>
            <a:t>No permita que los niños estén cerca mientras usted manipula objetos calientes.</a:t>
          </a:r>
          <a:endParaRPr lang="es-EC" b="1" dirty="0">
            <a:latin typeface="Calibri" panose="020F0502020204030204" pitchFamily="34" charset="0"/>
          </a:endParaRPr>
        </a:p>
      </dgm:t>
    </dgm:pt>
    <dgm:pt modelId="{584202E1-8E6A-40F5-B1C5-CA17C41C05A0}" type="parTrans" cxnId="{D02A13B9-0D66-4AFB-B8EA-9010924225A4}">
      <dgm:prSet/>
      <dgm:spPr/>
      <dgm:t>
        <a:bodyPr/>
        <a:lstStyle/>
        <a:p>
          <a:endParaRPr lang="es-EC" b="1">
            <a:latin typeface="Calibri" panose="020F0502020204030204" pitchFamily="34" charset="0"/>
          </a:endParaRPr>
        </a:p>
      </dgm:t>
    </dgm:pt>
    <dgm:pt modelId="{2E2DDD6B-6BC0-4411-BB8B-F59ECDAF4849}" type="sibTrans" cxnId="{D02A13B9-0D66-4AFB-B8EA-9010924225A4}">
      <dgm:prSet/>
      <dgm:spPr/>
      <dgm:t>
        <a:bodyPr/>
        <a:lstStyle/>
        <a:p>
          <a:endParaRPr lang="es-EC" b="1">
            <a:latin typeface="Calibri" panose="020F0502020204030204" pitchFamily="34" charset="0"/>
          </a:endParaRPr>
        </a:p>
      </dgm:t>
    </dgm:pt>
    <dgm:pt modelId="{A46D31AB-B2B9-4EC6-AEBA-3911ECDF5207}">
      <dgm:prSet/>
      <dgm:spPr/>
      <dgm:t>
        <a:bodyPr/>
        <a:lstStyle/>
        <a:p>
          <a:pPr rtl="0"/>
          <a:r>
            <a:rPr lang="es-EC" dirty="0" smtClean="0">
              <a:latin typeface="Calibri" panose="020F0502020204030204" pitchFamily="34" charset="0"/>
            </a:rPr>
            <a:t>Medidas para la prevención de riesgo eléctrico</a:t>
          </a:r>
          <a:endParaRPr lang="es-EC" b="1" dirty="0">
            <a:latin typeface="Calibri" panose="020F0502020204030204" pitchFamily="34" charset="0"/>
          </a:endParaRPr>
        </a:p>
      </dgm:t>
    </dgm:pt>
    <dgm:pt modelId="{4AB383CB-028A-48A7-84E4-B4027280D132}" type="parTrans" cxnId="{88D1D45B-4016-4971-B061-7820F90C5E56}">
      <dgm:prSet/>
      <dgm:spPr/>
      <dgm:t>
        <a:bodyPr/>
        <a:lstStyle/>
        <a:p>
          <a:endParaRPr lang="es-EC" b="1">
            <a:latin typeface="Calibri" panose="020F0502020204030204" pitchFamily="34" charset="0"/>
          </a:endParaRPr>
        </a:p>
      </dgm:t>
    </dgm:pt>
    <dgm:pt modelId="{E8B038E2-B0A8-4864-BC32-BFC8EC442EEA}" type="sibTrans" cxnId="{88D1D45B-4016-4971-B061-7820F90C5E56}">
      <dgm:prSet/>
      <dgm:spPr/>
      <dgm:t>
        <a:bodyPr/>
        <a:lstStyle/>
        <a:p>
          <a:endParaRPr lang="es-EC" b="1">
            <a:latin typeface="Calibri" panose="020F0502020204030204" pitchFamily="34" charset="0"/>
          </a:endParaRPr>
        </a:p>
      </dgm:t>
    </dgm:pt>
    <dgm:pt modelId="{2A8F8F1B-FC40-4D6A-BF1C-9F46E57730CB}">
      <dgm:prSet/>
      <dgm:spPr/>
      <dgm:t>
        <a:bodyPr/>
        <a:lstStyle/>
        <a:p>
          <a:pPr rtl="0"/>
          <a:r>
            <a:rPr lang="es-EC" dirty="0" smtClean="0">
              <a:latin typeface="Calibri" panose="020F0502020204030204" pitchFamily="34" charset="0"/>
            </a:rPr>
            <a:t>No permita que los niños manipulen cables o enchufes. Cubra o selle los cajetines eléctricos.</a:t>
          </a:r>
          <a:endParaRPr lang="es-EC" b="1" dirty="0">
            <a:latin typeface="Calibri" panose="020F0502020204030204" pitchFamily="34" charset="0"/>
          </a:endParaRPr>
        </a:p>
      </dgm:t>
    </dgm:pt>
    <dgm:pt modelId="{1696021A-C6A1-46EB-8772-1D09E9A00E92}" type="parTrans" cxnId="{5DF95EB9-3792-4092-B0D8-94570AD85C0D}">
      <dgm:prSet/>
      <dgm:spPr/>
      <dgm:t>
        <a:bodyPr/>
        <a:lstStyle/>
        <a:p>
          <a:endParaRPr lang="es-EC" b="1">
            <a:latin typeface="Calibri" panose="020F0502020204030204" pitchFamily="34" charset="0"/>
          </a:endParaRPr>
        </a:p>
      </dgm:t>
    </dgm:pt>
    <dgm:pt modelId="{9F322169-C976-408E-83BB-D884F2F8E9D6}" type="sibTrans" cxnId="{5DF95EB9-3792-4092-B0D8-94570AD85C0D}">
      <dgm:prSet/>
      <dgm:spPr/>
      <dgm:t>
        <a:bodyPr/>
        <a:lstStyle/>
        <a:p>
          <a:endParaRPr lang="es-EC" b="1">
            <a:latin typeface="Calibri" panose="020F0502020204030204" pitchFamily="34" charset="0"/>
          </a:endParaRPr>
        </a:p>
      </dgm:t>
    </dgm:pt>
    <dgm:pt modelId="{F8259419-46A4-4FC2-844F-0277466DB467}">
      <dgm:prSet/>
      <dgm:spPr/>
      <dgm:t>
        <a:bodyPr/>
        <a:lstStyle/>
        <a:p>
          <a:r>
            <a:rPr lang="es-EC" dirty="0" smtClean="0">
              <a:latin typeface="Calibri" panose="020F0502020204030204" pitchFamily="34" charset="0"/>
            </a:rPr>
            <a:t>Manipule los objetos calientes utilizando la protección adecuada.</a:t>
          </a:r>
        </a:p>
      </dgm:t>
    </dgm:pt>
    <dgm:pt modelId="{35592183-DE2D-4FBB-97FB-D1E7DBA2A8CF}" type="parTrans" cxnId="{C10845D3-D192-4473-8A2E-6BD821A5F485}">
      <dgm:prSet/>
      <dgm:spPr/>
      <dgm:t>
        <a:bodyPr/>
        <a:lstStyle/>
        <a:p>
          <a:endParaRPr lang="es-EC">
            <a:latin typeface="Calibri" panose="020F0502020204030204" pitchFamily="34" charset="0"/>
          </a:endParaRPr>
        </a:p>
      </dgm:t>
    </dgm:pt>
    <dgm:pt modelId="{5BDD7708-C118-44BC-AF95-60C5AF2CC9CC}" type="sibTrans" cxnId="{C10845D3-D192-4473-8A2E-6BD821A5F485}">
      <dgm:prSet/>
      <dgm:spPr/>
      <dgm:t>
        <a:bodyPr/>
        <a:lstStyle/>
        <a:p>
          <a:endParaRPr lang="es-EC">
            <a:latin typeface="Calibri" panose="020F0502020204030204" pitchFamily="34" charset="0"/>
          </a:endParaRPr>
        </a:p>
      </dgm:t>
    </dgm:pt>
    <dgm:pt modelId="{2A7CCEBF-2982-4F8D-9081-E79CA16AA029}">
      <dgm:prSet/>
      <dgm:spPr/>
      <dgm:t>
        <a:bodyPr/>
        <a:lstStyle/>
        <a:p>
          <a:r>
            <a:rPr lang="es-EC" dirty="0" smtClean="0">
              <a:latin typeface="Calibri" panose="020F0502020204030204" pitchFamily="34" charset="0"/>
            </a:rPr>
            <a:t>Nunca deje a los más jóvenes servirse solos los líquidos calientes.</a:t>
          </a:r>
        </a:p>
      </dgm:t>
    </dgm:pt>
    <dgm:pt modelId="{0EFA7C22-E658-417E-B456-00188E1E6ED0}" type="parTrans" cxnId="{19FB4948-BF6B-49A7-8992-D877FDF1DE14}">
      <dgm:prSet/>
      <dgm:spPr/>
      <dgm:t>
        <a:bodyPr/>
        <a:lstStyle/>
        <a:p>
          <a:endParaRPr lang="es-EC">
            <a:latin typeface="Calibri" panose="020F0502020204030204" pitchFamily="34" charset="0"/>
          </a:endParaRPr>
        </a:p>
      </dgm:t>
    </dgm:pt>
    <dgm:pt modelId="{12BAD2F0-0241-419E-BBD8-61665161819E}" type="sibTrans" cxnId="{19FB4948-BF6B-49A7-8992-D877FDF1DE14}">
      <dgm:prSet/>
      <dgm:spPr/>
      <dgm:t>
        <a:bodyPr/>
        <a:lstStyle/>
        <a:p>
          <a:endParaRPr lang="es-EC">
            <a:latin typeface="Calibri" panose="020F0502020204030204" pitchFamily="34" charset="0"/>
          </a:endParaRPr>
        </a:p>
      </dgm:t>
    </dgm:pt>
    <dgm:pt modelId="{7D27186F-B083-4881-94C8-83C4188CC84F}">
      <dgm:prSet/>
      <dgm:spPr/>
      <dgm:t>
        <a:bodyPr/>
        <a:lstStyle/>
        <a:p>
          <a:r>
            <a:rPr lang="es-EC" dirty="0" smtClean="0">
              <a:latin typeface="Calibri" panose="020F0502020204030204" pitchFamily="34" charset="0"/>
            </a:rPr>
            <a:t>No toque ningún aparato eléctrico o cables con los dedos mojados y no ponga recipientes con líquidos cerca de los dispositivos eléctricos.</a:t>
          </a:r>
        </a:p>
      </dgm:t>
    </dgm:pt>
    <dgm:pt modelId="{7647CA59-359E-4013-9325-2795E6BE57C9}" type="parTrans" cxnId="{BF8AA735-46FE-43BF-8302-3FCC46B5AF4C}">
      <dgm:prSet/>
      <dgm:spPr/>
      <dgm:t>
        <a:bodyPr/>
        <a:lstStyle/>
        <a:p>
          <a:endParaRPr lang="es-EC">
            <a:latin typeface="Calibri" panose="020F0502020204030204" pitchFamily="34" charset="0"/>
          </a:endParaRPr>
        </a:p>
      </dgm:t>
    </dgm:pt>
    <dgm:pt modelId="{9B83A4AF-11ED-40DA-9490-4B9D59DF5239}" type="sibTrans" cxnId="{BF8AA735-46FE-43BF-8302-3FCC46B5AF4C}">
      <dgm:prSet/>
      <dgm:spPr/>
      <dgm:t>
        <a:bodyPr/>
        <a:lstStyle/>
        <a:p>
          <a:endParaRPr lang="es-EC">
            <a:latin typeface="Calibri" panose="020F0502020204030204" pitchFamily="34" charset="0"/>
          </a:endParaRPr>
        </a:p>
      </dgm:t>
    </dgm:pt>
    <dgm:pt modelId="{F7FF9BB0-30A3-421A-8E21-17154077C6C9}">
      <dgm:prSet/>
      <dgm:spPr/>
      <dgm:t>
        <a:bodyPr/>
        <a:lstStyle/>
        <a:p>
          <a:r>
            <a:rPr lang="es-EC" dirty="0" smtClean="0">
              <a:latin typeface="Calibri" panose="020F0502020204030204" pitchFamily="34" charset="0"/>
            </a:rPr>
            <a:t>No sobrecargue las extensiones con enchufes; demasiados dispositivos eléctricos conectados en el mismo lugar pueden desencadenar un incendio.</a:t>
          </a:r>
        </a:p>
      </dgm:t>
    </dgm:pt>
    <dgm:pt modelId="{8588B71C-410D-49BF-B9CC-41E9BA731687}" type="parTrans" cxnId="{5838BE2B-224E-44A0-9C6C-3083F33FA46B}">
      <dgm:prSet/>
      <dgm:spPr/>
      <dgm:t>
        <a:bodyPr/>
        <a:lstStyle/>
        <a:p>
          <a:endParaRPr lang="es-EC">
            <a:latin typeface="Calibri" panose="020F0502020204030204" pitchFamily="34" charset="0"/>
          </a:endParaRPr>
        </a:p>
      </dgm:t>
    </dgm:pt>
    <dgm:pt modelId="{5393686E-569F-41A6-903D-A60E25C744DA}" type="sibTrans" cxnId="{5838BE2B-224E-44A0-9C6C-3083F33FA46B}">
      <dgm:prSet/>
      <dgm:spPr/>
      <dgm:t>
        <a:bodyPr/>
        <a:lstStyle/>
        <a:p>
          <a:endParaRPr lang="es-EC">
            <a:latin typeface="Calibri" panose="020F0502020204030204" pitchFamily="34" charset="0"/>
          </a:endParaRPr>
        </a:p>
      </dgm:t>
    </dgm:pt>
    <dgm:pt modelId="{E5A095A2-38C5-4D97-B156-0B759A75F341}" type="pres">
      <dgm:prSet presAssocID="{837986DC-3D8E-4A44-A144-529EE788876A}" presName="linear" presStyleCnt="0">
        <dgm:presLayoutVars>
          <dgm:animLvl val="lvl"/>
          <dgm:resizeHandles val="exact"/>
        </dgm:presLayoutVars>
      </dgm:prSet>
      <dgm:spPr/>
      <dgm:t>
        <a:bodyPr/>
        <a:lstStyle/>
        <a:p>
          <a:endParaRPr lang="es-EC"/>
        </a:p>
      </dgm:t>
    </dgm:pt>
    <dgm:pt modelId="{57236492-B995-437D-965E-2F0BE6778CC4}" type="pres">
      <dgm:prSet presAssocID="{6755DA6E-53BF-45DC-B27A-43748F5A441C}" presName="parentText" presStyleLbl="node1" presStyleIdx="0" presStyleCnt="2">
        <dgm:presLayoutVars>
          <dgm:chMax val="0"/>
          <dgm:bulletEnabled val="1"/>
        </dgm:presLayoutVars>
      </dgm:prSet>
      <dgm:spPr/>
      <dgm:t>
        <a:bodyPr/>
        <a:lstStyle/>
        <a:p>
          <a:endParaRPr lang="es-EC"/>
        </a:p>
      </dgm:t>
    </dgm:pt>
    <dgm:pt modelId="{1A5D4FB6-4C1B-45A8-BF01-3CC4ADDFE234}" type="pres">
      <dgm:prSet presAssocID="{6755DA6E-53BF-45DC-B27A-43748F5A441C}" presName="childText" presStyleLbl="revTx" presStyleIdx="0" presStyleCnt="2">
        <dgm:presLayoutVars>
          <dgm:bulletEnabled val="1"/>
        </dgm:presLayoutVars>
      </dgm:prSet>
      <dgm:spPr/>
      <dgm:t>
        <a:bodyPr/>
        <a:lstStyle/>
        <a:p>
          <a:endParaRPr lang="es-EC"/>
        </a:p>
      </dgm:t>
    </dgm:pt>
    <dgm:pt modelId="{D107F00F-788F-4CCA-A765-1A9D46666D15}" type="pres">
      <dgm:prSet presAssocID="{A46D31AB-B2B9-4EC6-AEBA-3911ECDF5207}" presName="parentText" presStyleLbl="node1" presStyleIdx="1" presStyleCnt="2">
        <dgm:presLayoutVars>
          <dgm:chMax val="0"/>
          <dgm:bulletEnabled val="1"/>
        </dgm:presLayoutVars>
      </dgm:prSet>
      <dgm:spPr/>
      <dgm:t>
        <a:bodyPr/>
        <a:lstStyle/>
        <a:p>
          <a:endParaRPr lang="es-EC"/>
        </a:p>
      </dgm:t>
    </dgm:pt>
    <dgm:pt modelId="{27146D73-5728-4BA7-9C6E-735544C359BC}" type="pres">
      <dgm:prSet presAssocID="{A46D31AB-B2B9-4EC6-AEBA-3911ECDF5207}" presName="childText" presStyleLbl="revTx" presStyleIdx="1" presStyleCnt="2">
        <dgm:presLayoutVars>
          <dgm:bulletEnabled val="1"/>
        </dgm:presLayoutVars>
      </dgm:prSet>
      <dgm:spPr/>
      <dgm:t>
        <a:bodyPr/>
        <a:lstStyle/>
        <a:p>
          <a:endParaRPr lang="es-EC"/>
        </a:p>
      </dgm:t>
    </dgm:pt>
  </dgm:ptLst>
  <dgm:cxnLst>
    <dgm:cxn modelId="{5838BE2B-224E-44A0-9C6C-3083F33FA46B}" srcId="{A46D31AB-B2B9-4EC6-AEBA-3911ECDF5207}" destId="{F7FF9BB0-30A3-421A-8E21-17154077C6C9}" srcOrd="2" destOrd="0" parTransId="{8588B71C-410D-49BF-B9CC-41E9BA731687}" sibTransId="{5393686E-569F-41A6-903D-A60E25C744DA}"/>
    <dgm:cxn modelId="{61DF6A8D-2B6D-44AE-963F-C99D6FDB66F5}" type="presOf" srcId="{2629EE51-A279-41B2-8124-6C6E92804963}" destId="{1A5D4FB6-4C1B-45A8-BF01-3CC4ADDFE234}" srcOrd="0" destOrd="0" presId="urn:microsoft.com/office/officeart/2005/8/layout/vList2#2"/>
    <dgm:cxn modelId="{1728A4BA-5689-42CF-8C1B-1C608C978A6D}" type="presOf" srcId="{837986DC-3D8E-4A44-A144-529EE788876A}" destId="{E5A095A2-38C5-4D97-B156-0B759A75F341}" srcOrd="0" destOrd="0" presId="urn:microsoft.com/office/officeart/2005/8/layout/vList2#2"/>
    <dgm:cxn modelId="{1DF5B762-B053-4238-AEFD-5601C63E5270}" type="presOf" srcId="{F8259419-46A4-4FC2-844F-0277466DB467}" destId="{1A5D4FB6-4C1B-45A8-BF01-3CC4ADDFE234}" srcOrd="0" destOrd="1" presId="urn:microsoft.com/office/officeart/2005/8/layout/vList2#2"/>
    <dgm:cxn modelId="{AEECB9B6-1C0A-43AF-A4E4-5F29D5FA2E63}" srcId="{837986DC-3D8E-4A44-A144-529EE788876A}" destId="{6755DA6E-53BF-45DC-B27A-43748F5A441C}" srcOrd="0" destOrd="0" parTransId="{367F8C98-882B-4E2D-93CA-F972878CE6EE}" sibTransId="{64B2E8E2-6118-44A7-95D5-6D9D5B3D6674}"/>
    <dgm:cxn modelId="{2E529733-54D6-4C5E-8DDB-A038A8F60D69}" type="presOf" srcId="{2A8F8F1B-FC40-4D6A-BF1C-9F46E57730CB}" destId="{27146D73-5728-4BA7-9C6E-735544C359BC}" srcOrd="0" destOrd="0" presId="urn:microsoft.com/office/officeart/2005/8/layout/vList2#2"/>
    <dgm:cxn modelId="{88D1D45B-4016-4971-B061-7820F90C5E56}" srcId="{837986DC-3D8E-4A44-A144-529EE788876A}" destId="{A46D31AB-B2B9-4EC6-AEBA-3911ECDF5207}" srcOrd="1" destOrd="0" parTransId="{4AB383CB-028A-48A7-84E4-B4027280D132}" sibTransId="{E8B038E2-B0A8-4864-BC32-BFC8EC442EEA}"/>
    <dgm:cxn modelId="{EAC89BC3-D9F3-4C8E-B6F5-F3499E0E8C8A}" type="presOf" srcId="{7D27186F-B083-4881-94C8-83C4188CC84F}" destId="{27146D73-5728-4BA7-9C6E-735544C359BC}" srcOrd="0" destOrd="1" presId="urn:microsoft.com/office/officeart/2005/8/layout/vList2#2"/>
    <dgm:cxn modelId="{9DEDBB3A-7F84-4D9C-B496-E535C8B6505B}" type="presOf" srcId="{A46D31AB-B2B9-4EC6-AEBA-3911ECDF5207}" destId="{D107F00F-788F-4CCA-A765-1A9D46666D15}" srcOrd="0" destOrd="0" presId="urn:microsoft.com/office/officeart/2005/8/layout/vList2#2"/>
    <dgm:cxn modelId="{C10845D3-D192-4473-8A2E-6BD821A5F485}" srcId="{6755DA6E-53BF-45DC-B27A-43748F5A441C}" destId="{F8259419-46A4-4FC2-844F-0277466DB467}" srcOrd="1" destOrd="0" parTransId="{35592183-DE2D-4FBB-97FB-D1E7DBA2A8CF}" sibTransId="{5BDD7708-C118-44BC-AF95-60C5AF2CC9CC}"/>
    <dgm:cxn modelId="{FFF42126-9EFD-40AF-9F09-2ABD7C487CED}" type="presOf" srcId="{2A7CCEBF-2982-4F8D-9081-E79CA16AA029}" destId="{1A5D4FB6-4C1B-45A8-BF01-3CC4ADDFE234}" srcOrd="0" destOrd="2" presId="urn:microsoft.com/office/officeart/2005/8/layout/vList2#2"/>
    <dgm:cxn modelId="{C5B1E870-E070-4F30-BE52-E1BBEE27DAEE}" type="presOf" srcId="{6755DA6E-53BF-45DC-B27A-43748F5A441C}" destId="{57236492-B995-437D-965E-2F0BE6778CC4}" srcOrd="0" destOrd="0" presId="urn:microsoft.com/office/officeart/2005/8/layout/vList2#2"/>
    <dgm:cxn modelId="{D02A13B9-0D66-4AFB-B8EA-9010924225A4}" srcId="{6755DA6E-53BF-45DC-B27A-43748F5A441C}" destId="{2629EE51-A279-41B2-8124-6C6E92804963}" srcOrd="0" destOrd="0" parTransId="{584202E1-8E6A-40F5-B1C5-CA17C41C05A0}" sibTransId="{2E2DDD6B-6BC0-4411-BB8B-F59ECDAF4849}"/>
    <dgm:cxn modelId="{BF8AA735-46FE-43BF-8302-3FCC46B5AF4C}" srcId="{A46D31AB-B2B9-4EC6-AEBA-3911ECDF5207}" destId="{7D27186F-B083-4881-94C8-83C4188CC84F}" srcOrd="1" destOrd="0" parTransId="{7647CA59-359E-4013-9325-2795E6BE57C9}" sibTransId="{9B83A4AF-11ED-40DA-9490-4B9D59DF5239}"/>
    <dgm:cxn modelId="{5DF95EB9-3792-4092-B0D8-94570AD85C0D}" srcId="{A46D31AB-B2B9-4EC6-AEBA-3911ECDF5207}" destId="{2A8F8F1B-FC40-4D6A-BF1C-9F46E57730CB}" srcOrd="0" destOrd="0" parTransId="{1696021A-C6A1-46EB-8772-1D09E9A00E92}" sibTransId="{9F322169-C976-408E-83BB-D884F2F8E9D6}"/>
    <dgm:cxn modelId="{BF3B99DA-1059-4948-AAD5-F325FB1F5C2F}" type="presOf" srcId="{F7FF9BB0-30A3-421A-8E21-17154077C6C9}" destId="{27146D73-5728-4BA7-9C6E-735544C359BC}" srcOrd="0" destOrd="2" presId="urn:microsoft.com/office/officeart/2005/8/layout/vList2#2"/>
    <dgm:cxn modelId="{19FB4948-BF6B-49A7-8992-D877FDF1DE14}" srcId="{6755DA6E-53BF-45DC-B27A-43748F5A441C}" destId="{2A7CCEBF-2982-4F8D-9081-E79CA16AA029}" srcOrd="2" destOrd="0" parTransId="{0EFA7C22-E658-417E-B456-00188E1E6ED0}" sibTransId="{12BAD2F0-0241-419E-BBD8-61665161819E}"/>
    <dgm:cxn modelId="{D7210F07-296C-4C67-83F4-E50F3533AA1D}" type="presParOf" srcId="{E5A095A2-38C5-4D97-B156-0B759A75F341}" destId="{57236492-B995-437D-965E-2F0BE6778CC4}" srcOrd="0" destOrd="0" presId="urn:microsoft.com/office/officeart/2005/8/layout/vList2#2"/>
    <dgm:cxn modelId="{060A9EFD-EDF6-454D-A091-725A43021320}" type="presParOf" srcId="{E5A095A2-38C5-4D97-B156-0B759A75F341}" destId="{1A5D4FB6-4C1B-45A8-BF01-3CC4ADDFE234}" srcOrd="1" destOrd="0" presId="urn:microsoft.com/office/officeart/2005/8/layout/vList2#2"/>
    <dgm:cxn modelId="{A73DAB0A-6C2B-4F19-B966-1DDEA31D847E}" type="presParOf" srcId="{E5A095A2-38C5-4D97-B156-0B759A75F341}" destId="{D107F00F-788F-4CCA-A765-1A9D46666D15}" srcOrd="2" destOrd="0" presId="urn:microsoft.com/office/officeart/2005/8/layout/vList2#2"/>
    <dgm:cxn modelId="{09CA19BB-CC6F-4C22-8A1A-21780931988E}" type="presParOf" srcId="{E5A095A2-38C5-4D97-B156-0B759A75F341}" destId="{27146D73-5728-4BA7-9C6E-735544C359BC}" srcOrd="3" destOrd="0" presId="urn:microsoft.com/office/officeart/2005/8/layout/vList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67C7996-8DF2-4F2D-B2F5-152A3A4513B2}" type="doc">
      <dgm:prSet loTypeId="urn:microsoft.com/office/officeart/2005/8/layout/vList2#14" loCatId="list" qsTypeId="urn:microsoft.com/office/officeart/2005/8/quickstyle/simple1#5" qsCatId="simple" csTypeId="urn:microsoft.com/office/officeart/2005/8/colors/accent1_1#3" csCatId="accent1"/>
      <dgm:spPr/>
      <dgm:t>
        <a:bodyPr/>
        <a:lstStyle/>
        <a:p>
          <a:endParaRPr lang="es-ES"/>
        </a:p>
      </dgm:t>
    </dgm:pt>
    <dgm:pt modelId="{3419A1C3-BBD8-4F95-A06F-4703D815D6C3}">
      <dgm:prSet/>
      <dgm:spPr/>
      <dgm:t>
        <a:bodyPr/>
        <a:lstStyle/>
        <a:p>
          <a:r>
            <a:rPr lang="es-ES" b="1" dirty="0"/>
            <a:t>El paciente SI responde:</a:t>
          </a:r>
          <a:endParaRPr lang="es-ES" dirty="0"/>
        </a:p>
      </dgm:t>
    </dgm:pt>
    <dgm:pt modelId="{1A885DB9-068A-44EE-9544-C334C5E703D6}" type="parTrans" cxnId="{FAE27C92-735B-4649-8B39-3AFF5D1AFAE9}">
      <dgm:prSet/>
      <dgm:spPr/>
      <dgm:t>
        <a:bodyPr/>
        <a:lstStyle/>
        <a:p>
          <a:endParaRPr lang="es-ES"/>
        </a:p>
      </dgm:t>
    </dgm:pt>
    <dgm:pt modelId="{74A2C2CB-A23F-47A5-A30E-49D61F7D5C22}" type="sibTrans" cxnId="{FAE27C92-735B-4649-8B39-3AFF5D1AFAE9}">
      <dgm:prSet/>
      <dgm:spPr/>
      <dgm:t>
        <a:bodyPr/>
        <a:lstStyle/>
        <a:p>
          <a:endParaRPr lang="es-ES"/>
        </a:p>
      </dgm:t>
    </dgm:pt>
    <dgm:pt modelId="{4F7F3E5D-C414-4647-8AFA-209518A178DC}" type="pres">
      <dgm:prSet presAssocID="{F67C7996-8DF2-4F2D-B2F5-152A3A4513B2}" presName="linear" presStyleCnt="0">
        <dgm:presLayoutVars>
          <dgm:animLvl val="lvl"/>
          <dgm:resizeHandles val="exact"/>
        </dgm:presLayoutVars>
      </dgm:prSet>
      <dgm:spPr/>
      <dgm:t>
        <a:bodyPr/>
        <a:lstStyle/>
        <a:p>
          <a:endParaRPr lang="es-EC"/>
        </a:p>
      </dgm:t>
    </dgm:pt>
    <dgm:pt modelId="{8C348834-35A3-466C-9FAE-0982745D94D1}" type="pres">
      <dgm:prSet presAssocID="{3419A1C3-BBD8-4F95-A06F-4703D815D6C3}" presName="parentText" presStyleLbl="node1" presStyleIdx="0" presStyleCnt="1">
        <dgm:presLayoutVars>
          <dgm:chMax val="0"/>
          <dgm:bulletEnabled val="1"/>
        </dgm:presLayoutVars>
      </dgm:prSet>
      <dgm:spPr/>
      <dgm:t>
        <a:bodyPr/>
        <a:lstStyle/>
        <a:p>
          <a:endParaRPr lang="es-EC"/>
        </a:p>
      </dgm:t>
    </dgm:pt>
  </dgm:ptLst>
  <dgm:cxnLst>
    <dgm:cxn modelId="{FAE27C92-735B-4649-8B39-3AFF5D1AFAE9}" srcId="{F67C7996-8DF2-4F2D-B2F5-152A3A4513B2}" destId="{3419A1C3-BBD8-4F95-A06F-4703D815D6C3}" srcOrd="0" destOrd="0" parTransId="{1A885DB9-068A-44EE-9544-C334C5E703D6}" sibTransId="{74A2C2CB-A23F-47A5-A30E-49D61F7D5C22}"/>
    <dgm:cxn modelId="{0C55FA36-42CD-401F-8A0E-A55324C5FF05}" type="presOf" srcId="{F67C7996-8DF2-4F2D-B2F5-152A3A4513B2}" destId="{4F7F3E5D-C414-4647-8AFA-209518A178DC}" srcOrd="0" destOrd="0" presId="urn:microsoft.com/office/officeart/2005/8/layout/vList2#14"/>
    <dgm:cxn modelId="{CF427916-71A5-40F2-B8E2-9A2D812BB4E2}" type="presOf" srcId="{3419A1C3-BBD8-4F95-A06F-4703D815D6C3}" destId="{8C348834-35A3-466C-9FAE-0982745D94D1}" srcOrd="0" destOrd="0" presId="urn:microsoft.com/office/officeart/2005/8/layout/vList2#14"/>
    <dgm:cxn modelId="{9B1192B0-6FB6-4550-BBE7-020CC4ABF88F}" type="presParOf" srcId="{4F7F3E5D-C414-4647-8AFA-209518A178DC}" destId="{8C348834-35A3-466C-9FAE-0982745D94D1}" srcOrd="0" destOrd="0" presId="urn:microsoft.com/office/officeart/2005/8/layout/vList2#1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F52A48C-807A-4CE7-807A-2ECA058699A7}" type="doc">
      <dgm:prSet loTypeId="urn:microsoft.com/office/officeart/2005/8/layout/vList2#15" loCatId="list" qsTypeId="urn:microsoft.com/office/officeart/2005/8/quickstyle/simple1#6" qsCatId="simple" csTypeId="urn:microsoft.com/office/officeart/2005/8/colors/accent1_1#4" csCatId="accent1" phldr="1"/>
      <dgm:spPr/>
      <dgm:t>
        <a:bodyPr/>
        <a:lstStyle/>
        <a:p>
          <a:endParaRPr lang="es-ES"/>
        </a:p>
      </dgm:t>
    </dgm:pt>
    <dgm:pt modelId="{C6B6FF09-0D63-4E2C-B2BA-55C85A8BFC03}">
      <dgm:prSet/>
      <dgm:spPr/>
      <dgm:t>
        <a:bodyPr/>
        <a:lstStyle/>
        <a:p>
          <a:r>
            <a:rPr lang="es-ES" dirty="0"/>
            <a:t>Descartar </a:t>
          </a:r>
          <a:r>
            <a:rPr lang="es-ES" b="1" dirty="0"/>
            <a:t>Hemorragia </a:t>
          </a:r>
          <a:r>
            <a:rPr lang="es-ES" dirty="0"/>
            <a:t>y  actuar en consecuencia.</a:t>
          </a:r>
        </a:p>
      </dgm:t>
    </dgm:pt>
    <dgm:pt modelId="{24E08599-065C-4E15-A71F-145AD68E4714}" type="parTrans" cxnId="{8D116B1A-6A8F-407E-AF52-F7DFBE188AFC}">
      <dgm:prSet/>
      <dgm:spPr/>
      <dgm:t>
        <a:bodyPr/>
        <a:lstStyle/>
        <a:p>
          <a:endParaRPr lang="es-ES"/>
        </a:p>
      </dgm:t>
    </dgm:pt>
    <dgm:pt modelId="{83ECDD9F-4691-40E3-AE56-DFA43A453D0F}" type="sibTrans" cxnId="{8D116B1A-6A8F-407E-AF52-F7DFBE188AFC}">
      <dgm:prSet/>
      <dgm:spPr/>
      <dgm:t>
        <a:bodyPr/>
        <a:lstStyle/>
        <a:p>
          <a:endParaRPr lang="es-ES"/>
        </a:p>
      </dgm:t>
    </dgm:pt>
    <dgm:pt modelId="{351C1ED6-BC84-4D74-985B-E6BBA3B1F879}">
      <dgm:prSet/>
      <dgm:spPr/>
      <dgm:t>
        <a:bodyPr/>
        <a:lstStyle/>
        <a:p>
          <a:r>
            <a:rPr lang="es-ES" dirty="0"/>
            <a:t>Esperar la llegada del  </a:t>
          </a:r>
          <a:r>
            <a:rPr lang="es-EC" b="1" i="0" dirty="0"/>
            <a:t>Sistema Integrado de </a:t>
          </a:r>
          <a:r>
            <a:rPr lang="es-EC" b="1" i="0" dirty="0" smtClean="0"/>
            <a:t>Urgencias Médicas</a:t>
          </a:r>
          <a:r>
            <a:rPr lang="es-ES" dirty="0" smtClean="0"/>
            <a:t> </a:t>
          </a:r>
          <a:endParaRPr lang="es-ES" dirty="0"/>
        </a:p>
      </dgm:t>
    </dgm:pt>
    <dgm:pt modelId="{F4E28B22-BBE4-4D62-9D58-0D71FC0C29B7}" type="parTrans" cxnId="{0D94A43C-DFC5-4937-BDED-C2AC4BC1BB96}">
      <dgm:prSet/>
      <dgm:spPr/>
      <dgm:t>
        <a:bodyPr/>
        <a:lstStyle/>
        <a:p>
          <a:endParaRPr lang="es-ES"/>
        </a:p>
      </dgm:t>
    </dgm:pt>
    <dgm:pt modelId="{D4712A9A-A4B0-4468-B1D9-62381186DEFD}" type="sibTrans" cxnId="{0D94A43C-DFC5-4937-BDED-C2AC4BC1BB96}">
      <dgm:prSet/>
      <dgm:spPr/>
      <dgm:t>
        <a:bodyPr/>
        <a:lstStyle/>
        <a:p>
          <a:endParaRPr lang="es-ES"/>
        </a:p>
      </dgm:t>
    </dgm:pt>
    <dgm:pt modelId="{CAA8BE90-77C1-4446-BD93-3DE3EC08E538}">
      <dgm:prSet/>
      <dgm:spPr/>
      <dgm:t>
        <a:bodyPr/>
        <a:lstStyle/>
        <a:p>
          <a:r>
            <a:rPr lang="es-ES"/>
            <a:t>Colocar </a:t>
          </a:r>
          <a:r>
            <a:rPr lang="es-ES" dirty="0"/>
            <a:t>al paciente en posición de  seguridad o rescate (SIMS).</a:t>
          </a:r>
        </a:p>
      </dgm:t>
    </dgm:pt>
    <dgm:pt modelId="{01A3E7BE-D7D8-474A-9EEE-0D11D017309F}" type="parTrans" cxnId="{F59BCD6D-DACC-4BB1-8DC3-526393863168}">
      <dgm:prSet/>
      <dgm:spPr/>
      <dgm:t>
        <a:bodyPr/>
        <a:lstStyle/>
        <a:p>
          <a:endParaRPr lang="es-ES"/>
        </a:p>
      </dgm:t>
    </dgm:pt>
    <dgm:pt modelId="{A372BA5E-3226-4E68-A2A9-438687739180}" type="sibTrans" cxnId="{F59BCD6D-DACC-4BB1-8DC3-526393863168}">
      <dgm:prSet/>
      <dgm:spPr/>
      <dgm:t>
        <a:bodyPr/>
        <a:lstStyle/>
        <a:p>
          <a:endParaRPr lang="es-ES"/>
        </a:p>
      </dgm:t>
    </dgm:pt>
    <dgm:pt modelId="{28521CFF-D99A-489B-902E-53AE498CA28B}" type="pres">
      <dgm:prSet presAssocID="{BF52A48C-807A-4CE7-807A-2ECA058699A7}" presName="linear" presStyleCnt="0">
        <dgm:presLayoutVars>
          <dgm:animLvl val="lvl"/>
          <dgm:resizeHandles val="exact"/>
        </dgm:presLayoutVars>
      </dgm:prSet>
      <dgm:spPr/>
      <dgm:t>
        <a:bodyPr/>
        <a:lstStyle/>
        <a:p>
          <a:endParaRPr lang="es-EC"/>
        </a:p>
      </dgm:t>
    </dgm:pt>
    <dgm:pt modelId="{C2E6512B-8579-4A08-8241-B1C1394F91BD}" type="pres">
      <dgm:prSet presAssocID="{C6B6FF09-0D63-4E2C-B2BA-55C85A8BFC03}" presName="parentText" presStyleLbl="node1" presStyleIdx="0" presStyleCnt="3">
        <dgm:presLayoutVars>
          <dgm:chMax val="0"/>
          <dgm:bulletEnabled val="1"/>
        </dgm:presLayoutVars>
      </dgm:prSet>
      <dgm:spPr/>
      <dgm:t>
        <a:bodyPr/>
        <a:lstStyle/>
        <a:p>
          <a:endParaRPr lang="es-EC"/>
        </a:p>
      </dgm:t>
    </dgm:pt>
    <dgm:pt modelId="{F6C74FC4-D03E-4673-9922-9A6995FA7DEA}" type="pres">
      <dgm:prSet presAssocID="{83ECDD9F-4691-40E3-AE56-DFA43A453D0F}" presName="spacer" presStyleCnt="0"/>
      <dgm:spPr/>
    </dgm:pt>
    <dgm:pt modelId="{402A36BD-F233-460F-9CFE-CD9F3B02DDC4}" type="pres">
      <dgm:prSet presAssocID="{351C1ED6-BC84-4D74-985B-E6BBA3B1F879}" presName="parentText" presStyleLbl="node1" presStyleIdx="1" presStyleCnt="3">
        <dgm:presLayoutVars>
          <dgm:chMax val="0"/>
          <dgm:bulletEnabled val="1"/>
        </dgm:presLayoutVars>
      </dgm:prSet>
      <dgm:spPr/>
      <dgm:t>
        <a:bodyPr/>
        <a:lstStyle/>
        <a:p>
          <a:endParaRPr lang="es-EC"/>
        </a:p>
      </dgm:t>
    </dgm:pt>
    <dgm:pt modelId="{0577A017-EFCB-42E1-A6B9-DC42BE4AD268}" type="pres">
      <dgm:prSet presAssocID="{D4712A9A-A4B0-4468-B1D9-62381186DEFD}" presName="spacer" presStyleCnt="0"/>
      <dgm:spPr/>
    </dgm:pt>
    <dgm:pt modelId="{F2842D40-8F41-4E3F-8985-9EAC1BE73F90}" type="pres">
      <dgm:prSet presAssocID="{CAA8BE90-77C1-4446-BD93-3DE3EC08E538}" presName="parentText" presStyleLbl="node1" presStyleIdx="2" presStyleCnt="3">
        <dgm:presLayoutVars>
          <dgm:chMax val="0"/>
          <dgm:bulletEnabled val="1"/>
        </dgm:presLayoutVars>
      </dgm:prSet>
      <dgm:spPr/>
      <dgm:t>
        <a:bodyPr/>
        <a:lstStyle/>
        <a:p>
          <a:endParaRPr lang="es-EC"/>
        </a:p>
      </dgm:t>
    </dgm:pt>
  </dgm:ptLst>
  <dgm:cxnLst>
    <dgm:cxn modelId="{F59BCD6D-DACC-4BB1-8DC3-526393863168}" srcId="{BF52A48C-807A-4CE7-807A-2ECA058699A7}" destId="{CAA8BE90-77C1-4446-BD93-3DE3EC08E538}" srcOrd="2" destOrd="0" parTransId="{01A3E7BE-D7D8-474A-9EEE-0D11D017309F}" sibTransId="{A372BA5E-3226-4E68-A2A9-438687739180}"/>
    <dgm:cxn modelId="{E577C35A-7428-4C55-A3C9-F8720AC5EE0E}" type="presOf" srcId="{C6B6FF09-0D63-4E2C-B2BA-55C85A8BFC03}" destId="{C2E6512B-8579-4A08-8241-B1C1394F91BD}" srcOrd="0" destOrd="0" presId="urn:microsoft.com/office/officeart/2005/8/layout/vList2#15"/>
    <dgm:cxn modelId="{9EA7501F-D5D6-4B6A-9F8A-CEB2BD6A3A32}" type="presOf" srcId="{BF52A48C-807A-4CE7-807A-2ECA058699A7}" destId="{28521CFF-D99A-489B-902E-53AE498CA28B}" srcOrd="0" destOrd="0" presId="urn:microsoft.com/office/officeart/2005/8/layout/vList2#15"/>
    <dgm:cxn modelId="{0D94A43C-DFC5-4937-BDED-C2AC4BC1BB96}" srcId="{BF52A48C-807A-4CE7-807A-2ECA058699A7}" destId="{351C1ED6-BC84-4D74-985B-E6BBA3B1F879}" srcOrd="1" destOrd="0" parTransId="{F4E28B22-BBE4-4D62-9D58-0D71FC0C29B7}" sibTransId="{D4712A9A-A4B0-4468-B1D9-62381186DEFD}"/>
    <dgm:cxn modelId="{8D116B1A-6A8F-407E-AF52-F7DFBE188AFC}" srcId="{BF52A48C-807A-4CE7-807A-2ECA058699A7}" destId="{C6B6FF09-0D63-4E2C-B2BA-55C85A8BFC03}" srcOrd="0" destOrd="0" parTransId="{24E08599-065C-4E15-A71F-145AD68E4714}" sibTransId="{83ECDD9F-4691-40E3-AE56-DFA43A453D0F}"/>
    <dgm:cxn modelId="{B9D4EDB0-105A-4AED-9737-9847FA23142D}" type="presOf" srcId="{351C1ED6-BC84-4D74-985B-E6BBA3B1F879}" destId="{402A36BD-F233-460F-9CFE-CD9F3B02DDC4}" srcOrd="0" destOrd="0" presId="urn:microsoft.com/office/officeart/2005/8/layout/vList2#15"/>
    <dgm:cxn modelId="{5D9AE7AA-0C94-402F-B9D2-50C4CC8DB2D8}" type="presOf" srcId="{CAA8BE90-77C1-4446-BD93-3DE3EC08E538}" destId="{F2842D40-8F41-4E3F-8985-9EAC1BE73F90}" srcOrd="0" destOrd="0" presId="urn:microsoft.com/office/officeart/2005/8/layout/vList2#15"/>
    <dgm:cxn modelId="{898D135A-D5E5-4BBF-B88C-538553F67E30}" type="presParOf" srcId="{28521CFF-D99A-489B-902E-53AE498CA28B}" destId="{C2E6512B-8579-4A08-8241-B1C1394F91BD}" srcOrd="0" destOrd="0" presId="urn:microsoft.com/office/officeart/2005/8/layout/vList2#15"/>
    <dgm:cxn modelId="{1EA148FD-EA9E-406F-893D-87A236E2B1F0}" type="presParOf" srcId="{28521CFF-D99A-489B-902E-53AE498CA28B}" destId="{F6C74FC4-D03E-4673-9922-9A6995FA7DEA}" srcOrd="1" destOrd="0" presId="urn:microsoft.com/office/officeart/2005/8/layout/vList2#15"/>
    <dgm:cxn modelId="{DC949412-6B07-43AF-88CC-A4B1F6359F19}" type="presParOf" srcId="{28521CFF-D99A-489B-902E-53AE498CA28B}" destId="{402A36BD-F233-460F-9CFE-CD9F3B02DDC4}" srcOrd="2" destOrd="0" presId="urn:microsoft.com/office/officeart/2005/8/layout/vList2#15"/>
    <dgm:cxn modelId="{E6C3BBDA-E64D-430D-A923-205908221B1E}" type="presParOf" srcId="{28521CFF-D99A-489B-902E-53AE498CA28B}" destId="{0577A017-EFCB-42E1-A6B9-DC42BE4AD268}" srcOrd="3" destOrd="0" presId="urn:microsoft.com/office/officeart/2005/8/layout/vList2#15"/>
    <dgm:cxn modelId="{B619B2D2-7888-4C7E-A614-0537C4AE8C5E}" type="presParOf" srcId="{28521CFF-D99A-489B-902E-53AE498CA28B}" destId="{F2842D40-8F41-4E3F-8985-9EAC1BE73F90}" srcOrd="4" destOrd="0" presId="urn:microsoft.com/office/officeart/2005/8/layout/vList2#1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16415CB-DCDC-4A26-A6FA-14ED8025825F}" type="doc">
      <dgm:prSet loTypeId="urn:microsoft.com/office/officeart/2005/8/layout/vList2#16" loCatId="list" qsTypeId="urn:microsoft.com/office/officeart/2005/8/quickstyle/simple1#7" qsCatId="simple" csTypeId="urn:microsoft.com/office/officeart/2005/8/colors/accent1_2#4" csCatId="accent1"/>
      <dgm:spPr/>
      <dgm:t>
        <a:bodyPr/>
        <a:lstStyle/>
        <a:p>
          <a:endParaRPr lang="es-ES"/>
        </a:p>
      </dgm:t>
    </dgm:pt>
    <dgm:pt modelId="{2AA34629-1931-4D17-87DF-3A6D9611370F}">
      <dgm:prSet/>
      <dgm:spPr/>
      <dgm:t>
        <a:bodyPr/>
        <a:lstStyle/>
        <a:p>
          <a:r>
            <a:rPr lang="es-ES" b="1" dirty="0"/>
            <a:t>POSICIÓN DE SEGURIDAD</a:t>
          </a:r>
          <a:endParaRPr lang="es-ES" dirty="0"/>
        </a:p>
      </dgm:t>
    </dgm:pt>
    <dgm:pt modelId="{D9756B7A-443B-4F72-8A14-A6BA64398A80}" type="parTrans" cxnId="{38A2E8C9-860B-4A82-BEA1-3DEBE92913EC}">
      <dgm:prSet/>
      <dgm:spPr/>
      <dgm:t>
        <a:bodyPr/>
        <a:lstStyle/>
        <a:p>
          <a:endParaRPr lang="es-ES"/>
        </a:p>
      </dgm:t>
    </dgm:pt>
    <dgm:pt modelId="{184F2431-24E6-4B38-ACF0-2E18A906259C}" type="sibTrans" cxnId="{38A2E8C9-860B-4A82-BEA1-3DEBE92913EC}">
      <dgm:prSet/>
      <dgm:spPr/>
      <dgm:t>
        <a:bodyPr/>
        <a:lstStyle/>
        <a:p>
          <a:endParaRPr lang="es-ES"/>
        </a:p>
      </dgm:t>
    </dgm:pt>
    <dgm:pt modelId="{CB0001C5-9630-46A8-AD89-A589F3C61F2D}" type="pres">
      <dgm:prSet presAssocID="{B16415CB-DCDC-4A26-A6FA-14ED8025825F}" presName="linear" presStyleCnt="0">
        <dgm:presLayoutVars>
          <dgm:animLvl val="lvl"/>
          <dgm:resizeHandles val="exact"/>
        </dgm:presLayoutVars>
      </dgm:prSet>
      <dgm:spPr/>
      <dgm:t>
        <a:bodyPr/>
        <a:lstStyle/>
        <a:p>
          <a:endParaRPr lang="es-EC"/>
        </a:p>
      </dgm:t>
    </dgm:pt>
    <dgm:pt modelId="{2E7FBF18-4B99-429E-84A7-292F6D3809BD}" type="pres">
      <dgm:prSet presAssocID="{2AA34629-1931-4D17-87DF-3A6D9611370F}" presName="parentText" presStyleLbl="node1" presStyleIdx="0" presStyleCnt="1" custLinFactNeighborX="445" custLinFactNeighborY="-22552">
        <dgm:presLayoutVars>
          <dgm:chMax val="0"/>
          <dgm:bulletEnabled val="1"/>
        </dgm:presLayoutVars>
      </dgm:prSet>
      <dgm:spPr/>
      <dgm:t>
        <a:bodyPr/>
        <a:lstStyle/>
        <a:p>
          <a:endParaRPr lang="es-EC"/>
        </a:p>
      </dgm:t>
    </dgm:pt>
  </dgm:ptLst>
  <dgm:cxnLst>
    <dgm:cxn modelId="{17CB9C37-AA8E-45AF-9860-294DD4934828}" type="presOf" srcId="{B16415CB-DCDC-4A26-A6FA-14ED8025825F}" destId="{CB0001C5-9630-46A8-AD89-A589F3C61F2D}" srcOrd="0" destOrd="0" presId="urn:microsoft.com/office/officeart/2005/8/layout/vList2#16"/>
    <dgm:cxn modelId="{38A2E8C9-860B-4A82-BEA1-3DEBE92913EC}" srcId="{B16415CB-DCDC-4A26-A6FA-14ED8025825F}" destId="{2AA34629-1931-4D17-87DF-3A6D9611370F}" srcOrd="0" destOrd="0" parTransId="{D9756B7A-443B-4F72-8A14-A6BA64398A80}" sibTransId="{184F2431-24E6-4B38-ACF0-2E18A906259C}"/>
    <dgm:cxn modelId="{333460D7-A976-42FA-8670-D84F71054E05}" type="presOf" srcId="{2AA34629-1931-4D17-87DF-3A6D9611370F}" destId="{2E7FBF18-4B99-429E-84A7-292F6D3809BD}" srcOrd="0" destOrd="0" presId="urn:microsoft.com/office/officeart/2005/8/layout/vList2#16"/>
    <dgm:cxn modelId="{1F78C2A0-64D9-4D37-9AA6-150FEFDE4A8F}" type="presParOf" srcId="{CB0001C5-9630-46A8-AD89-A589F3C61F2D}" destId="{2E7FBF18-4B99-429E-84A7-292F6D3809BD}" srcOrd="0" destOrd="0" presId="urn:microsoft.com/office/officeart/2005/8/layout/vList2#1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40BBF43-BAA3-4F1A-A9F9-5B55C10723F9}" type="doc">
      <dgm:prSet loTypeId="urn:microsoft.com/office/officeart/2005/8/layout/vList2#17" loCatId="list" qsTypeId="urn:microsoft.com/office/officeart/2005/8/quickstyle/simple1#8" qsCatId="simple" csTypeId="urn:microsoft.com/office/officeart/2005/8/colors/accent1_1#5" csCatId="accent1" phldr="1"/>
      <dgm:spPr/>
      <dgm:t>
        <a:bodyPr/>
        <a:lstStyle/>
        <a:p>
          <a:endParaRPr lang="es-ES"/>
        </a:p>
      </dgm:t>
    </dgm:pt>
    <dgm:pt modelId="{DC899406-2FB9-496A-9B33-A69A2DBCF4DC}">
      <dgm:prSet/>
      <dgm:spPr/>
      <dgm:t>
        <a:bodyPr/>
        <a:lstStyle/>
        <a:p>
          <a:r>
            <a:rPr lang="es-ES" b="1" dirty="0"/>
            <a:t>Si NO hay respuesta en la víctima</a:t>
          </a:r>
          <a:endParaRPr lang="es-ES" dirty="0"/>
        </a:p>
      </dgm:t>
    </dgm:pt>
    <dgm:pt modelId="{B9E1F535-2545-44CC-8020-BB12F4F2A4EE}" type="parTrans" cxnId="{AA8F1788-4199-448A-BFFC-FDAF6FDA3E02}">
      <dgm:prSet/>
      <dgm:spPr/>
      <dgm:t>
        <a:bodyPr/>
        <a:lstStyle/>
        <a:p>
          <a:endParaRPr lang="es-ES"/>
        </a:p>
      </dgm:t>
    </dgm:pt>
    <dgm:pt modelId="{2AB1B62B-770C-4840-91EF-ADA2784AAB31}" type="sibTrans" cxnId="{AA8F1788-4199-448A-BFFC-FDAF6FDA3E02}">
      <dgm:prSet/>
      <dgm:spPr/>
      <dgm:t>
        <a:bodyPr/>
        <a:lstStyle/>
        <a:p>
          <a:endParaRPr lang="es-ES"/>
        </a:p>
      </dgm:t>
    </dgm:pt>
    <dgm:pt modelId="{8917A0EA-920F-44C8-96D1-6141B0DBA0D2}" type="pres">
      <dgm:prSet presAssocID="{C40BBF43-BAA3-4F1A-A9F9-5B55C10723F9}" presName="linear" presStyleCnt="0">
        <dgm:presLayoutVars>
          <dgm:animLvl val="lvl"/>
          <dgm:resizeHandles val="exact"/>
        </dgm:presLayoutVars>
      </dgm:prSet>
      <dgm:spPr/>
      <dgm:t>
        <a:bodyPr/>
        <a:lstStyle/>
        <a:p>
          <a:endParaRPr lang="es-EC"/>
        </a:p>
      </dgm:t>
    </dgm:pt>
    <dgm:pt modelId="{B83DC42E-7EDF-4FEC-8A73-EC69F9223FC0}" type="pres">
      <dgm:prSet presAssocID="{DC899406-2FB9-496A-9B33-A69A2DBCF4DC}" presName="parentText" presStyleLbl="node1" presStyleIdx="0" presStyleCnt="1" custScaleY="100852">
        <dgm:presLayoutVars>
          <dgm:chMax val="0"/>
          <dgm:bulletEnabled val="1"/>
        </dgm:presLayoutVars>
      </dgm:prSet>
      <dgm:spPr/>
      <dgm:t>
        <a:bodyPr/>
        <a:lstStyle/>
        <a:p>
          <a:endParaRPr lang="es-EC"/>
        </a:p>
      </dgm:t>
    </dgm:pt>
  </dgm:ptLst>
  <dgm:cxnLst>
    <dgm:cxn modelId="{19195A7F-3C12-46B8-B6B4-FE3E52092CBB}" type="presOf" srcId="{C40BBF43-BAA3-4F1A-A9F9-5B55C10723F9}" destId="{8917A0EA-920F-44C8-96D1-6141B0DBA0D2}" srcOrd="0" destOrd="0" presId="urn:microsoft.com/office/officeart/2005/8/layout/vList2#17"/>
    <dgm:cxn modelId="{465AAD9A-F515-4034-87F9-F2270BC9B49D}" type="presOf" srcId="{DC899406-2FB9-496A-9B33-A69A2DBCF4DC}" destId="{B83DC42E-7EDF-4FEC-8A73-EC69F9223FC0}" srcOrd="0" destOrd="0" presId="urn:microsoft.com/office/officeart/2005/8/layout/vList2#17"/>
    <dgm:cxn modelId="{AA8F1788-4199-448A-BFFC-FDAF6FDA3E02}" srcId="{C40BBF43-BAA3-4F1A-A9F9-5B55C10723F9}" destId="{DC899406-2FB9-496A-9B33-A69A2DBCF4DC}" srcOrd="0" destOrd="0" parTransId="{B9E1F535-2545-44CC-8020-BB12F4F2A4EE}" sibTransId="{2AB1B62B-770C-4840-91EF-ADA2784AAB31}"/>
    <dgm:cxn modelId="{5E5260F8-5592-4CEF-A235-9BD04511BE98}" type="presParOf" srcId="{8917A0EA-920F-44C8-96D1-6141B0DBA0D2}" destId="{B83DC42E-7EDF-4FEC-8A73-EC69F9223FC0}" srcOrd="0" destOrd="0" presId="urn:microsoft.com/office/officeart/2005/8/layout/vList2#1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3305E2C-6A60-4F75-ACAF-247F0B062445}" type="doc">
      <dgm:prSet loTypeId="urn:microsoft.com/office/officeart/2005/8/layout/vList2#18" loCatId="list" qsTypeId="urn:microsoft.com/office/officeart/2005/8/quickstyle/simple1#9" qsCatId="simple" csTypeId="urn:microsoft.com/office/officeart/2005/8/colors/accent1_1#6" csCatId="accent1" phldr="1"/>
      <dgm:spPr/>
      <dgm:t>
        <a:bodyPr/>
        <a:lstStyle/>
        <a:p>
          <a:endParaRPr lang="es-ES"/>
        </a:p>
      </dgm:t>
    </dgm:pt>
    <dgm:pt modelId="{AAFB8689-D771-46AB-A27C-DF6C0F266169}">
      <dgm:prSet/>
      <dgm:spPr/>
      <dgm:t>
        <a:bodyPr/>
        <a:lstStyle/>
        <a:p>
          <a:r>
            <a:rPr lang="es-ES" b="1"/>
            <a:t>Apertura de la via aérea</a:t>
          </a:r>
          <a:endParaRPr lang="es-ES"/>
        </a:p>
      </dgm:t>
    </dgm:pt>
    <dgm:pt modelId="{D655E64A-6CFB-4474-8852-A8E5ACD1352C}" type="parTrans" cxnId="{98EFE58E-F7B8-43A3-8AA0-D5F2BC67E1E2}">
      <dgm:prSet/>
      <dgm:spPr/>
      <dgm:t>
        <a:bodyPr/>
        <a:lstStyle/>
        <a:p>
          <a:endParaRPr lang="es-ES"/>
        </a:p>
      </dgm:t>
    </dgm:pt>
    <dgm:pt modelId="{324BFED5-3751-4A44-98E4-01F1CD4D1C37}" type="sibTrans" cxnId="{98EFE58E-F7B8-43A3-8AA0-D5F2BC67E1E2}">
      <dgm:prSet/>
      <dgm:spPr/>
      <dgm:t>
        <a:bodyPr/>
        <a:lstStyle/>
        <a:p>
          <a:endParaRPr lang="es-ES"/>
        </a:p>
      </dgm:t>
    </dgm:pt>
    <dgm:pt modelId="{4A0635E8-D2DF-4AED-8F3B-8AF5F8725D1F}">
      <dgm:prSet/>
      <dgm:spPr/>
      <dgm:t>
        <a:bodyPr/>
        <a:lstStyle/>
        <a:p>
          <a:r>
            <a:rPr lang="es-ES" b="1" dirty="0"/>
            <a:t>Maniobra frente- mentón</a:t>
          </a:r>
          <a:endParaRPr lang="es-ES" dirty="0"/>
        </a:p>
      </dgm:t>
    </dgm:pt>
    <dgm:pt modelId="{1EBB64EE-B5D8-4627-83CB-B2686C1C4B16}" type="parTrans" cxnId="{554718F4-F97A-443A-B9E5-8A9F61863B42}">
      <dgm:prSet/>
      <dgm:spPr/>
      <dgm:t>
        <a:bodyPr/>
        <a:lstStyle/>
        <a:p>
          <a:endParaRPr lang="es-ES"/>
        </a:p>
      </dgm:t>
    </dgm:pt>
    <dgm:pt modelId="{D65DBA5D-4FAB-4B69-8E91-21AD962ABB5D}" type="sibTrans" cxnId="{554718F4-F97A-443A-B9E5-8A9F61863B42}">
      <dgm:prSet/>
      <dgm:spPr/>
      <dgm:t>
        <a:bodyPr/>
        <a:lstStyle/>
        <a:p>
          <a:endParaRPr lang="es-ES"/>
        </a:p>
      </dgm:t>
    </dgm:pt>
    <dgm:pt modelId="{E6D974B8-C2DD-45CB-AAA6-E369F20D7A26}">
      <dgm:prSet/>
      <dgm:spPr/>
      <dgm:t>
        <a:bodyPr/>
        <a:lstStyle/>
        <a:p>
          <a:r>
            <a:rPr lang="es-ES" b="1" dirty="0"/>
            <a:t>Descartar cuerpos  extraños </a:t>
          </a:r>
          <a:r>
            <a:rPr lang="es-ES" b="1" dirty="0" smtClean="0"/>
            <a:t>que obstruyan el paso de aire.</a:t>
          </a:r>
          <a:endParaRPr lang="es-ES" dirty="0"/>
        </a:p>
      </dgm:t>
    </dgm:pt>
    <dgm:pt modelId="{3F07396E-7A19-4097-A4C1-5D9CC1912712}" type="parTrans" cxnId="{AC04BDA2-FEEC-4A1A-9689-491D9BADA959}">
      <dgm:prSet/>
      <dgm:spPr/>
      <dgm:t>
        <a:bodyPr/>
        <a:lstStyle/>
        <a:p>
          <a:endParaRPr lang="es-ES"/>
        </a:p>
      </dgm:t>
    </dgm:pt>
    <dgm:pt modelId="{80087E02-A47A-4D7A-9C7C-3A410461A6E8}" type="sibTrans" cxnId="{AC04BDA2-FEEC-4A1A-9689-491D9BADA959}">
      <dgm:prSet/>
      <dgm:spPr/>
      <dgm:t>
        <a:bodyPr/>
        <a:lstStyle/>
        <a:p>
          <a:endParaRPr lang="es-ES"/>
        </a:p>
      </dgm:t>
    </dgm:pt>
    <dgm:pt modelId="{3B2A8479-BD9B-4AE3-9B4E-3D6B3FEB348F}" type="pres">
      <dgm:prSet presAssocID="{33305E2C-6A60-4F75-ACAF-247F0B062445}" presName="linear" presStyleCnt="0">
        <dgm:presLayoutVars>
          <dgm:animLvl val="lvl"/>
          <dgm:resizeHandles val="exact"/>
        </dgm:presLayoutVars>
      </dgm:prSet>
      <dgm:spPr/>
      <dgm:t>
        <a:bodyPr/>
        <a:lstStyle/>
        <a:p>
          <a:endParaRPr lang="es-EC"/>
        </a:p>
      </dgm:t>
    </dgm:pt>
    <dgm:pt modelId="{C0B918F6-BEDA-410D-9DE3-02723204D911}" type="pres">
      <dgm:prSet presAssocID="{AAFB8689-D771-46AB-A27C-DF6C0F266169}" presName="parentText" presStyleLbl="node1" presStyleIdx="0" presStyleCnt="3" custLinFactY="-9948" custLinFactNeighborX="-7383" custLinFactNeighborY="-100000">
        <dgm:presLayoutVars>
          <dgm:chMax val="0"/>
          <dgm:bulletEnabled val="1"/>
        </dgm:presLayoutVars>
      </dgm:prSet>
      <dgm:spPr/>
      <dgm:t>
        <a:bodyPr/>
        <a:lstStyle/>
        <a:p>
          <a:endParaRPr lang="es-EC"/>
        </a:p>
      </dgm:t>
    </dgm:pt>
    <dgm:pt modelId="{6C6CD541-52F3-437C-9D28-F202133200E4}" type="pres">
      <dgm:prSet presAssocID="{324BFED5-3751-4A44-98E4-01F1CD4D1C37}" presName="spacer" presStyleCnt="0"/>
      <dgm:spPr/>
    </dgm:pt>
    <dgm:pt modelId="{CB0A00D8-4A43-410E-809B-093A519FAB2C}" type="pres">
      <dgm:prSet presAssocID="{4A0635E8-D2DF-4AED-8F3B-8AF5F8725D1F}" presName="parentText" presStyleLbl="node1" presStyleIdx="1" presStyleCnt="3">
        <dgm:presLayoutVars>
          <dgm:chMax val="0"/>
          <dgm:bulletEnabled val="1"/>
        </dgm:presLayoutVars>
      </dgm:prSet>
      <dgm:spPr/>
      <dgm:t>
        <a:bodyPr/>
        <a:lstStyle/>
        <a:p>
          <a:endParaRPr lang="es-EC"/>
        </a:p>
      </dgm:t>
    </dgm:pt>
    <dgm:pt modelId="{9C8404CF-267C-4431-8E32-96BDE005EFF7}" type="pres">
      <dgm:prSet presAssocID="{D65DBA5D-4FAB-4B69-8E91-21AD962ABB5D}" presName="spacer" presStyleCnt="0"/>
      <dgm:spPr/>
    </dgm:pt>
    <dgm:pt modelId="{3A918363-9826-435E-9103-C868ABDC34CF}" type="pres">
      <dgm:prSet presAssocID="{E6D974B8-C2DD-45CB-AAA6-E369F20D7A26}" presName="parentText" presStyleLbl="node1" presStyleIdx="2" presStyleCnt="3">
        <dgm:presLayoutVars>
          <dgm:chMax val="0"/>
          <dgm:bulletEnabled val="1"/>
        </dgm:presLayoutVars>
      </dgm:prSet>
      <dgm:spPr/>
      <dgm:t>
        <a:bodyPr/>
        <a:lstStyle/>
        <a:p>
          <a:endParaRPr lang="es-EC"/>
        </a:p>
      </dgm:t>
    </dgm:pt>
  </dgm:ptLst>
  <dgm:cxnLst>
    <dgm:cxn modelId="{AC04BDA2-FEEC-4A1A-9689-491D9BADA959}" srcId="{33305E2C-6A60-4F75-ACAF-247F0B062445}" destId="{E6D974B8-C2DD-45CB-AAA6-E369F20D7A26}" srcOrd="2" destOrd="0" parTransId="{3F07396E-7A19-4097-A4C1-5D9CC1912712}" sibTransId="{80087E02-A47A-4D7A-9C7C-3A410461A6E8}"/>
    <dgm:cxn modelId="{554718F4-F97A-443A-B9E5-8A9F61863B42}" srcId="{33305E2C-6A60-4F75-ACAF-247F0B062445}" destId="{4A0635E8-D2DF-4AED-8F3B-8AF5F8725D1F}" srcOrd="1" destOrd="0" parTransId="{1EBB64EE-B5D8-4627-83CB-B2686C1C4B16}" sibTransId="{D65DBA5D-4FAB-4B69-8E91-21AD962ABB5D}"/>
    <dgm:cxn modelId="{AB54054E-BBDB-4C5D-81BF-133404576FFE}" type="presOf" srcId="{AAFB8689-D771-46AB-A27C-DF6C0F266169}" destId="{C0B918F6-BEDA-410D-9DE3-02723204D911}" srcOrd="0" destOrd="0" presId="urn:microsoft.com/office/officeart/2005/8/layout/vList2#18"/>
    <dgm:cxn modelId="{98EFE58E-F7B8-43A3-8AA0-D5F2BC67E1E2}" srcId="{33305E2C-6A60-4F75-ACAF-247F0B062445}" destId="{AAFB8689-D771-46AB-A27C-DF6C0F266169}" srcOrd="0" destOrd="0" parTransId="{D655E64A-6CFB-4474-8852-A8E5ACD1352C}" sibTransId="{324BFED5-3751-4A44-98E4-01F1CD4D1C37}"/>
    <dgm:cxn modelId="{CBF90F0C-D8A6-4CFD-8D02-AA6247FC47CD}" type="presOf" srcId="{E6D974B8-C2DD-45CB-AAA6-E369F20D7A26}" destId="{3A918363-9826-435E-9103-C868ABDC34CF}" srcOrd="0" destOrd="0" presId="urn:microsoft.com/office/officeart/2005/8/layout/vList2#18"/>
    <dgm:cxn modelId="{184926BF-9589-40FB-99EC-BB1C1574EC77}" type="presOf" srcId="{33305E2C-6A60-4F75-ACAF-247F0B062445}" destId="{3B2A8479-BD9B-4AE3-9B4E-3D6B3FEB348F}" srcOrd="0" destOrd="0" presId="urn:microsoft.com/office/officeart/2005/8/layout/vList2#18"/>
    <dgm:cxn modelId="{6549EB12-B6A5-47C4-8A94-1B43CB378DFC}" type="presOf" srcId="{4A0635E8-D2DF-4AED-8F3B-8AF5F8725D1F}" destId="{CB0A00D8-4A43-410E-809B-093A519FAB2C}" srcOrd="0" destOrd="0" presId="urn:microsoft.com/office/officeart/2005/8/layout/vList2#18"/>
    <dgm:cxn modelId="{E2791D0D-6519-47CE-9FD3-D7F61E3E2A40}" type="presParOf" srcId="{3B2A8479-BD9B-4AE3-9B4E-3D6B3FEB348F}" destId="{C0B918F6-BEDA-410D-9DE3-02723204D911}" srcOrd="0" destOrd="0" presId="urn:microsoft.com/office/officeart/2005/8/layout/vList2#18"/>
    <dgm:cxn modelId="{B7B879D3-2178-4C64-8FED-A446D00C7C33}" type="presParOf" srcId="{3B2A8479-BD9B-4AE3-9B4E-3D6B3FEB348F}" destId="{6C6CD541-52F3-437C-9D28-F202133200E4}" srcOrd="1" destOrd="0" presId="urn:microsoft.com/office/officeart/2005/8/layout/vList2#18"/>
    <dgm:cxn modelId="{DF179BFF-C2C0-4FD5-BCFC-AC2193295A43}" type="presParOf" srcId="{3B2A8479-BD9B-4AE3-9B4E-3D6B3FEB348F}" destId="{CB0A00D8-4A43-410E-809B-093A519FAB2C}" srcOrd="2" destOrd="0" presId="urn:microsoft.com/office/officeart/2005/8/layout/vList2#18"/>
    <dgm:cxn modelId="{FFC95A77-269A-4BC4-A488-BF36B3130A5D}" type="presParOf" srcId="{3B2A8479-BD9B-4AE3-9B4E-3D6B3FEB348F}" destId="{9C8404CF-267C-4431-8E32-96BDE005EFF7}" srcOrd="3" destOrd="0" presId="urn:microsoft.com/office/officeart/2005/8/layout/vList2#18"/>
    <dgm:cxn modelId="{25FB3075-3EF6-4B42-B637-E79F51E2311A}" type="presParOf" srcId="{3B2A8479-BD9B-4AE3-9B4E-3D6B3FEB348F}" destId="{3A918363-9826-435E-9103-C868ABDC34CF}" srcOrd="4" destOrd="0" presId="urn:microsoft.com/office/officeart/2005/8/layout/vList2#1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4AE022C-FA27-4859-99E6-362CEA0781B7}" type="doc">
      <dgm:prSet loTypeId="urn:microsoft.com/office/officeart/2005/8/layout/vList2#19" loCatId="list" qsTypeId="urn:microsoft.com/office/officeart/2005/8/quickstyle/simple1#10" qsCatId="simple" csTypeId="urn:microsoft.com/office/officeart/2005/8/colors/accent1_2#5" csCatId="accent1" phldr="1"/>
      <dgm:spPr/>
      <dgm:t>
        <a:bodyPr/>
        <a:lstStyle/>
        <a:p>
          <a:endParaRPr lang="es-ES"/>
        </a:p>
      </dgm:t>
    </dgm:pt>
    <dgm:pt modelId="{3B8B2377-04E8-4140-A13C-16130FF332C0}">
      <dgm:prSet/>
      <dgm:spPr/>
      <dgm:t>
        <a:bodyPr/>
        <a:lstStyle/>
        <a:p>
          <a:pPr algn="ctr"/>
          <a:r>
            <a:rPr lang="es-ES" b="1" strike="noStrike" dirty="0" smtClean="0"/>
            <a:t>A</a:t>
          </a:r>
          <a:endParaRPr lang="es-ES" b="1" strike="noStrike" dirty="0"/>
        </a:p>
      </dgm:t>
    </dgm:pt>
    <dgm:pt modelId="{53E2034C-8856-4028-9228-F4552B2B0EC8}" type="parTrans" cxnId="{DE69E25B-45FF-4F33-810A-C2A1AE835A28}">
      <dgm:prSet/>
      <dgm:spPr/>
      <dgm:t>
        <a:bodyPr/>
        <a:lstStyle/>
        <a:p>
          <a:endParaRPr lang="es-ES" b="1" strike="noStrike"/>
        </a:p>
      </dgm:t>
    </dgm:pt>
    <dgm:pt modelId="{B15AFFDF-8EC8-437A-BB05-A431CA779A8D}" type="sibTrans" cxnId="{DE69E25B-45FF-4F33-810A-C2A1AE835A28}">
      <dgm:prSet/>
      <dgm:spPr/>
      <dgm:t>
        <a:bodyPr/>
        <a:lstStyle/>
        <a:p>
          <a:endParaRPr lang="es-ES" b="1" strike="noStrike"/>
        </a:p>
      </dgm:t>
    </dgm:pt>
    <dgm:pt modelId="{4D475099-ED18-41D4-8E79-796B1A21D608}" type="pres">
      <dgm:prSet presAssocID="{B4AE022C-FA27-4859-99E6-362CEA0781B7}" presName="linear" presStyleCnt="0">
        <dgm:presLayoutVars>
          <dgm:animLvl val="lvl"/>
          <dgm:resizeHandles val="exact"/>
        </dgm:presLayoutVars>
      </dgm:prSet>
      <dgm:spPr/>
      <dgm:t>
        <a:bodyPr/>
        <a:lstStyle/>
        <a:p>
          <a:endParaRPr lang="es-EC"/>
        </a:p>
      </dgm:t>
    </dgm:pt>
    <dgm:pt modelId="{04899451-CD81-4A7F-8FD9-23A17C683AEA}" type="pres">
      <dgm:prSet presAssocID="{3B8B2377-04E8-4140-A13C-16130FF332C0}" presName="parentText" presStyleLbl="node1" presStyleIdx="0" presStyleCnt="1" custLinFactNeighborX="-11823" custLinFactNeighborY="-72712">
        <dgm:presLayoutVars>
          <dgm:chMax val="0"/>
          <dgm:bulletEnabled val="1"/>
        </dgm:presLayoutVars>
      </dgm:prSet>
      <dgm:spPr/>
      <dgm:t>
        <a:bodyPr/>
        <a:lstStyle/>
        <a:p>
          <a:endParaRPr lang="es-EC"/>
        </a:p>
      </dgm:t>
    </dgm:pt>
  </dgm:ptLst>
  <dgm:cxnLst>
    <dgm:cxn modelId="{342C07EE-15AA-4112-BC6B-11B9698946BC}" type="presOf" srcId="{3B8B2377-04E8-4140-A13C-16130FF332C0}" destId="{04899451-CD81-4A7F-8FD9-23A17C683AEA}" srcOrd="0" destOrd="0" presId="urn:microsoft.com/office/officeart/2005/8/layout/vList2#19"/>
    <dgm:cxn modelId="{FFF720B4-4E35-40B5-BA0D-3C11C1CD4F17}" type="presOf" srcId="{B4AE022C-FA27-4859-99E6-362CEA0781B7}" destId="{4D475099-ED18-41D4-8E79-796B1A21D608}" srcOrd="0" destOrd="0" presId="urn:microsoft.com/office/officeart/2005/8/layout/vList2#19"/>
    <dgm:cxn modelId="{DE69E25B-45FF-4F33-810A-C2A1AE835A28}" srcId="{B4AE022C-FA27-4859-99E6-362CEA0781B7}" destId="{3B8B2377-04E8-4140-A13C-16130FF332C0}" srcOrd="0" destOrd="0" parTransId="{53E2034C-8856-4028-9228-F4552B2B0EC8}" sibTransId="{B15AFFDF-8EC8-437A-BB05-A431CA779A8D}"/>
    <dgm:cxn modelId="{BA7724B3-FD43-4150-BD52-4A87FA2F2641}" type="presParOf" srcId="{4D475099-ED18-41D4-8E79-796B1A21D608}" destId="{04899451-CD81-4A7F-8FD9-23A17C683AEA}" srcOrd="0" destOrd="0" presId="urn:microsoft.com/office/officeart/2005/8/layout/vList2#1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DE083DF-92F2-44F1-8B6D-3258B43A7C72}" type="doc">
      <dgm:prSet loTypeId="urn:microsoft.com/office/officeart/2005/8/layout/vList2#20" loCatId="list" qsTypeId="urn:microsoft.com/office/officeart/2005/8/quickstyle/simple1#11" qsCatId="simple" csTypeId="urn:microsoft.com/office/officeart/2005/8/colors/accent1_1#7" csCatId="accent1" phldr="1"/>
      <dgm:spPr/>
      <dgm:t>
        <a:bodyPr/>
        <a:lstStyle/>
        <a:p>
          <a:endParaRPr lang="es-ES"/>
        </a:p>
      </dgm:t>
    </dgm:pt>
    <dgm:pt modelId="{6C4FABD9-4A4F-4369-89FF-3BDFF5C69545}">
      <dgm:prSet/>
      <dgm:spPr/>
      <dgm:t>
        <a:bodyPr/>
        <a:lstStyle/>
        <a:p>
          <a:r>
            <a:rPr lang="es-ES" b="0" dirty="0"/>
            <a:t>MANIOBRA </a:t>
          </a:r>
          <a:r>
            <a:rPr lang="es-ES" b="1" dirty="0"/>
            <a:t>MES</a:t>
          </a:r>
          <a:r>
            <a:rPr lang="es-ES" b="0" dirty="0"/>
            <a:t> (MIRO, ESCUCHO Y SIENTO).</a:t>
          </a:r>
          <a:endParaRPr lang="es-ES" dirty="0"/>
        </a:p>
      </dgm:t>
    </dgm:pt>
    <dgm:pt modelId="{761D741B-9FC3-47B5-8D87-BEF93726A74D}" type="parTrans" cxnId="{D11D1B83-2346-4535-8A67-C7E771001DC4}">
      <dgm:prSet/>
      <dgm:spPr/>
      <dgm:t>
        <a:bodyPr/>
        <a:lstStyle/>
        <a:p>
          <a:endParaRPr lang="es-ES"/>
        </a:p>
      </dgm:t>
    </dgm:pt>
    <dgm:pt modelId="{AC38F506-E55A-458B-AB76-56AB7DA69471}" type="sibTrans" cxnId="{D11D1B83-2346-4535-8A67-C7E771001DC4}">
      <dgm:prSet/>
      <dgm:spPr/>
      <dgm:t>
        <a:bodyPr/>
        <a:lstStyle/>
        <a:p>
          <a:endParaRPr lang="es-ES"/>
        </a:p>
      </dgm:t>
    </dgm:pt>
    <dgm:pt modelId="{39F01657-AAFF-411D-969C-4308C6C79370}">
      <dgm:prSet/>
      <dgm:spPr/>
      <dgm:t>
        <a:bodyPr/>
        <a:lstStyle/>
        <a:p>
          <a:r>
            <a:rPr lang="es-ES" b="1" dirty="0" smtClean="0"/>
            <a:t>En no menos de 5 segundos y no </a:t>
          </a:r>
          <a:r>
            <a:rPr lang="es-ES" b="1" dirty="0"/>
            <a:t>más de 10 </a:t>
          </a:r>
          <a:r>
            <a:rPr lang="es-ES" b="1" dirty="0" smtClean="0"/>
            <a:t>segundos.</a:t>
          </a:r>
          <a:endParaRPr lang="es-ES" dirty="0"/>
        </a:p>
      </dgm:t>
    </dgm:pt>
    <dgm:pt modelId="{4F004439-6DF0-491A-819E-1F7EF6906B38}" type="parTrans" cxnId="{4317BC1D-9493-4625-AF52-CFD9004911E6}">
      <dgm:prSet/>
      <dgm:spPr/>
      <dgm:t>
        <a:bodyPr/>
        <a:lstStyle/>
        <a:p>
          <a:endParaRPr lang="es-ES"/>
        </a:p>
      </dgm:t>
    </dgm:pt>
    <dgm:pt modelId="{683ADE30-B5BD-4F0A-86F8-5D64B0A7406C}" type="sibTrans" cxnId="{4317BC1D-9493-4625-AF52-CFD9004911E6}">
      <dgm:prSet/>
      <dgm:spPr/>
      <dgm:t>
        <a:bodyPr/>
        <a:lstStyle/>
        <a:p>
          <a:endParaRPr lang="es-ES"/>
        </a:p>
      </dgm:t>
    </dgm:pt>
    <dgm:pt modelId="{D8AB30C6-1330-41CA-9D8F-518E616138A4}" type="pres">
      <dgm:prSet presAssocID="{DDE083DF-92F2-44F1-8B6D-3258B43A7C72}" presName="linear" presStyleCnt="0">
        <dgm:presLayoutVars>
          <dgm:animLvl val="lvl"/>
          <dgm:resizeHandles val="exact"/>
        </dgm:presLayoutVars>
      </dgm:prSet>
      <dgm:spPr/>
      <dgm:t>
        <a:bodyPr/>
        <a:lstStyle/>
        <a:p>
          <a:endParaRPr lang="es-EC"/>
        </a:p>
      </dgm:t>
    </dgm:pt>
    <dgm:pt modelId="{8AEBFC21-EBC4-4F31-AC54-DE699976CA4D}" type="pres">
      <dgm:prSet presAssocID="{6C4FABD9-4A4F-4369-89FF-3BDFF5C69545}" presName="parentText" presStyleLbl="node1" presStyleIdx="0" presStyleCnt="2">
        <dgm:presLayoutVars>
          <dgm:chMax val="0"/>
          <dgm:bulletEnabled val="1"/>
        </dgm:presLayoutVars>
      </dgm:prSet>
      <dgm:spPr/>
      <dgm:t>
        <a:bodyPr/>
        <a:lstStyle/>
        <a:p>
          <a:endParaRPr lang="es-EC"/>
        </a:p>
      </dgm:t>
    </dgm:pt>
    <dgm:pt modelId="{DBA45AF1-4E99-496E-BA5D-90E52535AAE3}" type="pres">
      <dgm:prSet presAssocID="{AC38F506-E55A-458B-AB76-56AB7DA69471}" presName="spacer" presStyleCnt="0"/>
      <dgm:spPr/>
    </dgm:pt>
    <dgm:pt modelId="{26E6B8CE-328C-44A0-A0E0-2AC3BCBE8546}" type="pres">
      <dgm:prSet presAssocID="{39F01657-AAFF-411D-969C-4308C6C79370}" presName="parentText" presStyleLbl="node1" presStyleIdx="1" presStyleCnt="2">
        <dgm:presLayoutVars>
          <dgm:chMax val="0"/>
          <dgm:bulletEnabled val="1"/>
        </dgm:presLayoutVars>
      </dgm:prSet>
      <dgm:spPr/>
      <dgm:t>
        <a:bodyPr/>
        <a:lstStyle/>
        <a:p>
          <a:endParaRPr lang="es-EC"/>
        </a:p>
      </dgm:t>
    </dgm:pt>
  </dgm:ptLst>
  <dgm:cxnLst>
    <dgm:cxn modelId="{E8AAEC11-E4D2-45E7-A410-5B42973FB0F9}" type="presOf" srcId="{6C4FABD9-4A4F-4369-89FF-3BDFF5C69545}" destId="{8AEBFC21-EBC4-4F31-AC54-DE699976CA4D}" srcOrd="0" destOrd="0" presId="urn:microsoft.com/office/officeart/2005/8/layout/vList2#20"/>
    <dgm:cxn modelId="{D11D1B83-2346-4535-8A67-C7E771001DC4}" srcId="{DDE083DF-92F2-44F1-8B6D-3258B43A7C72}" destId="{6C4FABD9-4A4F-4369-89FF-3BDFF5C69545}" srcOrd="0" destOrd="0" parTransId="{761D741B-9FC3-47B5-8D87-BEF93726A74D}" sibTransId="{AC38F506-E55A-458B-AB76-56AB7DA69471}"/>
    <dgm:cxn modelId="{85A755F6-E358-408A-AE1A-AF69069DB240}" type="presOf" srcId="{DDE083DF-92F2-44F1-8B6D-3258B43A7C72}" destId="{D8AB30C6-1330-41CA-9D8F-518E616138A4}" srcOrd="0" destOrd="0" presId="urn:microsoft.com/office/officeart/2005/8/layout/vList2#20"/>
    <dgm:cxn modelId="{3E6E18D6-6965-4D21-8B1F-1A80121E84AE}" type="presOf" srcId="{39F01657-AAFF-411D-969C-4308C6C79370}" destId="{26E6B8CE-328C-44A0-A0E0-2AC3BCBE8546}" srcOrd="0" destOrd="0" presId="urn:microsoft.com/office/officeart/2005/8/layout/vList2#20"/>
    <dgm:cxn modelId="{4317BC1D-9493-4625-AF52-CFD9004911E6}" srcId="{DDE083DF-92F2-44F1-8B6D-3258B43A7C72}" destId="{39F01657-AAFF-411D-969C-4308C6C79370}" srcOrd="1" destOrd="0" parTransId="{4F004439-6DF0-491A-819E-1F7EF6906B38}" sibTransId="{683ADE30-B5BD-4F0A-86F8-5D64B0A7406C}"/>
    <dgm:cxn modelId="{E14CC513-9D83-46DC-A8DD-0B7C8A79A223}" type="presParOf" srcId="{D8AB30C6-1330-41CA-9D8F-518E616138A4}" destId="{8AEBFC21-EBC4-4F31-AC54-DE699976CA4D}" srcOrd="0" destOrd="0" presId="urn:microsoft.com/office/officeart/2005/8/layout/vList2#20"/>
    <dgm:cxn modelId="{FAADF364-DB4D-4D33-9182-607E0244A9E6}" type="presParOf" srcId="{D8AB30C6-1330-41CA-9D8F-518E616138A4}" destId="{DBA45AF1-4E99-496E-BA5D-90E52535AAE3}" srcOrd="1" destOrd="0" presId="urn:microsoft.com/office/officeart/2005/8/layout/vList2#20"/>
    <dgm:cxn modelId="{09A097B5-7443-40D6-827E-BFBD198044F8}" type="presParOf" srcId="{D8AB30C6-1330-41CA-9D8F-518E616138A4}" destId="{26E6B8CE-328C-44A0-A0E0-2AC3BCBE8546}" srcOrd="2" destOrd="0" presId="urn:microsoft.com/office/officeart/2005/8/layout/vList2#2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4AE022C-FA27-4859-99E6-362CEA0781B7}" type="doc">
      <dgm:prSet loTypeId="urn:microsoft.com/office/officeart/2005/8/layout/vList2#21" loCatId="list" qsTypeId="urn:microsoft.com/office/officeart/2005/8/quickstyle/simple1#12" qsCatId="simple" csTypeId="urn:microsoft.com/office/officeart/2005/8/colors/accent1_2#6" csCatId="accent1" phldr="1"/>
      <dgm:spPr/>
      <dgm:t>
        <a:bodyPr/>
        <a:lstStyle/>
        <a:p>
          <a:endParaRPr lang="es-ES"/>
        </a:p>
      </dgm:t>
    </dgm:pt>
    <dgm:pt modelId="{3B8B2377-04E8-4140-A13C-16130FF332C0}">
      <dgm:prSet/>
      <dgm:spPr/>
      <dgm:t>
        <a:bodyPr/>
        <a:lstStyle/>
        <a:p>
          <a:pPr algn="ctr"/>
          <a:r>
            <a:rPr lang="es-ES" b="1" strike="noStrike" dirty="0"/>
            <a:t>B</a:t>
          </a:r>
        </a:p>
      </dgm:t>
    </dgm:pt>
    <dgm:pt modelId="{53E2034C-8856-4028-9228-F4552B2B0EC8}" type="parTrans" cxnId="{DE69E25B-45FF-4F33-810A-C2A1AE835A28}">
      <dgm:prSet/>
      <dgm:spPr/>
      <dgm:t>
        <a:bodyPr/>
        <a:lstStyle/>
        <a:p>
          <a:endParaRPr lang="es-ES" b="1" strike="noStrike"/>
        </a:p>
      </dgm:t>
    </dgm:pt>
    <dgm:pt modelId="{B15AFFDF-8EC8-437A-BB05-A431CA779A8D}" type="sibTrans" cxnId="{DE69E25B-45FF-4F33-810A-C2A1AE835A28}">
      <dgm:prSet/>
      <dgm:spPr/>
      <dgm:t>
        <a:bodyPr/>
        <a:lstStyle/>
        <a:p>
          <a:endParaRPr lang="es-ES" b="1" strike="noStrike"/>
        </a:p>
      </dgm:t>
    </dgm:pt>
    <dgm:pt modelId="{4D475099-ED18-41D4-8E79-796B1A21D608}" type="pres">
      <dgm:prSet presAssocID="{B4AE022C-FA27-4859-99E6-362CEA0781B7}" presName="linear" presStyleCnt="0">
        <dgm:presLayoutVars>
          <dgm:animLvl val="lvl"/>
          <dgm:resizeHandles val="exact"/>
        </dgm:presLayoutVars>
      </dgm:prSet>
      <dgm:spPr/>
      <dgm:t>
        <a:bodyPr/>
        <a:lstStyle/>
        <a:p>
          <a:endParaRPr lang="es-EC"/>
        </a:p>
      </dgm:t>
    </dgm:pt>
    <dgm:pt modelId="{04899451-CD81-4A7F-8FD9-23A17C683AEA}" type="pres">
      <dgm:prSet presAssocID="{3B8B2377-04E8-4140-A13C-16130FF332C0}" presName="parentText" presStyleLbl="node1" presStyleIdx="0" presStyleCnt="1" custLinFactNeighborX="-11823" custLinFactNeighborY="-72712">
        <dgm:presLayoutVars>
          <dgm:chMax val="0"/>
          <dgm:bulletEnabled val="1"/>
        </dgm:presLayoutVars>
      </dgm:prSet>
      <dgm:spPr/>
      <dgm:t>
        <a:bodyPr/>
        <a:lstStyle/>
        <a:p>
          <a:endParaRPr lang="es-EC"/>
        </a:p>
      </dgm:t>
    </dgm:pt>
  </dgm:ptLst>
  <dgm:cxnLst>
    <dgm:cxn modelId="{07CB0C16-6ABA-4542-8E39-11E4A1E82BC5}" type="presOf" srcId="{3B8B2377-04E8-4140-A13C-16130FF332C0}" destId="{04899451-CD81-4A7F-8FD9-23A17C683AEA}" srcOrd="0" destOrd="0" presId="urn:microsoft.com/office/officeart/2005/8/layout/vList2#21"/>
    <dgm:cxn modelId="{EA2CD6E5-F41E-469E-B259-9B970292E179}" type="presOf" srcId="{B4AE022C-FA27-4859-99E6-362CEA0781B7}" destId="{4D475099-ED18-41D4-8E79-796B1A21D608}" srcOrd="0" destOrd="0" presId="urn:microsoft.com/office/officeart/2005/8/layout/vList2#21"/>
    <dgm:cxn modelId="{DE69E25B-45FF-4F33-810A-C2A1AE835A28}" srcId="{B4AE022C-FA27-4859-99E6-362CEA0781B7}" destId="{3B8B2377-04E8-4140-A13C-16130FF332C0}" srcOrd="0" destOrd="0" parTransId="{53E2034C-8856-4028-9228-F4552B2B0EC8}" sibTransId="{B15AFFDF-8EC8-437A-BB05-A431CA779A8D}"/>
    <dgm:cxn modelId="{498EB9FC-9033-4953-807F-C366F5DF4DD1}" type="presParOf" srcId="{4D475099-ED18-41D4-8E79-796B1A21D608}" destId="{04899451-CD81-4A7F-8FD9-23A17C683AEA}" srcOrd="0" destOrd="0" presId="urn:microsoft.com/office/officeart/2005/8/layout/vList2#2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4AE022C-FA27-4859-99E6-362CEA0781B7}" type="doc">
      <dgm:prSet loTypeId="urn:microsoft.com/office/officeart/2005/8/layout/vList2#22" loCatId="list" qsTypeId="urn:microsoft.com/office/officeart/2005/8/quickstyle/simple1#13" qsCatId="simple" csTypeId="urn:microsoft.com/office/officeart/2005/8/colors/accent1_2#7" csCatId="accent1" phldr="1"/>
      <dgm:spPr/>
      <dgm:t>
        <a:bodyPr/>
        <a:lstStyle/>
        <a:p>
          <a:endParaRPr lang="es-ES"/>
        </a:p>
      </dgm:t>
    </dgm:pt>
    <dgm:pt modelId="{3B8B2377-04E8-4140-A13C-16130FF332C0}">
      <dgm:prSet/>
      <dgm:spPr/>
      <dgm:t>
        <a:bodyPr/>
        <a:lstStyle/>
        <a:p>
          <a:pPr algn="ctr"/>
          <a:r>
            <a:rPr lang="es-ES" b="1" strike="noStrike" dirty="0"/>
            <a:t>C</a:t>
          </a:r>
        </a:p>
      </dgm:t>
    </dgm:pt>
    <dgm:pt modelId="{53E2034C-8856-4028-9228-F4552B2B0EC8}" type="parTrans" cxnId="{DE69E25B-45FF-4F33-810A-C2A1AE835A28}">
      <dgm:prSet/>
      <dgm:spPr/>
      <dgm:t>
        <a:bodyPr/>
        <a:lstStyle/>
        <a:p>
          <a:endParaRPr lang="es-ES" b="1" strike="noStrike"/>
        </a:p>
      </dgm:t>
    </dgm:pt>
    <dgm:pt modelId="{B15AFFDF-8EC8-437A-BB05-A431CA779A8D}" type="sibTrans" cxnId="{DE69E25B-45FF-4F33-810A-C2A1AE835A28}">
      <dgm:prSet/>
      <dgm:spPr/>
      <dgm:t>
        <a:bodyPr/>
        <a:lstStyle/>
        <a:p>
          <a:endParaRPr lang="es-ES" b="1" strike="noStrike"/>
        </a:p>
      </dgm:t>
    </dgm:pt>
    <dgm:pt modelId="{4D475099-ED18-41D4-8E79-796B1A21D608}" type="pres">
      <dgm:prSet presAssocID="{B4AE022C-FA27-4859-99E6-362CEA0781B7}" presName="linear" presStyleCnt="0">
        <dgm:presLayoutVars>
          <dgm:animLvl val="lvl"/>
          <dgm:resizeHandles val="exact"/>
        </dgm:presLayoutVars>
      </dgm:prSet>
      <dgm:spPr/>
      <dgm:t>
        <a:bodyPr/>
        <a:lstStyle/>
        <a:p>
          <a:endParaRPr lang="es-EC"/>
        </a:p>
      </dgm:t>
    </dgm:pt>
    <dgm:pt modelId="{04899451-CD81-4A7F-8FD9-23A17C683AEA}" type="pres">
      <dgm:prSet presAssocID="{3B8B2377-04E8-4140-A13C-16130FF332C0}" presName="parentText" presStyleLbl="node1" presStyleIdx="0" presStyleCnt="1" custLinFactNeighborX="-11823" custLinFactNeighborY="-72712">
        <dgm:presLayoutVars>
          <dgm:chMax val="0"/>
          <dgm:bulletEnabled val="1"/>
        </dgm:presLayoutVars>
      </dgm:prSet>
      <dgm:spPr/>
      <dgm:t>
        <a:bodyPr/>
        <a:lstStyle/>
        <a:p>
          <a:endParaRPr lang="es-EC"/>
        </a:p>
      </dgm:t>
    </dgm:pt>
  </dgm:ptLst>
  <dgm:cxnLst>
    <dgm:cxn modelId="{3B24FAFB-E401-4937-A228-309DDC7B1415}" type="presOf" srcId="{B4AE022C-FA27-4859-99E6-362CEA0781B7}" destId="{4D475099-ED18-41D4-8E79-796B1A21D608}" srcOrd="0" destOrd="0" presId="urn:microsoft.com/office/officeart/2005/8/layout/vList2#22"/>
    <dgm:cxn modelId="{D5FE50E0-1134-4238-8E46-22E0E9FDE360}" type="presOf" srcId="{3B8B2377-04E8-4140-A13C-16130FF332C0}" destId="{04899451-CD81-4A7F-8FD9-23A17C683AEA}" srcOrd="0" destOrd="0" presId="urn:microsoft.com/office/officeart/2005/8/layout/vList2#22"/>
    <dgm:cxn modelId="{DE69E25B-45FF-4F33-810A-C2A1AE835A28}" srcId="{B4AE022C-FA27-4859-99E6-362CEA0781B7}" destId="{3B8B2377-04E8-4140-A13C-16130FF332C0}" srcOrd="0" destOrd="0" parTransId="{53E2034C-8856-4028-9228-F4552B2B0EC8}" sibTransId="{B15AFFDF-8EC8-437A-BB05-A431CA779A8D}"/>
    <dgm:cxn modelId="{7642D76D-F57B-4C32-94A7-DDC5540CAF89}" type="presParOf" srcId="{4D475099-ED18-41D4-8E79-796B1A21D608}" destId="{04899451-CD81-4A7F-8FD9-23A17C683AEA}" srcOrd="0" destOrd="0" presId="urn:microsoft.com/office/officeart/2005/8/layout/vList2#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DE083DF-92F2-44F1-8B6D-3258B43A7C72}" type="doc">
      <dgm:prSet loTypeId="urn:microsoft.com/office/officeart/2005/8/layout/vList2#23" loCatId="list" qsTypeId="urn:microsoft.com/office/officeart/2005/8/quickstyle/simple1#14" qsCatId="simple" csTypeId="urn:microsoft.com/office/officeart/2005/8/colors/accent1_1#8" csCatId="accent1" phldr="1"/>
      <dgm:spPr/>
      <dgm:t>
        <a:bodyPr/>
        <a:lstStyle/>
        <a:p>
          <a:endParaRPr lang="es-ES"/>
        </a:p>
      </dgm:t>
    </dgm:pt>
    <dgm:pt modelId="{6C4FABD9-4A4F-4369-89FF-3BDFF5C69545}">
      <dgm:prSet/>
      <dgm:spPr/>
      <dgm:t>
        <a:bodyPr/>
        <a:lstStyle/>
        <a:p>
          <a:r>
            <a:rPr lang="es-ES" b="0" dirty="0" smtClean="0"/>
            <a:t>DE PREFERENCIA PULSO CAROTÍDEO</a:t>
          </a:r>
          <a:endParaRPr lang="es-ES" dirty="0"/>
        </a:p>
      </dgm:t>
    </dgm:pt>
    <dgm:pt modelId="{761D741B-9FC3-47B5-8D87-BEF93726A74D}" type="parTrans" cxnId="{D11D1B83-2346-4535-8A67-C7E771001DC4}">
      <dgm:prSet/>
      <dgm:spPr/>
      <dgm:t>
        <a:bodyPr/>
        <a:lstStyle/>
        <a:p>
          <a:endParaRPr lang="es-ES"/>
        </a:p>
      </dgm:t>
    </dgm:pt>
    <dgm:pt modelId="{AC38F506-E55A-458B-AB76-56AB7DA69471}" type="sibTrans" cxnId="{D11D1B83-2346-4535-8A67-C7E771001DC4}">
      <dgm:prSet/>
      <dgm:spPr/>
      <dgm:t>
        <a:bodyPr/>
        <a:lstStyle/>
        <a:p>
          <a:endParaRPr lang="es-ES"/>
        </a:p>
      </dgm:t>
    </dgm:pt>
    <dgm:pt modelId="{39F01657-AAFF-411D-969C-4308C6C79370}">
      <dgm:prSet/>
      <dgm:spPr/>
      <dgm:t>
        <a:bodyPr/>
        <a:lstStyle/>
        <a:p>
          <a:r>
            <a:rPr lang="es-ES" b="1" dirty="0" smtClean="0"/>
            <a:t>En no menos de 5 segundos y no </a:t>
          </a:r>
          <a:r>
            <a:rPr lang="es-ES" b="1" dirty="0"/>
            <a:t>más de 10 </a:t>
          </a:r>
          <a:r>
            <a:rPr lang="es-ES" b="1" dirty="0" smtClean="0"/>
            <a:t>segundos.</a:t>
          </a:r>
          <a:endParaRPr lang="es-ES" dirty="0"/>
        </a:p>
      </dgm:t>
    </dgm:pt>
    <dgm:pt modelId="{4F004439-6DF0-491A-819E-1F7EF6906B38}" type="parTrans" cxnId="{4317BC1D-9493-4625-AF52-CFD9004911E6}">
      <dgm:prSet/>
      <dgm:spPr/>
      <dgm:t>
        <a:bodyPr/>
        <a:lstStyle/>
        <a:p>
          <a:endParaRPr lang="es-ES"/>
        </a:p>
      </dgm:t>
    </dgm:pt>
    <dgm:pt modelId="{683ADE30-B5BD-4F0A-86F8-5D64B0A7406C}" type="sibTrans" cxnId="{4317BC1D-9493-4625-AF52-CFD9004911E6}">
      <dgm:prSet/>
      <dgm:spPr/>
      <dgm:t>
        <a:bodyPr/>
        <a:lstStyle/>
        <a:p>
          <a:endParaRPr lang="es-ES"/>
        </a:p>
      </dgm:t>
    </dgm:pt>
    <dgm:pt modelId="{D8AB30C6-1330-41CA-9D8F-518E616138A4}" type="pres">
      <dgm:prSet presAssocID="{DDE083DF-92F2-44F1-8B6D-3258B43A7C72}" presName="linear" presStyleCnt="0">
        <dgm:presLayoutVars>
          <dgm:animLvl val="lvl"/>
          <dgm:resizeHandles val="exact"/>
        </dgm:presLayoutVars>
      </dgm:prSet>
      <dgm:spPr/>
      <dgm:t>
        <a:bodyPr/>
        <a:lstStyle/>
        <a:p>
          <a:endParaRPr lang="es-EC"/>
        </a:p>
      </dgm:t>
    </dgm:pt>
    <dgm:pt modelId="{8AEBFC21-EBC4-4F31-AC54-DE699976CA4D}" type="pres">
      <dgm:prSet presAssocID="{6C4FABD9-4A4F-4369-89FF-3BDFF5C69545}" presName="parentText" presStyleLbl="node1" presStyleIdx="0" presStyleCnt="2">
        <dgm:presLayoutVars>
          <dgm:chMax val="0"/>
          <dgm:bulletEnabled val="1"/>
        </dgm:presLayoutVars>
      </dgm:prSet>
      <dgm:spPr/>
      <dgm:t>
        <a:bodyPr/>
        <a:lstStyle/>
        <a:p>
          <a:endParaRPr lang="es-EC"/>
        </a:p>
      </dgm:t>
    </dgm:pt>
    <dgm:pt modelId="{DBA45AF1-4E99-496E-BA5D-90E52535AAE3}" type="pres">
      <dgm:prSet presAssocID="{AC38F506-E55A-458B-AB76-56AB7DA69471}" presName="spacer" presStyleCnt="0"/>
      <dgm:spPr/>
    </dgm:pt>
    <dgm:pt modelId="{26E6B8CE-328C-44A0-A0E0-2AC3BCBE8546}" type="pres">
      <dgm:prSet presAssocID="{39F01657-AAFF-411D-969C-4308C6C79370}" presName="parentText" presStyleLbl="node1" presStyleIdx="1" presStyleCnt="2">
        <dgm:presLayoutVars>
          <dgm:chMax val="0"/>
          <dgm:bulletEnabled val="1"/>
        </dgm:presLayoutVars>
      </dgm:prSet>
      <dgm:spPr/>
      <dgm:t>
        <a:bodyPr/>
        <a:lstStyle/>
        <a:p>
          <a:endParaRPr lang="es-EC"/>
        </a:p>
      </dgm:t>
    </dgm:pt>
  </dgm:ptLst>
  <dgm:cxnLst>
    <dgm:cxn modelId="{193FA460-00B3-443A-852C-FDA8BE7B28D3}" type="presOf" srcId="{39F01657-AAFF-411D-969C-4308C6C79370}" destId="{26E6B8CE-328C-44A0-A0E0-2AC3BCBE8546}" srcOrd="0" destOrd="0" presId="urn:microsoft.com/office/officeart/2005/8/layout/vList2#23"/>
    <dgm:cxn modelId="{757DB270-59EE-404C-8671-87A85D16173E}" type="presOf" srcId="{6C4FABD9-4A4F-4369-89FF-3BDFF5C69545}" destId="{8AEBFC21-EBC4-4F31-AC54-DE699976CA4D}" srcOrd="0" destOrd="0" presId="urn:microsoft.com/office/officeart/2005/8/layout/vList2#23"/>
    <dgm:cxn modelId="{D11D1B83-2346-4535-8A67-C7E771001DC4}" srcId="{DDE083DF-92F2-44F1-8B6D-3258B43A7C72}" destId="{6C4FABD9-4A4F-4369-89FF-3BDFF5C69545}" srcOrd="0" destOrd="0" parTransId="{761D741B-9FC3-47B5-8D87-BEF93726A74D}" sibTransId="{AC38F506-E55A-458B-AB76-56AB7DA69471}"/>
    <dgm:cxn modelId="{7DECAF5D-2184-491C-8FFD-CF20EFA2A41B}" type="presOf" srcId="{DDE083DF-92F2-44F1-8B6D-3258B43A7C72}" destId="{D8AB30C6-1330-41CA-9D8F-518E616138A4}" srcOrd="0" destOrd="0" presId="urn:microsoft.com/office/officeart/2005/8/layout/vList2#23"/>
    <dgm:cxn modelId="{4317BC1D-9493-4625-AF52-CFD9004911E6}" srcId="{DDE083DF-92F2-44F1-8B6D-3258B43A7C72}" destId="{39F01657-AAFF-411D-969C-4308C6C79370}" srcOrd="1" destOrd="0" parTransId="{4F004439-6DF0-491A-819E-1F7EF6906B38}" sibTransId="{683ADE30-B5BD-4F0A-86F8-5D64B0A7406C}"/>
    <dgm:cxn modelId="{1DA996D5-54C3-478E-8FCB-F8915B1FE707}" type="presParOf" srcId="{D8AB30C6-1330-41CA-9D8F-518E616138A4}" destId="{8AEBFC21-EBC4-4F31-AC54-DE699976CA4D}" srcOrd="0" destOrd="0" presId="urn:microsoft.com/office/officeart/2005/8/layout/vList2#23"/>
    <dgm:cxn modelId="{5EC14AF4-ECD0-4DCD-BD03-33AAE985D45E}" type="presParOf" srcId="{D8AB30C6-1330-41CA-9D8F-518E616138A4}" destId="{DBA45AF1-4E99-496E-BA5D-90E52535AAE3}" srcOrd="1" destOrd="0" presId="urn:microsoft.com/office/officeart/2005/8/layout/vList2#23"/>
    <dgm:cxn modelId="{4AB7B247-27CF-4146-A95E-65E9E73A5E6C}" type="presParOf" srcId="{D8AB30C6-1330-41CA-9D8F-518E616138A4}" destId="{26E6B8CE-328C-44A0-A0E0-2AC3BCBE8546}" srcOrd="2" destOrd="0" presId="urn:microsoft.com/office/officeart/2005/8/layout/vList2#2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7986DC-3D8E-4A44-A144-529EE788876A}" type="doc">
      <dgm:prSet loTypeId="urn:microsoft.com/office/officeart/2005/8/layout/vList2#3" loCatId="list" qsTypeId="urn:microsoft.com/office/officeart/2005/8/quickstyle/simple3#3" qsCatId="simple" csTypeId="urn:microsoft.com/office/officeart/2005/8/colors/colorful5#1" csCatId="colorful" phldr="1"/>
      <dgm:spPr/>
      <dgm:t>
        <a:bodyPr/>
        <a:lstStyle/>
        <a:p>
          <a:endParaRPr lang="es-EC"/>
        </a:p>
      </dgm:t>
    </dgm:pt>
    <dgm:pt modelId="{6755DA6E-53BF-45DC-B27A-43748F5A441C}">
      <dgm:prSet/>
      <dgm:spPr/>
      <dgm:t>
        <a:bodyPr/>
        <a:lstStyle/>
        <a:p>
          <a:pPr rtl="0"/>
          <a:r>
            <a:rPr lang="es-EC" dirty="0" smtClean="0">
              <a:latin typeface="Calibri" panose="020F0502020204030204" pitchFamily="34" charset="0"/>
            </a:rPr>
            <a:t>Medidas para la prevención de atragantamiento</a:t>
          </a:r>
          <a:endParaRPr lang="es-EC" b="1" dirty="0">
            <a:latin typeface="Calibri" panose="020F0502020204030204" pitchFamily="34" charset="0"/>
          </a:endParaRPr>
        </a:p>
      </dgm:t>
    </dgm:pt>
    <dgm:pt modelId="{367F8C98-882B-4E2D-93CA-F972878CE6EE}" type="parTrans" cxnId="{AEECB9B6-1C0A-43AF-A4E4-5F29D5FA2E63}">
      <dgm:prSet/>
      <dgm:spPr/>
      <dgm:t>
        <a:bodyPr/>
        <a:lstStyle/>
        <a:p>
          <a:endParaRPr lang="es-EC" b="1">
            <a:latin typeface="Calibri" panose="020F0502020204030204" pitchFamily="34" charset="0"/>
          </a:endParaRPr>
        </a:p>
      </dgm:t>
    </dgm:pt>
    <dgm:pt modelId="{64B2E8E2-6118-44A7-95D5-6D9D5B3D6674}" type="sibTrans" cxnId="{AEECB9B6-1C0A-43AF-A4E4-5F29D5FA2E63}">
      <dgm:prSet/>
      <dgm:spPr/>
      <dgm:t>
        <a:bodyPr/>
        <a:lstStyle/>
        <a:p>
          <a:endParaRPr lang="es-EC" b="1">
            <a:latin typeface="Calibri" panose="020F0502020204030204" pitchFamily="34" charset="0"/>
          </a:endParaRPr>
        </a:p>
      </dgm:t>
    </dgm:pt>
    <dgm:pt modelId="{2629EE51-A279-41B2-8124-6C6E92804963}">
      <dgm:prSet/>
      <dgm:spPr/>
      <dgm:t>
        <a:bodyPr/>
        <a:lstStyle/>
        <a:p>
          <a:pPr rtl="0"/>
          <a:r>
            <a:rPr lang="es-EC" dirty="0" smtClean="0">
              <a:latin typeface="Calibri" panose="020F0502020204030204" pitchFamily="34" charset="0"/>
            </a:rPr>
            <a:t>No deje objetos muy pequeños al alcance de los niños, ya que se los pueden tragar involuntariamente.</a:t>
          </a:r>
          <a:endParaRPr lang="es-EC" b="1" dirty="0">
            <a:latin typeface="Calibri" panose="020F0502020204030204" pitchFamily="34" charset="0"/>
          </a:endParaRPr>
        </a:p>
      </dgm:t>
    </dgm:pt>
    <dgm:pt modelId="{584202E1-8E6A-40F5-B1C5-CA17C41C05A0}" type="parTrans" cxnId="{D02A13B9-0D66-4AFB-B8EA-9010924225A4}">
      <dgm:prSet/>
      <dgm:spPr/>
      <dgm:t>
        <a:bodyPr/>
        <a:lstStyle/>
        <a:p>
          <a:endParaRPr lang="es-EC" b="1">
            <a:latin typeface="Calibri" panose="020F0502020204030204" pitchFamily="34" charset="0"/>
          </a:endParaRPr>
        </a:p>
      </dgm:t>
    </dgm:pt>
    <dgm:pt modelId="{2E2DDD6B-6BC0-4411-BB8B-F59ECDAF4849}" type="sibTrans" cxnId="{D02A13B9-0D66-4AFB-B8EA-9010924225A4}">
      <dgm:prSet/>
      <dgm:spPr/>
      <dgm:t>
        <a:bodyPr/>
        <a:lstStyle/>
        <a:p>
          <a:endParaRPr lang="es-EC" b="1">
            <a:latin typeface="Calibri" panose="020F0502020204030204" pitchFamily="34" charset="0"/>
          </a:endParaRPr>
        </a:p>
      </dgm:t>
    </dgm:pt>
    <dgm:pt modelId="{A46D31AB-B2B9-4EC6-AEBA-3911ECDF5207}">
      <dgm:prSet/>
      <dgm:spPr/>
      <dgm:t>
        <a:bodyPr/>
        <a:lstStyle/>
        <a:p>
          <a:pPr rtl="0"/>
          <a:r>
            <a:rPr lang="es-EC" dirty="0" smtClean="0">
              <a:latin typeface="Calibri" panose="020F0502020204030204" pitchFamily="34" charset="0"/>
            </a:rPr>
            <a:t>Medidas para la prevención de ahogamiento</a:t>
          </a:r>
          <a:endParaRPr lang="es-EC" b="1" dirty="0">
            <a:latin typeface="Calibri" panose="020F0502020204030204" pitchFamily="34" charset="0"/>
          </a:endParaRPr>
        </a:p>
      </dgm:t>
    </dgm:pt>
    <dgm:pt modelId="{4AB383CB-028A-48A7-84E4-B4027280D132}" type="parTrans" cxnId="{88D1D45B-4016-4971-B061-7820F90C5E56}">
      <dgm:prSet/>
      <dgm:spPr/>
      <dgm:t>
        <a:bodyPr/>
        <a:lstStyle/>
        <a:p>
          <a:endParaRPr lang="es-EC" b="1">
            <a:latin typeface="Calibri" panose="020F0502020204030204" pitchFamily="34" charset="0"/>
          </a:endParaRPr>
        </a:p>
      </dgm:t>
    </dgm:pt>
    <dgm:pt modelId="{E8B038E2-B0A8-4864-BC32-BFC8EC442EEA}" type="sibTrans" cxnId="{88D1D45B-4016-4971-B061-7820F90C5E56}">
      <dgm:prSet/>
      <dgm:spPr/>
      <dgm:t>
        <a:bodyPr/>
        <a:lstStyle/>
        <a:p>
          <a:endParaRPr lang="es-EC" b="1">
            <a:latin typeface="Calibri" panose="020F0502020204030204" pitchFamily="34" charset="0"/>
          </a:endParaRPr>
        </a:p>
      </dgm:t>
    </dgm:pt>
    <dgm:pt modelId="{2A8F8F1B-FC40-4D6A-BF1C-9F46E57730CB}">
      <dgm:prSet/>
      <dgm:spPr/>
      <dgm:t>
        <a:bodyPr/>
        <a:lstStyle/>
        <a:p>
          <a:pPr rtl="0"/>
          <a:r>
            <a:rPr lang="es-EC" dirty="0" smtClean="0">
              <a:latin typeface="Calibri" panose="020F0502020204030204" pitchFamily="34" charset="0"/>
            </a:rPr>
            <a:t>Nunca deje sin vigilancia a un niño cuando esté cerca de piscinas, estanques o ríos.</a:t>
          </a:r>
          <a:endParaRPr lang="es-EC" b="1" dirty="0">
            <a:latin typeface="Calibri" panose="020F0502020204030204" pitchFamily="34" charset="0"/>
          </a:endParaRPr>
        </a:p>
      </dgm:t>
    </dgm:pt>
    <dgm:pt modelId="{1696021A-C6A1-46EB-8772-1D09E9A00E92}" type="parTrans" cxnId="{5DF95EB9-3792-4092-B0D8-94570AD85C0D}">
      <dgm:prSet/>
      <dgm:spPr/>
      <dgm:t>
        <a:bodyPr/>
        <a:lstStyle/>
        <a:p>
          <a:endParaRPr lang="es-EC" b="1">
            <a:latin typeface="Calibri" panose="020F0502020204030204" pitchFamily="34" charset="0"/>
          </a:endParaRPr>
        </a:p>
      </dgm:t>
    </dgm:pt>
    <dgm:pt modelId="{9F322169-C976-408E-83BB-D884F2F8E9D6}" type="sibTrans" cxnId="{5DF95EB9-3792-4092-B0D8-94570AD85C0D}">
      <dgm:prSet/>
      <dgm:spPr/>
      <dgm:t>
        <a:bodyPr/>
        <a:lstStyle/>
        <a:p>
          <a:endParaRPr lang="es-EC" b="1">
            <a:latin typeface="Calibri" panose="020F0502020204030204" pitchFamily="34" charset="0"/>
          </a:endParaRPr>
        </a:p>
      </dgm:t>
    </dgm:pt>
    <dgm:pt modelId="{F6B3F75B-91B0-4796-B5BC-9C94E3561DAE}">
      <dgm:prSet/>
      <dgm:spPr/>
      <dgm:t>
        <a:bodyPr/>
        <a:lstStyle/>
        <a:p>
          <a:r>
            <a:rPr lang="es-EC" dirty="0" smtClean="0">
              <a:latin typeface="Calibri" panose="020F0502020204030204" pitchFamily="34" charset="0"/>
            </a:rPr>
            <a:t>Corte los alimentos en trozos pequeños para que se puedan tragar sin dificultad.</a:t>
          </a:r>
        </a:p>
      </dgm:t>
    </dgm:pt>
    <dgm:pt modelId="{49383F3A-75DE-41F6-9EBC-AEE07BC3B13F}" type="parTrans" cxnId="{4755838A-1F27-4469-90FD-35045F284E69}">
      <dgm:prSet/>
      <dgm:spPr/>
      <dgm:t>
        <a:bodyPr/>
        <a:lstStyle/>
        <a:p>
          <a:endParaRPr lang="es-EC">
            <a:latin typeface="Calibri" panose="020F0502020204030204" pitchFamily="34" charset="0"/>
          </a:endParaRPr>
        </a:p>
      </dgm:t>
    </dgm:pt>
    <dgm:pt modelId="{D4597A41-EA8A-4FD1-B7D0-E0A10C20473D}" type="sibTrans" cxnId="{4755838A-1F27-4469-90FD-35045F284E69}">
      <dgm:prSet/>
      <dgm:spPr/>
      <dgm:t>
        <a:bodyPr/>
        <a:lstStyle/>
        <a:p>
          <a:endParaRPr lang="es-EC">
            <a:latin typeface="Calibri" panose="020F0502020204030204" pitchFamily="34" charset="0"/>
          </a:endParaRPr>
        </a:p>
      </dgm:t>
    </dgm:pt>
    <dgm:pt modelId="{B30A7090-F26F-4F63-8FFC-3D7DB4D55BD5}">
      <dgm:prSet/>
      <dgm:spPr/>
      <dgm:t>
        <a:bodyPr/>
        <a:lstStyle/>
        <a:p>
          <a:r>
            <a:rPr lang="es-EC" dirty="0" smtClean="0">
              <a:latin typeface="Calibri" panose="020F0502020204030204" pitchFamily="34" charset="0"/>
            </a:rPr>
            <a:t>No deje solo al niño o adulto mayor mientras come.</a:t>
          </a:r>
        </a:p>
      </dgm:t>
    </dgm:pt>
    <dgm:pt modelId="{A3D94BA1-CAC8-4768-981F-11D3F7034CEB}" type="parTrans" cxnId="{8DA1DF61-5DFE-44C4-800C-71423318B686}">
      <dgm:prSet/>
      <dgm:spPr/>
      <dgm:t>
        <a:bodyPr/>
        <a:lstStyle/>
        <a:p>
          <a:endParaRPr lang="es-EC">
            <a:latin typeface="Calibri" panose="020F0502020204030204" pitchFamily="34" charset="0"/>
          </a:endParaRPr>
        </a:p>
      </dgm:t>
    </dgm:pt>
    <dgm:pt modelId="{209DFF18-A012-45E3-9F82-7E9BA5D4FE08}" type="sibTrans" cxnId="{8DA1DF61-5DFE-44C4-800C-71423318B686}">
      <dgm:prSet/>
      <dgm:spPr/>
      <dgm:t>
        <a:bodyPr/>
        <a:lstStyle/>
        <a:p>
          <a:endParaRPr lang="es-EC">
            <a:latin typeface="Calibri" panose="020F0502020204030204" pitchFamily="34" charset="0"/>
          </a:endParaRPr>
        </a:p>
      </dgm:t>
    </dgm:pt>
    <dgm:pt modelId="{6C406177-962A-45E7-B998-60B20F3C036D}">
      <dgm:prSet/>
      <dgm:spPr/>
      <dgm:t>
        <a:bodyPr/>
        <a:lstStyle/>
        <a:p>
          <a:r>
            <a:rPr lang="es-EC" dirty="0" smtClean="0">
              <a:latin typeface="Calibri" panose="020F0502020204030204" pitchFamily="34" charset="0"/>
            </a:rPr>
            <a:t>No permita que el niño juegue, corra o se ría mientras come.</a:t>
          </a:r>
        </a:p>
      </dgm:t>
    </dgm:pt>
    <dgm:pt modelId="{2D62D586-B438-4DD4-9A30-821F94247162}" type="parTrans" cxnId="{6C2C5F22-D33F-4BDD-92A8-1A9A7BD868BB}">
      <dgm:prSet/>
      <dgm:spPr/>
      <dgm:t>
        <a:bodyPr/>
        <a:lstStyle/>
        <a:p>
          <a:endParaRPr lang="es-EC">
            <a:latin typeface="Calibri" panose="020F0502020204030204" pitchFamily="34" charset="0"/>
          </a:endParaRPr>
        </a:p>
      </dgm:t>
    </dgm:pt>
    <dgm:pt modelId="{7D8906EA-33DC-4AEC-AAE8-43851AD22128}" type="sibTrans" cxnId="{6C2C5F22-D33F-4BDD-92A8-1A9A7BD868BB}">
      <dgm:prSet/>
      <dgm:spPr/>
      <dgm:t>
        <a:bodyPr/>
        <a:lstStyle/>
        <a:p>
          <a:endParaRPr lang="es-EC">
            <a:latin typeface="Calibri" panose="020F0502020204030204" pitchFamily="34" charset="0"/>
          </a:endParaRPr>
        </a:p>
      </dgm:t>
    </dgm:pt>
    <dgm:pt modelId="{D53DD8F7-A56A-4575-9334-24D64EBF1E54}">
      <dgm:prSet/>
      <dgm:spPr/>
      <dgm:t>
        <a:bodyPr/>
        <a:lstStyle/>
        <a:p>
          <a:r>
            <a:rPr lang="es-EC" dirty="0" smtClean="0">
              <a:latin typeface="Calibri" panose="020F0502020204030204" pitchFamily="34" charset="0"/>
            </a:rPr>
            <a:t>Asegure piscinas, cisternas y estanques con una puerta o utilice un sistema de alarma.</a:t>
          </a:r>
        </a:p>
      </dgm:t>
    </dgm:pt>
    <dgm:pt modelId="{089C0B71-1027-40AA-A673-259DD76DF3AE}" type="parTrans" cxnId="{41B489FB-AEFE-4036-9B7E-21E679430561}">
      <dgm:prSet/>
      <dgm:spPr/>
      <dgm:t>
        <a:bodyPr/>
        <a:lstStyle/>
        <a:p>
          <a:endParaRPr lang="es-EC">
            <a:latin typeface="Calibri" panose="020F0502020204030204" pitchFamily="34" charset="0"/>
          </a:endParaRPr>
        </a:p>
      </dgm:t>
    </dgm:pt>
    <dgm:pt modelId="{9F1A6129-CD24-485D-A6AB-2CBBC9D02506}" type="sibTrans" cxnId="{41B489FB-AEFE-4036-9B7E-21E679430561}">
      <dgm:prSet/>
      <dgm:spPr/>
      <dgm:t>
        <a:bodyPr/>
        <a:lstStyle/>
        <a:p>
          <a:endParaRPr lang="es-EC">
            <a:latin typeface="Calibri" panose="020F0502020204030204" pitchFamily="34" charset="0"/>
          </a:endParaRPr>
        </a:p>
      </dgm:t>
    </dgm:pt>
    <dgm:pt modelId="{EB6CB3FC-E88B-439D-9466-98F760E5D65D}">
      <dgm:prSet/>
      <dgm:spPr/>
      <dgm:t>
        <a:bodyPr/>
        <a:lstStyle/>
        <a:p>
          <a:r>
            <a:rPr lang="es-EC" dirty="0" smtClean="0">
              <a:latin typeface="Calibri" panose="020F0502020204030204" pitchFamily="34" charset="0"/>
            </a:rPr>
            <a:t>No ingrese en mares y ríos si observa que existe demasiado movimiento en el agua.</a:t>
          </a:r>
        </a:p>
      </dgm:t>
    </dgm:pt>
    <dgm:pt modelId="{E9372A02-894C-4E4E-9DD7-E005FD6B7D6F}" type="parTrans" cxnId="{2E75B135-F3DB-41BB-9A02-3824CF7C1737}">
      <dgm:prSet/>
      <dgm:spPr/>
      <dgm:t>
        <a:bodyPr/>
        <a:lstStyle/>
        <a:p>
          <a:endParaRPr lang="es-EC">
            <a:latin typeface="Calibri" panose="020F0502020204030204" pitchFamily="34" charset="0"/>
          </a:endParaRPr>
        </a:p>
      </dgm:t>
    </dgm:pt>
    <dgm:pt modelId="{0D569738-0F1E-4104-A35D-A3C3020DBAAE}" type="sibTrans" cxnId="{2E75B135-F3DB-41BB-9A02-3824CF7C1737}">
      <dgm:prSet/>
      <dgm:spPr/>
      <dgm:t>
        <a:bodyPr/>
        <a:lstStyle/>
        <a:p>
          <a:endParaRPr lang="es-EC">
            <a:latin typeface="Calibri" panose="020F0502020204030204" pitchFamily="34" charset="0"/>
          </a:endParaRPr>
        </a:p>
      </dgm:t>
    </dgm:pt>
    <dgm:pt modelId="{E5A095A2-38C5-4D97-B156-0B759A75F341}" type="pres">
      <dgm:prSet presAssocID="{837986DC-3D8E-4A44-A144-529EE788876A}" presName="linear" presStyleCnt="0">
        <dgm:presLayoutVars>
          <dgm:animLvl val="lvl"/>
          <dgm:resizeHandles val="exact"/>
        </dgm:presLayoutVars>
      </dgm:prSet>
      <dgm:spPr/>
      <dgm:t>
        <a:bodyPr/>
        <a:lstStyle/>
        <a:p>
          <a:endParaRPr lang="es-EC"/>
        </a:p>
      </dgm:t>
    </dgm:pt>
    <dgm:pt modelId="{57236492-B995-437D-965E-2F0BE6778CC4}" type="pres">
      <dgm:prSet presAssocID="{6755DA6E-53BF-45DC-B27A-43748F5A441C}" presName="parentText" presStyleLbl="node1" presStyleIdx="0" presStyleCnt="2">
        <dgm:presLayoutVars>
          <dgm:chMax val="0"/>
          <dgm:bulletEnabled val="1"/>
        </dgm:presLayoutVars>
      </dgm:prSet>
      <dgm:spPr/>
      <dgm:t>
        <a:bodyPr/>
        <a:lstStyle/>
        <a:p>
          <a:endParaRPr lang="es-EC"/>
        </a:p>
      </dgm:t>
    </dgm:pt>
    <dgm:pt modelId="{1A5D4FB6-4C1B-45A8-BF01-3CC4ADDFE234}" type="pres">
      <dgm:prSet presAssocID="{6755DA6E-53BF-45DC-B27A-43748F5A441C}" presName="childText" presStyleLbl="revTx" presStyleIdx="0" presStyleCnt="2">
        <dgm:presLayoutVars>
          <dgm:bulletEnabled val="1"/>
        </dgm:presLayoutVars>
      </dgm:prSet>
      <dgm:spPr/>
      <dgm:t>
        <a:bodyPr/>
        <a:lstStyle/>
        <a:p>
          <a:endParaRPr lang="es-EC"/>
        </a:p>
      </dgm:t>
    </dgm:pt>
    <dgm:pt modelId="{D107F00F-788F-4CCA-A765-1A9D46666D15}" type="pres">
      <dgm:prSet presAssocID="{A46D31AB-B2B9-4EC6-AEBA-3911ECDF5207}" presName="parentText" presStyleLbl="node1" presStyleIdx="1" presStyleCnt="2">
        <dgm:presLayoutVars>
          <dgm:chMax val="0"/>
          <dgm:bulletEnabled val="1"/>
        </dgm:presLayoutVars>
      </dgm:prSet>
      <dgm:spPr/>
      <dgm:t>
        <a:bodyPr/>
        <a:lstStyle/>
        <a:p>
          <a:endParaRPr lang="es-EC"/>
        </a:p>
      </dgm:t>
    </dgm:pt>
    <dgm:pt modelId="{27146D73-5728-4BA7-9C6E-735544C359BC}" type="pres">
      <dgm:prSet presAssocID="{A46D31AB-B2B9-4EC6-AEBA-3911ECDF5207}" presName="childText" presStyleLbl="revTx" presStyleIdx="1" presStyleCnt="2">
        <dgm:presLayoutVars>
          <dgm:bulletEnabled val="1"/>
        </dgm:presLayoutVars>
      </dgm:prSet>
      <dgm:spPr/>
      <dgm:t>
        <a:bodyPr/>
        <a:lstStyle/>
        <a:p>
          <a:endParaRPr lang="es-EC"/>
        </a:p>
      </dgm:t>
    </dgm:pt>
  </dgm:ptLst>
  <dgm:cxnLst>
    <dgm:cxn modelId="{41B489FB-AEFE-4036-9B7E-21E679430561}" srcId="{A46D31AB-B2B9-4EC6-AEBA-3911ECDF5207}" destId="{D53DD8F7-A56A-4575-9334-24D64EBF1E54}" srcOrd="1" destOrd="0" parTransId="{089C0B71-1027-40AA-A673-259DD76DF3AE}" sibTransId="{9F1A6129-CD24-485D-A6AB-2CBBC9D02506}"/>
    <dgm:cxn modelId="{D66FD499-34C5-4940-9D0B-086309EA1BE3}" type="presOf" srcId="{837986DC-3D8E-4A44-A144-529EE788876A}" destId="{E5A095A2-38C5-4D97-B156-0B759A75F341}" srcOrd="0" destOrd="0" presId="urn:microsoft.com/office/officeart/2005/8/layout/vList2#3"/>
    <dgm:cxn modelId="{AEECB9B6-1C0A-43AF-A4E4-5F29D5FA2E63}" srcId="{837986DC-3D8E-4A44-A144-529EE788876A}" destId="{6755DA6E-53BF-45DC-B27A-43748F5A441C}" srcOrd="0" destOrd="0" parTransId="{367F8C98-882B-4E2D-93CA-F972878CE6EE}" sibTransId="{64B2E8E2-6118-44A7-95D5-6D9D5B3D6674}"/>
    <dgm:cxn modelId="{B693D3E2-E7FD-4FC2-9CDC-31E563ED9A4B}" type="presOf" srcId="{6C406177-962A-45E7-B998-60B20F3C036D}" destId="{1A5D4FB6-4C1B-45A8-BF01-3CC4ADDFE234}" srcOrd="0" destOrd="3" presId="urn:microsoft.com/office/officeart/2005/8/layout/vList2#3"/>
    <dgm:cxn modelId="{2E75B135-F3DB-41BB-9A02-3824CF7C1737}" srcId="{A46D31AB-B2B9-4EC6-AEBA-3911ECDF5207}" destId="{EB6CB3FC-E88B-439D-9466-98F760E5D65D}" srcOrd="2" destOrd="0" parTransId="{E9372A02-894C-4E4E-9DD7-E005FD6B7D6F}" sibTransId="{0D569738-0F1E-4104-A35D-A3C3020DBAAE}"/>
    <dgm:cxn modelId="{6C2C5F22-D33F-4BDD-92A8-1A9A7BD868BB}" srcId="{6755DA6E-53BF-45DC-B27A-43748F5A441C}" destId="{6C406177-962A-45E7-B998-60B20F3C036D}" srcOrd="3" destOrd="0" parTransId="{2D62D586-B438-4DD4-9A30-821F94247162}" sibTransId="{7D8906EA-33DC-4AEC-AAE8-43851AD22128}"/>
    <dgm:cxn modelId="{88D1D45B-4016-4971-B061-7820F90C5E56}" srcId="{837986DC-3D8E-4A44-A144-529EE788876A}" destId="{A46D31AB-B2B9-4EC6-AEBA-3911ECDF5207}" srcOrd="1" destOrd="0" parTransId="{4AB383CB-028A-48A7-84E4-B4027280D132}" sibTransId="{E8B038E2-B0A8-4864-BC32-BFC8EC442EEA}"/>
    <dgm:cxn modelId="{6041784F-E52A-4E6D-AD89-DBB6B7DE4167}" type="presOf" srcId="{2629EE51-A279-41B2-8124-6C6E92804963}" destId="{1A5D4FB6-4C1B-45A8-BF01-3CC4ADDFE234}" srcOrd="0" destOrd="0" presId="urn:microsoft.com/office/officeart/2005/8/layout/vList2#3"/>
    <dgm:cxn modelId="{BFA8DEA0-ECDE-4A47-886F-A1B7B1F963AC}" type="presOf" srcId="{B30A7090-F26F-4F63-8FFC-3D7DB4D55BD5}" destId="{1A5D4FB6-4C1B-45A8-BF01-3CC4ADDFE234}" srcOrd="0" destOrd="2" presId="urn:microsoft.com/office/officeart/2005/8/layout/vList2#3"/>
    <dgm:cxn modelId="{9E462201-820B-45D8-8F77-9898991F9344}" type="presOf" srcId="{F6B3F75B-91B0-4796-B5BC-9C94E3561DAE}" destId="{1A5D4FB6-4C1B-45A8-BF01-3CC4ADDFE234}" srcOrd="0" destOrd="1" presId="urn:microsoft.com/office/officeart/2005/8/layout/vList2#3"/>
    <dgm:cxn modelId="{D02A13B9-0D66-4AFB-B8EA-9010924225A4}" srcId="{6755DA6E-53BF-45DC-B27A-43748F5A441C}" destId="{2629EE51-A279-41B2-8124-6C6E92804963}" srcOrd="0" destOrd="0" parTransId="{584202E1-8E6A-40F5-B1C5-CA17C41C05A0}" sibTransId="{2E2DDD6B-6BC0-4411-BB8B-F59ECDAF4849}"/>
    <dgm:cxn modelId="{8DA1DF61-5DFE-44C4-800C-71423318B686}" srcId="{6755DA6E-53BF-45DC-B27A-43748F5A441C}" destId="{B30A7090-F26F-4F63-8FFC-3D7DB4D55BD5}" srcOrd="2" destOrd="0" parTransId="{A3D94BA1-CAC8-4768-981F-11D3F7034CEB}" sibTransId="{209DFF18-A012-45E3-9F82-7E9BA5D4FE08}"/>
    <dgm:cxn modelId="{0553AA77-7975-438B-B247-ED0B4CE7E3D6}" type="presOf" srcId="{A46D31AB-B2B9-4EC6-AEBA-3911ECDF5207}" destId="{D107F00F-788F-4CCA-A765-1A9D46666D15}" srcOrd="0" destOrd="0" presId="urn:microsoft.com/office/officeart/2005/8/layout/vList2#3"/>
    <dgm:cxn modelId="{AD540206-1DE4-41E9-BF86-BA98945F2F80}" type="presOf" srcId="{D53DD8F7-A56A-4575-9334-24D64EBF1E54}" destId="{27146D73-5728-4BA7-9C6E-735544C359BC}" srcOrd="0" destOrd="1" presId="urn:microsoft.com/office/officeart/2005/8/layout/vList2#3"/>
    <dgm:cxn modelId="{5DF95EB9-3792-4092-B0D8-94570AD85C0D}" srcId="{A46D31AB-B2B9-4EC6-AEBA-3911ECDF5207}" destId="{2A8F8F1B-FC40-4D6A-BF1C-9F46E57730CB}" srcOrd="0" destOrd="0" parTransId="{1696021A-C6A1-46EB-8772-1D09E9A00E92}" sibTransId="{9F322169-C976-408E-83BB-D884F2F8E9D6}"/>
    <dgm:cxn modelId="{4755838A-1F27-4469-90FD-35045F284E69}" srcId="{6755DA6E-53BF-45DC-B27A-43748F5A441C}" destId="{F6B3F75B-91B0-4796-B5BC-9C94E3561DAE}" srcOrd="1" destOrd="0" parTransId="{49383F3A-75DE-41F6-9EBC-AEE07BC3B13F}" sibTransId="{D4597A41-EA8A-4FD1-B7D0-E0A10C20473D}"/>
    <dgm:cxn modelId="{C1460D4E-03DF-416B-BB47-E45FF206D8F2}" type="presOf" srcId="{6755DA6E-53BF-45DC-B27A-43748F5A441C}" destId="{57236492-B995-437D-965E-2F0BE6778CC4}" srcOrd="0" destOrd="0" presId="urn:microsoft.com/office/officeart/2005/8/layout/vList2#3"/>
    <dgm:cxn modelId="{9A1DF78F-01FA-4287-BE40-C3FDC0FDF367}" type="presOf" srcId="{2A8F8F1B-FC40-4D6A-BF1C-9F46E57730CB}" destId="{27146D73-5728-4BA7-9C6E-735544C359BC}" srcOrd="0" destOrd="0" presId="urn:microsoft.com/office/officeart/2005/8/layout/vList2#3"/>
    <dgm:cxn modelId="{F35022B7-6DF3-4589-962C-0B3CC6E832F9}" type="presOf" srcId="{EB6CB3FC-E88B-439D-9466-98F760E5D65D}" destId="{27146D73-5728-4BA7-9C6E-735544C359BC}" srcOrd="0" destOrd="2" presId="urn:microsoft.com/office/officeart/2005/8/layout/vList2#3"/>
    <dgm:cxn modelId="{ED9C6649-84C6-4D35-9FDD-E02DA6D2AA5E}" type="presParOf" srcId="{E5A095A2-38C5-4D97-B156-0B759A75F341}" destId="{57236492-B995-437D-965E-2F0BE6778CC4}" srcOrd="0" destOrd="0" presId="urn:microsoft.com/office/officeart/2005/8/layout/vList2#3"/>
    <dgm:cxn modelId="{D0C3AD44-3583-41E9-88D9-559D3FE35DAC}" type="presParOf" srcId="{E5A095A2-38C5-4D97-B156-0B759A75F341}" destId="{1A5D4FB6-4C1B-45A8-BF01-3CC4ADDFE234}" srcOrd="1" destOrd="0" presId="urn:microsoft.com/office/officeart/2005/8/layout/vList2#3"/>
    <dgm:cxn modelId="{AECC65B4-0CA7-4268-917B-D93FF3EC87F0}" type="presParOf" srcId="{E5A095A2-38C5-4D97-B156-0B759A75F341}" destId="{D107F00F-788F-4CCA-A765-1A9D46666D15}" srcOrd="2" destOrd="0" presId="urn:microsoft.com/office/officeart/2005/8/layout/vList2#3"/>
    <dgm:cxn modelId="{999BB0AF-A4ED-4CAE-8A28-4A27A697EEDC}" type="presParOf" srcId="{E5A095A2-38C5-4D97-B156-0B759A75F341}" destId="{27146D73-5728-4BA7-9C6E-735544C359BC}" srcOrd="3" destOrd="0" presId="urn:microsoft.com/office/officeart/2005/8/layout/vList2#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B884477-3C69-4B69-B3F7-52DF5A1DF3A5}" type="doc">
      <dgm:prSet loTypeId="urn:microsoft.com/office/officeart/2005/8/layout/vList2#24" loCatId="list" qsTypeId="urn:microsoft.com/office/officeart/2005/8/quickstyle/simple1#15" qsCatId="simple" csTypeId="urn:microsoft.com/office/officeart/2005/8/colors/accent1_1#9" csCatId="accent1" phldr="1"/>
      <dgm:spPr/>
      <dgm:t>
        <a:bodyPr/>
        <a:lstStyle/>
        <a:p>
          <a:endParaRPr lang="es-ES"/>
        </a:p>
      </dgm:t>
    </dgm:pt>
    <dgm:pt modelId="{2D2D5325-5240-4C3D-BD73-2B07D31C9B46}">
      <dgm:prSet/>
      <dgm:spPr/>
      <dgm:t>
        <a:bodyPr/>
        <a:lstStyle/>
        <a:p>
          <a:r>
            <a:rPr lang="es-ES" b="1" dirty="0">
              <a:latin typeface="Calibri" panose="020F0502020204030204" pitchFamily="34" charset="0"/>
            </a:rPr>
            <a:t>PARO CARDIORESPIRATORIO.</a:t>
          </a:r>
          <a:endParaRPr lang="es-ES" dirty="0">
            <a:latin typeface="Calibri" panose="020F0502020204030204" pitchFamily="34" charset="0"/>
          </a:endParaRPr>
        </a:p>
      </dgm:t>
    </dgm:pt>
    <dgm:pt modelId="{D1B87815-1816-4897-9FEA-9C3D771C1074}" type="parTrans" cxnId="{CCD27A1E-6B5D-4989-BDAC-CAE697065FA5}">
      <dgm:prSet/>
      <dgm:spPr/>
      <dgm:t>
        <a:bodyPr/>
        <a:lstStyle/>
        <a:p>
          <a:endParaRPr lang="es-ES">
            <a:latin typeface="Calibri" panose="020F0502020204030204" pitchFamily="34" charset="0"/>
          </a:endParaRPr>
        </a:p>
      </dgm:t>
    </dgm:pt>
    <dgm:pt modelId="{1ACD0937-5A1B-4522-AD41-08E13F7D4E80}" type="sibTrans" cxnId="{CCD27A1E-6B5D-4989-BDAC-CAE697065FA5}">
      <dgm:prSet/>
      <dgm:spPr/>
      <dgm:t>
        <a:bodyPr/>
        <a:lstStyle/>
        <a:p>
          <a:endParaRPr lang="es-ES">
            <a:latin typeface="Calibri" panose="020F0502020204030204" pitchFamily="34" charset="0"/>
          </a:endParaRPr>
        </a:p>
      </dgm:t>
    </dgm:pt>
    <dgm:pt modelId="{34722270-1406-4C8E-951D-FB217070F479}">
      <dgm:prSet/>
      <dgm:spPr/>
      <dgm:t>
        <a:bodyPr/>
        <a:lstStyle/>
        <a:p>
          <a:r>
            <a:rPr lang="es-ES" b="1" dirty="0">
              <a:latin typeface="Calibri" panose="020F0502020204030204" pitchFamily="34" charset="0"/>
            </a:rPr>
            <a:t>COMPRESIONES TORÁCICAS</a:t>
          </a:r>
          <a:endParaRPr lang="es-ES" dirty="0">
            <a:latin typeface="Calibri" panose="020F0502020204030204" pitchFamily="34" charset="0"/>
          </a:endParaRPr>
        </a:p>
      </dgm:t>
    </dgm:pt>
    <dgm:pt modelId="{8F012F7F-2696-48B6-94EC-D60ADB37821B}" type="parTrans" cxnId="{2E1CAEB7-7633-46C3-BF00-9B22BDD87D24}">
      <dgm:prSet/>
      <dgm:spPr/>
      <dgm:t>
        <a:bodyPr/>
        <a:lstStyle/>
        <a:p>
          <a:endParaRPr lang="es-ES">
            <a:latin typeface="Calibri" panose="020F0502020204030204" pitchFamily="34" charset="0"/>
          </a:endParaRPr>
        </a:p>
      </dgm:t>
    </dgm:pt>
    <dgm:pt modelId="{212075DB-668E-4797-9CF3-5D3700DC0C83}" type="sibTrans" cxnId="{2E1CAEB7-7633-46C3-BF00-9B22BDD87D24}">
      <dgm:prSet/>
      <dgm:spPr/>
      <dgm:t>
        <a:bodyPr/>
        <a:lstStyle/>
        <a:p>
          <a:endParaRPr lang="es-ES">
            <a:latin typeface="Calibri" panose="020F0502020204030204" pitchFamily="34" charset="0"/>
          </a:endParaRPr>
        </a:p>
      </dgm:t>
    </dgm:pt>
    <dgm:pt modelId="{66C3A799-A346-4EB1-9FE4-3082A9BD08C5}">
      <dgm:prSet custT="1"/>
      <dgm:spPr/>
      <dgm:t>
        <a:bodyPr/>
        <a:lstStyle/>
        <a:p>
          <a:r>
            <a:rPr lang="es-ES" sz="2800" b="1" dirty="0">
              <a:latin typeface="Calibri" panose="020F0502020204030204" pitchFamily="34" charset="0"/>
            </a:rPr>
            <a:t>INICIAR      RCP </a:t>
          </a:r>
          <a:endParaRPr lang="es-ES" sz="2800" dirty="0">
            <a:latin typeface="Calibri" panose="020F0502020204030204" pitchFamily="34" charset="0"/>
          </a:endParaRPr>
        </a:p>
      </dgm:t>
    </dgm:pt>
    <dgm:pt modelId="{D01C5A84-3286-43B8-B0EB-EEB412933CD7}" type="parTrans" cxnId="{D24D10C3-73E5-4D43-9CC5-0094F9CDC82C}">
      <dgm:prSet/>
      <dgm:spPr/>
      <dgm:t>
        <a:bodyPr/>
        <a:lstStyle/>
        <a:p>
          <a:endParaRPr lang="es-ES">
            <a:latin typeface="Calibri" panose="020F0502020204030204" pitchFamily="34" charset="0"/>
          </a:endParaRPr>
        </a:p>
      </dgm:t>
    </dgm:pt>
    <dgm:pt modelId="{6C40D6BE-86C6-469C-9410-8048117DBDDD}" type="sibTrans" cxnId="{D24D10C3-73E5-4D43-9CC5-0094F9CDC82C}">
      <dgm:prSet/>
      <dgm:spPr/>
      <dgm:t>
        <a:bodyPr/>
        <a:lstStyle/>
        <a:p>
          <a:endParaRPr lang="es-ES">
            <a:latin typeface="Calibri" panose="020F0502020204030204" pitchFamily="34" charset="0"/>
          </a:endParaRPr>
        </a:p>
      </dgm:t>
    </dgm:pt>
    <dgm:pt modelId="{DE228F66-0602-4BD3-AC2E-5C0079925850}" type="pres">
      <dgm:prSet presAssocID="{FB884477-3C69-4B69-B3F7-52DF5A1DF3A5}" presName="linear" presStyleCnt="0">
        <dgm:presLayoutVars>
          <dgm:animLvl val="lvl"/>
          <dgm:resizeHandles val="exact"/>
        </dgm:presLayoutVars>
      </dgm:prSet>
      <dgm:spPr/>
      <dgm:t>
        <a:bodyPr/>
        <a:lstStyle/>
        <a:p>
          <a:endParaRPr lang="es-EC"/>
        </a:p>
      </dgm:t>
    </dgm:pt>
    <dgm:pt modelId="{3350BA49-D23E-4B85-A8AF-28E7DD541E1F}" type="pres">
      <dgm:prSet presAssocID="{2D2D5325-5240-4C3D-BD73-2B07D31C9B46}" presName="parentText" presStyleLbl="node1" presStyleIdx="0" presStyleCnt="3">
        <dgm:presLayoutVars>
          <dgm:chMax val="0"/>
          <dgm:bulletEnabled val="1"/>
        </dgm:presLayoutVars>
      </dgm:prSet>
      <dgm:spPr/>
      <dgm:t>
        <a:bodyPr/>
        <a:lstStyle/>
        <a:p>
          <a:endParaRPr lang="es-EC"/>
        </a:p>
      </dgm:t>
    </dgm:pt>
    <dgm:pt modelId="{7E1279F9-43FE-4034-84E1-F4908588693B}" type="pres">
      <dgm:prSet presAssocID="{1ACD0937-5A1B-4522-AD41-08E13F7D4E80}" presName="spacer" presStyleCnt="0"/>
      <dgm:spPr/>
    </dgm:pt>
    <dgm:pt modelId="{3A2D975C-BADC-4D84-8AF8-EFCE09134048}" type="pres">
      <dgm:prSet presAssocID="{34722270-1406-4C8E-951D-FB217070F479}" presName="parentText" presStyleLbl="node1" presStyleIdx="1" presStyleCnt="3" custLinFactY="101184" custLinFactNeighborY="200000">
        <dgm:presLayoutVars>
          <dgm:chMax val="0"/>
          <dgm:bulletEnabled val="1"/>
        </dgm:presLayoutVars>
      </dgm:prSet>
      <dgm:spPr/>
      <dgm:t>
        <a:bodyPr/>
        <a:lstStyle/>
        <a:p>
          <a:endParaRPr lang="es-EC"/>
        </a:p>
      </dgm:t>
    </dgm:pt>
    <dgm:pt modelId="{3AC9CE30-8134-4F36-91E4-1686C2C585E0}" type="pres">
      <dgm:prSet presAssocID="{212075DB-668E-4797-9CF3-5D3700DC0C83}" presName="spacer" presStyleCnt="0"/>
      <dgm:spPr/>
    </dgm:pt>
    <dgm:pt modelId="{3878396F-EE10-4B4C-88B6-B2619B53D237}" type="pres">
      <dgm:prSet presAssocID="{66C3A799-A346-4EB1-9FE4-3082A9BD08C5}" presName="parentText" presStyleLbl="node1" presStyleIdx="2" presStyleCnt="3" custLinFactY="-96961" custLinFactNeighborY="-100000">
        <dgm:presLayoutVars>
          <dgm:chMax val="0"/>
          <dgm:bulletEnabled val="1"/>
        </dgm:presLayoutVars>
      </dgm:prSet>
      <dgm:spPr/>
      <dgm:t>
        <a:bodyPr/>
        <a:lstStyle/>
        <a:p>
          <a:endParaRPr lang="es-EC"/>
        </a:p>
      </dgm:t>
    </dgm:pt>
  </dgm:ptLst>
  <dgm:cxnLst>
    <dgm:cxn modelId="{D24D10C3-73E5-4D43-9CC5-0094F9CDC82C}" srcId="{FB884477-3C69-4B69-B3F7-52DF5A1DF3A5}" destId="{66C3A799-A346-4EB1-9FE4-3082A9BD08C5}" srcOrd="2" destOrd="0" parTransId="{D01C5A84-3286-43B8-B0EB-EEB412933CD7}" sibTransId="{6C40D6BE-86C6-469C-9410-8048117DBDDD}"/>
    <dgm:cxn modelId="{2E1CAEB7-7633-46C3-BF00-9B22BDD87D24}" srcId="{FB884477-3C69-4B69-B3F7-52DF5A1DF3A5}" destId="{34722270-1406-4C8E-951D-FB217070F479}" srcOrd="1" destOrd="0" parTransId="{8F012F7F-2696-48B6-94EC-D60ADB37821B}" sibTransId="{212075DB-668E-4797-9CF3-5D3700DC0C83}"/>
    <dgm:cxn modelId="{FB744B3C-CA0E-4858-A89A-03996FC7DA4B}" type="presOf" srcId="{FB884477-3C69-4B69-B3F7-52DF5A1DF3A5}" destId="{DE228F66-0602-4BD3-AC2E-5C0079925850}" srcOrd="0" destOrd="0" presId="urn:microsoft.com/office/officeart/2005/8/layout/vList2#24"/>
    <dgm:cxn modelId="{BCD51104-B62C-49B1-A294-C29BD0FD3453}" type="presOf" srcId="{2D2D5325-5240-4C3D-BD73-2B07D31C9B46}" destId="{3350BA49-D23E-4B85-A8AF-28E7DD541E1F}" srcOrd="0" destOrd="0" presId="urn:microsoft.com/office/officeart/2005/8/layout/vList2#24"/>
    <dgm:cxn modelId="{CCD27A1E-6B5D-4989-BDAC-CAE697065FA5}" srcId="{FB884477-3C69-4B69-B3F7-52DF5A1DF3A5}" destId="{2D2D5325-5240-4C3D-BD73-2B07D31C9B46}" srcOrd="0" destOrd="0" parTransId="{D1B87815-1816-4897-9FEA-9C3D771C1074}" sibTransId="{1ACD0937-5A1B-4522-AD41-08E13F7D4E80}"/>
    <dgm:cxn modelId="{7AABD2D7-524A-490C-8F2B-3A93974C5280}" type="presOf" srcId="{66C3A799-A346-4EB1-9FE4-3082A9BD08C5}" destId="{3878396F-EE10-4B4C-88B6-B2619B53D237}" srcOrd="0" destOrd="0" presId="urn:microsoft.com/office/officeart/2005/8/layout/vList2#24"/>
    <dgm:cxn modelId="{DC5D9998-D36A-42B6-8F8D-7144C0AC337C}" type="presOf" srcId="{34722270-1406-4C8E-951D-FB217070F479}" destId="{3A2D975C-BADC-4D84-8AF8-EFCE09134048}" srcOrd="0" destOrd="0" presId="urn:microsoft.com/office/officeart/2005/8/layout/vList2#24"/>
    <dgm:cxn modelId="{40A584F0-86F6-487C-9AAB-405B79CFF010}" type="presParOf" srcId="{DE228F66-0602-4BD3-AC2E-5C0079925850}" destId="{3350BA49-D23E-4B85-A8AF-28E7DD541E1F}" srcOrd="0" destOrd="0" presId="urn:microsoft.com/office/officeart/2005/8/layout/vList2#24"/>
    <dgm:cxn modelId="{1DFE48D9-B570-4551-A5D5-5FCD782B7B33}" type="presParOf" srcId="{DE228F66-0602-4BD3-AC2E-5C0079925850}" destId="{7E1279F9-43FE-4034-84E1-F4908588693B}" srcOrd="1" destOrd="0" presId="urn:microsoft.com/office/officeart/2005/8/layout/vList2#24"/>
    <dgm:cxn modelId="{C15C8D71-54BA-4BBE-AA39-9898D9371D5A}" type="presParOf" srcId="{DE228F66-0602-4BD3-AC2E-5C0079925850}" destId="{3A2D975C-BADC-4D84-8AF8-EFCE09134048}" srcOrd="2" destOrd="0" presId="urn:microsoft.com/office/officeart/2005/8/layout/vList2#24"/>
    <dgm:cxn modelId="{E933657E-5D0D-4B29-B359-0E6BE18BE2BE}" type="presParOf" srcId="{DE228F66-0602-4BD3-AC2E-5C0079925850}" destId="{3AC9CE30-8134-4F36-91E4-1686C2C585E0}" srcOrd="3" destOrd="0" presId="urn:microsoft.com/office/officeart/2005/8/layout/vList2#24"/>
    <dgm:cxn modelId="{C7E7E8AF-95E7-4B37-A921-5EA2D499FC49}" type="presParOf" srcId="{DE228F66-0602-4BD3-AC2E-5C0079925850}" destId="{3878396F-EE10-4B4C-88B6-B2619B53D237}" srcOrd="4" destOrd="0" presId="urn:microsoft.com/office/officeart/2005/8/layout/vList2#2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7986DC-3D8E-4A44-A144-529EE788876A}" type="doc">
      <dgm:prSet loTypeId="urn:microsoft.com/office/officeart/2005/8/layout/vList2#4" loCatId="list" qsTypeId="urn:microsoft.com/office/officeart/2005/8/quickstyle/simple3#4" qsCatId="simple" csTypeId="urn:microsoft.com/office/officeart/2005/8/colors/colorful3#2" csCatId="colorful" phldr="1"/>
      <dgm:spPr/>
      <dgm:t>
        <a:bodyPr/>
        <a:lstStyle/>
        <a:p>
          <a:endParaRPr lang="es-EC"/>
        </a:p>
      </dgm:t>
    </dgm:pt>
    <dgm:pt modelId="{6755DA6E-53BF-45DC-B27A-43748F5A441C}">
      <dgm:prSet/>
      <dgm:spPr/>
      <dgm:t>
        <a:bodyPr/>
        <a:lstStyle/>
        <a:p>
          <a:pPr rtl="0"/>
          <a:r>
            <a:rPr lang="es-EC" dirty="0" smtClean="0">
              <a:latin typeface="Calibri" panose="020F0502020204030204" pitchFamily="34" charset="0"/>
            </a:rPr>
            <a:t>Medidas para la prevención de asfixia</a:t>
          </a:r>
          <a:endParaRPr lang="es-EC" b="1" dirty="0">
            <a:latin typeface="Calibri" panose="020F0502020204030204" pitchFamily="34" charset="0"/>
          </a:endParaRPr>
        </a:p>
      </dgm:t>
    </dgm:pt>
    <dgm:pt modelId="{367F8C98-882B-4E2D-93CA-F972878CE6EE}" type="parTrans" cxnId="{AEECB9B6-1C0A-43AF-A4E4-5F29D5FA2E63}">
      <dgm:prSet/>
      <dgm:spPr/>
      <dgm:t>
        <a:bodyPr/>
        <a:lstStyle/>
        <a:p>
          <a:endParaRPr lang="es-EC" b="1">
            <a:latin typeface="Calibri" panose="020F0502020204030204" pitchFamily="34" charset="0"/>
          </a:endParaRPr>
        </a:p>
      </dgm:t>
    </dgm:pt>
    <dgm:pt modelId="{64B2E8E2-6118-44A7-95D5-6D9D5B3D6674}" type="sibTrans" cxnId="{AEECB9B6-1C0A-43AF-A4E4-5F29D5FA2E63}">
      <dgm:prSet/>
      <dgm:spPr/>
      <dgm:t>
        <a:bodyPr/>
        <a:lstStyle/>
        <a:p>
          <a:endParaRPr lang="es-EC" b="1">
            <a:latin typeface="Calibri" panose="020F0502020204030204" pitchFamily="34" charset="0"/>
          </a:endParaRPr>
        </a:p>
      </dgm:t>
    </dgm:pt>
    <dgm:pt modelId="{2629EE51-A279-41B2-8124-6C6E92804963}">
      <dgm:prSet/>
      <dgm:spPr/>
      <dgm:t>
        <a:bodyPr/>
        <a:lstStyle/>
        <a:p>
          <a:pPr rtl="0"/>
          <a:r>
            <a:rPr lang="es-EC" dirty="0" smtClean="0">
              <a:latin typeface="Calibri" panose="020F0502020204030204" pitchFamily="34" charset="0"/>
            </a:rPr>
            <a:t>No permanezca o ingrese en espacios reducidos con poca ventilación o en los que se sospeche una alta concentración de gases nocivos.</a:t>
          </a:r>
          <a:endParaRPr lang="es-EC" b="1" dirty="0">
            <a:latin typeface="Calibri" panose="020F0502020204030204" pitchFamily="34" charset="0"/>
          </a:endParaRPr>
        </a:p>
      </dgm:t>
    </dgm:pt>
    <dgm:pt modelId="{584202E1-8E6A-40F5-B1C5-CA17C41C05A0}" type="parTrans" cxnId="{D02A13B9-0D66-4AFB-B8EA-9010924225A4}">
      <dgm:prSet/>
      <dgm:spPr/>
      <dgm:t>
        <a:bodyPr/>
        <a:lstStyle/>
        <a:p>
          <a:endParaRPr lang="es-EC" b="1">
            <a:latin typeface="Calibri" panose="020F0502020204030204" pitchFamily="34" charset="0"/>
          </a:endParaRPr>
        </a:p>
      </dgm:t>
    </dgm:pt>
    <dgm:pt modelId="{2E2DDD6B-6BC0-4411-BB8B-F59ECDAF4849}" type="sibTrans" cxnId="{D02A13B9-0D66-4AFB-B8EA-9010924225A4}">
      <dgm:prSet/>
      <dgm:spPr/>
      <dgm:t>
        <a:bodyPr/>
        <a:lstStyle/>
        <a:p>
          <a:endParaRPr lang="es-EC" b="1">
            <a:latin typeface="Calibri" panose="020F0502020204030204" pitchFamily="34" charset="0"/>
          </a:endParaRPr>
        </a:p>
      </dgm:t>
    </dgm:pt>
    <dgm:pt modelId="{A46D31AB-B2B9-4EC6-AEBA-3911ECDF5207}">
      <dgm:prSet/>
      <dgm:spPr/>
      <dgm:t>
        <a:bodyPr/>
        <a:lstStyle/>
        <a:p>
          <a:pPr rtl="0"/>
          <a:r>
            <a:rPr lang="es-EC" dirty="0" smtClean="0">
              <a:latin typeface="Calibri" panose="020F0502020204030204" pitchFamily="34" charset="0"/>
            </a:rPr>
            <a:t>Medidas para la prevención de caídas</a:t>
          </a:r>
          <a:endParaRPr lang="es-EC" b="1" dirty="0">
            <a:latin typeface="Calibri" panose="020F0502020204030204" pitchFamily="34" charset="0"/>
          </a:endParaRPr>
        </a:p>
      </dgm:t>
    </dgm:pt>
    <dgm:pt modelId="{4AB383CB-028A-48A7-84E4-B4027280D132}" type="parTrans" cxnId="{88D1D45B-4016-4971-B061-7820F90C5E56}">
      <dgm:prSet/>
      <dgm:spPr/>
      <dgm:t>
        <a:bodyPr/>
        <a:lstStyle/>
        <a:p>
          <a:endParaRPr lang="es-EC" b="1">
            <a:latin typeface="Calibri" panose="020F0502020204030204" pitchFamily="34" charset="0"/>
          </a:endParaRPr>
        </a:p>
      </dgm:t>
    </dgm:pt>
    <dgm:pt modelId="{E8B038E2-B0A8-4864-BC32-BFC8EC442EEA}" type="sibTrans" cxnId="{88D1D45B-4016-4971-B061-7820F90C5E56}">
      <dgm:prSet/>
      <dgm:spPr/>
      <dgm:t>
        <a:bodyPr/>
        <a:lstStyle/>
        <a:p>
          <a:endParaRPr lang="es-EC" b="1">
            <a:latin typeface="Calibri" panose="020F0502020204030204" pitchFamily="34" charset="0"/>
          </a:endParaRPr>
        </a:p>
      </dgm:t>
    </dgm:pt>
    <dgm:pt modelId="{2A8F8F1B-FC40-4D6A-BF1C-9F46E57730CB}">
      <dgm:prSet/>
      <dgm:spPr/>
      <dgm:t>
        <a:bodyPr/>
        <a:lstStyle/>
        <a:p>
          <a:pPr rtl="0"/>
          <a:r>
            <a:rPr lang="es-EC" dirty="0" smtClean="0">
              <a:latin typeface="Calibri" panose="020F0502020204030204" pitchFamily="34" charset="0"/>
            </a:rPr>
            <a:t>No permita que los niños y adultos mayores suban en a escaleras, sillas o muebles altos.</a:t>
          </a:r>
          <a:endParaRPr lang="es-EC" b="1" dirty="0">
            <a:latin typeface="Calibri" panose="020F0502020204030204" pitchFamily="34" charset="0"/>
          </a:endParaRPr>
        </a:p>
      </dgm:t>
    </dgm:pt>
    <dgm:pt modelId="{1696021A-C6A1-46EB-8772-1D09E9A00E92}" type="parTrans" cxnId="{5DF95EB9-3792-4092-B0D8-94570AD85C0D}">
      <dgm:prSet/>
      <dgm:spPr/>
      <dgm:t>
        <a:bodyPr/>
        <a:lstStyle/>
        <a:p>
          <a:endParaRPr lang="es-EC" b="1">
            <a:latin typeface="Calibri" panose="020F0502020204030204" pitchFamily="34" charset="0"/>
          </a:endParaRPr>
        </a:p>
      </dgm:t>
    </dgm:pt>
    <dgm:pt modelId="{9F322169-C976-408E-83BB-D884F2F8E9D6}" type="sibTrans" cxnId="{5DF95EB9-3792-4092-B0D8-94570AD85C0D}">
      <dgm:prSet/>
      <dgm:spPr/>
      <dgm:t>
        <a:bodyPr/>
        <a:lstStyle/>
        <a:p>
          <a:endParaRPr lang="es-EC" b="1">
            <a:latin typeface="Calibri" panose="020F0502020204030204" pitchFamily="34" charset="0"/>
          </a:endParaRPr>
        </a:p>
      </dgm:t>
    </dgm:pt>
    <dgm:pt modelId="{D91F9167-4EC7-4318-AD45-010658B2CA76}">
      <dgm:prSet/>
      <dgm:spPr/>
      <dgm:t>
        <a:bodyPr/>
        <a:lstStyle/>
        <a:p>
          <a:r>
            <a:rPr lang="es-EC" dirty="0" smtClean="0">
              <a:latin typeface="Calibri" panose="020F0502020204030204" pitchFamily="34" charset="0"/>
            </a:rPr>
            <a:t>No deje al alcance de los niños fundas plásticas, ni permita que ellos jueguen con estas.</a:t>
          </a:r>
        </a:p>
      </dgm:t>
    </dgm:pt>
    <dgm:pt modelId="{DFF2F90D-3B17-4A9F-9004-24FF1040F36C}" type="parTrans" cxnId="{1220CEF5-78FC-4F62-85A6-77A8DE377A8C}">
      <dgm:prSet/>
      <dgm:spPr/>
      <dgm:t>
        <a:bodyPr/>
        <a:lstStyle/>
        <a:p>
          <a:endParaRPr lang="es-EC">
            <a:latin typeface="Calibri" panose="020F0502020204030204" pitchFamily="34" charset="0"/>
          </a:endParaRPr>
        </a:p>
      </dgm:t>
    </dgm:pt>
    <dgm:pt modelId="{0CF4A91F-DC7D-4791-A9FC-FAD0CE10C909}" type="sibTrans" cxnId="{1220CEF5-78FC-4F62-85A6-77A8DE377A8C}">
      <dgm:prSet/>
      <dgm:spPr/>
      <dgm:t>
        <a:bodyPr/>
        <a:lstStyle/>
        <a:p>
          <a:endParaRPr lang="es-EC">
            <a:latin typeface="Calibri" panose="020F0502020204030204" pitchFamily="34" charset="0"/>
          </a:endParaRPr>
        </a:p>
      </dgm:t>
    </dgm:pt>
    <dgm:pt modelId="{69FFA015-CFD4-46A4-A8F4-ADC07181AB6C}">
      <dgm:prSet/>
      <dgm:spPr/>
      <dgm:t>
        <a:bodyPr/>
        <a:lstStyle/>
        <a:p>
          <a:r>
            <a:rPr lang="es-EC" dirty="0" smtClean="0">
              <a:latin typeface="Calibri" panose="020F0502020204030204" pitchFamily="34" charset="0"/>
            </a:rPr>
            <a:t>Verifique que las zonas donde se concentran bastantes personas estén adecuadamente ventiladas.</a:t>
          </a:r>
        </a:p>
      </dgm:t>
    </dgm:pt>
    <dgm:pt modelId="{38F24ECB-9EA3-43E1-8A56-AFD8DEB49FA2}" type="parTrans" cxnId="{20C55BCA-CB35-49B9-9004-542878CF20DA}">
      <dgm:prSet/>
      <dgm:spPr/>
      <dgm:t>
        <a:bodyPr/>
        <a:lstStyle/>
        <a:p>
          <a:endParaRPr lang="es-EC">
            <a:latin typeface="Calibri" panose="020F0502020204030204" pitchFamily="34" charset="0"/>
          </a:endParaRPr>
        </a:p>
      </dgm:t>
    </dgm:pt>
    <dgm:pt modelId="{02C4FA55-C63F-4864-B855-C7931FA87B5C}" type="sibTrans" cxnId="{20C55BCA-CB35-49B9-9004-542878CF20DA}">
      <dgm:prSet/>
      <dgm:spPr/>
      <dgm:t>
        <a:bodyPr/>
        <a:lstStyle/>
        <a:p>
          <a:endParaRPr lang="es-EC">
            <a:latin typeface="Calibri" panose="020F0502020204030204" pitchFamily="34" charset="0"/>
          </a:endParaRPr>
        </a:p>
      </dgm:t>
    </dgm:pt>
    <dgm:pt modelId="{77661FDA-3263-490E-A3E0-5F3BA98303D7}">
      <dgm:prSet/>
      <dgm:spPr/>
      <dgm:t>
        <a:bodyPr/>
        <a:lstStyle/>
        <a:p>
          <a:r>
            <a:rPr lang="es-EC" dirty="0" smtClean="0">
              <a:latin typeface="Calibri" panose="020F0502020204030204" pitchFamily="34" charset="0"/>
            </a:rPr>
            <a:t>Las sillas no deben tener ruedas, deben ser fijas y estables.</a:t>
          </a:r>
        </a:p>
      </dgm:t>
    </dgm:pt>
    <dgm:pt modelId="{EB410DBC-A6EF-40E5-ABAD-852CF4FB4166}" type="parTrans" cxnId="{DFFACBF8-90D2-4F16-AEC3-6BD2D6294501}">
      <dgm:prSet/>
      <dgm:spPr/>
      <dgm:t>
        <a:bodyPr/>
        <a:lstStyle/>
        <a:p>
          <a:endParaRPr lang="es-EC">
            <a:latin typeface="Calibri" panose="020F0502020204030204" pitchFamily="34" charset="0"/>
          </a:endParaRPr>
        </a:p>
      </dgm:t>
    </dgm:pt>
    <dgm:pt modelId="{7CFF5544-0A04-4125-88AD-99F0507DDDAD}" type="sibTrans" cxnId="{DFFACBF8-90D2-4F16-AEC3-6BD2D6294501}">
      <dgm:prSet/>
      <dgm:spPr/>
      <dgm:t>
        <a:bodyPr/>
        <a:lstStyle/>
        <a:p>
          <a:endParaRPr lang="es-EC">
            <a:latin typeface="Calibri" panose="020F0502020204030204" pitchFamily="34" charset="0"/>
          </a:endParaRPr>
        </a:p>
      </dgm:t>
    </dgm:pt>
    <dgm:pt modelId="{E5A095A2-38C5-4D97-B156-0B759A75F341}" type="pres">
      <dgm:prSet presAssocID="{837986DC-3D8E-4A44-A144-529EE788876A}" presName="linear" presStyleCnt="0">
        <dgm:presLayoutVars>
          <dgm:animLvl val="lvl"/>
          <dgm:resizeHandles val="exact"/>
        </dgm:presLayoutVars>
      </dgm:prSet>
      <dgm:spPr/>
      <dgm:t>
        <a:bodyPr/>
        <a:lstStyle/>
        <a:p>
          <a:endParaRPr lang="es-EC"/>
        </a:p>
      </dgm:t>
    </dgm:pt>
    <dgm:pt modelId="{57236492-B995-437D-965E-2F0BE6778CC4}" type="pres">
      <dgm:prSet presAssocID="{6755DA6E-53BF-45DC-B27A-43748F5A441C}" presName="parentText" presStyleLbl="node1" presStyleIdx="0" presStyleCnt="2">
        <dgm:presLayoutVars>
          <dgm:chMax val="0"/>
          <dgm:bulletEnabled val="1"/>
        </dgm:presLayoutVars>
      </dgm:prSet>
      <dgm:spPr/>
      <dgm:t>
        <a:bodyPr/>
        <a:lstStyle/>
        <a:p>
          <a:endParaRPr lang="es-EC"/>
        </a:p>
      </dgm:t>
    </dgm:pt>
    <dgm:pt modelId="{1A5D4FB6-4C1B-45A8-BF01-3CC4ADDFE234}" type="pres">
      <dgm:prSet presAssocID="{6755DA6E-53BF-45DC-B27A-43748F5A441C}" presName="childText" presStyleLbl="revTx" presStyleIdx="0" presStyleCnt="2">
        <dgm:presLayoutVars>
          <dgm:bulletEnabled val="1"/>
        </dgm:presLayoutVars>
      </dgm:prSet>
      <dgm:spPr/>
      <dgm:t>
        <a:bodyPr/>
        <a:lstStyle/>
        <a:p>
          <a:endParaRPr lang="es-EC"/>
        </a:p>
      </dgm:t>
    </dgm:pt>
    <dgm:pt modelId="{D107F00F-788F-4CCA-A765-1A9D46666D15}" type="pres">
      <dgm:prSet presAssocID="{A46D31AB-B2B9-4EC6-AEBA-3911ECDF5207}" presName="parentText" presStyleLbl="node1" presStyleIdx="1" presStyleCnt="2">
        <dgm:presLayoutVars>
          <dgm:chMax val="0"/>
          <dgm:bulletEnabled val="1"/>
        </dgm:presLayoutVars>
      </dgm:prSet>
      <dgm:spPr/>
      <dgm:t>
        <a:bodyPr/>
        <a:lstStyle/>
        <a:p>
          <a:endParaRPr lang="es-EC"/>
        </a:p>
      </dgm:t>
    </dgm:pt>
    <dgm:pt modelId="{27146D73-5728-4BA7-9C6E-735544C359BC}" type="pres">
      <dgm:prSet presAssocID="{A46D31AB-B2B9-4EC6-AEBA-3911ECDF5207}" presName="childText" presStyleLbl="revTx" presStyleIdx="1" presStyleCnt="2">
        <dgm:presLayoutVars>
          <dgm:bulletEnabled val="1"/>
        </dgm:presLayoutVars>
      </dgm:prSet>
      <dgm:spPr/>
      <dgm:t>
        <a:bodyPr/>
        <a:lstStyle/>
        <a:p>
          <a:endParaRPr lang="es-EC"/>
        </a:p>
      </dgm:t>
    </dgm:pt>
  </dgm:ptLst>
  <dgm:cxnLst>
    <dgm:cxn modelId="{DFFACBF8-90D2-4F16-AEC3-6BD2D6294501}" srcId="{A46D31AB-B2B9-4EC6-AEBA-3911ECDF5207}" destId="{77661FDA-3263-490E-A3E0-5F3BA98303D7}" srcOrd="1" destOrd="0" parTransId="{EB410DBC-A6EF-40E5-ABAD-852CF4FB4166}" sibTransId="{7CFF5544-0A04-4125-88AD-99F0507DDDAD}"/>
    <dgm:cxn modelId="{AEECB9B6-1C0A-43AF-A4E4-5F29D5FA2E63}" srcId="{837986DC-3D8E-4A44-A144-529EE788876A}" destId="{6755DA6E-53BF-45DC-B27A-43748F5A441C}" srcOrd="0" destOrd="0" parTransId="{367F8C98-882B-4E2D-93CA-F972878CE6EE}" sibTransId="{64B2E8E2-6118-44A7-95D5-6D9D5B3D6674}"/>
    <dgm:cxn modelId="{EE30A575-A6C8-4F03-ACFB-DF7C140D9E23}" type="presOf" srcId="{69FFA015-CFD4-46A4-A8F4-ADC07181AB6C}" destId="{1A5D4FB6-4C1B-45A8-BF01-3CC4ADDFE234}" srcOrd="0" destOrd="2" presId="urn:microsoft.com/office/officeart/2005/8/layout/vList2#4"/>
    <dgm:cxn modelId="{21779C18-6C32-4038-B493-01DB1CDE92EA}" type="presOf" srcId="{2629EE51-A279-41B2-8124-6C6E92804963}" destId="{1A5D4FB6-4C1B-45A8-BF01-3CC4ADDFE234}" srcOrd="0" destOrd="0" presId="urn:microsoft.com/office/officeart/2005/8/layout/vList2#4"/>
    <dgm:cxn modelId="{EC624B9C-30C9-434B-A392-387909038FF8}" type="presOf" srcId="{A46D31AB-B2B9-4EC6-AEBA-3911ECDF5207}" destId="{D107F00F-788F-4CCA-A765-1A9D46666D15}" srcOrd="0" destOrd="0" presId="urn:microsoft.com/office/officeart/2005/8/layout/vList2#4"/>
    <dgm:cxn modelId="{88D1D45B-4016-4971-B061-7820F90C5E56}" srcId="{837986DC-3D8E-4A44-A144-529EE788876A}" destId="{A46D31AB-B2B9-4EC6-AEBA-3911ECDF5207}" srcOrd="1" destOrd="0" parTransId="{4AB383CB-028A-48A7-84E4-B4027280D132}" sibTransId="{E8B038E2-B0A8-4864-BC32-BFC8EC442EEA}"/>
    <dgm:cxn modelId="{8766952E-3172-48D8-9A98-611259480E14}" type="presOf" srcId="{D91F9167-4EC7-4318-AD45-010658B2CA76}" destId="{1A5D4FB6-4C1B-45A8-BF01-3CC4ADDFE234}" srcOrd="0" destOrd="1" presId="urn:microsoft.com/office/officeart/2005/8/layout/vList2#4"/>
    <dgm:cxn modelId="{D02A13B9-0D66-4AFB-B8EA-9010924225A4}" srcId="{6755DA6E-53BF-45DC-B27A-43748F5A441C}" destId="{2629EE51-A279-41B2-8124-6C6E92804963}" srcOrd="0" destOrd="0" parTransId="{584202E1-8E6A-40F5-B1C5-CA17C41C05A0}" sibTransId="{2E2DDD6B-6BC0-4411-BB8B-F59ECDAF4849}"/>
    <dgm:cxn modelId="{801F3808-2BA6-4D84-AB4D-47BEEAD697E2}" type="presOf" srcId="{2A8F8F1B-FC40-4D6A-BF1C-9F46E57730CB}" destId="{27146D73-5728-4BA7-9C6E-735544C359BC}" srcOrd="0" destOrd="0" presId="urn:microsoft.com/office/officeart/2005/8/layout/vList2#4"/>
    <dgm:cxn modelId="{0BAEE054-70C9-4D19-8983-367425873314}" type="presOf" srcId="{6755DA6E-53BF-45DC-B27A-43748F5A441C}" destId="{57236492-B995-437D-965E-2F0BE6778CC4}" srcOrd="0" destOrd="0" presId="urn:microsoft.com/office/officeart/2005/8/layout/vList2#4"/>
    <dgm:cxn modelId="{1220CEF5-78FC-4F62-85A6-77A8DE377A8C}" srcId="{6755DA6E-53BF-45DC-B27A-43748F5A441C}" destId="{D91F9167-4EC7-4318-AD45-010658B2CA76}" srcOrd="1" destOrd="0" parTransId="{DFF2F90D-3B17-4A9F-9004-24FF1040F36C}" sibTransId="{0CF4A91F-DC7D-4791-A9FC-FAD0CE10C909}"/>
    <dgm:cxn modelId="{5DF95EB9-3792-4092-B0D8-94570AD85C0D}" srcId="{A46D31AB-B2B9-4EC6-AEBA-3911ECDF5207}" destId="{2A8F8F1B-FC40-4D6A-BF1C-9F46E57730CB}" srcOrd="0" destOrd="0" parTransId="{1696021A-C6A1-46EB-8772-1D09E9A00E92}" sibTransId="{9F322169-C976-408E-83BB-D884F2F8E9D6}"/>
    <dgm:cxn modelId="{20C55BCA-CB35-49B9-9004-542878CF20DA}" srcId="{6755DA6E-53BF-45DC-B27A-43748F5A441C}" destId="{69FFA015-CFD4-46A4-A8F4-ADC07181AB6C}" srcOrd="2" destOrd="0" parTransId="{38F24ECB-9EA3-43E1-8A56-AFD8DEB49FA2}" sibTransId="{02C4FA55-C63F-4864-B855-C7931FA87B5C}"/>
    <dgm:cxn modelId="{6F9C0185-547C-44DB-B8B1-55D656B31717}" type="presOf" srcId="{837986DC-3D8E-4A44-A144-529EE788876A}" destId="{E5A095A2-38C5-4D97-B156-0B759A75F341}" srcOrd="0" destOrd="0" presId="urn:microsoft.com/office/officeart/2005/8/layout/vList2#4"/>
    <dgm:cxn modelId="{0E687B1B-1EFC-4242-A70E-6D80E61C43F3}" type="presOf" srcId="{77661FDA-3263-490E-A3E0-5F3BA98303D7}" destId="{27146D73-5728-4BA7-9C6E-735544C359BC}" srcOrd="0" destOrd="1" presId="urn:microsoft.com/office/officeart/2005/8/layout/vList2#4"/>
    <dgm:cxn modelId="{2E863B37-457C-4B90-861A-CA6AFE12C922}" type="presParOf" srcId="{E5A095A2-38C5-4D97-B156-0B759A75F341}" destId="{57236492-B995-437D-965E-2F0BE6778CC4}" srcOrd="0" destOrd="0" presId="urn:microsoft.com/office/officeart/2005/8/layout/vList2#4"/>
    <dgm:cxn modelId="{14BF2B04-6D13-48FB-81D9-ADD34AB1E10C}" type="presParOf" srcId="{E5A095A2-38C5-4D97-B156-0B759A75F341}" destId="{1A5D4FB6-4C1B-45A8-BF01-3CC4ADDFE234}" srcOrd="1" destOrd="0" presId="urn:microsoft.com/office/officeart/2005/8/layout/vList2#4"/>
    <dgm:cxn modelId="{C03BFD98-AE53-4BAF-AADF-FDA98D0200FC}" type="presParOf" srcId="{E5A095A2-38C5-4D97-B156-0B759A75F341}" destId="{D107F00F-788F-4CCA-A765-1A9D46666D15}" srcOrd="2" destOrd="0" presId="urn:microsoft.com/office/officeart/2005/8/layout/vList2#4"/>
    <dgm:cxn modelId="{3A2D1185-D922-47C5-9B70-28997E49307F}" type="presParOf" srcId="{E5A095A2-38C5-4D97-B156-0B759A75F341}" destId="{27146D73-5728-4BA7-9C6E-735544C359BC}" srcOrd="3" destOrd="0" presId="urn:microsoft.com/office/officeart/2005/8/layout/vList2#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7986DC-3D8E-4A44-A144-529EE788876A}" type="doc">
      <dgm:prSet loTypeId="urn:microsoft.com/office/officeart/2005/8/layout/vList2#5" loCatId="list" qsTypeId="urn:microsoft.com/office/officeart/2005/8/quickstyle/simple3#5" qsCatId="simple" csTypeId="urn:microsoft.com/office/officeart/2005/8/colors/colorful3#3" csCatId="colorful" phldr="1"/>
      <dgm:spPr/>
      <dgm:t>
        <a:bodyPr/>
        <a:lstStyle/>
        <a:p>
          <a:endParaRPr lang="es-EC"/>
        </a:p>
      </dgm:t>
    </dgm:pt>
    <dgm:pt modelId="{6755DA6E-53BF-45DC-B27A-43748F5A441C}">
      <dgm:prSet/>
      <dgm:spPr/>
      <dgm:t>
        <a:bodyPr/>
        <a:lstStyle/>
        <a:p>
          <a:pPr rtl="0"/>
          <a:r>
            <a:rPr lang="es-EC" dirty="0" smtClean="0">
              <a:latin typeface="Calibri" panose="020F0502020204030204" pitchFamily="34" charset="0"/>
            </a:rPr>
            <a:t>PREVENCIÓN DE LESIONES</a:t>
          </a:r>
          <a:endParaRPr lang="es-EC" b="1" dirty="0">
            <a:latin typeface="Calibri" panose="020F0502020204030204" pitchFamily="34" charset="0"/>
          </a:endParaRPr>
        </a:p>
      </dgm:t>
    </dgm:pt>
    <dgm:pt modelId="{367F8C98-882B-4E2D-93CA-F972878CE6EE}" type="parTrans" cxnId="{AEECB9B6-1C0A-43AF-A4E4-5F29D5FA2E63}">
      <dgm:prSet/>
      <dgm:spPr/>
      <dgm:t>
        <a:bodyPr/>
        <a:lstStyle/>
        <a:p>
          <a:endParaRPr lang="es-EC" b="1">
            <a:latin typeface="Calibri" panose="020F0502020204030204" pitchFamily="34" charset="0"/>
          </a:endParaRPr>
        </a:p>
      </dgm:t>
    </dgm:pt>
    <dgm:pt modelId="{64B2E8E2-6118-44A7-95D5-6D9D5B3D6674}" type="sibTrans" cxnId="{AEECB9B6-1C0A-43AF-A4E4-5F29D5FA2E63}">
      <dgm:prSet/>
      <dgm:spPr/>
      <dgm:t>
        <a:bodyPr/>
        <a:lstStyle/>
        <a:p>
          <a:endParaRPr lang="es-EC" b="1">
            <a:latin typeface="Calibri" panose="020F0502020204030204" pitchFamily="34" charset="0"/>
          </a:endParaRPr>
        </a:p>
      </dgm:t>
    </dgm:pt>
    <dgm:pt modelId="{2629EE51-A279-41B2-8124-6C6E92804963}">
      <dgm:prSet/>
      <dgm:spPr/>
      <dgm:t>
        <a:bodyPr/>
        <a:lstStyle/>
        <a:p>
          <a:pPr rtl="0"/>
          <a:r>
            <a:rPr lang="es-EC" dirty="0" smtClean="0">
              <a:latin typeface="Calibri" panose="020F0502020204030204" pitchFamily="34" charset="0"/>
            </a:rPr>
            <a:t>Los pisos no deben ser superficies resbaladizas, de ser así coloque alfombras.</a:t>
          </a:r>
          <a:endParaRPr lang="es-EC" b="1" dirty="0">
            <a:latin typeface="Calibri" panose="020F0502020204030204" pitchFamily="34" charset="0"/>
          </a:endParaRPr>
        </a:p>
      </dgm:t>
    </dgm:pt>
    <dgm:pt modelId="{584202E1-8E6A-40F5-B1C5-CA17C41C05A0}" type="parTrans" cxnId="{D02A13B9-0D66-4AFB-B8EA-9010924225A4}">
      <dgm:prSet/>
      <dgm:spPr/>
      <dgm:t>
        <a:bodyPr/>
        <a:lstStyle/>
        <a:p>
          <a:endParaRPr lang="es-EC" b="1">
            <a:latin typeface="Calibri" panose="020F0502020204030204" pitchFamily="34" charset="0"/>
          </a:endParaRPr>
        </a:p>
      </dgm:t>
    </dgm:pt>
    <dgm:pt modelId="{2E2DDD6B-6BC0-4411-BB8B-F59ECDAF4849}" type="sibTrans" cxnId="{D02A13B9-0D66-4AFB-B8EA-9010924225A4}">
      <dgm:prSet/>
      <dgm:spPr/>
      <dgm:t>
        <a:bodyPr/>
        <a:lstStyle/>
        <a:p>
          <a:endParaRPr lang="es-EC" b="1">
            <a:latin typeface="Calibri" panose="020F0502020204030204" pitchFamily="34" charset="0"/>
          </a:endParaRPr>
        </a:p>
      </dgm:t>
    </dgm:pt>
    <dgm:pt modelId="{A46D31AB-B2B9-4EC6-AEBA-3911ECDF5207}">
      <dgm:prSet/>
      <dgm:spPr/>
      <dgm:t>
        <a:bodyPr/>
        <a:lstStyle/>
        <a:p>
          <a:pPr rtl="0"/>
          <a:r>
            <a:rPr lang="es-EC" dirty="0" smtClean="0">
              <a:latin typeface="Calibri" panose="020F0502020204030204" pitchFamily="34" charset="0"/>
            </a:rPr>
            <a:t>Medidas para la prevención de accidentes de tránsito</a:t>
          </a:r>
          <a:endParaRPr lang="es-EC" b="1" dirty="0">
            <a:latin typeface="Calibri" panose="020F0502020204030204" pitchFamily="34" charset="0"/>
          </a:endParaRPr>
        </a:p>
      </dgm:t>
    </dgm:pt>
    <dgm:pt modelId="{4AB383CB-028A-48A7-84E4-B4027280D132}" type="parTrans" cxnId="{88D1D45B-4016-4971-B061-7820F90C5E56}">
      <dgm:prSet/>
      <dgm:spPr/>
      <dgm:t>
        <a:bodyPr/>
        <a:lstStyle/>
        <a:p>
          <a:endParaRPr lang="es-EC" b="1">
            <a:latin typeface="Calibri" panose="020F0502020204030204" pitchFamily="34" charset="0"/>
          </a:endParaRPr>
        </a:p>
      </dgm:t>
    </dgm:pt>
    <dgm:pt modelId="{E8B038E2-B0A8-4864-BC32-BFC8EC442EEA}" type="sibTrans" cxnId="{88D1D45B-4016-4971-B061-7820F90C5E56}">
      <dgm:prSet/>
      <dgm:spPr/>
      <dgm:t>
        <a:bodyPr/>
        <a:lstStyle/>
        <a:p>
          <a:endParaRPr lang="es-EC" b="1">
            <a:latin typeface="Calibri" panose="020F0502020204030204" pitchFamily="34" charset="0"/>
          </a:endParaRPr>
        </a:p>
      </dgm:t>
    </dgm:pt>
    <dgm:pt modelId="{2A8F8F1B-FC40-4D6A-BF1C-9F46E57730CB}">
      <dgm:prSet/>
      <dgm:spPr/>
      <dgm:t>
        <a:bodyPr/>
        <a:lstStyle/>
        <a:p>
          <a:pPr rtl="0"/>
          <a:r>
            <a:rPr lang="es-EC" dirty="0" smtClean="0">
              <a:latin typeface="Calibri" panose="020F0502020204030204" pitchFamily="34" charset="0"/>
            </a:rPr>
            <a:t>Conduzca siempre con precaución y respete las normas de tránsito.</a:t>
          </a:r>
          <a:endParaRPr lang="es-EC" b="1" dirty="0">
            <a:latin typeface="Calibri" panose="020F0502020204030204" pitchFamily="34" charset="0"/>
          </a:endParaRPr>
        </a:p>
      </dgm:t>
    </dgm:pt>
    <dgm:pt modelId="{1696021A-C6A1-46EB-8772-1D09E9A00E92}" type="parTrans" cxnId="{5DF95EB9-3792-4092-B0D8-94570AD85C0D}">
      <dgm:prSet/>
      <dgm:spPr/>
      <dgm:t>
        <a:bodyPr/>
        <a:lstStyle/>
        <a:p>
          <a:endParaRPr lang="es-EC" b="1">
            <a:latin typeface="Calibri" panose="020F0502020204030204" pitchFamily="34" charset="0"/>
          </a:endParaRPr>
        </a:p>
      </dgm:t>
    </dgm:pt>
    <dgm:pt modelId="{9F322169-C976-408E-83BB-D884F2F8E9D6}" type="sibTrans" cxnId="{5DF95EB9-3792-4092-B0D8-94570AD85C0D}">
      <dgm:prSet/>
      <dgm:spPr/>
      <dgm:t>
        <a:bodyPr/>
        <a:lstStyle/>
        <a:p>
          <a:endParaRPr lang="es-EC" b="1">
            <a:latin typeface="Calibri" panose="020F0502020204030204" pitchFamily="34" charset="0"/>
          </a:endParaRPr>
        </a:p>
      </dgm:t>
    </dgm:pt>
    <dgm:pt modelId="{C93C7E47-A3CF-438B-BD94-3A216A89AA82}">
      <dgm:prSet/>
      <dgm:spPr/>
      <dgm:t>
        <a:bodyPr/>
        <a:lstStyle/>
        <a:p>
          <a:r>
            <a:rPr lang="es-EC" dirty="0" smtClean="0">
              <a:latin typeface="Calibri" panose="020F0502020204030204" pitchFamily="34" charset="0"/>
            </a:rPr>
            <a:t>Evite colocar objetos voluminosos en los lugares por donde más transita.</a:t>
          </a:r>
        </a:p>
      </dgm:t>
    </dgm:pt>
    <dgm:pt modelId="{014E3CC3-E821-4F5A-B9CA-A24CC8E893CF}" type="parTrans" cxnId="{38375FBD-AB6B-4E00-A782-60BE901E7001}">
      <dgm:prSet/>
      <dgm:spPr/>
      <dgm:t>
        <a:bodyPr/>
        <a:lstStyle/>
        <a:p>
          <a:endParaRPr lang="es-EC">
            <a:latin typeface="Calibri" panose="020F0502020204030204" pitchFamily="34" charset="0"/>
          </a:endParaRPr>
        </a:p>
      </dgm:t>
    </dgm:pt>
    <dgm:pt modelId="{E7ADEF35-EF12-4C03-B133-3335F6EF7FF4}" type="sibTrans" cxnId="{38375FBD-AB6B-4E00-A782-60BE901E7001}">
      <dgm:prSet/>
      <dgm:spPr/>
      <dgm:t>
        <a:bodyPr/>
        <a:lstStyle/>
        <a:p>
          <a:endParaRPr lang="es-EC">
            <a:latin typeface="Calibri" panose="020F0502020204030204" pitchFamily="34" charset="0"/>
          </a:endParaRPr>
        </a:p>
      </dgm:t>
    </dgm:pt>
    <dgm:pt modelId="{C73EBAC9-CFE2-4091-A92A-4F59C8A579D6}">
      <dgm:prSet/>
      <dgm:spPr/>
      <dgm:t>
        <a:bodyPr/>
        <a:lstStyle/>
        <a:p>
          <a:r>
            <a:rPr lang="es-EC" dirty="0" smtClean="0">
              <a:latin typeface="Calibri" panose="020F0502020204030204" pitchFamily="34" charset="0"/>
            </a:rPr>
            <a:t>Si usa una silla o una escalera para ganar altura, asegúrese de que alguien lo ayude.</a:t>
          </a:r>
        </a:p>
      </dgm:t>
    </dgm:pt>
    <dgm:pt modelId="{28055790-ECB9-4377-9D44-C8E3963D1D8B}" type="parTrans" cxnId="{36CC9895-24DF-4D79-B30D-EC720D516BA3}">
      <dgm:prSet/>
      <dgm:spPr/>
      <dgm:t>
        <a:bodyPr/>
        <a:lstStyle/>
        <a:p>
          <a:endParaRPr lang="es-EC">
            <a:latin typeface="Calibri" panose="020F0502020204030204" pitchFamily="34" charset="0"/>
          </a:endParaRPr>
        </a:p>
      </dgm:t>
    </dgm:pt>
    <dgm:pt modelId="{ED29A2DA-7041-45F9-B453-144E17C7D4E9}" type="sibTrans" cxnId="{36CC9895-24DF-4D79-B30D-EC720D516BA3}">
      <dgm:prSet/>
      <dgm:spPr/>
      <dgm:t>
        <a:bodyPr/>
        <a:lstStyle/>
        <a:p>
          <a:endParaRPr lang="es-EC">
            <a:latin typeface="Calibri" panose="020F0502020204030204" pitchFamily="34" charset="0"/>
          </a:endParaRPr>
        </a:p>
      </dgm:t>
    </dgm:pt>
    <dgm:pt modelId="{6B8331EC-BCDF-41FB-8188-6B147F6BF9DF}">
      <dgm:prSet/>
      <dgm:spPr/>
      <dgm:t>
        <a:bodyPr/>
        <a:lstStyle/>
        <a:p>
          <a:r>
            <a:rPr lang="es-EC" dirty="0" smtClean="0">
              <a:latin typeface="Calibri" panose="020F0502020204030204" pitchFamily="34" charset="0"/>
            </a:rPr>
            <a:t>Utilice siempre el cinturón de seguridad y verifique que esté colocado correctamente.</a:t>
          </a:r>
        </a:p>
      </dgm:t>
    </dgm:pt>
    <dgm:pt modelId="{C3DF24C3-5763-4275-84CC-5BD1C5D4F3F6}" type="parTrans" cxnId="{2CB649A9-0912-4C44-89E2-94741D1A6508}">
      <dgm:prSet/>
      <dgm:spPr/>
      <dgm:t>
        <a:bodyPr/>
        <a:lstStyle/>
        <a:p>
          <a:endParaRPr lang="es-EC">
            <a:latin typeface="Calibri" panose="020F0502020204030204" pitchFamily="34" charset="0"/>
          </a:endParaRPr>
        </a:p>
      </dgm:t>
    </dgm:pt>
    <dgm:pt modelId="{013BCEDD-F768-4488-B966-3FC752FBFA8D}" type="sibTrans" cxnId="{2CB649A9-0912-4C44-89E2-94741D1A6508}">
      <dgm:prSet/>
      <dgm:spPr/>
      <dgm:t>
        <a:bodyPr/>
        <a:lstStyle/>
        <a:p>
          <a:endParaRPr lang="es-EC">
            <a:latin typeface="Calibri" panose="020F0502020204030204" pitchFamily="34" charset="0"/>
          </a:endParaRPr>
        </a:p>
      </dgm:t>
    </dgm:pt>
    <dgm:pt modelId="{593A5A9A-5383-4C4F-9E4C-F270790782CF}">
      <dgm:prSet/>
      <dgm:spPr/>
      <dgm:t>
        <a:bodyPr/>
        <a:lstStyle/>
        <a:p>
          <a:r>
            <a:rPr lang="es-EC" dirty="0" smtClean="0">
              <a:latin typeface="Calibri" panose="020F0502020204030204" pitchFamily="34" charset="0"/>
            </a:rPr>
            <a:t>No permita que los niños viajen en la parte delantera del vehículo.</a:t>
          </a:r>
        </a:p>
      </dgm:t>
    </dgm:pt>
    <dgm:pt modelId="{ED47680C-36E8-4C80-8F1C-D64F577FD886}" type="parTrans" cxnId="{0E32C528-7A14-4CFF-8D13-D130F5F193BB}">
      <dgm:prSet/>
      <dgm:spPr/>
      <dgm:t>
        <a:bodyPr/>
        <a:lstStyle/>
        <a:p>
          <a:endParaRPr lang="es-EC">
            <a:latin typeface="Calibri" panose="020F0502020204030204" pitchFamily="34" charset="0"/>
          </a:endParaRPr>
        </a:p>
      </dgm:t>
    </dgm:pt>
    <dgm:pt modelId="{FE8A2636-0111-4BB2-80A5-51BA3D014DCF}" type="sibTrans" cxnId="{0E32C528-7A14-4CFF-8D13-D130F5F193BB}">
      <dgm:prSet/>
      <dgm:spPr/>
      <dgm:t>
        <a:bodyPr/>
        <a:lstStyle/>
        <a:p>
          <a:endParaRPr lang="es-EC">
            <a:latin typeface="Calibri" panose="020F0502020204030204" pitchFamily="34" charset="0"/>
          </a:endParaRPr>
        </a:p>
      </dgm:t>
    </dgm:pt>
    <dgm:pt modelId="{F2BD5243-73D5-47F1-B589-BD9A40FD95F8}">
      <dgm:prSet/>
      <dgm:spPr/>
      <dgm:t>
        <a:bodyPr/>
        <a:lstStyle/>
        <a:p>
          <a:r>
            <a:rPr lang="es-EC" dirty="0" smtClean="0">
              <a:latin typeface="Calibri" panose="020F0502020204030204" pitchFamily="34" charset="0"/>
            </a:rPr>
            <a:t>Utilice el asiento de seguridad para niños pequeños, colóquelo en el asiento trasero del auto.</a:t>
          </a:r>
        </a:p>
      </dgm:t>
    </dgm:pt>
    <dgm:pt modelId="{4B93897B-E3C8-42DC-B2A9-C50019DF02F6}" type="parTrans" cxnId="{4A6AA9EE-F2F5-40B6-AC59-14A45BB3D77E}">
      <dgm:prSet/>
      <dgm:spPr/>
      <dgm:t>
        <a:bodyPr/>
        <a:lstStyle/>
        <a:p>
          <a:endParaRPr lang="es-EC">
            <a:latin typeface="Calibri" panose="020F0502020204030204" pitchFamily="34" charset="0"/>
          </a:endParaRPr>
        </a:p>
      </dgm:t>
    </dgm:pt>
    <dgm:pt modelId="{59E76EA8-6A0C-4580-957F-0CD8EDC8B114}" type="sibTrans" cxnId="{4A6AA9EE-F2F5-40B6-AC59-14A45BB3D77E}">
      <dgm:prSet/>
      <dgm:spPr/>
      <dgm:t>
        <a:bodyPr/>
        <a:lstStyle/>
        <a:p>
          <a:endParaRPr lang="es-EC">
            <a:latin typeface="Calibri" panose="020F0502020204030204" pitchFamily="34" charset="0"/>
          </a:endParaRPr>
        </a:p>
      </dgm:t>
    </dgm:pt>
    <dgm:pt modelId="{C33CCECD-9EC6-4C75-BED5-3ABE8BD6DF03}">
      <dgm:prSet/>
      <dgm:spPr/>
      <dgm:t>
        <a:bodyPr/>
        <a:lstStyle/>
        <a:p>
          <a:r>
            <a:rPr lang="es-EC" dirty="0" smtClean="0">
              <a:latin typeface="Calibri" panose="020F0502020204030204" pitchFamily="34" charset="0"/>
            </a:rPr>
            <a:t>No permita que una persona sin adiestramiento conduzca un vehículo.</a:t>
          </a:r>
        </a:p>
      </dgm:t>
    </dgm:pt>
    <dgm:pt modelId="{76A142E3-4ACD-461D-84A4-8A171EE43CE7}" type="parTrans" cxnId="{F7DF45A6-AEA0-407B-BE5E-323D3D0B2AC5}">
      <dgm:prSet/>
      <dgm:spPr/>
      <dgm:t>
        <a:bodyPr/>
        <a:lstStyle/>
        <a:p>
          <a:endParaRPr lang="es-EC">
            <a:latin typeface="Calibri" panose="020F0502020204030204" pitchFamily="34" charset="0"/>
          </a:endParaRPr>
        </a:p>
      </dgm:t>
    </dgm:pt>
    <dgm:pt modelId="{E36245DC-C83C-4219-A2AE-3B7E31FA6737}" type="sibTrans" cxnId="{F7DF45A6-AEA0-407B-BE5E-323D3D0B2AC5}">
      <dgm:prSet/>
      <dgm:spPr/>
      <dgm:t>
        <a:bodyPr/>
        <a:lstStyle/>
        <a:p>
          <a:endParaRPr lang="es-EC">
            <a:latin typeface="Calibri" panose="020F0502020204030204" pitchFamily="34" charset="0"/>
          </a:endParaRPr>
        </a:p>
      </dgm:t>
    </dgm:pt>
    <dgm:pt modelId="{EE9EEEEC-0C8F-40C3-8961-01D04A57F910}">
      <dgm:prSet/>
      <dgm:spPr/>
      <dgm:t>
        <a:bodyPr/>
        <a:lstStyle/>
        <a:p>
          <a:r>
            <a:rPr lang="es-EC" dirty="0" smtClean="0">
              <a:latin typeface="Calibri" panose="020F0502020204030204" pitchFamily="34" charset="0"/>
            </a:rPr>
            <a:t>No conduzca si ha consumido alcohol, sustancias psicotrópicas o estupefacientes.</a:t>
          </a:r>
        </a:p>
      </dgm:t>
    </dgm:pt>
    <dgm:pt modelId="{5332E163-2557-419E-AAB1-95F16EBB7D06}" type="parTrans" cxnId="{20F6212B-06D6-47A6-B435-A814DA27270E}">
      <dgm:prSet/>
      <dgm:spPr/>
      <dgm:t>
        <a:bodyPr/>
        <a:lstStyle/>
        <a:p>
          <a:endParaRPr lang="es-EC">
            <a:latin typeface="Calibri" panose="020F0502020204030204" pitchFamily="34" charset="0"/>
          </a:endParaRPr>
        </a:p>
      </dgm:t>
    </dgm:pt>
    <dgm:pt modelId="{E156927D-3AFD-42A8-A031-B2EBAF6CAA62}" type="sibTrans" cxnId="{20F6212B-06D6-47A6-B435-A814DA27270E}">
      <dgm:prSet/>
      <dgm:spPr/>
      <dgm:t>
        <a:bodyPr/>
        <a:lstStyle/>
        <a:p>
          <a:endParaRPr lang="es-EC">
            <a:latin typeface="Calibri" panose="020F0502020204030204" pitchFamily="34" charset="0"/>
          </a:endParaRPr>
        </a:p>
      </dgm:t>
    </dgm:pt>
    <dgm:pt modelId="{58D1BBB8-0B48-4734-A842-D481FD64CCAB}">
      <dgm:prSet/>
      <dgm:spPr/>
      <dgm:t>
        <a:bodyPr/>
        <a:lstStyle/>
        <a:p>
          <a:r>
            <a:rPr lang="es-EC" dirty="0" smtClean="0">
              <a:latin typeface="Calibri" panose="020F0502020204030204" pitchFamily="34" charset="0"/>
            </a:rPr>
            <a:t>No utilice el teléfono celular ni se distraiga mientras conduce.</a:t>
          </a:r>
        </a:p>
      </dgm:t>
    </dgm:pt>
    <dgm:pt modelId="{893E00D3-1908-4E40-8518-27AF74028A84}" type="parTrans" cxnId="{9A49171F-BF40-4ABD-B1D8-B6F34E32C94A}">
      <dgm:prSet/>
      <dgm:spPr/>
      <dgm:t>
        <a:bodyPr/>
        <a:lstStyle/>
        <a:p>
          <a:endParaRPr lang="es-EC">
            <a:latin typeface="Calibri" panose="020F0502020204030204" pitchFamily="34" charset="0"/>
          </a:endParaRPr>
        </a:p>
      </dgm:t>
    </dgm:pt>
    <dgm:pt modelId="{FC46BC56-5581-4518-98A1-2A8A6EBE603B}" type="sibTrans" cxnId="{9A49171F-BF40-4ABD-B1D8-B6F34E32C94A}">
      <dgm:prSet/>
      <dgm:spPr/>
      <dgm:t>
        <a:bodyPr/>
        <a:lstStyle/>
        <a:p>
          <a:endParaRPr lang="es-EC">
            <a:latin typeface="Calibri" panose="020F0502020204030204" pitchFamily="34" charset="0"/>
          </a:endParaRPr>
        </a:p>
      </dgm:t>
    </dgm:pt>
    <dgm:pt modelId="{FA0710EC-F929-4AB3-868E-EE3CB215C321}">
      <dgm:prSet/>
      <dgm:spPr/>
      <dgm:t>
        <a:bodyPr/>
        <a:lstStyle/>
        <a:p>
          <a:r>
            <a:rPr lang="es-EC" dirty="0" smtClean="0">
              <a:latin typeface="Calibri" panose="020F0502020204030204" pitchFamily="34" charset="0"/>
            </a:rPr>
            <a:t>Realice una revisión y mantenimiento del vehículo periódicamente</a:t>
          </a:r>
          <a:endParaRPr lang="es-EC" dirty="0">
            <a:latin typeface="Calibri" panose="020F0502020204030204" pitchFamily="34" charset="0"/>
          </a:endParaRPr>
        </a:p>
      </dgm:t>
    </dgm:pt>
    <dgm:pt modelId="{2B47198E-9CA1-4FA8-AB39-F8824D8FBAD6}" type="parTrans" cxnId="{A42A47E7-5C9C-491B-84B3-0BE96B2E8B1A}">
      <dgm:prSet/>
      <dgm:spPr/>
      <dgm:t>
        <a:bodyPr/>
        <a:lstStyle/>
        <a:p>
          <a:endParaRPr lang="es-EC">
            <a:latin typeface="Calibri" panose="020F0502020204030204" pitchFamily="34" charset="0"/>
          </a:endParaRPr>
        </a:p>
      </dgm:t>
    </dgm:pt>
    <dgm:pt modelId="{48303C12-4226-4891-BD44-050727CC9C28}" type="sibTrans" cxnId="{A42A47E7-5C9C-491B-84B3-0BE96B2E8B1A}">
      <dgm:prSet/>
      <dgm:spPr/>
      <dgm:t>
        <a:bodyPr/>
        <a:lstStyle/>
        <a:p>
          <a:endParaRPr lang="es-EC">
            <a:latin typeface="Calibri" panose="020F0502020204030204" pitchFamily="34" charset="0"/>
          </a:endParaRPr>
        </a:p>
      </dgm:t>
    </dgm:pt>
    <dgm:pt modelId="{E5A095A2-38C5-4D97-B156-0B759A75F341}" type="pres">
      <dgm:prSet presAssocID="{837986DC-3D8E-4A44-A144-529EE788876A}" presName="linear" presStyleCnt="0">
        <dgm:presLayoutVars>
          <dgm:animLvl val="lvl"/>
          <dgm:resizeHandles val="exact"/>
        </dgm:presLayoutVars>
      </dgm:prSet>
      <dgm:spPr/>
      <dgm:t>
        <a:bodyPr/>
        <a:lstStyle/>
        <a:p>
          <a:endParaRPr lang="es-EC"/>
        </a:p>
      </dgm:t>
    </dgm:pt>
    <dgm:pt modelId="{57236492-B995-437D-965E-2F0BE6778CC4}" type="pres">
      <dgm:prSet presAssocID="{6755DA6E-53BF-45DC-B27A-43748F5A441C}" presName="parentText" presStyleLbl="node1" presStyleIdx="0" presStyleCnt="2">
        <dgm:presLayoutVars>
          <dgm:chMax val="0"/>
          <dgm:bulletEnabled val="1"/>
        </dgm:presLayoutVars>
      </dgm:prSet>
      <dgm:spPr/>
      <dgm:t>
        <a:bodyPr/>
        <a:lstStyle/>
        <a:p>
          <a:endParaRPr lang="es-EC"/>
        </a:p>
      </dgm:t>
    </dgm:pt>
    <dgm:pt modelId="{1A5D4FB6-4C1B-45A8-BF01-3CC4ADDFE234}" type="pres">
      <dgm:prSet presAssocID="{6755DA6E-53BF-45DC-B27A-43748F5A441C}" presName="childText" presStyleLbl="revTx" presStyleIdx="0" presStyleCnt="2">
        <dgm:presLayoutVars>
          <dgm:bulletEnabled val="1"/>
        </dgm:presLayoutVars>
      </dgm:prSet>
      <dgm:spPr/>
      <dgm:t>
        <a:bodyPr/>
        <a:lstStyle/>
        <a:p>
          <a:endParaRPr lang="es-EC"/>
        </a:p>
      </dgm:t>
    </dgm:pt>
    <dgm:pt modelId="{D107F00F-788F-4CCA-A765-1A9D46666D15}" type="pres">
      <dgm:prSet presAssocID="{A46D31AB-B2B9-4EC6-AEBA-3911ECDF5207}" presName="parentText" presStyleLbl="node1" presStyleIdx="1" presStyleCnt="2">
        <dgm:presLayoutVars>
          <dgm:chMax val="0"/>
          <dgm:bulletEnabled val="1"/>
        </dgm:presLayoutVars>
      </dgm:prSet>
      <dgm:spPr/>
      <dgm:t>
        <a:bodyPr/>
        <a:lstStyle/>
        <a:p>
          <a:endParaRPr lang="es-EC"/>
        </a:p>
      </dgm:t>
    </dgm:pt>
    <dgm:pt modelId="{27146D73-5728-4BA7-9C6E-735544C359BC}" type="pres">
      <dgm:prSet presAssocID="{A46D31AB-B2B9-4EC6-AEBA-3911ECDF5207}" presName="childText" presStyleLbl="revTx" presStyleIdx="1" presStyleCnt="2">
        <dgm:presLayoutVars>
          <dgm:bulletEnabled val="1"/>
        </dgm:presLayoutVars>
      </dgm:prSet>
      <dgm:spPr/>
      <dgm:t>
        <a:bodyPr/>
        <a:lstStyle/>
        <a:p>
          <a:endParaRPr lang="es-EC"/>
        </a:p>
      </dgm:t>
    </dgm:pt>
  </dgm:ptLst>
  <dgm:cxnLst>
    <dgm:cxn modelId="{944D0AC5-1BF1-43D8-B23F-742A61251684}" type="presOf" srcId="{593A5A9A-5383-4C4F-9E4C-F270790782CF}" destId="{27146D73-5728-4BA7-9C6E-735544C359BC}" srcOrd="0" destOrd="2" presId="urn:microsoft.com/office/officeart/2005/8/layout/vList2#5"/>
    <dgm:cxn modelId="{36CC9895-24DF-4D79-B30D-EC720D516BA3}" srcId="{6755DA6E-53BF-45DC-B27A-43748F5A441C}" destId="{C73EBAC9-CFE2-4091-A92A-4F59C8A579D6}" srcOrd="2" destOrd="0" parTransId="{28055790-ECB9-4377-9D44-C8E3963D1D8B}" sibTransId="{ED29A2DA-7041-45F9-B453-144E17C7D4E9}"/>
    <dgm:cxn modelId="{20F6212B-06D6-47A6-B435-A814DA27270E}" srcId="{A46D31AB-B2B9-4EC6-AEBA-3911ECDF5207}" destId="{EE9EEEEC-0C8F-40C3-8961-01D04A57F910}" srcOrd="5" destOrd="0" parTransId="{5332E163-2557-419E-AAB1-95F16EBB7D06}" sibTransId="{E156927D-3AFD-42A8-A031-B2EBAF6CAA62}"/>
    <dgm:cxn modelId="{9A49171F-BF40-4ABD-B1D8-B6F34E32C94A}" srcId="{A46D31AB-B2B9-4EC6-AEBA-3911ECDF5207}" destId="{58D1BBB8-0B48-4734-A842-D481FD64CCAB}" srcOrd="6" destOrd="0" parTransId="{893E00D3-1908-4E40-8518-27AF74028A84}" sibTransId="{FC46BC56-5581-4518-98A1-2A8A6EBE603B}"/>
    <dgm:cxn modelId="{8E9D3579-81A1-44B5-8B67-BF182EE1BBFC}" type="presOf" srcId="{FA0710EC-F929-4AB3-868E-EE3CB215C321}" destId="{27146D73-5728-4BA7-9C6E-735544C359BC}" srcOrd="0" destOrd="7" presId="urn:microsoft.com/office/officeart/2005/8/layout/vList2#5"/>
    <dgm:cxn modelId="{0E32C528-7A14-4CFF-8D13-D130F5F193BB}" srcId="{A46D31AB-B2B9-4EC6-AEBA-3911ECDF5207}" destId="{593A5A9A-5383-4C4F-9E4C-F270790782CF}" srcOrd="2" destOrd="0" parTransId="{ED47680C-36E8-4C80-8F1C-D64F577FD886}" sibTransId="{FE8A2636-0111-4BB2-80A5-51BA3D014DCF}"/>
    <dgm:cxn modelId="{33C3899C-2734-42A4-87F9-4A4E0E31FCC9}" type="presOf" srcId="{C73EBAC9-CFE2-4091-A92A-4F59C8A579D6}" destId="{1A5D4FB6-4C1B-45A8-BF01-3CC4ADDFE234}" srcOrd="0" destOrd="2" presId="urn:microsoft.com/office/officeart/2005/8/layout/vList2#5"/>
    <dgm:cxn modelId="{38375FBD-AB6B-4E00-A782-60BE901E7001}" srcId="{6755DA6E-53BF-45DC-B27A-43748F5A441C}" destId="{C93C7E47-A3CF-438B-BD94-3A216A89AA82}" srcOrd="1" destOrd="0" parTransId="{014E3CC3-E821-4F5A-B9CA-A24CC8E893CF}" sibTransId="{E7ADEF35-EF12-4C03-B133-3335F6EF7FF4}"/>
    <dgm:cxn modelId="{914B2E9A-B253-4F73-894E-59F738B24D6E}" type="presOf" srcId="{C93C7E47-A3CF-438B-BD94-3A216A89AA82}" destId="{1A5D4FB6-4C1B-45A8-BF01-3CC4ADDFE234}" srcOrd="0" destOrd="1" presId="urn:microsoft.com/office/officeart/2005/8/layout/vList2#5"/>
    <dgm:cxn modelId="{2F8A28F6-63A7-4064-86C6-F681A167C9D4}" type="presOf" srcId="{C33CCECD-9EC6-4C75-BED5-3ABE8BD6DF03}" destId="{27146D73-5728-4BA7-9C6E-735544C359BC}" srcOrd="0" destOrd="4" presId="urn:microsoft.com/office/officeart/2005/8/layout/vList2#5"/>
    <dgm:cxn modelId="{0E91456C-1D7D-4E5B-8871-15670200E451}" type="presOf" srcId="{6755DA6E-53BF-45DC-B27A-43748F5A441C}" destId="{57236492-B995-437D-965E-2F0BE6778CC4}" srcOrd="0" destOrd="0" presId="urn:microsoft.com/office/officeart/2005/8/layout/vList2#5"/>
    <dgm:cxn modelId="{AEECB9B6-1C0A-43AF-A4E4-5F29D5FA2E63}" srcId="{837986DC-3D8E-4A44-A144-529EE788876A}" destId="{6755DA6E-53BF-45DC-B27A-43748F5A441C}" srcOrd="0" destOrd="0" parTransId="{367F8C98-882B-4E2D-93CA-F972878CE6EE}" sibTransId="{64B2E8E2-6118-44A7-95D5-6D9D5B3D6674}"/>
    <dgm:cxn modelId="{D02A13B9-0D66-4AFB-B8EA-9010924225A4}" srcId="{6755DA6E-53BF-45DC-B27A-43748F5A441C}" destId="{2629EE51-A279-41B2-8124-6C6E92804963}" srcOrd="0" destOrd="0" parTransId="{584202E1-8E6A-40F5-B1C5-CA17C41C05A0}" sibTransId="{2E2DDD6B-6BC0-4411-BB8B-F59ECDAF4849}"/>
    <dgm:cxn modelId="{88D1D45B-4016-4971-B061-7820F90C5E56}" srcId="{837986DC-3D8E-4A44-A144-529EE788876A}" destId="{A46D31AB-B2B9-4EC6-AEBA-3911ECDF5207}" srcOrd="1" destOrd="0" parTransId="{4AB383CB-028A-48A7-84E4-B4027280D132}" sibTransId="{E8B038E2-B0A8-4864-BC32-BFC8EC442EEA}"/>
    <dgm:cxn modelId="{E48C2AFE-1348-4CE7-BEED-4F7CEF90FADC}" type="presOf" srcId="{2A8F8F1B-FC40-4D6A-BF1C-9F46E57730CB}" destId="{27146D73-5728-4BA7-9C6E-735544C359BC}" srcOrd="0" destOrd="0" presId="urn:microsoft.com/office/officeart/2005/8/layout/vList2#5"/>
    <dgm:cxn modelId="{91F72069-1814-4A7B-B70B-DF58AD5672BF}" type="presOf" srcId="{58D1BBB8-0B48-4734-A842-D481FD64CCAB}" destId="{27146D73-5728-4BA7-9C6E-735544C359BC}" srcOrd="0" destOrd="6" presId="urn:microsoft.com/office/officeart/2005/8/layout/vList2#5"/>
    <dgm:cxn modelId="{16D4682F-E932-4FE3-AEF6-C0F059A51E1D}" type="presOf" srcId="{F2BD5243-73D5-47F1-B589-BD9A40FD95F8}" destId="{27146D73-5728-4BA7-9C6E-735544C359BC}" srcOrd="0" destOrd="3" presId="urn:microsoft.com/office/officeart/2005/8/layout/vList2#5"/>
    <dgm:cxn modelId="{6EBBFD96-F54C-437B-9894-17FB273DACEC}" type="presOf" srcId="{EE9EEEEC-0C8F-40C3-8961-01D04A57F910}" destId="{27146D73-5728-4BA7-9C6E-735544C359BC}" srcOrd="0" destOrd="5" presId="urn:microsoft.com/office/officeart/2005/8/layout/vList2#5"/>
    <dgm:cxn modelId="{07C175CE-AE38-45AF-A941-5C5FE045D3AA}" type="presOf" srcId="{837986DC-3D8E-4A44-A144-529EE788876A}" destId="{E5A095A2-38C5-4D97-B156-0B759A75F341}" srcOrd="0" destOrd="0" presId="urn:microsoft.com/office/officeart/2005/8/layout/vList2#5"/>
    <dgm:cxn modelId="{A42A47E7-5C9C-491B-84B3-0BE96B2E8B1A}" srcId="{A46D31AB-B2B9-4EC6-AEBA-3911ECDF5207}" destId="{FA0710EC-F929-4AB3-868E-EE3CB215C321}" srcOrd="7" destOrd="0" parTransId="{2B47198E-9CA1-4FA8-AB39-F8824D8FBAD6}" sibTransId="{48303C12-4226-4891-BD44-050727CC9C28}"/>
    <dgm:cxn modelId="{E5E989C5-B9C0-4CBA-B67A-D2B994DDD7B8}" type="presOf" srcId="{6B8331EC-BCDF-41FB-8188-6B147F6BF9DF}" destId="{27146D73-5728-4BA7-9C6E-735544C359BC}" srcOrd="0" destOrd="1" presId="urn:microsoft.com/office/officeart/2005/8/layout/vList2#5"/>
    <dgm:cxn modelId="{2CB649A9-0912-4C44-89E2-94741D1A6508}" srcId="{A46D31AB-B2B9-4EC6-AEBA-3911ECDF5207}" destId="{6B8331EC-BCDF-41FB-8188-6B147F6BF9DF}" srcOrd="1" destOrd="0" parTransId="{C3DF24C3-5763-4275-84CC-5BD1C5D4F3F6}" sibTransId="{013BCEDD-F768-4488-B966-3FC752FBFA8D}"/>
    <dgm:cxn modelId="{F7DF45A6-AEA0-407B-BE5E-323D3D0B2AC5}" srcId="{A46D31AB-B2B9-4EC6-AEBA-3911ECDF5207}" destId="{C33CCECD-9EC6-4C75-BED5-3ABE8BD6DF03}" srcOrd="4" destOrd="0" parTransId="{76A142E3-4ACD-461D-84A4-8A171EE43CE7}" sibTransId="{E36245DC-C83C-4219-A2AE-3B7E31FA6737}"/>
    <dgm:cxn modelId="{3568F412-1662-40BD-87BB-C3442C855BBC}" type="presOf" srcId="{2629EE51-A279-41B2-8124-6C6E92804963}" destId="{1A5D4FB6-4C1B-45A8-BF01-3CC4ADDFE234}" srcOrd="0" destOrd="0" presId="urn:microsoft.com/office/officeart/2005/8/layout/vList2#5"/>
    <dgm:cxn modelId="{5DF95EB9-3792-4092-B0D8-94570AD85C0D}" srcId="{A46D31AB-B2B9-4EC6-AEBA-3911ECDF5207}" destId="{2A8F8F1B-FC40-4D6A-BF1C-9F46E57730CB}" srcOrd="0" destOrd="0" parTransId="{1696021A-C6A1-46EB-8772-1D09E9A00E92}" sibTransId="{9F322169-C976-408E-83BB-D884F2F8E9D6}"/>
    <dgm:cxn modelId="{4A6AA9EE-F2F5-40B6-AC59-14A45BB3D77E}" srcId="{A46D31AB-B2B9-4EC6-AEBA-3911ECDF5207}" destId="{F2BD5243-73D5-47F1-B589-BD9A40FD95F8}" srcOrd="3" destOrd="0" parTransId="{4B93897B-E3C8-42DC-B2A9-C50019DF02F6}" sibTransId="{59E76EA8-6A0C-4580-957F-0CD8EDC8B114}"/>
    <dgm:cxn modelId="{DE56C47E-6A8E-4E12-B362-235E92868CE3}" type="presOf" srcId="{A46D31AB-B2B9-4EC6-AEBA-3911ECDF5207}" destId="{D107F00F-788F-4CCA-A765-1A9D46666D15}" srcOrd="0" destOrd="0" presId="urn:microsoft.com/office/officeart/2005/8/layout/vList2#5"/>
    <dgm:cxn modelId="{850EA030-072D-497C-BCD4-9A830DF892C0}" type="presParOf" srcId="{E5A095A2-38C5-4D97-B156-0B759A75F341}" destId="{57236492-B995-437D-965E-2F0BE6778CC4}" srcOrd="0" destOrd="0" presId="urn:microsoft.com/office/officeart/2005/8/layout/vList2#5"/>
    <dgm:cxn modelId="{FE87718E-5B82-41AC-832B-0C9E7C9AFD73}" type="presParOf" srcId="{E5A095A2-38C5-4D97-B156-0B759A75F341}" destId="{1A5D4FB6-4C1B-45A8-BF01-3CC4ADDFE234}" srcOrd="1" destOrd="0" presId="urn:microsoft.com/office/officeart/2005/8/layout/vList2#5"/>
    <dgm:cxn modelId="{9ACC09DC-EC87-49D4-9CFB-07E56A1568EA}" type="presParOf" srcId="{E5A095A2-38C5-4D97-B156-0B759A75F341}" destId="{D107F00F-788F-4CCA-A765-1A9D46666D15}" srcOrd="2" destOrd="0" presId="urn:microsoft.com/office/officeart/2005/8/layout/vList2#5"/>
    <dgm:cxn modelId="{4A74EF1F-7CC5-4C76-B105-FF8C4F4047F1}" type="presParOf" srcId="{E5A095A2-38C5-4D97-B156-0B759A75F341}" destId="{27146D73-5728-4BA7-9C6E-735544C359BC}" srcOrd="3" destOrd="0" presId="urn:microsoft.com/office/officeart/2005/8/layout/vList2#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9E34BF-4D0F-49D3-A405-EAD99C45DAB9}" type="doc">
      <dgm:prSet loTypeId="urn:microsoft.com/office/officeart/2005/8/layout/vList2#6" loCatId="list" qsTypeId="urn:microsoft.com/office/officeart/2005/8/quickstyle/simple3#6" qsCatId="simple" csTypeId="urn:microsoft.com/office/officeart/2005/8/colors/accent3_5#1" csCatId="accent3" phldr="1"/>
      <dgm:spPr/>
      <dgm:t>
        <a:bodyPr/>
        <a:lstStyle/>
        <a:p>
          <a:endParaRPr lang="es-EC"/>
        </a:p>
      </dgm:t>
    </dgm:pt>
    <dgm:pt modelId="{9CF7213D-51A0-4B7E-9BD0-526F32F82036}">
      <dgm:prSet custT="1"/>
      <dgm:spPr/>
      <dgm:t>
        <a:bodyPr/>
        <a:lstStyle/>
        <a:p>
          <a:pPr rtl="0"/>
          <a:r>
            <a:rPr lang="es-EC" sz="1800" dirty="0" smtClean="0">
              <a:latin typeface="Calibri" panose="020F0502020204030204" pitchFamily="34" charset="0"/>
            </a:rPr>
            <a:t>Desinfectante y antisépticos ( betadine, clorhexidina, agua oxigenada)</a:t>
          </a:r>
          <a:endParaRPr lang="es-EC" sz="1800" dirty="0">
            <a:latin typeface="Calibri" panose="020F0502020204030204" pitchFamily="34" charset="0"/>
          </a:endParaRPr>
        </a:p>
      </dgm:t>
    </dgm:pt>
    <dgm:pt modelId="{D7101586-36F3-480A-8D84-BF58C7756824}" type="parTrans" cxnId="{6BA6BA53-4DDA-4DC9-A3AE-6B84C6E4C8EE}">
      <dgm:prSet/>
      <dgm:spPr/>
      <dgm:t>
        <a:bodyPr/>
        <a:lstStyle/>
        <a:p>
          <a:endParaRPr lang="es-EC" sz="1800">
            <a:latin typeface="Calibri" panose="020F0502020204030204" pitchFamily="34" charset="0"/>
          </a:endParaRPr>
        </a:p>
      </dgm:t>
    </dgm:pt>
    <dgm:pt modelId="{8BD39071-8413-4ED5-9774-6209CACD5388}" type="sibTrans" cxnId="{6BA6BA53-4DDA-4DC9-A3AE-6B84C6E4C8EE}">
      <dgm:prSet/>
      <dgm:spPr/>
      <dgm:t>
        <a:bodyPr/>
        <a:lstStyle/>
        <a:p>
          <a:endParaRPr lang="es-EC" sz="1800">
            <a:latin typeface="Calibri" panose="020F0502020204030204" pitchFamily="34" charset="0"/>
          </a:endParaRPr>
        </a:p>
      </dgm:t>
    </dgm:pt>
    <dgm:pt modelId="{CF57D0DF-35DF-4711-AC83-C6E6EA9DE8C0}">
      <dgm:prSet custT="1"/>
      <dgm:spPr/>
      <dgm:t>
        <a:bodyPr/>
        <a:lstStyle/>
        <a:p>
          <a:pPr rtl="0"/>
          <a:r>
            <a:rPr lang="es-EC" sz="1800" smtClean="0">
              <a:latin typeface="Calibri" panose="020F0502020204030204" pitchFamily="34" charset="0"/>
            </a:rPr>
            <a:t>Gasas estériles</a:t>
          </a:r>
          <a:endParaRPr lang="es-EC" sz="1800">
            <a:latin typeface="Calibri" panose="020F0502020204030204" pitchFamily="34" charset="0"/>
          </a:endParaRPr>
        </a:p>
      </dgm:t>
    </dgm:pt>
    <dgm:pt modelId="{E9E3FB81-145F-429E-9D2E-7315F33156B3}" type="parTrans" cxnId="{A01D3EEC-82E4-447E-A36E-CA51F9281D6B}">
      <dgm:prSet/>
      <dgm:spPr/>
      <dgm:t>
        <a:bodyPr/>
        <a:lstStyle/>
        <a:p>
          <a:endParaRPr lang="es-EC" sz="1800">
            <a:latin typeface="Calibri" panose="020F0502020204030204" pitchFamily="34" charset="0"/>
          </a:endParaRPr>
        </a:p>
      </dgm:t>
    </dgm:pt>
    <dgm:pt modelId="{3278FD03-F42C-4EE3-A1D5-CD1E22008722}" type="sibTrans" cxnId="{A01D3EEC-82E4-447E-A36E-CA51F9281D6B}">
      <dgm:prSet/>
      <dgm:spPr/>
      <dgm:t>
        <a:bodyPr/>
        <a:lstStyle/>
        <a:p>
          <a:endParaRPr lang="es-EC" sz="1800">
            <a:latin typeface="Calibri" panose="020F0502020204030204" pitchFamily="34" charset="0"/>
          </a:endParaRPr>
        </a:p>
      </dgm:t>
    </dgm:pt>
    <dgm:pt modelId="{09C8C147-35CE-4B76-9596-7E3D22EEC64D}">
      <dgm:prSet custT="1"/>
      <dgm:spPr/>
      <dgm:t>
        <a:bodyPr/>
        <a:lstStyle/>
        <a:p>
          <a:pPr rtl="0"/>
          <a:r>
            <a:rPr lang="es-EC" sz="1800" smtClean="0">
              <a:latin typeface="Calibri" panose="020F0502020204030204" pitchFamily="34" charset="0"/>
            </a:rPr>
            <a:t>Guantes de un solo uso</a:t>
          </a:r>
          <a:endParaRPr lang="es-EC" sz="1800">
            <a:latin typeface="Calibri" panose="020F0502020204030204" pitchFamily="34" charset="0"/>
          </a:endParaRPr>
        </a:p>
      </dgm:t>
    </dgm:pt>
    <dgm:pt modelId="{DD110C23-8709-4918-9A89-3D3FF8C0E756}" type="parTrans" cxnId="{6A04102C-4CFD-43BE-84EF-31814FB83972}">
      <dgm:prSet/>
      <dgm:spPr/>
      <dgm:t>
        <a:bodyPr/>
        <a:lstStyle/>
        <a:p>
          <a:endParaRPr lang="es-EC" sz="1800">
            <a:latin typeface="Calibri" panose="020F0502020204030204" pitchFamily="34" charset="0"/>
          </a:endParaRPr>
        </a:p>
      </dgm:t>
    </dgm:pt>
    <dgm:pt modelId="{BB667108-34B2-4F7A-9634-159C6D9756E0}" type="sibTrans" cxnId="{6A04102C-4CFD-43BE-84EF-31814FB83972}">
      <dgm:prSet/>
      <dgm:spPr/>
      <dgm:t>
        <a:bodyPr/>
        <a:lstStyle/>
        <a:p>
          <a:endParaRPr lang="es-EC" sz="1800">
            <a:latin typeface="Calibri" panose="020F0502020204030204" pitchFamily="34" charset="0"/>
          </a:endParaRPr>
        </a:p>
      </dgm:t>
    </dgm:pt>
    <dgm:pt modelId="{DCF6CBB4-28FD-4B24-94E3-6D2156A32C84}">
      <dgm:prSet custT="1"/>
      <dgm:spPr/>
      <dgm:t>
        <a:bodyPr/>
        <a:lstStyle/>
        <a:p>
          <a:pPr rtl="0"/>
          <a:r>
            <a:rPr lang="es-EC" sz="1800" smtClean="0">
              <a:latin typeface="Calibri" panose="020F0502020204030204" pitchFamily="34" charset="0"/>
            </a:rPr>
            <a:t>Vendas </a:t>
          </a:r>
          <a:endParaRPr lang="es-EC" sz="1800">
            <a:latin typeface="Calibri" panose="020F0502020204030204" pitchFamily="34" charset="0"/>
          </a:endParaRPr>
        </a:p>
      </dgm:t>
    </dgm:pt>
    <dgm:pt modelId="{3943D4BE-E83B-48E1-8626-2581F5132764}" type="parTrans" cxnId="{844ADA21-69FA-4351-998D-947B0A02C70E}">
      <dgm:prSet/>
      <dgm:spPr/>
      <dgm:t>
        <a:bodyPr/>
        <a:lstStyle/>
        <a:p>
          <a:endParaRPr lang="es-EC" sz="1800">
            <a:latin typeface="Calibri" panose="020F0502020204030204" pitchFamily="34" charset="0"/>
          </a:endParaRPr>
        </a:p>
      </dgm:t>
    </dgm:pt>
    <dgm:pt modelId="{2F6E5EB3-9417-4494-975C-9FCBB6AB2EE6}" type="sibTrans" cxnId="{844ADA21-69FA-4351-998D-947B0A02C70E}">
      <dgm:prSet/>
      <dgm:spPr/>
      <dgm:t>
        <a:bodyPr/>
        <a:lstStyle/>
        <a:p>
          <a:endParaRPr lang="es-EC" sz="1800">
            <a:latin typeface="Calibri" panose="020F0502020204030204" pitchFamily="34" charset="0"/>
          </a:endParaRPr>
        </a:p>
      </dgm:t>
    </dgm:pt>
    <dgm:pt modelId="{0EE5BC69-B7A0-4BCC-AC6B-19F49D1AB912}">
      <dgm:prSet custT="1"/>
      <dgm:spPr/>
      <dgm:t>
        <a:bodyPr/>
        <a:lstStyle/>
        <a:p>
          <a:pPr rtl="0"/>
          <a:r>
            <a:rPr lang="es-EC" sz="1800" smtClean="0">
              <a:latin typeface="Calibri" panose="020F0502020204030204" pitchFamily="34" charset="0"/>
            </a:rPr>
            <a:t>Esparadrapo</a:t>
          </a:r>
          <a:endParaRPr lang="es-EC" sz="1800">
            <a:latin typeface="Calibri" panose="020F0502020204030204" pitchFamily="34" charset="0"/>
          </a:endParaRPr>
        </a:p>
      </dgm:t>
    </dgm:pt>
    <dgm:pt modelId="{0DD9D7FF-4FC8-49BB-9F49-7F2CA9E7D9B9}" type="parTrans" cxnId="{35EFAC9A-12FF-4DE2-B808-8B4D0194A16C}">
      <dgm:prSet/>
      <dgm:spPr/>
      <dgm:t>
        <a:bodyPr/>
        <a:lstStyle/>
        <a:p>
          <a:endParaRPr lang="es-EC" sz="1800">
            <a:latin typeface="Calibri" panose="020F0502020204030204" pitchFamily="34" charset="0"/>
          </a:endParaRPr>
        </a:p>
      </dgm:t>
    </dgm:pt>
    <dgm:pt modelId="{31172337-F82B-47D3-BAA1-4E89ADD44BE1}" type="sibTrans" cxnId="{35EFAC9A-12FF-4DE2-B808-8B4D0194A16C}">
      <dgm:prSet/>
      <dgm:spPr/>
      <dgm:t>
        <a:bodyPr/>
        <a:lstStyle/>
        <a:p>
          <a:endParaRPr lang="es-EC" sz="1800">
            <a:latin typeface="Calibri" panose="020F0502020204030204" pitchFamily="34" charset="0"/>
          </a:endParaRPr>
        </a:p>
      </dgm:t>
    </dgm:pt>
    <dgm:pt modelId="{28223D7B-00BB-412F-80FC-C1E2E4A1B2C7}">
      <dgm:prSet custT="1"/>
      <dgm:spPr/>
      <dgm:t>
        <a:bodyPr/>
        <a:lstStyle/>
        <a:p>
          <a:pPr rtl="0"/>
          <a:r>
            <a:rPr lang="es-EC" sz="1800" dirty="0" smtClean="0">
              <a:latin typeface="Calibri" panose="020F0502020204030204" pitchFamily="34" charset="0"/>
            </a:rPr>
            <a:t>Tijera </a:t>
          </a:r>
          <a:endParaRPr lang="es-EC" sz="1800" dirty="0">
            <a:latin typeface="Calibri" panose="020F0502020204030204" pitchFamily="34" charset="0"/>
          </a:endParaRPr>
        </a:p>
      </dgm:t>
    </dgm:pt>
    <dgm:pt modelId="{159BC023-8906-4646-8BBD-E908EC03A815}" type="parTrans" cxnId="{4B0BFB89-3F70-4673-A961-E977C571DB5D}">
      <dgm:prSet/>
      <dgm:spPr/>
      <dgm:t>
        <a:bodyPr/>
        <a:lstStyle/>
        <a:p>
          <a:endParaRPr lang="es-EC" sz="1800">
            <a:latin typeface="Calibri" panose="020F0502020204030204" pitchFamily="34" charset="0"/>
          </a:endParaRPr>
        </a:p>
      </dgm:t>
    </dgm:pt>
    <dgm:pt modelId="{75BB48D9-8788-42EF-B59D-AEEF94A18BA7}" type="sibTrans" cxnId="{4B0BFB89-3F70-4673-A961-E977C571DB5D}">
      <dgm:prSet/>
      <dgm:spPr/>
      <dgm:t>
        <a:bodyPr/>
        <a:lstStyle/>
        <a:p>
          <a:endParaRPr lang="es-EC" sz="1800">
            <a:latin typeface="Calibri" panose="020F0502020204030204" pitchFamily="34" charset="0"/>
          </a:endParaRPr>
        </a:p>
      </dgm:t>
    </dgm:pt>
    <dgm:pt modelId="{D5DEF8D1-C462-4CA7-AA00-E3B38A4AF820}">
      <dgm:prSet custT="1"/>
      <dgm:spPr/>
      <dgm:t>
        <a:bodyPr/>
        <a:lstStyle/>
        <a:p>
          <a:pPr rtl="0"/>
          <a:r>
            <a:rPr lang="es-EC" sz="1800" dirty="0" smtClean="0">
              <a:latin typeface="Calibri" panose="020F0502020204030204" pitchFamily="34" charset="0"/>
            </a:rPr>
            <a:t>Suero fisiológico</a:t>
          </a:r>
          <a:endParaRPr lang="es-EC" sz="1800" dirty="0">
            <a:latin typeface="Calibri" panose="020F0502020204030204" pitchFamily="34" charset="0"/>
          </a:endParaRPr>
        </a:p>
      </dgm:t>
    </dgm:pt>
    <dgm:pt modelId="{84961D55-C694-48CF-8E3A-4C6CEA48862E}" type="parTrans" cxnId="{A747DE06-0DDC-49A6-95C5-780F310ED004}">
      <dgm:prSet/>
      <dgm:spPr/>
      <dgm:t>
        <a:bodyPr/>
        <a:lstStyle/>
        <a:p>
          <a:endParaRPr lang="es-EC" sz="1800"/>
        </a:p>
      </dgm:t>
    </dgm:pt>
    <dgm:pt modelId="{A7991274-9C3E-49D2-9499-3F18EAC0FCFE}" type="sibTrans" cxnId="{A747DE06-0DDC-49A6-95C5-780F310ED004}">
      <dgm:prSet/>
      <dgm:spPr/>
      <dgm:t>
        <a:bodyPr/>
        <a:lstStyle/>
        <a:p>
          <a:endParaRPr lang="es-EC" sz="1800"/>
        </a:p>
      </dgm:t>
    </dgm:pt>
    <dgm:pt modelId="{9B8D3BA1-BD74-47B1-A35C-D8EAD1F04577}">
      <dgm:prSet custT="1"/>
      <dgm:spPr/>
      <dgm:t>
        <a:bodyPr/>
        <a:lstStyle/>
        <a:p>
          <a:pPr rtl="0"/>
          <a:r>
            <a:rPr lang="es-EC" sz="1800" dirty="0" smtClean="0">
              <a:latin typeface="Calibri" panose="020F0502020204030204" pitchFamily="34" charset="0"/>
            </a:rPr>
            <a:t>Sueros orales</a:t>
          </a:r>
          <a:endParaRPr lang="es-EC" sz="1800" dirty="0">
            <a:latin typeface="Calibri" panose="020F0502020204030204" pitchFamily="34" charset="0"/>
          </a:endParaRPr>
        </a:p>
      </dgm:t>
    </dgm:pt>
    <dgm:pt modelId="{9A2C89B6-7157-4A5F-AACD-4985E2AF6E06}" type="parTrans" cxnId="{4D03FA26-54F6-4743-B3F7-6BC570C781C7}">
      <dgm:prSet/>
      <dgm:spPr/>
      <dgm:t>
        <a:bodyPr/>
        <a:lstStyle/>
        <a:p>
          <a:endParaRPr lang="es-EC" sz="1800"/>
        </a:p>
      </dgm:t>
    </dgm:pt>
    <dgm:pt modelId="{80DA9D72-0C93-4507-AB7D-F199AD553871}" type="sibTrans" cxnId="{4D03FA26-54F6-4743-B3F7-6BC570C781C7}">
      <dgm:prSet/>
      <dgm:spPr/>
      <dgm:t>
        <a:bodyPr/>
        <a:lstStyle/>
        <a:p>
          <a:endParaRPr lang="es-EC" sz="1800"/>
        </a:p>
      </dgm:t>
    </dgm:pt>
    <dgm:pt modelId="{E28B26C9-D050-4499-A97B-1D0E44E887D8}" type="pres">
      <dgm:prSet presAssocID="{409E34BF-4D0F-49D3-A405-EAD99C45DAB9}" presName="linear" presStyleCnt="0">
        <dgm:presLayoutVars>
          <dgm:animLvl val="lvl"/>
          <dgm:resizeHandles val="exact"/>
        </dgm:presLayoutVars>
      </dgm:prSet>
      <dgm:spPr/>
      <dgm:t>
        <a:bodyPr/>
        <a:lstStyle/>
        <a:p>
          <a:endParaRPr lang="es-EC"/>
        </a:p>
      </dgm:t>
    </dgm:pt>
    <dgm:pt modelId="{BF338B32-6B6C-41A1-BF90-D8F19E6E9234}" type="pres">
      <dgm:prSet presAssocID="{9CF7213D-51A0-4B7E-9BD0-526F32F82036}" presName="parentText" presStyleLbl="node1" presStyleIdx="0" presStyleCnt="8">
        <dgm:presLayoutVars>
          <dgm:chMax val="0"/>
          <dgm:bulletEnabled val="1"/>
        </dgm:presLayoutVars>
      </dgm:prSet>
      <dgm:spPr/>
      <dgm:t>
        <a:bodyPr/>
        <a:lstStyle/>
        <a:p>
          <a:endParaRPr lang="es-EC"/>
        </a:p>
      </dgm:t>
    </dgm:pt>
    <dgm:pt modelId="{C85167B2-4BFF-4CA4-B8A5-711CEBB4B840}" type="pres">
      <dgm:prSet presAssocID="{8BD39071-8413-4ED5-9774-6209CACD5388}" presName="spacer" presStyleCnt="0"/>
      <dgm:spPr/>
    </dgm:pt>
    <dgm:pt modelId="{F11FB96D-F48B-4963-8F1A-F53244257358}" type="pres">
      <dgm:prSet presAssocID="{CF57D0DF-35DF-4711-AC83-C6E6EA9DE8C0}" presName="parentText" presStyleLbl="node1" presStyleIdx="1" presStyleCnt="8">
        <dgm:presLayoutVars>
          <dgm:chMax val="0"/>
          <dgm:bulletEnabled val="1"/>
        </dgm:presLayoutVars>
      </dgm:prSet>
      <dgm:spPr/>
      <dgm:t>
        <a:bodyPr/>
        <a:lstStyle/>
        <a:p>
          <a:endParaRPr lang="es-EC"/>
        </a:p>
      </dgm:t>
    </dgm:pt>
    <dgm:pt modelId="{D449890B-AAD2-4681-A8FA-4A471AC7C3DF}" type="pres">
      <dgm:prSet presAssocID="{3278FD03-F42C-4EE3-A1D5-CD1E22008722}" presName="spacer" presStyleCnt="0"/>
      <dgm:spPr/>
    </dgm:pt>
    <dgm:pt modelId="{531B9FF0-52F3-44CD-A0FD-7E39660AF3EA}" type="pres">
      <dgm:prSet presAssocID="{09C8C147-35CE-4B76-9596-7E3D22EEC64D}" presName="parentText" presStyleLbl="node1" presStyleIdx="2" presStyleCnt="8">
        <dgm:presLayoutVars>
          <dgm:chMax val="0"/>
          <dgm:bulletEnabled val="1"/>
        </dgm:presLayoutVars>
      </dgm:prSet>
      <dgm:spPr/>
      <dgm:t>
        <a:bodyPr/>
        <a:lstStyle/>
        <a:p>
          <a:endParaRPr lang="es-EC"/>
        </a:p>
      </dgm:t>
    </dgm:pt>
    <dgm:pt modelId="{CCF780B4-79D2-4276-8CCC-F71AFB974C26}" type="pres">
      <dgm:prSet presAssocID="{BB667108-34B2-4F7A-9634-159C6D9756E0}" presName="spacer" presStyleCnt="0"/>
      <dgm:spPr/>
    </dgm:pt>
    <dgm:pt modelId="{BDF97921-290F-44DB-B412-D5DC3F23A300}" type="pres">
      <dgm:prSet presAssocID="{DCF6CBB4-28FD-4B24-94E3-6D2156A32C84}" presName="parentText" presStyleLbl="node1" presStyleIdx="3" presStyleCnt="8">
        <dgm:presLayoutVars>
          <dgm:chMax val="0"/>
          <dgm:bulletEnabled val="1"/>
        </dgm:presLayoutVars>
      </dgm:prSet>
      <dgm:spPr/>
      <dgm:t>
        <a:bodyPr/>
        <a:lstStyle/>
        <a:p>
          <a:endParaRPr lang="es-EC"/>
        </a:p>
      </dgm:t>
    </dgm:pt>
    <dgm:pt modelId="{417D4A31-8B3C-4EAB-86E6-D31230F296FD}" type="pres">
      <dgm:prSet presAssocID="{2F6E5EB3-9417-4494-975C-9FCBB6AB2EE6}" presName="spacer" presStyleCnt="0"/>
      <dgm:spPr/>
    </dgm:pt>
    <dgm:pt modelId="{6ACAA1B5-0356-4F30-9643-3382A996103A}" type="pres">
      <dgm:prSet presAssocID="{D5DEF8D1-C462-4CA7-AA00-E3B38A4AF820}" presName="parentText" presStyleLbl="node1" presStyleIdx="4" presStyleCnt="8">
        <dgm:presLayoutVars>
          <dgm:chMax val="0"/>
          <dgm:bulletEnabled val="1"/>
        </dgm:presLayoutVars>
      </dgm:prSet>
      <dgm:spPr/>
      <dgm:t>
        <a:bodyPr/>
        <a:lstStyle/>
        <a:p>
          <a:endParaRPr lang="es-EC"/>
        </a:p>
      </dgm:t>
    </dgm:pt>
    <dgm:pt modelId="{B4395034-D396-4A31-A274-A4C4FFABC1B6}" type="pres">
      <dgm:prSet presAssocID="{A7991274-9C3E-49D2-9499-3F18EAC0FCFE}" presName="spacer" presStyleCnt="0"/>
      <dgm:spPr/>
    </dgm:pt>
    <dgm:pt modelId="{5502EE8D-2AC8-479B-9352-7319D8B232CD}" type="pres">
      <dgm:prSet presAssocID="{9B8D3BA1-BD74-47B1-A35C-D8EAD1F04577}" presName="parentText" presStyleLbl="node1" presStyleIdx="5" presStyleCnt="8">
        <dgm:presLayoutVars>
          <dgm:chMax val="0"/>
          <dgm:bulletEnabled val="1"/>
        </dgm:presLayoutVars>
      </dgm:prSet>
      <dgm:spPr/>
      <dgm:t>
        <a:bodyPr/>
        <a:lstStyle/>
        <a:p>
          <a:endParaRPr lang="es-EC"/>
        </a:p>
      </dgm:t>
    </dgm:pt>
    <dgm:pt modelId="{82965C33-55DF-4C48-A03A-DE9397574A10}" type="pres">
      <dgm:prSet presAssocID="{80DA9D72-0C93-4507-AB7D-F199AD553871}" presName="spacer" presStyleCnt="0"/>
      <dgm:spPr/>
    </dgm:pt>
    <dgm:pt modelId="{BC985585-B795-4D7A-9273-5B8027B2FF1C}" type="pres">
      <dgm:prSet presAssocID="{0EE5BC69-B7A0-4BCC-AC6B-19F49D1AB912}" presName="parentText" presStyleLbl="node1" presStyleIdx="6" presStyleCnt="8">
        <dgm:presLayoutVars>
          <dgm:chMax val="0"/>
          <dgm:bulletEnabled val="1"/>
        </dgm:presLayoutVars>
      </dgm:prSet>
      <dgm:spPr/>
      <dgm:t>
        <a:bodyPr/>
        <a:lstStyle/>
        <a:p>
          <a:endParaRPr lang="es-EC"/>
        </a:p>
      </dgm:t>
    </dgm:pt>
    <dgm:pt modelId="{2993EFEC-E110-42E0-8CB1-129D19E299C6}" type="pres">
      <dgm:prSet presAssocID="{31172337-F82B-47D3-BAA1-4E89ADD44BE1}" presName="spacer" presStyleCnt="0"/>
      <dgm:spPr/>
    </dgm:pt>
    <dgm:pt modelId="{8DEEEFB3-03EF-41E7-AA79-785DDEFBE4A3}" type="pres">
      <dgm:prSet presAssocID="{28223D7B-00BB-412F-80FC-C1E2E4A1B2C7}" presName="parentText" presStyleLbl="node1" presStyleIdx="7" presStyleCnt="8">
        <dgm:presLayoutVars>
          <dgm:chMax val="0"/>
          <dgm:bulletEnabled val="1"/>
        </dgm:presLayoutVars>
      </dgm:prSet>
      <dgm:spPr/>
      <dgm:t>
        <a:bodyPr/>
        <a:lstStyle/>
        <a:p>
          <a:endParaRPr lang="es-EC"/>
        </a:p>
      </dgm:t>
    </dgm:pt>
  </dgm:ptLst>
  <dgm:cxnLst>
    <dgm:cxn modelId="{F45CB2B3-4154-4D4E-B128-76B2B46C2AF8}" type="presOf" srcId="{09C8C147-35CE-4B76-9596-7E3D22EEC64D}" destId="{531B9FF0-52F3-44CD-A0FD-7E39660AF3EA}" srcOrd="0" destOrd="0" presId="urn:microsoft.com/office/officeart/2005/8/layout/vList2#6"/>
    <dgm:cxn modelId="{448F8FDF-862E-455B-A335-3D225CBAED1F}" type="presOf" srcId="{0EE5BC69-B7A0-4BCC-AC6B-19F49D1AB912}" destId="{BC985585-B795-4D7A-9273-5B8027B2FF1C}" srcOrd="0" destOrd="0" presId="urn:microsoft.com/office/officeart/2005/8/layout/vList2#6"/>
    <dgm:cxn modelId="{4D03FA26-54F6-4743-B3F7-6BC570C781C7}" srcId="{409E34BF-4D0F-49D3-A405-EAD99C45DAB9}" destId="{9B8D3BA1-BD74-47B1-A35C-D8EAD1F04577}" srcOrd="5" destOrd="0" parTransId="{9A2C89B6-7157-4A5F-AACD-4985E2AF6E06}" sibTransId="{80DA9D72-0C93-4507-AB7D-F199AD553871}"/>
    <dgm:cxn modelId="{50DB2847-4C5B-4C13-A07D-5A21A776090D}" type="presOf" srcId="{CF57D0DF-35DF-4711-AC83-C6E6EA9DE8C0}" destId="{F11FB96D-F48B-4963-8F1A-F53244257358}" srcOrd="0" destOrd="0" presId="urn:microsoft.com/office/officeart/2005/8/layout/vList2#6"/>
    <dgm:cxn modelId="{A747DE06-0DDC-49A6-95C5-780F310ED004}" srcId="{409E34BF-4D0F-49D3-A405-EAD99C45DAB9}" destId="{D5DEF8D1-C462-4CA7-AA00-E3B38A4AF820}" srcOrd="4" destOrd="0" parTransId="{84961D55-C694-48CF-8E3A-4C6CEA48862E}" sibTransId="{A7991274-9C3E-49D2-9499-3F18EAC0FCFE}"/>
    <dgm:cxn modelId="{506C1867-49F5-46E8-B619-E61F187D51C1}" type="presOf" srcId="{DCF6CBB4-28FD-4B24-94E3-6D2156A32C84}" destId="{BDF97921-290F-44DB-B412-D5DC3F23A300}" srcOrd="0" destOrd="0" presId="urn:microsoft.com/office/officeart/2005/8/layout/vList2#6"/>
    <dgm:cxn modelId="{4138AC10-1D8B-418B-80D5-2E3EB2ABE3A3}" type="presOf" srcId="{409E34BF-4D0F-49D3-A405-EAD99C45DAB9}" destId="{E28B26C9-D050-4499-A97B-1D0E44E887D8}" srcOrd="0" destOrd="0" presId="urn:microsoft.com/office/officeart/2005/8/layout/vList2#6"/>
    <dgm:cxn modelId="{A01D3EEC-82E4-447E-A36E-CA51F9281D6B}" srcId="{409E34BF-4D0F-49D3-A405-EAD99C45DAB9}" destId="{CF57D0DF-35DF-4711-AC83-C6E6EA9DE8C0}" srcOrd="1" destOrd="0" parTransId="{E9E3FB81-145F-429E-9D2E-7315F33156B3}" sibTransId="{3278FD03-F42C-4EE3-A1D5-CD1E22008722}"/>
    <dgm:cxn modelId="{236D8255-55F3-4471-9055-810B1F90613F}" type="presOf" srcId="{D5DEF8D1-C462-4CA7-AA00-E3B38A4AF820}" destId="{6ACAA1B5-0356-4F30-9643-3382A996103A}" srcOrd="0" destOrd="0" presId="urn:microsoft.com/office/officeart/2005/8/layout/vList2#6"/>
    <dgm:cxn modelId="{4B0BFB89-3F70-4673-A961-E977C571DB5D}" srcId="{409E34BF-4D0F-49D3-A405-EAD99C45DAB9}" destId="{28223D7B-00BB-412F-80FC-C1E2E4A1B2C7}" srcOrd="7" destOrd="0" parTransId="{159BC023-8906-4646-8BBD-E908EC03A815}" sibTransId="{75BB48D9-8788-42EF-B59D-AEEF94A18BA7}"/>
    <dgm:cxn modelId="{35338A8A-0271-42F2-846C-7F2C2C484844}" type="presOf" srcId="{9B8D3BA1-BD74-47B1-A35C-D8EAD1F04577}" destId="{5502EE8D-2AC8-479B-9352-7319D8B232CD}" srcOrd="0" destOrd="0" presId="urn:microsoft.com/office/officeart/2005/8/layout/vList2#6"/>
    <dgm:cxn modelId="{6BA6BA53-4DDA-4DC9-A3AE-6B84C6E4C8EE}" srcId="{409E34BF-4D0F-49D3-A405-EAD99C45DAB9}" destId="{9CF7213D-51A0-4B7E-9BD0-526F32F82036}" srcOrd="0" destOrd="0" parTransId="{D7101586-36F3-480A-8D84-BF58C7756824}" sibTransId="{8BD39071-8413-4ED5-9774-6209CACD5388}"/>
    <dgm:cxn modelId="{1CB4A47E-5F67-4D95-9271-40B30C9F21D4}" type="presOf" srcId="{9CF7213D-51A0-4B7E-9BD0-526F32F82036}" destId="{BF338B32-6B6C-41A1-BF90-D8F19E6E9234}" srcOrd="0" destOrd="0" presId="urn:microsoft.com/office/officeart/2005/8/layout/vList2#6"/>
    <dgm:cxn modelId="{6A04102C-4CFD-43BE-84EF-31814FB83972}" srcId="{409E34BF-4D0F-49D3-A405-EAD99C45DAB9}" destId="{09C8C147-35CE-4B76-9596-7E3D22EEC64D}" srcOrd="2" destOrd="0" parTransId="{DD110C23-8709-4918-9A89-3D3FF8C0E756}" sibTransId="{BB667108-34B2-4F7A-9634-159C6D9756E0}"/>
    <dgm:cxn modelId="{1D1B4FC1-497B-4E30-BD0B-509EE0195B30}" type="presOf" srcId="{28223D7B-00BB-412F-80FC-C1E2E4A1B2C7}" destId="{8DEEEFB3-03EF-41E7-AA79-785DDEFBE4A3}" srcOrd="0" destOrd="0" presId="urn:microsoft.com/office/officeart/2005/8/layout/vList2#6"/>
    <dgm:cxn modelId="{35EFAC9A-12FF-4DE2-B808-8B4D0194A16C}" srcId="{409E34BF-4D0F-49D3-A405-EAD99C45DAB9}" destId="{0EE5BC69-B7A0-4BCC-AC6B-19F49D1AB912}" srcOrd="6" destOrd="0" parTransId="{0DD9D7FF-4FC8-49BB-9F49-7F2CA9E7D9B9}" sibTransId="{31172337-F82B-47D3-BAA1-4E89ADD44BE1}"/>
    <dgm:cxn modelId="{844ADA21-69FA-4351-998D-947B0A02C70E}" srcId="{409E34BF-4D0F-49D3-A405-EAD99C45DAB9}" destId="{DCF6CBB4-28FD-4B24-94E3-6D2156A32C84}" srcOrd="3" destOrd="0" parTransId="{3943D4BE-E83B-48E1-8626-2581F5132764}" sibTransId="{2F6E5EB3-9417-4494-975C-9FCBB6AB2EE6}"/>
    <dgm:cxn modelId="{E86F28C1-1D31-41F5-9E04-03170A5647F3}" type="presParOf" srcId="{E28B26C9-D050-4499-A97B-1D0E44E887D8}" destId="{BF338B32-6B6C-41A1-BF90-D8F19E6E9234}" srcOrd="0" destOrd="0" presId="urn:microsoft.com/office/officeart/2005/8/layout/vList2#6"/>
    <dgm:cxn modelId="{59FE968D-6883-4887-A9B9-34538688B0DE}" type="presParOf" srcId="{E28B26C9-D050-4499-A97B-1D0E44E887D8}" destId="{C85167B2-4BFF-4CA4-B8A5-711CEBB4B840}" srcOrd="1" destOrd="0" presId="urn:microsoft.com/office/officeart/2005/8/layout/vList2#6"/>
    <dgm:cxn modelId="{60E46D79-1C83-45E0-8689-D8A6E67B1DF4}" type="presParOf" srcId="{E28B26C9-D050-4499-A97B-1D0E44E887D8}" destId="{F11FB96D-F48B-4963-8F1A-F53244257358}" srcOrd="2" destOrd="0" presId="urn:microsoft.com/office/officeart/2005/8/layout/vList2#6"/>
    <dgm:cxn modelId="{61371730-9023-4EBA-B23D-88E8FA568CF9}" type="presParOf" srcId="{E28B26C9-D050-4499-A97B-1D0E44E887D8}" destId="{D449890B-AAD2-4681-A8FA-4A471AC7C3DF}" srcOrd="3" destOrd="0" presId="urn:microsoft.com/office/officeart/2005/8/layout/vList2#6"/>
    <dgm:cxn modelId="{766ACC8C-F573-4A96-A7E4-29B118D9CF9A}" type="presParOf" srcId="{E28B26C9-D050-4499-A97B-1D0E44E887D8}" destId="{531B9FF0-52F3-44CD-A0FD-7E39660AF3EA}" srcOrd="4" destOrd="0" presId="urn:microsoft.com/office/officeart/2005/8/layout/vList2#6"/>
    <dgm:cxn modelId="{51FCBFE1-1F2B-4FBB-A473-78F881ADCC75}" type="presParOf" srcId="{E28B26C9-D050-4499-A97B-1D0E44E887D8}" destId="{CCF780B4-79D2-4276-8CCC-F71AFB974C26}" srcOrd="5" destOrd="0" presId="urn:microsoft.com/office/officeart/2005/8/layout/vList2#6"/>
    <dgm:cxn modelId="{30BC4D90-709B-44F9-A285-8F01C966E669}" type="presParOf" srcId="{E28B26C9-D050-4499-A97B-1D0E44E887D8}" destId="{BDF97921-290F-44DB-B412-D5DC3F23A300}" srcOrd="6" destOrd="0" presId="urn:microsoft.com/office/officeart/2005/8/layout/vList2#6"/>
    <dgm:cxn modelId="{A0486022-BA69-4299-A26A-7EEE106908F2}" type="presParOf" srcId="{E28B26C9-D050-4499-A97B-1D0E44E887D8}" destId="{417D4A31-8B3C-4EAB-86E6-D31230F296FD}" srcOrd="7" destOrd="0" presId="urn:microsoft.com/office/officeart/2005/8/layout/vList2#6"/>
    <dgm:cxn modelId="{F09650D6-7A3A-42F6-A909-85DB12F46DFD}" type="presParOf" srcId="{E28B26C9-D050-4499-A97B-1D0E44E887D8}" destId="{6ACAA1B5-0356-4F30-9643-3382A996103A}" srcOrd="8" destOrd="0" presId="urn:microsoft.com/office/officeart/2005/8/layout/vList2#6"/>
    <dgm:cxn modelId="{A7C75FA7-DAA1-4856-AA21-728A7A3E0852}" type="presParOf" srcId="{E28B26C9-D050-4499-A97B-1D0E44E887D8}" destId="{B4395034-D396-4A31-A274-A4C4FFABC1B6}" srcOrd="9" destOrd="0" presId="urn:microsoft.com/office/officeart/2005/8/layout/vList2#6"/>
    <dgm:cxn modelId="{C27F6705-327A-471D-AC19-348A607AB289}" type="presParOf" srcId="{E28B26C9-D050-4499-A97B-1D0E44E887D8}" destId="{5502EE8D-2AC8-479B-9352-7319D8B232CD}" srcOrd="10" destOrd="0" presId="urn:microsoft.com/office/officeart/2005/8/layout/vList2#6"/>
    <dgm:cxn modelId="{8CCA9BCE-4D60-4A9D-9A72-FAA33936D99B}" type="presParOf" srcId="{E28B26C9-D050-4499-A97B-1D0E44E887D8}" destId="{82965C33-55DF-4C48-A03A-DE9397574A10}" srcOrd="11" destOrd="0" presId="urn:microsoft.com/office/officeart/2005/8/layout/vList2#6"/>
    <dgm:cxn modelId="{C8A8FF48-A79E-4875-BEFE-58A5C8118548}" type="presParOf" srcId="{E28B26C9-D050-4499-A97B-1D0E44E887D8}" destId="{BC985585-B795-4D7A-9273-5B8027B2FF1C}" srcOrd="12" destOrd="0" presId="urn:microsoft.com/office/officeart/2005/8/layout/vList2#6"/>
    <dgm:cxn modelId="{AC80FECF-DBCD-498C-9FB8-F28B9866BDB0}" type="presParOf" srcId="{E28B26C9-D050-4499-A97B-1D0E44E887D8}" destId="{2993EFEC-E110-42E0-8CB1-129D19E299C6}" srcOrd="13" destOrd="0" presId="urn:microsoft.com/office/officeart/2005/8/layout/vList2#6"/>
    <dgm:cxn modelId="{C169A9EE-3D2D-4263-AFB0-DFE685D1FFB9}" type="presParOf" srcId="{E28B26C9-D050-4499-A97B-1D0E44E887D8}" destId="{8DEEEFB3-03EF-41E7-AA79-785DDEFBE4A3}" srcOrd="14" destOrd="0" presId="urn:microsoft.com/office/officeart/2005/8/layout/vList2#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2A700C-50FF-4CBD-8FA9-09C37BDB0BBC}" type="doc">
      <dgm:prSet loTypeId="urn:microsoft.com/office/officeart/2005/8/layout/hList1" loCatId="list" qsTypeId="urn:microsoft.com/office/officeart/2005/8/quickstyle/simple3#7" qsCatId="simple" csTypeId="urn:microsoft.com/office/officeart/2005/8/colors/colorful3#4" csCatId="colorful" phldr="1"/>
      <dgm:spPr/>
      <dgm:t>
        <a:bodyPr/>
        <a:lstStyle/>
        <a:p>
          <a:endParaRPr lang="es-EC"/>
        </a:p>
      </dgm:t>
    </dgm:pt>
    <dgm:pt modelId="{9AC146B2-C4B6-4BC0-A611-98C69951EC44}">
      <dgm:prSet phldrT="[Texto]"/>
      <dgm:spPr/>
      <dgm:t>
        <a:bodyPr/>
        <a:lstStyle/>
        <a:p>
          <a:r>
            <a:rPr lang="es-EC" dirty="0" smtClean="0">
              <a:latin typeface="Calibri" panose="020F0502020204030204" pitchFamily="34" charset="0"/>
            </a:rPr>
            <a:t>Hemorragia arterial</a:t>
          </a:r>
          <a:endParaRPr lang="es-EC" dirty="0">
            <a:latin typeface="Calibri" panose="020F0502020204030204" pitchFamily="34" charset="0"/>
          </a:endParaRPr>
        </a:p>
      </dgm:t>
    </dgm:pt>
    <dgm:pt modelId="{81ED1870-F9AD-4EE6-A91F-BB104F82D5C0}" type="parTrans" cxnId="{84563638-F8F0-4EA0-B0BF-11BE28DA1E6E}">
      <dgm:prSet/>
      <dgm:spPr/>
      <dgm:t>
        <a:bodyPr/>
        <a:lstStyle/>
        <a:p>
          <a:endParaRPr lang="es-EC">
            <a:latin typeface="Calibri" panose="020F0502020204030204" pitchFamily="34" charset="0"/>
          </a:endParaRPr>
        </a:p>
      </dgm:t>
    </dgm:pt>
    <dgm:pt modelId="{1A6A08ED-F067-4210-8709-0E91A8A02038}" type="sibTrans" cxnId="{84563638-F8F0-4EA0-B0BF-11BE28DA1E6E}">
      <dgm:prSet/>
      <dgm:spPr/>
      <dgm:t>
        <a:bodyPr/>
        <a:lstStyle/>
        <a:p>
          <a:endParaRPr lang="es-EC">
            <a:latin typeface="Calibri" panose="020F0502020204030204" pitchFamily="34" charset="0"/>
          </a:endParaRPr>
        </a:p>
      </dgm:t>
    </dgm:pt>
    <dgm:pt modelId="{4EFE9FF5-F85C-492B-82B5-8A8A52F09282}">
      <dgm:prSet phldrT="[Texto]"/>
      <dgm:spPr/>
      <dgm:t>
        <a:bodyPr/>
        <a:lstStyle/>
        <a:p>
          <a:r>
            <a:rPr lang="es-EC" dirty="0" smtClean="0">
              <a:latin typeface="Calibri" panose="020F0502020204030204" pitchFamily="34" charset="0"/>
            </a:rPr>
            <a:t>Ubicar a la victima en el piso</a:t>
          </a:r>
          <a:endParaRPr lang="es-EC" dirty="0">
            <a:latin typeface="Calibri" panose="020F0502020204030204" pitchFamily="34" charset="0"/>
          </a:endParaRPr>
        </a:p>
      </dgm:t>
    </dgm:pt>
    <dgm:pt modelId="{A279C354-B934-46D2-96B8-0EC1BC167DEB}" type="parTrans" cxnId="{53054A0B-0344-43E4-A406-59962FBC04AC}">
      <dgm:prSet/>
      <dgm:spPr/>
      <dgm:t>
        <a:bodyPr/>
        <a:lstStyle/>
        <a:p>
          <a:endParaRPr lang="es-EC">
            <a:latin typeface="Calibri" panose="020F0502020204030204" pitchFamily="34" charset="0"/>
          </a:endParaRPr>
        </a:p>
      </dgm:t>
    </dgm:pt>
    <dgm:pt modelId="{EDD58193-9E66-4FB6-891F-9C242FAE0905}" type="sibTrans" cxnId="{53054A0B-0344-43E4-A406-59962FBC04AC}">
      <dgm:prSet/>
      <dgm:spPr/>
      <dgm:t>
        <a:bodyPr/>
        <a:lstStyle/>
        <a:p>
          <a:endParaRPr lang="es-EC">
            <a:latin typeface="Calibri" panose="020F0502020204030204" pitchFamily="34" charset="0"/>
          </a:endParaRPr>
        </a:p>
      </dgm:t>
    </dgm:pt>
    <dgm:pt modelId="{319BECFF-E8C3-4D17-8604-37627364470E}">
      <dgm:prSet phldrT="[Texto]"/>
      <dgm:spPr/>
      <dgm:t>
        <a:bodyPr/>
        <a:lstStyle/>
        <a:p>
          <a:r>
            <a:rPr lang="es-EC" dirty="0" smtClean="0">
              <a:latin typeface="Calibri" panose="020F0502020204030204" pitchFamily="34" charset="0"/>
            </a:rPr>
            <a:t>Hemorragia venosa </a:t>
          </a:r>
          <a:endParaRPr lang="es-EC" dirty="0">
            <a:latin typeface="Calibri" panose="020F0502020204030204" pitchFamily="34" charset="0"/>
          </a:endParaRPr>
        </a:p>
      </dgm:t>
    </dgm:pt>
    <dgm:pt modelId="{A68DDD7C-44FD-460D-A1B0-A02A6FA59620}" type="parTrans" cxnId="{832BCB44-E775-49D8-A8A3-3E3FFCF7D0CE}">
      <dgm:prSet/>
      <dgm:spPr/>
      <dgm:t>
        <a:bodyPr/>
        <a:lstStyle/>
        <a:p>
          <a:endParaRPr lang="es-EC">
            <a:latin typeface="Calibri" panose="020F0502020204030204" pitchFamily="34" charset="0"/>
          </a:endParaRPr>
        </a:p>
      </dgm:t>
    </dgm:pt>
    <dgm:pt modelId="{6E2F42AD-A46E-4274-B87E-84536ADC96D3}" type="sibTrans" cxnId="{832BCB44-E775-49D8-A8A3-3E3FFCF7D0CE}">
      <dgm:prSet/>
      <dgm:spPr/>
      <dgm:t>
        <a:bodyPr/>
        <a:lstStyle/>
        <a:p>
          <a:endParaRPr lang="es-EC">
            <a:latin typeface="Calibri" panose="020F0502020204030204" pitchFamily="34" charset="0"/>
          </a:endParaRPr>
        </a:p>
      </dgm:t>
    </dgm:pt>
    <dgm:pt modelId="{198AE586-29A4-4024-8847-BD6585E6A66A}">
      <dgm:prSet phldrT="[Texto]"/>
      <dgm:spPr/>
      <dgm:t>
        <a:bodyPr/>
        <a:lstStyle/>
        <a:p>
          <a:r>
            <a:rPr lang="es-EC" dirty="0" smtClean="0">
              <a:latin typeface="Calibri" panose="020F0502020204030204" pitchFamily="34" charset="0"/>
            </a:rPr>
            <a:t>Ubicar a la victima en el piso</a:t>
          </a:r>
          <a:endParaRPr lang="es-EC" dirty="0">
            <a:latin typeface="Calibri" panose="020F0502020204030204" pitchFamily="34" charset="0"/>
          </a:endParaRPr>
        </a:p>
      </dgm:t>
    </dgm:pt>
    <dgm:pt modelId="{030761EA-095D-4B18-BECE-F6F937C1BA48}" type="parTrans" cxnId="{2C9A486F-48D2-4D9D-B54E-BF1B0C9B1817}">
      <dgm:prSet/>
      <dgm:spPr/>
      <dgm:t>
        <a:bodyPr/>
        <a:lstStyle/>
        <a:p>
          <a:endParaRPr lang="es-EC">
            <a:latin typeface="Calibri" panose="020F0502020204030204" pitchFamily="34" charset="0"/>
          </a:endParaRPr>
        </a:p>
      </dgm:t>
    </dgm:pt>
    <dgm:pt modelId="{4FFEF765-7675-44F3-A32F-DD9E54E875F0}" type="sibTrans" cxnId="{2C9A486F-48D2-4D9D-B54E-BF1B0C9B1817}">
      <dgm:prSet/>
      <dgm:spPr/>
      <dgm:t>
        <a:bodyPr/>
        <a:lstStyle/>
        <a:p>
          <a:endParaRPr lang="es-EC">
            <a:latin typeface="Calibri" panose="020F0502020204030204" pitchFamily="34" charset="0"/>
          </a:endParaRPr>
        </a:p>
      </dgm:t>
    </dgm:pt>
    <dgm:pt modelId="{155CB380-3142-45F7-A2D7-17420E98D596}">
      <dgm:prSet phldrT="[Texto]"/>
      <dgm:spPr/>
      <dgm:t>
        <a:bodyPr/>
        <a:lstStyle/>
        <a:p>
          <a:r>
            <a:rPr lang="es-EC" dirty="0" smtClean="0">
              <a:latin typeface="Calibri" panose="020F0502020204030204" pitchFamily="34" charset="0"/>
            </a:rPr>
            <a:t>Realizar un vendaje compresivo.</a:t>
          </a:r>
          <a:endParaRPr lang="es-EC" dirty="0">
            <a:latin typeface="Calibri" panose="020F0502020204030204" pitchFamily="34" charset="0"/>
          </a:endParaRPr>
        </a:p>
      </dgm:t>
    </dgm:pt>
    <dgm:pt modelId="{CAA9C5AE-5891-4D75-B71D-2150AF813FE8}" type="parTrans" cxnId="{6EEAECFC-302C-435F-AC0D-FDCD4C2EB012}">
      <dgm:prSet/>
      <dgm:spPr/>
      <dgm:t>
        <a:bodyPr/>
        <a:lstStyle/>
        <a:p>
          <a:endParaRPr lang="es-EC">
            <a:latin typeface="Calibri" panose="020F0502020204030204" pitchFamily="34" charset="0"/>
          </a:endParaRPr>
        </a:p>
      </dgm:t>
    </dgm:pt>
    <dgm:pt modelId="{E3583A8E-72BB-4A43-A403-22F856C8CAA2}" type="sibTrans" cxnId="{6EEAECFC-302C-435F-AC0D-FDCD4C2EB012}">
      <dgm:prSet/>
      <dgm:spPr/>
      <dgm:t>
        <a:bodyPr/>
        <a:lstStyle/>
        <a:p>
          <a:endParaRPr lang="es-EC">
            <a:latin typeface="Calibri" panose="020F0502020204030204" pitchFamily="34" charset="0"/>
          </a:endParaRPr>
        </a:p>
      </dgm:t>
    </dgm:pt>
    <dgm:pt modelId="{A4DA8917-B19B-4ABC-ADED-A156FFFE3580}">
      <dgm:prSet phldrT="[Texto]"/>
      <dgm:spPr/>
      <dgm:t>
        <a:bodyPr/>
        <a:lstStyle/>
        <a:p>
          <a:r>
            <a:rPr lang="es-EC" dirty="0" smtClean="0">
              <a:latin typeface="Calibri" panose="020F0502020204030204" pitchFamily="34" charset="0"/>
            </a:rPr>
            <a:t>Realizar compresión permanente</a:t>
          </a:r>
          <a:endParaRPr lang="es-EC" dirty="0">
            <a:latin typeface="Calibri" panose="020F0502020204030204" pitchFamily="34" charset="0"/>
          </a:endParaRPr>
        </a:p>
      </dgm:t>
    </dgm:pt>
    <dgm:pt modelId="{6688F92C-47AF-49A8-9D22-BB68C47F2B37}" type="parTrans" cxnId="{8FACD1DC-BB5C-447C-AB8F-86FF0054BC0C}">
      <dgm:prSet/>
      <dgm:spPr/>
      <dgm:t>
        <a:bodyPr/>
        <a:lstStyle/>
        <a:p>
          <a:endParaRPr lang="es-EC">
            <a:latin typeface="Calibri" panose="020F0502020204030204" pitchFamily="34" charset="0"/>
          </a:endParaRPr>
        </a:p>
      </dgm:t>
    </dgm:pt>
    <dgm:pt modelId="{FD2622CD-BD68-4A25-BB1D-8D2D8F041AB7}" type="sibTrans" cxnId="{8FACD1DC-BB5C-447C-AB8F-86FF0054BC0C}">
      <dgm:prSet/>
      <dgm:spPr/>
      <dgm:t>
        <a:bodyPr/>
        <a:lstStyle/>
        <a:p>
          <a:endParaRPr lang="es-EC">
            <a:latin typeface="Calibri" panose="020F0502020204030204" pitchFamily="34" charset="0"/>
          </a:endParaRPr>
        </a:p>
      </dgm:t>
    </dgm:pt>
    <dgm:pt modelId="{7962960A-D7EB-47A3-9697-3EED9B38DFC1}">
      <dgm:prSet phldrT="[Texto]"/>
      <dgm:spPr/>
      <dgm:t>
        <a:bodyPr/>
        <a:lstStyle/>
        <a:p>
          <a:r>
            <a:rPr lang="es-EC" dirty="0" smtClean="0">
              <a:latin typeface="Calibri" panose="020F0502020204030204" pitchFamily="34" charset="0"/>
            </a:rPr>
            <a:t>Si tiene conocimientos pertinentes realizar un torniquete.</a:t>
          </a:r>
          <a:endParaRPr lang="es-EC" dirty="0">
            <a:latin typeface="Calibri" panose="020F0502020204030204" pitchFamily="34" charset="0"/>
          </a:endParaRPr>
        </a:p>
      </dgm:t>
    </dgm:pt>
    <dgm:pt modelId="{7924B800-DF02-463E-81B5-ACC955A8EAA7}" type="parTrans" cxnId="{C4352F95-E12F-4706-9AA5-41670F051D5E}">
      <dgm:prSet/>
      <dgm:spPr/>
      <dgm:t>
        <a:bodyPr/>
        <a:lstStyle/>
        <a:p>
          <a:endParaRPr lang="es-EC">
            <a:latin typeface="Calibri" panose="020F0502020204030204" pitchFamily="34" charset="0"/>
          </a:endParaRPr>
        </a:p>
      </dgm:t>
    </dgm:pt>
    <dgm:pt modelId="{1ECDCEF7-C657-45A5-AAA5-2C391A3F5DEE}" type="sibTrans" cxnId="{C4352F95-E12F-4706-9AA5-41670F051D5E}">
      <dgm:prSet/>
      <dgm:spPr/>
      <dgm:t>
        <a:bodyPr/>
        <a:lstStyle/>
        <a:p>
          <a:endParaRPr lang="es-EC">
            <a:latin typeface="Calibri" panose="020F0502020204030204" pitchFamily="34" charset="0"/>
          </a:endParaRPr>
        </a:p>
      </dgm:t>
    </dgm:pt>
    <dgm:pt modelId="{428D7B80-97A1-4AFE-B932-D872DC33F358}">
      <dgm:prSet/>
      <dgm:spPr/>
      <dgm:t>
        <a:bodyPr/>
        <a:lstStyle/>
        <a:p>
          <a:r>
            <a:rPr lang="es-EC" dirty="0" smtClean="0">
              <a:latin typeface="Calibri" panose="020F0502020204030204" pitchFamily="34" charset="0"/>
            </a:rPr>
            <a:t>Realizar compresión permanente</a:t>
          </a:r>
          <a:endParaRPr lang="es-EC" dirty="0">
            <a:latin typeface="Calibri" panose="020F0502020204030204" pitchFamily="34" charset="0"/>
          </a:endParaRPr>
        </a:p>
      </dgm:t>
    </dgm:pt>
    <dgm:pt modelId="{8BD547BF-B998-412C-ACA3-D0F0E077C1EB}" type="parTrans" cxnId="{132E8898-73E5-4EB3-99E3-53F0AFF7FD86}">
      <dgm:prSet/>
      <dgm:spPr/>
      <dgm:t>
        <a:bodyPr/>
        <a:lstStyle/>
        <a:p>
          <a:endParaRPr lang="es-EC">
            <a:latin typeface="Calibri" panose="020F0502020204030204" pitchFamily="34" charset="0"/>
          </a:endParaRPr>
        </a:p>
      </dgm:t>
    </dgm:pt>
    <dgm:pt modelId="{236A7B60-2025-443E-AA67-20DBE69390BB}" type="sibTrans" cxnId="{132E8898-73E5-4EB3-99E3-53F0AFF7FD86}">
      <dgm:prSet/>
      <dgm:spPr/>
      <dgm:t>
        <a:bodyPr/>
        <a:lstStyle/>
        <a:p>
          <a:endParaRPr lang="es-EC">
            <a:latin typeface="Calibri" panose="020F0502020204030204" pitchFamily="34" charset="0"/>
          </a:endParaRPr>
        </a:p>
      </dgm:t>
    </dgm:pt>
    <dgm:pt modelId="{69C36956-89A5-438C-9F88-231B48C010E6}" type="pres">
      <dgm:prSet presAssocID="{E92A700C-50FF-4CBD-8FA9-09C37BDB0BBC}" presName="Name0" presStyleCnt="0">
        <dgm:presLayoutVars>
          <dgm:dir/>
          <dgm:animLvl val="lvl"/>
          <dgm:resizeHandles val="exact"/>
        </dgm:presLayoutVars>
      </dgm:prSet>
      <dgm:spPr/>
      <dgm:t>
        <a:bodyPr/>
        <a:lstStyle/>
        <a:p>
          <a:endParaRPr lang="es-EC"/>
        </a:p>
      </dgm:t>
    </dgm:pt>
    <dgm:pt modelId="{D363EEB1-312F-45E6-9431-DB092319C4DF}" type="pres">
      <dgm:prSet presAssocID="{9AC146B2-C4B6-4BC0-A611-98C69951EC44}" presName="composite" presStyleCnt="0"/>
      <dgm:spPr/>
    </dgm:pt>
    <dgm:pt modelId="{EE8FAD79-4B7B-4685-857F-DE98DA72390A}" type="pres">
      <dgm:prSet presAssocID="{9AC146B2-C4B6-4BC0-A611-98C69951EC44}" presName="parTx" presStyleLbl="alignNode1" presStyleIdx="0" presStyleCnt="2">
        <dgm:presLayoutVars>
          <dgm:chMax val="0"/>
          <dgm:chPref val="0"/>
          <dgm:bulletEnabled val="1"/>
        </dgm:presLayoutVars>
      </dgm:prSet>
      <dgm:spPr/>
      <dgm:t>
        <a:bodyPr/>
        <a:lstStyle/>
        <a:p>
          <a:endParaRPr lang="es-EC"/>
        </a:p>
      </dgm:t>
    </dgm:pt>
    <dgm:pt modelId="{38C3888A-E55E-42B3-989F-D0DA2DAB8236}" type="pres">
      <dgm:prSet presAssocID="{9AC146B2-C4B6-4BC0-A611-98C69951EC44}" presName="desTx" presStyleLbl="alignAccFollowNode1" presStyleIdx="0" presStyleCnt="2">
        <dgm:presLayoutVars>
          <dgm:bulletEnabled val="1"/>
        </dgm:presLayoutVars>
      </dgm:prSet>
      <dgm:spPr/>
      <dgm:t>
        <a:bodyPr/>
        <a:lstStyle/>
        <a:p>
          <a:endParaRPr lang="es-EC"/>
        </a:p>
      </dgm:t>
    </dgm:pt>
    <dgm:pt modelId="{0D0A584E-2418-4661-A56A-31272AB6D1C3}" type="pres">
      <dgm:prSet presAssocID="{1A6A08ED-F067-4210-8709-0E91A8A02038}" presName="space" presStyleCnt="0"/>
      <dgm:spPr/>
    </dgm:pt>
    <dgm:pt modelId="{50825BD2-B59D-4CED-9686-BA71747D679B}" type="pres">
      <dgm:prSet presAssocID="{319BECFF-E8C3-4D17-8604-37627364470E}" presName="composite" presStyleCnt="0"/>
      <dgm:spPr/>
    </dgm:pt>
    <dgm:pt modelId="{64AF629D-49AB-4484-9BC3-B2D97E601560}" type="pres">
      <dgm:prSet presAssocID="{319BECFF-E8C3-4D17-8604-37627364470E}" presName="parTx" presStyleLbl="alignNode1" presStyleIdx="1" presStyleCnt="2">
        <dgm:presLayoutVars>
          <dgm:chMax val="0"/>
          <dgm:chPref val="0"/>
          <dgm:bulletEnabled val="1"/>
        </dgm:presLayoutVars>
      </dgm:prSet>
      <dgm:spPr/>
      <dgm:t>
        <a:bodyPr/>
        <a:lstStyle/>
        <a:p>
          <a:endParaRPr lang="es-EC"/>
        </a:p>
      </dgm:t>
    </dgm:pt>
    <dgm:pt modelId="{101D3098-79CA-45B8-8EE3-FD98A4E418B7}" type="pres">
      <dgm:prSet presAssocID="{319BECFF-E8C3-4D17-8604-37627364470E}" presName="desTx" presStyleLbl="alignAccFollowNode1" presStyleIdx="1" presStyleCnt="2">
        <dgm:presLayoutVars>
          <dgm:bulletEnabled val="1"/>
        </dgm:presLayoutVars>
      </dgm:prSet>
      <dgm:spPr/>
      <dgm:t>
        <a:bodyPr/>
        <a:lstStyle/>
        <a:p>
          <a:endParaRPr lang="es-EC"/>
        </a:p>
      </dgm:t>
    </dgm:pt>
  </dgm:ptLst>
  <dgm:cxnLst>
    <dgm:cxn modelId="{6EEAECFC-302C-435F-AC0D-FDCD4C2EB012}" srcId="{319BECFF-E8C3-4D17-8604-37627364470E}" destId="{155CB380-3142-45F7-A2D7-17420E98D596}" srcOrd="2" destOrd="0" parTransId="{CAA9C5AE-5891-4D75-B71D-2150AF813FE8}" sibTransId="{E3583A8E-72BB-4A43-A403-22F856C8CAA2}"/>
    <dgm:cxn modelId="{84563638-F8F0-4EA0-B0BF-11BE28DA1E6E}" srcId="{E92A700C-50FF-4CBD-8FA9-09C37BDB0BBC}" destId="{9AC146B2-C4B6-4BC0-A611-98C69951EC44}" srcOrd="0" destOrd="0" parTransId="{81ED1870-F9AD-4EE6-A91F-BB104F82D5C0}" sibTransId="{1A6A08ED-F067-4210-8709-0E91A8A02038}"/>
    <dgm:cxn modelId="{2C9A486F-48D2-4D9D-B54E-BF1B0C9B1817}" srcId="{319BECFF-E8C3-4D17-8604-37627364470E}" destId="{198AE586-29A4-4024-8847-BD6585E6A66A}" srcOrd="0" destOrd="0" parTransId="{030761EA-095D-4B18-BECE-F6F937C1BA48}" sibTransId="{4FFEF765-7675-44F3-A32F-DD9E54E875F0}"/>
    <dgm:cxn modelId="{FCB9CFCB-3CC0-41A6-97A1-7E46FC23C116}" type="presOf" srcId="{A4DA8917-B19B-4ABC-ADED-A156FFFE3580}" destId="{38C3888A-E55E-42B3-989F-D0DA2DAB8236}" srcOrd="0" destOrd="1" presId="urn:microsoft.com/office/officeart/2005/8/layout/hList1"/>
    <dgm:cxn modelId="{FAB416E1-0A40-4BEE-A79B-28FC3136C04E}" type="presOf" srcId="{9AC146B2-C4B6-4BC0-A611-98C69951EC44}" destId="{EE8FAD79-4B7B-4685-857F-DE98DA72390A}" srcOrd="0" destOrd="0" presId="urn:microsoft.com/office/officeart/2005/8/layout/hList1"/>
    <dgm:cxn modelId="{6D86F9D9-2ACD-4708-B385-B5964E880A35}" type="presOf" srcId="{198AE586-29A4-4024-8847-BD6585E6A66A}" destId="{101D3098-79CA-45B8-8EE3-FD98A4E418B7}" srcOrd="0" destOrd="0" presId="urn:microsoft.com/office/officeart/2005/8/layout/hList1"/>
    <dgm:cxn modelId="{C4352F95-E12F-4706-9AA5-41670F051D5E}" srcId="{9AC146B2-C4B6-4BC0-A611-98C69951EC44}" destId="{7962960A-D7EB-47A3-9697-3EED9B38DFC1}" srcOrd="2" destOrd="0" parTransId="{7924B800-DF02-463E-81B5-ACC955A8EAA7}" sibTransId="{1ECDCEF7-C657-45A5-AAA5-2C391A3F5DEE}"/>
    <dgm:cxn modelId="{832BCB44-E775-49D8-A8A3-3E3FFCF7D0CE}" srcId="{E92A700C-50FF-4CBD-8FA9-09C37BDB0BBC}" destId="{319BECFF-E8C3-4D17-8604-37627364470E}" srcOrd="1" destOrd="0" parTransId="{A68DDD7C-44FD-460D-A1B0-A02A6FA59620}" sibTransId="{6E2F42AD-A46E-4274-B87E-84536ADC96D3}"/>
    <dgm:cxn modelId="{581A43FC-5D67-43E9-8791-F840E47914F6}" type="presOf" srcId="{319BECFF-E8C3-4D17-8604-37627364470E}" destId="{64AF629D-49AB-4484-9BC3-B2D97E601560}" srcOrd="0" destOrd="0" presId="urn:microsoft.com/office/officeart/2005/8/layout/hList1"/>
    <dgm:cxn modelId="{8FACD1DC-BB5C-447C-AB8F-86FF0054BC0C}" srcId="{9AC146B2-C4B6-4BC0-A611-98C69951EC44}" destId="{A4DA8917-B19B-4ABC-ADED-A156FFFE3580}" srcOrd="1" destOrd="0" parTransId="{6688F92C-47AF-49A8-9D22-BB68C47F2B37}" sibTransId="{FD2622CD-BD68-4A25-BB1D-8D2D8F041AB7}"/>
    <dgm:cxn modelId="{53054A0B-0344-43E4-A406-59962FBC04AC}" srcId="{9AC146B2-C4B6-4BC0-A611-98C69951EC44}" destId="{4EFE9FF5-F85C-492B-82B5-8A8A52F09282}" srcOrd="0" destOrd="0" parTransId="{A279C354-B934-46D2-96B8-0EC1BC167DEB}" sibTransId="{EDD58193-9E66-4FB6-891F-9C242FAE0905}"/>
    <dgm:cxn modelId="{1DF4D392-AD69-4E29-AB2D-E8E6A839CFD4}" type="presOf" srcId="{7962960A-D7EB-47A3-9697-3EED9B38DFC1}" destId="{38C3888A-E55E-42B3-989F-D0DA2DAB8236}" srcOrd="0" destOrd="2" presId="urn:microsoft.com/office/officeart/2005/8/layout/hList1"/>
    <dgm:cxn modelId="{E17071C6-38AD-4932-B24C-4EFD780655CD}" type="presOf" srcId="{155CB380-3142-45F7-A2D7-17420E98D596}" destId="{101D3098-79CA-45B8-8EE3-FD98A4E418B7}" srcOrd="0" destOrd="2" presId="urn:microsoft.com/office/officeart/2005/8/layout/hList1"/>
    <dgm:cxn modelId="{8FAC250B-F33B-4A2F-8538-A375DB264F53}" type="presOf" srcId="{E92A700C-50FF-4CBD-8FA9-09C37BDB0BBC}" destId="{69C36956-89A5-438C-9F88-231B48C010E6}" srcOrd="0" destOrd="0" presId="urn:microsoft.com/office/officeart/2005/8/layout/hList1"/>
    <dgm:cxn modelId="{887FCED8-EF42-418D-A2BE-B246FBBE907F}" type="presOf" srcId="{4EFE9FF5-F85C-492B-82B5-8A8A52F09282}" destId="{38C3888A-E55E-42B3-989F-D0DA2DAB8236}" srcOrd="0" destOrd="0" presId="urn:microsoft.com/office/officeart/2005/8/layout/hList1"/>
    <dgm:cxn modelId="{1CCCB4C4-1FB8-436E-9026-DA7E8732DDC8}" type="presOf" srcId="{428D7B80-97A1-4AFE-B932-D872DC33F358}" destId="{101D3098-79CA-45B8-8EE3-FD98A4E418B7}" srcOrd="0" destOrd="1" presId="urn:microsoft.com/office/officeart/2005/8/layout/hList1"/>
    <dgm:cxn modelId="{132E8898-73E5-4EB3-99E3-53F0AFF7FD86}" srcId="{319BECFF-E8C3-4D17-8604-37627364470E}" destId="{428D7B80-97A1-4AFE-B932-D872DC33F358}" srcOrd="1" destOrd="0" parTransId="{8BD547BF-B998-412C-ACA3-D0F0E077C1EB}" sibTransId="{236A7B60-2025-443E-AA67-20DBE69390BB}"/>
    <dgm:cxn modelId="{E47C4D99-BF92-4761-8D81-21496D36A034}" type="presParOf" srcId="{69C36956-89A5-438C-9F88-231B48C010E6}" destId="{D363EEB1-312F-45E6-9431-DB092319C4DF}" srcOrd="0" destOrd="0" presId="urn:microsoft.com/office/officeart/2005/8/layout/hList1"/>
    <dgm:cxn modelId="{716BE0C6-EEFE-4403-AC72-A67BF60549D8}" type="presParOf" srcId="{D363EEB1-312F-45E6-9431-DB092319C4DF}" destId="{EE8FAD79-4B7B-4685-857F-DE98DA72390A}" srcOrd="0" destOrd="0" presId="urn:microsoft.com/office/officeart/2005/8/layout/hList1"/>
    <dgm:cxn modelId="{0EA2CFE5-7248-4E62-A4AA-9E96C591F460}" type="presParOf" srcId="{D363EEB1-312F-45E6-9431-DB092319C4DF}" destId="{38C3888A-E55E-42B3-989F-D0DA2DAB8236}" srcOrd="1" destOrd="0" presId="urn:microsoft.com/office/officeart/2005/8/layout/hList1"/>
    <dgm:cxn modelId="{3D4FFB3E-CBD9-4FA9-BD2B-B1B7858E9A2F}" type="presParOf" srcId="{69C36956-89A5-438C-9F88-231B48C010E6}" destId="{0D0A584E-2418-4661-A56A-31272AB6D1C3}" srcOrd="1" destOrd="0" presId="urn:microsoft.com/office/officeart/2005/8/layout/hList1"/>
    <dgm:cxn modelId="{81D331ED-30AC-4047-B9AA-A80285978499}" type="presParOf" srcId="{69C36956-89A5-438C-9F88-231B48C010E6}" destId="{50825BD2-B59D-4CED-9686-BA71747D679B}" srcOrd="2" destOrd="0" presId="urn:microsoft.com/office/officeart/2005/8/layout/hList1"/>
    <dgm:cxn modelId="{2CA69C2E-B568-44A6-9A2E-2465AEECAF69}" type="presParOf" srcId="{50825BD2-B59D-4CED-9686-BA71747D679B}" destId="{64AF629D-49AB-4484-9BC3-B2D97E601560}" srcOrd="0" destOrd="0" presId="urn:microsoft.com/office/officeart/2005/8/layout/hList1"/>
    <dgm:cxn modelId="{99CFAE83-1B40-43BB-AEEA-7DA07002108F}" type="presParOf" srcId="{50825BD2-B59D-4CED-9686-BA71747D679B}" destId="{101D3098-79CA-45B8-8EE3-FD98A4E418B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DEDD3D-0863-4660-A8C2-09B4FB9C37EF}" type="doc">
      <dgm:prSet loTypeId="urn:microsoft.com/office/officeart/2005/8/layout/hList1" loCatId="list" qsTypeId="urn:microsoft.com/office/officeart/2005/8/quickstyle/simple3#8" qsCatId="simple" csTypeId="urn:microsoft.com/office/officeart/2005/8/colors/colorful1#2" csCatId="colorful" phldr="1"/>
      <dgm:spPr/>
      <dgm:t>
        <a:bodyPr/>
        <a:lstStyle/>
        <a:p>
          <a:endParaRPr lang="es-EC"/>
        </a:p>
      </dgm:t>
    </dgm:pt>
    <dgm:pt modelId="{A115F35C-4855-4847-AF6E-7C74E77C71FE}">
      <dgm:prSet phldrT="[Texto]"/>
      <dgm:spPr/>
      <dgm:t>
        <a:bodyPr/>
        <a:lstStyle/>
        <a:p>
          <a:r>
            <a:rPr lang="es-EC" dirty="0" smtClean="0"/>
            <a:t>Heridas superficiales  </a:t>
          </a:r>
          <a:endParaRPr lang="es-EC" dirty="0"/>
        </a:p>
      </dgm:t>
    </dgm:pt>
    <dgm:pt modelId="{B60C789E-6821-4868-B076-ABED34F55A25}" type="parTrans" cxnId="{9D00C8D0-7569-4028-AF51-CCDB3F055DED}">
      <dgm:prSet/>
      <dgm:spPr/>
      <dgm:t>
        <a:bodyPr/>
        <a:lstStyle/>
        <a:p>
          <a:endParaRPr lang="es-EC"/>
        </a:p>
      </dgm:t>
    </dgm:pt>
    <dgm:pt modelId="{938DB49D-258C-43B8-A76B-DEABC8E7EE44}" type="sibTrans" cxnId="{9D00C8D0-7569-4028-AF51-CCDB3F055DED}">
      <dgm:prSet/>
      <dgm:spPr/>
      <dgm:t>
        <a:bodyPr/>
        <a:lstStyle/>
        <a:p>
          <a:endParaRPr lang="es-EC"/>
        </a:p>
      </dgm:t>
    </dgm:pt>
    <dgm:pt modelId="{F776894E-2F00-4D62-83BA-C6562B5B3AC4}">
      <dgm:prSet phldrT="[Texto]"/>
      <dgm:spPr/>
      <dgm:t>
        <a:bodyPr/>
        <a:lstStyle/>
        <a:p>
          <a:r>
            <a:rPr lang="es-EC" dirty="0" smtClean="0"/>
            <a:t>Limpieza o curación.</a:t>
          </a:r>
          <a:endParaRPr lang="es-EC" dirty="0"/>
        </a:p>
      </dgm:t>
    </dgm:pt>
    <dgm:pt modelId="{5F9560DE-2906-45F1-8C56-7FC17FD0C998}" type="parTrans" cxnId="{D620BBCB-C8DA-4F9A-9A8A-56EC6776B0A9}">
      <dgm:prSet/>
      <dgm:spPr/>
      <dgm:t>
        <a:bodyPr/>
        <a:lstStyle/>
        <a:p>
          <a:endParaRPr lang="es-EC"/>
        </a:p>
      </dgm:t>
    </dgm:pt>
    <dgm:pt modelId="{5738C5A7-5D1D-480B-8807-6E9A197A34A3}" type="sibTrans" cxnId="{D620BBCB-C8DA-4F9A-9A8A-56EC6776B0A9}">
      <dgm:prSet/>
      <dgm:spPr/>
      <dgm:t>
        <a:bodyPr/>
        <a:lstStyle/>
        <a:p>
          <a:endParaRPr lang="es-EC"/>
        </a:p>
      </dgm:t>
    </dgm:pt>
    <dgm:pt modelId="{57DD9711-A73F-4220-B0DF-3393B047FAE9}">
      <dgm:prSet phldrT="[Texto]"/>
      <dgm:spPr/>
      <dgm:t>
        <a:bodyPr/>
        <a:lstStyle/>
        <a:p>
          <a:r>
            <a:rPr lang="es-EC" dirty="0" smtClean="0"/>
            <a:t>Heridas profundas </a:t>
          </a:r>
          <a:endParaRPr lang="es-EC" dirty="0"/>
        </a:p>
      </dgm:t>
    </dgm:pt>
    <dgm:pt modelId="{E0E35236-E1DF-48B8-B17F-6019DE93F187}" type="parTrans" cxnId="{9C5015D7-267D-4707-9C8F-26147AB2E4B3}">
      <dgm:prSet/>
      <dgm:spPr/>
      <dgm:t>
        <a:bodyPr/>
        <a:lstStyle/>
        <a:p>
          <a:endParaRPr lang="es-EC"/>
        </a:p>
      </dgm:t>
    </dgm:pt>
    <dgm:pt modelId="{B22EF999-FFD1-415E-B69F-9E36748065F9}" type="sibTrans" cxnId="{9C5015D7-267D-4707-9C8F-26147AB2E4B3}">
      <dgm:prSet/>
      <dgm:spPr/>
      <dgm:t>
        <a:bodyPr/>
        <a:lstStyle/>
        <a:p>
          <a:endParaRPr lang="es-EC"/>
        </a:p>
      </dgm:t>
    </dgm:pt>
    <dgm:pt modelId="{E6C2A82B-2814-4F56-A7FF-C0C4A8E7FFFB}">
      <dgm:prSet phldrT="[Texto]"/>
      <dgm:spPr/>
      <dgm:t>
        <a:bodyPr/>
        <a:lstStyle/>
        <a:p>
          <a:r>
            <a:rPr lang="es-EC" dirty="0" smtClean="0"/>
            <a:t>Técnica compresiva </a:t>
          </a:r>
          <a:endParaRPr lang="es-EC" dirty="0"/>
        </a:p>
      </dgm:t>
    </dgm:pt>
    <dgm:pt modelId="{45D113D0-D8B8-4C8E-9AFE-6DD493AB79CB}" type="parTrans" cxnId="{40548118-854D-41ED-BA33-3BD813095212}">
      <dgm:prSet/>
      <dgm:spPr/>
      <dgm:t>
        <a:bodyPr/>
        <a:lstStyle/>
        <a:p>
          <a:endParaRPr lang="es-EC"/>
        </a:p>
      </dgm:t>
    </dgm:pt>
    <dgm:pt modelId="{04F77E1A-EDCA-4E88-BD45-57FDAAB0FFCE}" type="sibTrans" cxnId="{40548118-854D-41ED-BA33-3BD813095212}">
      <dgm:prSet/>
      <dgm:spPr/>
      <dgm:t>
        <a:bodyPr/>
        <a:lstStyle/>
        <a:p>
          <a:endParaRPr lang="es-EC"/>
        </a:p>
      </dgm:t>
    </dgm:pt>
    <dgm:pt modelId="{E6CD3F1F-9240-43EC-8C5D-5782E9F4937F}">
      <dgm:prSet phldrT="[Texto]"/>
      <dgm:spPr/>
      <dgm:t>
        <a:bodyPr/>
        <a:lstStyle/>
        <a:p>
          <a:endParaRPr lang="es-EC" dirty="0"/>
        </a:p>
      </dgm:t>
    </dgm:pt>
    <dgm:pt modelId="{A0A95F65-D1C6-4AB5-8E9B-F5F1DD8B478F}" type="parTrans" cxnId="{F2AAED21-CBBB-4E1C-BD2B-CFF22E0E6598}">
      <dgm:prSet/>
      <dgm:spPr/>
      <dgm:t>
        <a:bodyPr/>
        <a:lstStyle/>
        <a:p>
          <a:endParaRPr lang="es-EC"/>
        </a:p>
      </dgm:t>
    </dgm:pt>
    <dgm:pt modelId="{2018F2B2-B67C-43AD-BDF2-BB0AF698F5D4}" type="sibTrans" cxnId="{F2AAED21-CBBB-4E1C-BD2B-CFF22E0E6598}">
      <dgm:prSet/>
      <dgm:spPr/>
      <dgm:t>
        <a:bodyPr/>
        <a:lstStyle/>
        <a:p>
          <a:endParaRPr lang="es-EC"/>
        </a:p>
      </dgm:t>
    </dgm:pt>
    <dgm:pt modelId="{5DC8C747-E1A2-445E-B1E4-EA73235F742B}" type="pres">
      <dgm:prSet presAssocID="{33DEDD3D-0863-4660-A8C2-09B4FB9C37EF}" presName="Name0" presStyleCnt="0">
        <dgm:presLayoutVars>
          <dgm:dir/>
          <dgm:animLvl val="lvl"/>
          <dgm:resizeHandles val="exact"/>
        </dgm:presLayoutVars>
      </dgm:prSet>
      <dgm:spPr/>
      <dgm:t>
        <a:bodyPr/>
        <a:lstStyle/>
        <a:p>
          <a:endParaRPr lang="es-EC"/>
        </a:p>
      </dgm:t>
    </dgm:pt>
    <dgm:pt modelId="{25C95687-E216-436A-8794-2A42A4CE99BF}" type="pres">
      <dgm:prSet presAssocID="{A115F35C-4855-4847-AF6E-7C74E77C71FE}" presName="composite" presStyleCnt="0"/>
      <dgm:spPr/>
    </dgm:pt>
    <dgm:pt modelId="{FB53D5A1-AD5A-460F-A9F2-8C8C1C24B635}" type="pres">
      <dgm:prSet presAssocID="{A115F35C-4855-4847-AF6E-7C74E77C71FE}" presName="parTx" presStyleLbl="alignNode1" presStyleIdx="0" presStyleCnt="2">
        <dgm:presLayoutVars>
          <dgm:chMax val="0"/>
          <dgm:chPref val="0"/>
          <dgm:bulletEnabled val="1"/>
        </dgm:presLayoutVars>
      </dgm:prSet>
      <dgm:spPr/>
      <dgm:t>
        <a:bodyPr/>
        <a:lstStyle/>
        <a:p>
          <a:endParaRPr lang="es-EC"/>
        </a:p>
      </dgm:t>
    </dgm:pt>
    <dgm:pt modelId="{DE2D710B-786D-4B7C-8C69-885E425FD8EE}" type="pres">
      <dgm:prSet presAssocID="{A115F35C-4855-4847-AF6E-7C74E77C71FE}" presName="desTx" presStyleLbl="alignAccFollowNode1" presStyleIdx="0" presStyleCnt="2">
        <dgm:presLayoutVars>
          <dgm:bulletEnabled val="1"/>
        </dgm:presLayoutVars>
      </dgm:prSet>
      <dgm:spPr/>
      <dgm:t>
        <a:bodyPr/>
        <a:lstStyle/>
        <a:p>
          <a:endParaRPr lang="es-EC"/>
        </a:p>
      </dgm:t>
    </dgm:pt>
    <dgm:pt modelId="{C443581D-D8C8-4ACD-A758-C87A3E4A9835}" type="pres">
      <dgm:prSet presAssocID="{938DB49D-258C-43B8-A76B-DEABC8E7EE44}" presName="space" presStyleCnt="0"/>
      <dgm:spPr/>
    </dgm:pt>
    <dgm:pt modelId="{D88127CD-C6DD-43A1-ACB9-BF416367665F}" type="pres">
      <dgm:prSet presAssocID="{57DD9711-A73F-4220-B0DF-3393B047FAE9}" presName="composite" presStyleCnt="0"/>
      <dgm:spPr/>
    </dgm:pt>
    <dgm:pt modelId="{3AAE8B32-4179-44D7-851D-F1593EB020E9}" type="pres">
      <dgm:prSet presAssocID="{57DD9711-A73F-4220-B0DF-3393B047FAE9}" presName="parTx" presStyleLbl="alignNode1" presStyleIdx="1" presStyleCnt="2">
        <dgm:presLayoutVars>
          <dgm:chMax val="0"/>
          <dgm:chPref val="0"/>
          <dgm:bulletEnabled val="1"/>
        </dgm:presLayoutVars>
      </dgm:prSet>
      <dgm:spPr/>
      <dgm:t>
        <a:bodyPr/>
        <a:lstStyle/>
        <a:p>
          <a:endParaRPr lang="es-EC"/>
        </a:p>
      </dgm:t>
    </dgm:pt>
    <dgm:pt modelId="{00FBF117-E325-4CB0-845F-BF2F8EFF7970}" type="pres">
      <dgm:prSet presAssocID="{57DD9711-A73F-4220-B0DF-3393B047FAE9}" presName="desTx" presStyleLbl="alignAccFollowNode1" presStyleIdx="1" presStyleCnt="2">
        <dgm:presLayoutVars>
          <dgm:bulletEnabled val="1"/>
        </dgm:presLayoutVars>
      </dgm:prSet>
      <dgm:spPr/>
      <dgm:t>
        <a:bodyPr/>
        <a:lstStyle/>
        <a:p>
          <a:endParaRPr lang="es-EC"/>
        </a:p>
      </dgm:t>
    </dgm:pt>
  </dgm:ptLst>
  <dgm:cxnLst>
    <dgm:cxn modelId="{2A5C844A-548F-41FB-968B-9C7808BE457F}" type="presOf" srcId="{E6C2A82B-2814-4F56-A7FF-C0C4A8E7FFFB}" destId="{00FBF117-E325-4CB0-845F-BF2F8EFF7970}" srcOrd="0" destOrd="0" presId="urn:microsoft.com/office/officeart/2005/8/layout/hList1"/>
    <dgm:cxn modelId="{40548118-854D-41ED-BA33-3BD813095212}" srcId="{57DD9711-A73F-4220-B0DF-3393B047FAE9}" destId="{E6C2A82B-2814-4F56-A7FF-C0C4A8E7FFFB}" srcOrd="0" destOrd="0" parTransId="{45D113D0-D8B8-4C8E-9AFE-6DD493AB79CB}" sibTransId="{04F77E1A-EDCA-4E88-BD45-57FDAAB0FFCE}"/>
    <dgm:cxn modelId="{AF1381F6-ACCD-48DA-ABCF-71BFFF9DEE9E}" type="presOf" srcId="{33DEDD3D-0863-4660-A8C2-09B4FB9C37EF}" destId="{5DC8C747-E1A2-445E-B1E4-EA73235F742B}" srcOrd="0" destOrd="0" presId="urn:microsoft.com/office/officeart/2005/8/layout/hList1"/>
    <dgm:cxn modelId="{9C5015D7-267D-4707-9C8F-26147AB2E4B3}" srcId="{33DEDD3D-0863-4660-A8C2-09B4FB9C37EF}" destId="{57DD9711-A73F-4220-B0DF-3393B047FAE9}" srcOrd="1" destOrd="0" parTransId="{E0E35236-E1DF-48B8-B17F-6019DE93F187}" sibTransId="{B22EF999-FFD1-415E-B69F-9E36748065F9}"/>
    <dgm:cxn modelId="{97C3D917-A6C5-4348-A90B-52EA08F3FA1B}" type="presOf" srcId="{57DD9711-A73F-4220-B0DF-3393B047FAE9}" destId="{3AAE8B32-4179-44D7-851D-F1593EB020E9}" srcOrd="0" destOrd="0" presId="urn:microsoft.com/office/officeart/2005/8/layout/hList1"/>
    <dgm:cxn modelId="{3BC622EC-969B-456F-9824-02F2E0760FC0}" type="presOf" srcId="{F776894E-2F00-4D62-83BA-C6562B5B3AC4}" destId="{DE2D710B-786D-4B7C-8C69-885E425FD8EE}" srcOrd="0" destOrd="0" presId="urn:microsoft.com/office/officeart/2005/8/layout/hList1"/>
    <dgm:cxn modelId="{F2AAED21-CBBB-4E1C-BD2B-CFF22E0E6598}" srcId="{A115F35C-4855-4847-AF6E-7C74E77C71FE}" destId="{E6CD3F1F-9240-43EC-8C5D-5782E9F4937F}" srcOrd="1" destOrd="0" parTransId="{A0A95F65-D1C6-4AB5-8E9B-F5F1DD8B478F}" sibTransId="{2018F2B2-B67C-43AD-BDF2-BB0AF698F5D4}"/>
    <dgm:cxn modelId="{395D6BC2-5D7C-4A24-88E8-1835C6B9CAF0}" type="presOf" srcId="{A115F35C-4855-4847-AF6E-7C74E77C71FE}" destId="{FB53D5A1-AD5A-460F-A9F2-8C8C1C24B635}" srcOrd="0" destOrd="0" presId="urn:microsoft.com/office/officeart/2005/8/layout/hList1"/>
    <dgm:cxn modelId="{C2694F77-0FF7-4BF7-9491-5F581E2B50CD}" type="presOf" srcId="{E6CD3F1F-9240-43EC-8C5D-5782E9F4937F}" destId="{DE2D710B-786D-4B7C-8C69-885E425FD8EE}" srcOrd="0" destOrd="1" presId="urn:microsoft.com/office/officeart/2005/8/layout/hList1"/>
    <dgm:cxn modelId="{D620BBCB-C8DA-4F9A-9A8A-56EC6776B0A9}" srcId="{A115F35C-4855-4847-AF6E-7C74E77C71FE}" destId="{F776894E-2F00-4D62-83BA-C6562B5B3AC4}" srcOrd="0" destOrd="0" parTransId="{5F9560DE-2906-45F1-8C56-7FC17FD0C998}" sibTransId="{5738C5A7-5D1D-480B-8807-6E9A197A34A3}"/>
    <dgm:cxn modelId="{9D00C8D0-7569-4028-AF51-CCDB3F055DED}" srcId="{33DEDD3D-0863-4660-A8C2-09B4FB9C37EF}" destId="{A115F35C-4855-4847-AF6E-7C74E77C71FE}" srcOrd="0" destOrd="0" parTransId="{B60C789E-6821-4868-B076-ABED34F55A25}" sibTransId="{938DB49D-258C-43B8-A76B-DEABC8E7EE44}"/>
    <dgm:cxn modelId="{51000546-4FB9-412A-82EE-FBD63887577A}" type="presParOf" srcId="{5DC8C747-E1A2-445E-B1E4-EA73235F742B}" destId="{25C95687-E216-436A-8794-2A42A4CE99BF}" srcOrd="0" destOrd="0" presId="urn:microsoft.com/office/officeart/2005/8/layout/hList1"/>
    <dgm:cxn modelId="{A03DAE9E-E3B7-4ECB-B8C7-F37AE0313DF0}" type="presParOf" srcId="{25C95687-E216-436A-8794-2A42A4CE99BF}" destId="{FB53D5A1-AD5A-460F-A9F2-8C8C1C24B635}" srcOrd="0" destOrd="0" presId="urn:microsoft.com/office/officeart/2005/8/layout/hList1"/>
    <dgm:cxn modelId="{D1CDC848-2ABA-4650-9407-5A28CE525506}" type="presParOf" srcId="{25C95687-E216-436A-8794-2A42A4CE99BF}" destId="{DE2D710B-786D-4B7C-8C69-885E425FD8EE}" srcOrd="1" destOrd="0" presId="urn:microsoft.com/office/officeart/2005/8/layout/hList1"/>
    <dgm:cxn modelId="{4949E466-328C-468E-B4A0-606E87CDE59E}" type="presParOf" srcId="{5DC8C747-E1A2-445E-B1E4-EA73235F742B}" destId="{C443581D-D8C8-4ACD-A758-C87A3E4A9835}" srcOrd="1" destOrd="0" presId="urn:microsoft.com/office/officeart/2005/8/layout/hList1"/>
    <dgm:cxn modelId="{CCAB03AD-556A-4286-83B4-85CB2CDF2716}" type="presParOf" srcId="{5DC8C747-E1A2-445E-B1E4-EA73235F742B}" destId="{D88127CD-C6DD-43A1-ACB9-BF416367665F}" srcOrd="2" destOrd="0" presId="urn:microsoft.com/office/officeart/2005/8/layout/hList1"/>
    <dgm:cxn modelId="{0401362C-4AAC-44F2-B788-AFD1519347BF}" type="presParOf" srcId="{D88127CD-C6DD-43A1-ACB9-BF416367665F}" destId="{3AAE8B32-4179-44D7-851D-F1593EB020E9}" srcOrd="0" destOrd="0" presId="urn:microsoft.com/office/officeart/2005/8/layout/hList1"/>
    <dgm:cxn modelId="{0F8DD4B1-A71F-4B7C-AE93-BC342891062B}" type="presParOf" srcId="{D88127CD-C6DD-43A1-ACB9-BF416367665F}" destId="{00FBF117-E325-4CB0-845F-BF2F8EFF797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4BAE867-36C2-4A83-8244-5658341023BA}" type="doc">
      <dgm:prSet loTypeId="urn:microsoft.com/office/officeart/2005/8/layout/hList1" loCatId="list" qsTypeId="urn:microsoft.com/office/officeart/2005/8/quickstyle/simple3#9" qsCatId="simple" csTypeId="urn:microsoft.com/office/officeart/2005/8/colors/colorful3#5" csCatId="colorful" phldr="1"/>
      <dgm:spPr/>
      <dgm:t>
        <a:bodyPr/>
        <a:lstStyle/>
        <a:p>
          <a:endParaRPr lang="es-EC"/>
        </a:p>
      </dgm:t>
    </dgm:pt>
    <dgm:pt modelId="{525959B3-08D0-48B4-A367-7B8C77AE7282}">
      <dgm:prSet phldrT="[Texto]"/>
      <dgm:spPr/>
      <dgm:t>
        <a:bodyPr/>
        <a:lstStyle/>
        <a:p>
          <a:r>
            <a:rPr lang="es-EC" b="1" dirty="0" smtClean="0">
              <a:latin typeface="Calibri" panose="020F0502020204030204" pitchFamily="34" charset="0"/>
            </a:rPr>
            <a:t>Obstrucción leve </a:t>
          </a:r>
          <a:endParaRPr lang="es-EC" b="1" dirty="0">
            <a:latin typeface="Calibri" panose="020F0502020204030204" pitchFamily="34" charset="0"/>
          </a:endParaRPr>
        </a:p>
      </dgm:t>
    </dgm:pt>
    <dgm:pt modelId="{12E858A9-FFD4-4F2E-A7C2-F2C320F2BA33}" type="parTrans" cxnId="{C9CF94DC-3AAC-4909-AC9E-0394E60120F4}">
      <dgm:prSet/>
      <dgm:spPr/>
      <dgm:t>
        <a:bodyPr/>
        <a:lstStyle/>
        <a:p>
          <a:endParaRPr lang="es-EC">
            <a:latin typeface="Calibri" panose="020F0502020204030204" pitchFamily="34" charset="0"/>
          </a:endParaRPr>
        </a:p>
      </dgm:t>
    </dgm:pt>
    <dgm:pt modelId="{2E1DA34B-F50C-46E7-81E0-E4E4AD547C63}" type="sibTrans" cxnId="{C9CF94DC-3AAC-4909-AC9E-0394E60120F4}">
      <dgm:prSet/>
      <dgm:spPr/>
      <dgm:t>
        <a:bodyPr/>
        <a:lstStyle/>
        <a:p>
          <a:endParaRPr lang="es-EC">
            <a:latin typeface="Calibri" panose="020F0502020204030204" pitchFamily="34" charset="0"/>
          </a:endParaRPr>
        </a:p>
      </dgm:t>
    </dgm:pt>
    <dgm:pt modelId="{DEFB4BDC-40B5-406A-A432-25B75561A1C8}">
      <dgm:prSet phldrT="[Texto]"/>
      <dgm:spPr/>
      <dgm:t>
        <a:bodyPr/>
        <a:lstStyle/>
        <a:p>
          <a:r>
            <a:rPr lang="es-EC" dirty="0" smtClean="0">
              <a:latin typeface="Calibri" panose="020F0502020204030204" pitchFamily="34" charset="0"/>
            </a:rPr>
            <a:t>Estimular a que siga tosiendo (Tos efectiva).</a:t>
          </a:r>
          <a:endParaRPr lang="es-EC" dirty="0">
            <a:latin typeface="Calibri" panose="020F0502020204030204" pitchFamily="34" charset="0"/>
          </a:endParaRPr>
        </a:p>
      </dgm:t>
    </dgm:pt>
    <dgm:pt modelId="{16423223-A7C4-4589-BFA2-C9A037500846}" type="parTrans" cxnId="{C7EFCD21-F894-4E75-9D65-4C229C5CFEEA}">
      <dgm:prSet/>
      <dgm:spPr/>
      <dgm:t>
        <a:bodyPr/>
        <a:lstStyle/>
        <a:p>
          <a:endParaRPr lang="es-EC">
            <a:latin typeface="Calibri" panose="020F0502020204030204" pitchFamily="34" charset="0"/>
          </a:endParaRPr>
        </a:p>
      </dgm:t>
    </dgm:pt>
    <dgm:pt modelId="{9C6686BC-4B37-4EE2-9626-F6220818A383}" type="sibTrans" cxnId="{C7EFCD21-F894-4E75-9D65-4C229C5CFEEA}">
      <dgm:prSet/>
      <dgm:spPr/>
      <dgm:t>
        <a:bodyPr/>
        <a:lstStyle/>
        <a:p>
          <a:endParaRPr lang="es-EC">
            <a:latin typeface="Calibri" panose="020F0502020204030204" pitchFamily="34" charset="0"/>
          </a:endParaRPr>
        </a:p>
      </dgm:t>
    </dgm:pt>
    <dgm:pt modelId="{7D507F2D-5131-42F8-A58E-F72D6A54C4C2}">
      <dgm:prSet phldrT="[Texto]"/>
      <dgm:spPr/>
      <dgm:t>
        <a:bodyPr/>
        <a:lstStyle/>
        <a:p>
          <a:r>
            <a:rPr lang="es-EC" b="1" dirty="0" smtClean="0">
              <a:latin typeface="Calibri" panose="020F0502020204030204" pitchFamily="34" charset="0"/>
            </a:rPr>
            <a:t>Obstrucción completa </a:t>
          </a:r>
          <a:endParaRPr lang="es-EC" b="1" dirty="0">
            <a:latin typeface="Calibri" panose="020F0502020204030204" pitchFamily="34" charset="0"/>
          </a:endParaRPr>
        </a:p>
      </dgm:t>
    </dgm:pt>
    <dgm:pt modelId="{829FAC66-E2AA-4B0F-AC69-AAD516AF20F7}" type="parTrans" cxnId="{420D3823-BB56-4803-94AC-6E51B2AD4473}">
      <dgm:prSet/>
      <dgm:spPr/>
      <dgm:t>
        <a:bodyPr/>
        <a:lstStyle/>
        <a:p>
          <a:endParaRPr lang="es-EC">
            <a:latin typeface="Calibri" panose="020F0502020204030204" pitchFamily="34" charset="0"/>
          </a:endParaRPr>
        </a:p>
      </dgm:t>
    </dgm:pt>
    <dgm:pt modelId="{97DED7B3-4829-4093-AE7C-5EBA5DA0B74D}" type="sibTrans" cxnId="{420D3823-BB56-4803-94AC-6E51B2AD4473}">
      <dgm:prSet/>
      <dgm:spPr/>
      <dgm:t>
        <a:bodyPr/>
        <a:lstStyle/>
        <a:p>
          <a:endParaRPr lang="es-EC">
            <a:latin typeface="Calibri" panose="020F0502020204030204" pitchFamily="34" charset="0"/>
          </a:endParaRPr>
        </a:p>
      </dgm:t>
    </dgm:pt>
    <dgm:pt modelId="{0C0C2285-F97E-4A56-91D8-C4363BDF0F47}">
      <dgm:prSet phldrT="[Texto]"/>
      <dgm:spPr/>
      <dgm:t>
        <a:bodyPr/>
        <a:lstStyle/>
        <a:p>
          <a:r>
            <a:rPr lang="es-EC" dirty="0" smtClean="0">
              <a:latin typeface="Calibri" panose="020F0502020204030204" pitchFamily="34" charset="0"/>
            </a:rPr>
            <a:t>Golpes interescapulares (cinco)</a:t>
          </a:r>
          <a:endParaRPr lang="es-EC" dirty="0">
            <a:latin typeface="Calibri" panose="020F0502020204030204" pitchFamily="34" charset="0"/>
          </a:endParaRPr>
        </a:p>
      </dgm:t>
    </dgm:pt>
    <dgm:pt modelId="{EE7FE9AE-F162-415A-8E36-D61E8CBC2A49}" type="parTrans" cxnId="{6814B73B-4554-412D-A270-6F1B3364ED78}">
      <dgm:prSet/>
      <dgm:spPr/>
      <dgm:t>
        <a:bodyPr/>
        <a:lstStyle/>
        <a:p>
          <a:endParaRPr lang="es-EC">
            <a:latin typeface="Calibri" panose="020F0502020204030204" pitchFamily="34" charset="0"/>
          </a:endParaRPr>
        </a:p>
      </dgm:t>
    </dgm:pt>
    <dgm:pt modelId="{E1E4BE17-8F9F-4A7F-9541-CCA1CC077C8C}" type="sibTrans" cxnId="{6814B73B-4554-412D-A270-6F1B3364ED78}">
      <dgm:prSet/>
      <dgm:spPr/>
      <dgm:t>
        <a:bodyPr/>
        <a:lstStyle/>
        <a:p>
          <a:endParaRPr lang="es-EC">
            <a:latin typeface="Calibri" panose="020F0502020204030204" pitchFamily="34" charset="0"/>
          </a:endParaRPr>
        </a:p>
      </dgm:t>
    </dgm:pt>
    <dgm:pt modelId="{F4F370B1-DFB4-4887-80CB-329A05C35D61}">
      <dgm:prSet phldrT="[Texto]"/>
      <dgm:spPr/>
      <dgm:t>
        <a:bodyPr/>
        <a:lstStyle/>
        <a:p>
          <a:r>
            <a:rPr lang="es-EC" dirty="0" smtClean="0">
              <a:latin typeface="Calibri" panose="020F0502020204030204" pitchFamily="34" charset="0"/>
            </a:rPr>
            <a:t>El manejo agresivo, golpes de espalda, compresiones abdominales y torácicas pueden causar complicaciones serias y pueden empeorar la obstrucción de la vía aérea.</a:t>
          </a:r>
          <a:endParaRPr lang="es-EC" dirty="0">
            <a:latin typeface="Calibri" panose="020F0502020204030204" pitchFamily="34" charset="0"/>
          </a:endParaRPr>
        </a:p>
      </dgm:t>
    </dgm:pt>
    <dgm:pt modelId="{5A657BB7-C608-4A4C-9E98-214D93899D9A}" type="parTrans" cxnId="{49D69587-3EC8-48B3-8FAC-C5F242AD9D42}">
      <dgm:prSet/>
      <dgm:spPr/>
      <dgm:t>
        <a:bodyPr/>
        <a:lstStyle/>
        <a:p>
          <a:endParaRPr lang="es-EC">
            <a:latin typeface="Calibri" panose="020F0502020204030204" pitchFamily="34" charset="0"/>
          </a:endParaRPr>
        </a:p>
      </dgm:t>
    </dgm:pt>
    <dgm:pt modelId="{91D0EBF3-6C6D-42DD-85A3-0BFD826A7230}" type="sibTrans" cxnId="{49D69587-3EC8-48B3-8FAC-C5F242AD9D42}">
      <dgm:prSet/>
      <dgm:spPr/>
      <dgm:t>
        <a:bodyPr/>
        <a:lstStyle/>
        <a:p>
          <a:endParaRPr lang="es-EC">
            <a:latin typeface="Calibri" panose="020F0502020204030204" pitchFamily="34" charset="0"/>
          </a:endParaRPr>
        </a:p>
      </dgm:t>
    </dgm:pt>
    <dgm:pt modelId="{7371F73D-F2AE-4FF7-9370-961DBE98EE12}">
      <dgm:prSet phldrT="[Texto]"/>
      <dgm:spPr/>
      <dgm:t>
        <a:bodyPr/>
        <a:lstStyle/>
        <a:p>
          <a:r>
            <a:rPr lang="es-EC" dirty="0" smtClean="0">
              <a:latin typeface="Calibri" panose="020F0502020204030204" pitchFamily="34" charset="0"/>
            </a:rPr>
            <a:t>Maniobra de Heimlich (cinco)</a:t>
          </a:r>
          <a:endParaRPr lang="es-EC" dirty="0">
            <a:latin typeface="Calibri" panose="020F0502020204030204" pitchFamily="34" charset="0"/>
          </a:endParaRPr>
        </a:p>
      </dgm:t>
    </dgm:pt>
    <dgm:pt modelId="{809FCB0D-1021-46FA-B1E1-436534EC4A8A}" type="parTrans" cxnId="{874BE53C-1A37-4CE3-AF95-49D1DD329FC6}">
      <dgm:prSet/>
      <dgm:spPr/>
      <dgm:t>
        <a:bodyPr/>
        <a:lstStyle/>
        <a:p>
          <a:endParaRPr lang="es-EC">
            <a:latin typeface="Calibri" panose="020F0502020204030204" pitchFamily="34" charset="0"/>
          </a:endParaRPr>
        </a:p>
      </dgm:t>
    </dgm:pt>
    <dgm:pt modelId="{D8CE9B5A-AFF9-4BDF-9817-CB1A03036B8B}" type="sibTrans" cxnId="{874BE53C-1A37-4CE3-AF95-49D1DD329FC6}">
      <dgm:prSet/>
      <dgm:spPr/>
      <dgm:t>
        <a:bodyPr/>
        <a:lstStyle/>
        <a:p>
          <a:endParaRPr lang="es-EC">
            <a:latin typeface="Calibri" panose="020F0502020204030204" pitchFamily="34" charset="0"/>
          </a:endParaRPr>
        </a:p>
      </dgm:t>
    </dgm:pt>
    <dgm:pt modelId="{331D6971-8335-4E76-9185-5B5D70ABFD91}">
      <dgm:prSet phldrT="[Texto]"/>
      <dgm:spPr/>
      <dgm:t>
        <a:bodyPr/>
        <a:lstStyle/>
        <a:p>
          <a:r>
            <a:rPr lang="es-EC" dirty="0" smtClean="0">
              <a:latin typeface="Calibri" panose="020F0502020204030204" pitchFamily="34" charset="0"/>
            </a:rPr>
            <a:t>Si pierde el estado de conciencia iniciar RCP</a:t>
          </a:r>
          <a:endParaRPr lang="es-EC" dirty="0">
            <a:latin typeface="Calibri" panose="020F0502020204030204" pitchFamily="34" charset="0"/>
          </a:endParaRPr>
        </a:p>
      </dgm:t>
    </dgm:pt>
    <dgm:pt modelId="{136108E5-9FFD-40A8-8799-FCEA6AA35F3E}" type="parTrans" cxnId="{9E30C479-A146-4689-89C5-BAC91FAF63AD}">
      <dgm:prSet/>
      <dgm:spPr/>
      <dgm:t>
        <a:bodyPr/>
        <a:lstStyle/>
        <a:p>
          <a:endParaRPr lang="es-EC">
            <a:latin typeface="Calibri" panose="020F0502020204030204" pitchFamily="34" charset="0"/>
          </a:endParaRPr>
        </a:p>
      </dgm:t>
    </dgm:pt>
    <dgm:pt modelId="{4740D5D0-FA2D-45C5-BECF-78E53942FD52}" type="sibTrans" cxnId="{9E30C479-A146-4689-89C5-BAC91FAF63AD}">
      <dgm:prSet/>
      <dgm:spPr/>
      <dgm:t>
        <a:bodyPr/>
        <a:lstStyle/>
        <a:p>
          <a:endParaRPr lang="es-EC">
            <a:latin typeface="Calibri" panose="020F0502020204030204" pitchFamily="34" charset="0"/>
          </a:endParaRPr>
        </a:p>
      </dgm:t>
    </dgm:pt>
    <dgm:pt modelId="{884A341E-BAF8-440D-B23C-BB47832EDED1}" type="pres">
      <dgm:prSet presAssocID="{04BAE867-36C2-4A83-8244-5658341023BA}" presName="Name0" presStyleCnt="0">
        <dgm:presLayoutVars>
          <dgm:dir/>
          <dgm:animLvl val="lvl"/>
          <dgm:resizeHandles val="exact"/>
        </dgm:presLayoutVars>
      </dgm:prSet>
      <dgm:spPr/>
      <dgm:t>
        <a:bodyPr/>
        <a:lstStyle/>
        <a:p>
          <a:endParaRPr lang="es-EC"/>
        </a:p>
      </dgm:t>
    </dgm:pt>
    <dgm:pt modelId="{75566738-85E8-4B0A-B16B-AC1001668E1D}" type="pres">
      <dgm:prSet presAssocID="{525959B3-08D0-48B4-A367-7B8C77AE7282}" presName="composite" presStyleCnt="0"/>
      <dgm:spPr/>
    </dgm:pt>
    <dgm:pt modelId="{29A251B5-F01D-4D67-94A0-0C97840B0C4F}" type="pres">
      <dgm:prSet presAssocID="{525959B3-08D0-48B4-A367-7B8C77AE7282}" presName="parTx" presStyleLbl="alignNode1" presStyleIdx="0" presStyleCnt="2">
        <dgm:presLayoutVars>
          <dgm:chMax val="0"/>
          <dgm:chPref val="0"/>
          <dgm:bulletEnabled val="1"/>
        </dgm:presLayoutVars>
      </dgm:prSet>
      <dgm:spPr/>
      <dgm:t>
        <a:bodyPr/>
        <a:lstStyle/>
        <a:p>
          <a:endParaRPr lang="es-EC"/>
        </a:p>
      </dgm:t>
    </dgm:pt>
    <dgm:pt modelId="{5EC6B1A2-605F-431A-8498-1ACF4FBB5FFB}" type="pres">
      <dgm:prSet presAssocID="{525959B3-08D0-48B4-A367-7B8C77AE7282}" presName="desTx" presStyleLbl="alignAccFollowNode1" presStyleIdx="0" presStyleCnt="2">
        <dgm:presLayoutVars>
          <dgm:bulletEnabled val="1"/>
        </dgm:presLayoutVars>
      </dgm:prSet>
      <dgm:spPr/>
      <dgm:t>
        <a:bodyPr/>
        <a:lstStyle/>
        <a:p>
          <a:endParaRPr lang="es-EC"/>
        </a:p>
      </dgm:t>
    </dgm:pt>
    <dgm:pt modelId="{F80212ED-B6E9-47F7-A71E-DB0061D78160}" type="pres">
      <dgm:prSet presAssocID="{2E1DA34B-F50C-46E7-81E0-E4E4AD547C63}" presName="space" presStyleCnt="0"/>
      <dgm:spPr/>
    </dgm:pt>
    <dgm:pt modelId="{3FBD4425-3192-4E22-8F20-E6B888AE373E}" type="pres">
      <dgm:prSet presAssocID="{7D507F2D-5131-42F8-A58E-F72D6A54C4C2}" presName="composite" presStyleCnt="0"/>
      <dgm:spPr/>
    </dgm:pt>
    <dgm:pt modelId="{7039A89E-1A0B-47B3-80B5-B84A1C4E2E35}" type="pres">
      <dgm:prSet presAssocID="{7D507F2D-5131-42F8-A58E-F72D6A54C4C2}" presName="parTx" presStyleLbl="alignNode1" presStyleIdx="1" presStyleCnt="2">
        <dgm:presLayoutVars>
          <dgm:chMax val="0"/>
          <dgm:chPref val="0"/>
          <dgm:bulletEnabled val="1"/>
        </dgm:presLayoutVars>
      </dgm:prSet>
      <dgm:spPr/>
      <dgm:t>
        <a:bodyPr/>
        <a:lstStyle/>
        <a:p>
          <a:endParaRPr lang="es-EC"/>
        </a:p>
      </dgm:t>
    </dgm:pt>
    <dgm:pt modelId="{FEEE277D-CDA1-480D-963B-BBB311678714}" type="pres">
      <dgm:prSet presAssocID="{7D507F2D-5131-42F8-A58E-F72D6A54C4C2}" presName="desTx" presStyleLbl="alignAccFollowNode1" presStyleIdx="1" presStyleCnt="2">
        <dgm:presLayoutVars>
          <dgm:bulletEnabled val="1"/>
        </dgm:presLayoutVars>
      </dgm:prSet>
      <dgm:spPr/>
      <dgm:t>
        <a:bodyPr/>
        <a:lstStyle/>
        <a:p>
          <a:endParaRPr lang="es-EC"/>
        </a:p>
      </dgm:t>
    </dgm:pt>
  </dgm:ptLst>
  <dgm:cxnLst>
    <dgm:cxn modelId="{086DC8F3-C3B5-4078-B8D6-FBC2116C5273}" type="presOf" srcId="{525959B3-08D0-48B4-A367-7B8C77AE7282}" destId="{29A251B5-F01D-4D67-94A0-0C97840B0C4F}" srcOrd="0" destOrd="0" presId="urn:microsoft.com/office/officeart/2005/8/layout/hList1"/>
    <dgm:cxn modelId="{C9CF94DC-3AAC-4909-AC9E-0394E60120F4}" srcId="{04BAE867-36C2-4A83-8244-5658341023BA}" destId="{525959B3-08D0-48B4-A367-7B8C77AE7282}" srcOrd="0" destOrd="0" parTransId="{12E858A9-FFD4-4F2E-A7C2-F2C320F2BA33}" sibTransId="{2E1DA34B-F50C-46E7-81E0-E4E4AD547C63}"/>
    <dgm:cxn modelId="{708A0CF4-A7BF-4450-8AFE-D4669E63D0CB}" type="presOf" srcId="{7D507F2D-5131-42F8-A58E-F72D6A54C4C2}" destId="{7039A89E-1A0B-47B3-80B5-B84A1C4E2E35}" srcOrd="0" destOrd="0" presId="urn:microsoft.com/office/officeart/2005/8/layout/hList1"/>
    <dgm:cxn modelId="{420D3823-BB56-4803-94AC-6E51B2AD4473}" srcId="{04BAE867-36C2-4A83-8244-5658341023BA}" destId="{7D507F2D-5131-42F8-A58E-F72D6A54C4C2}" srcOrd="1" destOrd="0" parTransId="{829FAC66-E2AA-4B0F-AC69-AAD516AF20F7}" sibTransId="{97DED7B3-4829-4093-AE7C-5EBA5DA0B74D}"/>
    <dgm:cxn modelId="{F594FAF1-0541-48C3-A03E-C7C702224411}" type="presOf" srcId="{DEFB4BDC-40B5-406A-A432-25B75561A1C8}" destId="{5EC6B1A2-605F-431A-8498-1ACF4FBB5FFB}" srcOrd="0" destOrd="0" presId="urn:microsoft.com/office/officeart/2005/8/layout/hList1"/>
    <dgm:cxn modelId="{88AF2D38-17AF-4CBC-9660-430718C88F33}" type="presOf" srcId="{04BAE867-36C2-4A83-8244-5658341023BA}" destId="{884A341E-BAF8-440D-B23C-BB47832EDED1}" srcOrd="0" destOrd="0" presId="urn:microsoft.com/office/officeart/2005/8/layout/hList1"/>
    <dgm:cxn modelId="{D08AC3B6-0C32-41B6-8665-2651D7B59060}" type="presOf" srcId="{0C0C2285-F97E-4A56-91D8-C4363BDF0F47}" destId="{FEEE277D-CDA1-480D-963B-BBB311678714}" srcOrd="0" destOrd="0" presId="urn:microsoft.com/office/officeart/2005/8/layout/hList1"/>
    <dgm:cxn modelId="{6814B73B-4554-412D-A270-6F1B3364ED78}" srcId="{7D507F2D-5131-42F8-A58E-F72D6A54C4C2}" destId="{0C0C2285-F97E-4A56-91D8-C4363BDF0F47}" srcOrd="0" destOrd="0" parTransId="{EE7FE9AE-F162-415A-8E36-D61E8CBC2A49}" sibTransId="{E1E4BE17-8F9F-4A7F-9541-CCA1CC077C8C}"/>
    <dgm:cxn modelId="{C7EFCD21-F894-4E75-9D65-4C229C5CFEEA}" srcId="{525959B3-08D0-48B4-A367-7B8C77AE7282}" destId="{DEFB4BDC-40B5-406A-A432-25B75561A1C8}" srcOrd="0" destOrd="0" parTransId="{16423223-A7C4-4589-BFA2-C9A037500846}" sibTransId="{9C6686BC-4B37-4EE2-9626-F6220818A383}"/>
    <dgm:cxn modelId="{DE800F6E-14E8-40AB-A2ED-2DFAE8F93322}" type="presOf" srcId="{331D6971-8335-4E76-9185-5B5D70ABFD91}" destId="{FEEE277D-CDA1-480D-963B-BBB311678714}" srcOrd="0" destOrd="2" presId="urn:microsoft.com/office/officeart/2005/8/layout/hList1"/>
    <dgm:cxn modelId="{49D69587-3EC8-48B3-8FAC-C5F242AD9D42}" srcId="{525959B3-08D0-48B4-A367-7B8C77AE7282}" destId="{F4F370B1-DFB4-4887-80CB-329A05C35D61}" srcOrd="1" destOrd="0" parTransId="{5A657BB7-C608-4A4C-9E98-214D93899D9A}" sibTransId="{91D0EBF3-6C6D-42DD-85A3-0BFD826A7230}"/>
    <dgm:cxn modelId="{874BE53C-1A37-4CE3-AF95-49D1DD329FC6}" srcId="{7D507F2D-5131-42F8-A58E-F72D6A54C4C2}" destId="{7371F73D-F2AE-4FF7-9370-961DBE98EE12}" srcOrd="1" destOrd="0" parTransId="{809FCB0D-1021-46FA-B1E1-436534EC4A8A}" sibTransId="{D8CE9B5A-AFF9-4BDF-9817-CB1A03036B8B}"/>
    <dgm:cxn modelId="{1E3551AD-4ADA-429E-A6C6-3C164A79224B}" type="presOf" srcId="{7371F73D-F2AE-4FF7-9370-961DBE98EE12}" destId="{FEEE277D-CDA1-480D-963B-BBB311678714}" srcOrd="0" destOrd="1" presId="urn:microsoft.com/office/officeart/2005/8/layout/hList1"/>
    <dgm:cxn modelId="{9E30C479-A146-4689-89C5-BAC91FAF63AD}" srcId="{7D507F2D-5131-42F8-A58E-F72D6A54C4C2}" destId="{331D6971-8335-4E76-9185-5B5D70ABFD91}" srcOrd="2" destOrd="0" parTransId="{136108E5-9FFD-40A8-8799-FCEA6AA35F3E}" sibTransId="{4740D5D0-FA2D-45C5-BECF-78E53942FD52}"/>
    <dgm:cxn modelId="{B2701F5A-1D0F-4FCF-8423-787A741948B2}" type="presOf" srcId="{F4F370B1-DFB4-4887-80CB-329A05C35D61}" destId="{5EC6B1A2-605F-431A-8498-1ACF4FBB5FFB}" srcOrd="0" destOrd="1" presId="urn:microsoft.com/office/officeart/2005/8/layout/hList1"/>
    <dgm:cxn modelId="{24C0ACF1-9F1D-4EAF-96CD-8F75E8575A16}" type="presParOf" srcId="{884A341E-BAF8-440D-B23C-BB47832EDED1}" destId="{75566738-85E8-4B0A-B16B-AC1001668E1D}" srcOrd="0" destOrd="0" presId="urn:microsoft.com/office/officeart/2005/8/layout/hList1"/>
    <dgm:cxn modelId="{609CB25F-6DCA-41B1-970E-0EFE9CF8A278}" type="presParOf" srcId="{75566738-85E8-4B0A-B16B-AC1001668E1D}" destId="{29A251B5-F01D-4D67-94A0-0C97840B0C4F}" srcOrd="0" destOrd="0" presId="urn:microsoft.com/office/officeart/2005/8/layout/hList1"/>
    <dgm:cxn modelId="{5E5F7F96-6F69-47B7-95D6-433189842BFB}" type="presParOf" srcId="{75566738-85E8-4B0A-B16B-AC1001668E1D}" destId="{5EC6B1A2-605F-431A-8498-1ACF4FBB5FFB}" srcOrd="1" destOrd="0" presId="urn:microsoft.com/office/officeart/2005/8/layout/hList1"/>
    <dgm:cxn modelId="{1A4E3B84-E1CE-4D42-85E4-18475B5BDD31}" type="presParOf" srcId="{884A341E-BAF8-440D-B23C-BB47832EDED1}" destId="{F80212ED-B6E9-47F7-A71E-DB0061D78160}" srcOrd="1" destOrd="0" presId="urn:microsoft.com/office/officeart/2005/8/layout/hList1"/>
    <dgm:cxn modelId="{C68ECC45-408D-44C4-8DAF-5C460DCBB0F7}" type="presParOf" srcId="{884A341E-BAF8-440D-B23C-BB47832EDED1}" destId="{3FBD4425-3192-4E22-8F20-E6B888AE373E}" srcOrd="2" destOrd="0" presId="urn:microsoft.com/office/officeart/2005/8/layout/hList1"/>
    <dgm:cxn modelId="{7A469B67-5C68-4273-8F27-84DBE879EF0E}" type="presParOf" srcId="{3FBD4425-3192-4E22-8F20-E6B888AE373E}" destId="{7039A89E-1A0B-47B3-80B5-B84A1C4E2E35}" srcOrd="0" destOrd="0" presId="urn:microsoft.com/office/officeart/2005/8/layout/hList1"/>
    <dgm:cxn modelId="{5452B1CF-4249-478D-B8BF-B4C039ED2567}" type="presParOf" srcId="{3FBD4425-3192-4E22-8F20-E6B888AE373E}" destId="{FEEE277D-CDA1-480D-963B-BBB31167871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36492-B995-437D-965E-2F0BE6778CC4}">
      <dsp:nvSpPr>
        <dsp:cNvPr id="0" name=""/>
        <dsp:cNvSpPr/>
      </dsp:nvSpPr>
      <dsp:spPr>
        <a:xfrm>
          <a:off x="0" y="82010"/>
          <a:ext cx="11752729" cy="74353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s-EC" sz="3100" b="0" kern="1200" dirty="0" smtClean="0">
              <a:latin typeface="Calibri" panose="020F0502020204030204" pitchFamily="34" charset="0"/>
            </a:rPr>
            <a:t>Medidas para la prevención de heridas</a:t>
          </a:r>
          <a:endParaRPr lang="es-EC" sz="3100" b="0" kern="1200" dirty="0">
            <a:latin typeface="Calibri" panose="020F0502020204030204" pitchFamily="34" charset="0"/>
          </a:endParaRPr>
        </a:p>
      </dsp:txBody>
      <dsp:txXfrm>
        <a:off x="36296" y="118306"/>
        <a:ext cx="11680137" cy="670943"/>
      </dsp:txXfrm>
    </dsp:sp>
    <dsp:sp modelId="{1A5D4FB6-4C1B-45A8-BF01-3CC4ADDFE234}">
      <dsp:nvSpPr>
        <dsp:cNvPr id="0" name=""/>
        <dsp:cNvSpPr/>
      </dsp:nvSpPr>
      <dsp:spPr>
        <a:xfrm>
          <a:off x="0" y="825545"/>
          <a:ext cx="11752729" cy="1572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3149"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es-EC" sz="2400" b="0" kern="1200" dirty="0" smtClean="0">
              <a:latin typeface="Calibri" panose="020F0502020204030204" pitchFamily="34" charset="0"/>
            </a:rPr>
            <a:t>Guarde en gabinetes cerrados cuchillas, tijeras, navajas, u otros objetos filosos que puedan causar heridas.</a:t>
          </a:r>
          <a:endParaRPr lang="es-EC" sz="2400" b="0" kern="1200" dirty="0">
            <a:latin typeface="Calibri" panose="020F0502020204030204" pitchFamily="34" charset="0"/>
          </a:endParaRPr>
        </a:p>
        <a:p>
          <a:pPr marL="228600" lvl="1" indent="-228600" algn="l" defTabSz="1066800" rtl="0">
            <a:lnSpc>
              <a:spcPct val="90000"/>
            </a:lnSpc>
            <a:spcBef>
              <a:spcPct val="0"/>
            </a:spcBef>
            <a:spcAft>
              <a:spcPct val="20000"/>
            </a:spcAft>
            <a:buChar char="••"/>
          </a:pPr>
          <a:r>
            <a:rPr lang="es-EC" sz="2400" b="0" kern="1200" smtClean="0">
              <a:latin typeface="Calibri" panose="020F0502020204030204" pitchFamily="34" charset="0"/>
            </a:rPr>
            <a:t>Si algún objeto se ha roto, tenga cuidado al manipularlo o limpiar el lugar.</a:t>
          </a:r>
          <a:endParaRPr lang="es-EC" sz="2400" b="0" kern="1200">
            <a:latin typeface="Calibri" panose="020F0502020204030204" pitchFamily="34" charset="0"/>
          </a:endParaRPr>
        </a:p>
        <a:p>
          <a:pPr marL="228600" lvl="1" indent="-228600" algn="l" defTabSz="1066800" rtl="0">
            <a:lnSpc>
              <a:spcPct val="90000"/>
            </a:lnSpc>
            <a:spcBef>
              <a:spcPct val="0"/>
            </a:spcBef>
            <a:spcAft>
              <a:spcPct val="20000"/>
            </a:spcAft>
            <a:buChar char="••"/>
          </a:pPr>
          <a:r>
            <a:rPr lang="es-EC" sz="2400" b="0" kern="1200" smtClean="0">
              <a:latin typeface="Calibri" panose="020F0502020204030204" pitchFamily="34" charset="0"/>
            </a:rPr>
            <a:t>Evite caminar descalzo, especialmente en la oscuridad.</a:t>
          </a:r>
          <a:endParaRPr lang="es-EC" sz="2400" b="0" kern="1200">
            <a:latin typeface="Calibri" panose="020F0502020204030204" pitchFamily="34" charset="0"/>
          </a:endParaRPr>
        </a:p>
      </dsp:txBody>
      <dsp:txXfrm>
        <a:off x="0" y="825545"/>
        <a:ext cx="11752729" cy="1572165"/>
      </dsp:txXfrm>
    </dsp:sp>
    <dsp:sp modelId="{D107F00F-788F-4CCA-A765-1A9D46666D15}">
      <dsp:nvSpPr>
        <dsp:cNvPr id="0" name=""/>
        <dsp:cNvSpPr/>
      </dsp:nvSpPr>
      <dsp:spPr>
        <a:xfrm>
          <a:off x="0" y="2397711"/>
          <a:ext cx="11752729" cy="743535"/>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s-EC" sz="3100" b="0" kern="1200" smtClean="0">
              <a:latin typeface="Calibri" panose="020F0502020204030204" pitchFamily="34" charset="0"/>
            </a:rPr>
            <a:t>Medidas para la prevención de intoxicaciones</a:t>
          </a:r>
          <a:endParaRPr lang="es-EC" sz="3100" b="0" kern="1200">
            <a:latin typeface="Calibri" panose="020F0502020204030204" pitchFamily="34" charset="0"/>
          </a:endParaRPr>
        </a:p>
      </dsp:txBody>
      <dsp:txXfrm>
        <a:off x="36296" y="2434007"/>
        <a:ext cx="11680137" cy="670943"/>
      </dsp:txXfrm>
    </dsp:sp>
    <dsp:sp modelId="{27146D73-5728-4BA7-9C6E-735544C359BC}">
      <dsp:nvSpPr>
        <dsp:cNvPr id="0" name=""/>
        <dsp:cNvSpPr/>
      </dsp:nvSpPr>
      <dsp:spPr>
        <a:xfrm>
          <a:off x="0" y="3141246"/>
          <a:ext cx="11752729" cy="2695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3149"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es-EC" sz="2400" b="0" kern="1200" smtClean="0">
              <a:latin typeface="Calibri" panose="020F0502020204030204" pitchFamily="34" charset="0"/>
            </a:rPr>
            <a:t>Guarde las sustancias tóxicas y productos de limpieza en lugares altos y en lo posible bajo llave.</a:t>
          </a:r>
          <a:endParaRPr lang="es-EC" sz="2400" b="0" kern="1200">
            <a:latin typeface="Calibri" panose="020F0502020204030204" pitchFamily="34" charset="0"/>
          </a:endParaRPr>
        </a:p>
        <a:p>
          <a:pPr marL="228600" lvl="1" indent="-228600" algn="l" defTabSz="1066800" rtl="0">
            <a:lnSpc>
              <a:spcPct val="90000"/>
            </a:lnSpc>
            <a:spcBef>
              <a:spcPct val="0"/>
            </a:spcBef>
            <a:spcAft>
              <a:spcPct val="20000"/>
            </a:spcAft>
            <a:buChar char="••"/>
          </a:pPr>
          <a:r>
            <a:rPr lang="es-EC" sz="2400" b="0" kern="1200" smtClean="0">
              <a:latin typeface="Calibri" panose="020F0502020204030204" pitchFamily="34" charset="0"/>
            </a:rPr>
            <a:t>Mantenga los medicamentos fuera del alcance de los niños, y controle la fecha de fabricación y caducidad de estos.</a:t>
          </a:r>
          <a:endParaRPr lang="es-EC" sz="2400" b="0" kern="1200">
            <a:latin typeface="Calibri" panose="020F0502020204030204" pitchFamily="34" charset="0"/>
          </a:endParaRPr>
        </a:p>
        <a:p>
          <a:pPr marL="228600" lvl="1" indent="-228600" algn="l" defTabSz="1066800" rtl="0">
            <a:lnSpc>
              <a:spcPct val="90000"/>
            </a:lnSpc>
            <a:spcBef>
              <a:spcPct val="0"/>
            </a:spcBef>
            <a:spcAft>
              <a:spcPct val="20000"/>
            </a:spcAft>
            <a:buChar char="••"/>
          </a:pPr>
          <a:r>
            <a:rPr lang="es-EC" sz="2400" b="0" kern="1200" smtClean="0">
              <a:latin typeface="Calibri" panose="020F0502020204030204" pitchFamily="34" charset="0"/>
            </a:rPr>
            <a:t>Mantenga los fósforos en un sitio seguro donde el niño no tenga acceso.</a:t>
          </a:r>
          <a:endParaRPr lang="es-EC" sz="2400" b="0" kern="1200">
            <a:latin typeface="Calibri" panose="020F0502020204030204" pitchFamily="34" charset="0"/>
          </a:endParaRPr>
        </a:p>
        <a:p>
          <a:pPr marL="228600" lvl="1" indent="-228600" algn="l" defTabSz="1066800" rtl="0">
            <a:lnSpc>
              <a:spcPct val="90000"/>
            </a:lnSpc>
            <a:spcBef>
              <a:spcPct val="0"/>
            </a:spcBef>
            <a:spcAft>
              <a:spcPct val="20000"/>
            </a:spcAft>
            <a:buChar char="••"/>
          </a:pPr>
          <a:r>
            <a:rPr lang="es-EC" sz="2400" b="0" kern="1200" smtClean="0">
              <a:latin typeface="Calibri" panose="020F0502020204030204" pitchFamily="34" charset="0"/>
            </a:rPr>
            <a:t>Verifique que los objetos que manipula el niño (pinturas, témperas, pastillas, etc.) no sean tóxicos.</a:t>
          </a:r>
          <a:endParaRPr lang="es-EC" sz="2400" b="0" kern="1200">
            <a:latin typeface="Calibri" panose="020F0502020204030204" pitchFamily="34" charset="0"/>
          </a:endParaRPr>
        </a:p>
      </dsp:txBody>
      <dsp:txXfrm>
        <a:off x="0" y="3141246"/>
        <a:ext cx="11752729" cy="26951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74D86-792D-4102-8DC4-21A19EE92431}">
      <dsp:nvSpPr>
        <dsp:cNvPr id="0" name=""/>
        <dsp:cNvSpPr/>
      </dsp:nvSpPr>
      <dsp:spPr>
        <a:xfrm>
          <a:off x="4522" y="759563"/>
          <a:ext cx="2719478" cy="87710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EC" sz="2400" b="1" kern="1200" dirty="0" smtClean="0">
              <a:latin typeface="Calibri" panose="020F0502020204030204" pitchFamily="34" charset="0"/>
            </a:rPr>
            <a:t>Quemadura 1er grado</a:t>
          </a:r>
          <a:endParaRPr lang="es-EC" sz="2400" b="1" kern="1200" dirty="0">
            <a:latin typeface="Calibri" panose="020F0502020204030204" pitchFamily="34" charset="0"/>
          </a:endParaRPr>
        </a:p>
      </dsp:txBody>
      <dsp:txXfrm>
        <a:off x="4522" y="759563"/>
        <a:ext cx="2719478" cy="877102"/>
      </dsp:txXfrm>
    </dsp:sp>
    <dsp:sp modelId="{FDB68D0A-90FC-4B39-811C-DAC3681D0321}">
      <dsp:nvSpPr>
        <dsp:cNvPr id="0" name=""/>
        <dsp:cNvSpPr/>
      </dsp:nvSpPr>
      <dsp:spPr>
        <a:xfrm>
          <a:off x="4522" y="1636666"/>
          <a:ext cx="2719478" cy="3674868"/>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C" sz="2400" kern="1200" dirty="0" smtClean="0">
              <a:latin typeface="Calibri" panose="020F0502020204030204" pitchFamily="34" charset="0"/>
            </a:rPr>
            <a:t>Afectan únicamente a la capa superficial de la piel (epidermis), se tornan de color rojizo y se caracterizan por ser dolorosas.</a:t>
          </a:r>
          <a:endParaRPr lang="es-EC" sz="2400" kern="1200" dirty="0">
            <a:latin typeface="Calibri" panose="020F0502020204030204" pitchFamily="34" charset="0"/>
          </a:endParaRPr>
        </a:p>
      </dsp:txBody>
      <dsp:txXfrm>
        <a:off x="4522" y="1636666"/>
        <a:ext cx="2719478" cy="3674868"/>
      </dsp:txXfrm>
    </dsp:sp>
    <dsp:sp modelId="{7BA76C8E-BC0C-4C26-BD03-1E01CC29DC41}">
      <dsp:nvSpPr>
        <dsp:cNvPr id="0" name=""/>
        <dsp:cNvSpPr/>
      </dsp:nvSpPr>
      <dsp:spPr>
        <a:xfrm>
          <a:off x="3104728" y="759563"/>
          <a:ext cx="2719478" cy="87710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EC" sz="2400" b="1" kern="1200" dirty="0" smtClean="0">
              <a:latin typeface="Calibri" panose="020F0502020204030204" pitchFamily="34" charset="0"/>
            </a:rPr>
            <a:t>Quemadura 2do grado</a:t>
          </a:r>
          <a:endParaRPr lang="es-EC" sz="2400" b="1" kern="1200" dirty="0">
            <a:latin typeface="Calibri" panose="020F0502020204030204" pitchFamily="34" charset="0"/>
          </a:endParaRPr>
        </a:p>
      </dsp:txBody>
      <dsp:txXfrm>
        <a:off x="3104728" y="759563"/>
        <a:ext cx="2719478" cy="877102"/>
      </dsp:txXfrm>
    </dsp:sp>
    <dsp:sp modelId="{26C579DF-A7D2-4D76-A2EB-04644B47AB76}">
      <dsp:nvSpPr>
        <dsp:cNvPr id="0" name=""/>
        <dsp:cNvSpPr/>
      </dsp:nvSpPr>
      <dsp:spPr>
        <a:xfrm>
          <a:off x="3104728" y="1636666"/>
          <a:ext cx="2719478" cy="3674868"/>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C" sz="2400" kern="1200" dirty="0" smtClean="0">
              <a:latin typeface="Calibri" panose="020F0502020204030204" pitchFamily="34" charset="0"/>
            </a:rPr>
            <a:t>Afectan a la primera y segunda capa de la piel (epidermis y dermis), con presencia de ampollas o flictenas. </a:t>
          </a:r>
          <a:endParaRPr lang="es-EC" sz="2400" kern="1200" dirty="0">
            <a:latin typeface="Calibri" panose="020F0502020204030204" pitchFamily="34" charset="0"/>
          </a:endParaRPr>
        </a:p>
      </dsp:txBody>
      <dsp:txXfrm>
        <a:off x="3104728" y="1636666"/>
        <a:ext cx="2719478" cy="3674868"/>
      </dsp:txXfrm>
    </dsp:sp>
    <dsp:sp modelId="{3AC152B2-5653-45FA-92D5-23893CD8468C}">
      <dsp:nvSpPr>
        <dsp:cNvPr id="0" name=""/>
        <dsp:cNvSpPr/>
      </dsp:nvSpPr>
      <dsp:spPr>
        <a:xfrm>
          <a:off x="6204934" y="759563"/>
          <a:ext cx="2719478" cy="87710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EC" sz="2400" b="1" kern="1200" dirty="0" smtClean="0">
              <a:latin typeface="Calibri" panose="020F0502020204030204" pitchFamily="34" charset="0"/>
            </a:rPr>
            <a:t>Quemadura 3 </a:t>
          </a:r>
          <a:r>
            <a:rPr lang="es-EC" sz="2400" b="1" kern="1200" dirty="0" err="1" smtClean="0">
              <a:latin typeface="Calibri" panose="020F0502020204030204" pitchFamily="34" charset="0"/>
            </a:rPr>
            <a:t>er</a:t>
          </a:r>
          <a:r>
            <a:rPr lang="es-EC" sz="2400" b="1" kern="1200" dirty="0" smtClean="0">
              <a:latin typeface="Calibri" panose="020F0502020204030204" pitchFamily="34" charset="0"/>
            </a:rPr>
            <a:t> grado</a:t>
          </a:r>
          <a:endParaRPr lang="es-EC" sz="2400" b="1" kern="1200" dirty="0">
            <a:latin typeface="Calibri" panose="020F0502020204030204" pitchFamily="34" charset="0"/>
          </a:endParaRPr>
        </a:p>
      </dsp:txBody>
      <dsp:txXfrm>
        <a:off x="6204934" y="759563"/>
        <a:ext cx="2719478" cy="877102"/>
      </dsp:txXfrm>
    </dsp:sp>
    <dsp:sp modelId="{1DAEF940-7D91-4582-BEAF-82FB86B80D87}">
      <dsp:nvSpPr>
        <dsp:cNvPr id="0" name=""/>
        <dsp:cNvSpPr/>
      </dsp:nvSpPr>
      <dsp:spPr>
        <a:xfrm>
          <a:off x="6204934" y="1636666"/>
          <a:ext cx="2719478" cy="3674868"/>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C" sz="2400" kern="1200" dirty="0" smtClean="0">
              <a:latin typeface="Calibri" panose="020F0502020204030204" pitchFamily="34" charset="0"/>
            </a:rPr>
            <a:t>Afectan todas las capas de la piel (epidermis, dermis y tejido subcutáneo). Producen diferentes grados de dolor en la persona  afectada. </a:t>
          </a:r>
          <a:endParaRPr lang="es-EC" sz="2400" kern="1200" dirty="0">
            <a:latin typeface="Calibri" panose="020F0502020204030204" pitchFamily="34" charset="0"/>
          </a:endParaRPr>
        </a:p>
      </dsp:txBody>
      <dsp:txXfrm>
        <a:off x="6204934" y="1636666"/>
        <a:ext cx="2719478" cy="3674868"/>
      </dsp:txXfrm>
    </dsp:sp>
    <dsp:sp modelId="{154FA709-97A4-4D6B-88BE-D4466E015FDB}">
      <dsp:nvSpPr>
        <dsp:cNvPr id="0" name=""/>
        <dsp:cNvSpPr/>
      </dsp:nvSpPr>
      <dsp:spPr>
        <a:xfrm>
          <a:off x="9305140" y="759563"/>
          <a:ext cx="2719478" cy="87710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EC" sz="2400" b="1" kern="1200" dirty="0" smtClean="0">
              <a:latin typeface="Calibri" panose="020F0502020204030204" pitchFamily="34" charset="0"/>
            </a:rPr>
            <a:t>Quemadura 4 </a:t>
          </a:r>
          <a:r>
            <a:rPr lang="es-EC" sz="2400" b="1" kern="1200" dirty="0" err="1" smtClean="0">
              <a:latin typeface="Calibri" panose="020F0502020204030204" pitchFamily="34" charset="0"/>
            </a:rPr>
            <a:t>to</a:t>
          </a:r>
          <a:r>
            <a:rPr lang="es-EC" sz="2400" b="1" kern="1200" dirty="0" smtClean="0">
              <a:latin typeface="Calibri" panose="020F0502020204030204" pitchFamily="34" charset="0"/>
            </a:rPr>
            <a:t> grado</a:t>
          </a:r>
          <a:endParaRPr lang="es-EC" sz="2400" b="1" kern="1200" dirty="0">
            <a:latin typeface="Calibri" panose="020F0502020204030204" pitchFamily="34" charset="0"/>
          </a:endParaRPr>
        </a:p>
      </dsp:txBody>
      <dsp:txXfrm>
        <a:off x="9305140" y="759563"/>
        <a:ext cx="2719478" cy="877102"/>
      </dsp:txXfrm>
    </dsp:sp>
    <dsp:sp modelId="{EC87F769-886D-4830-9E14-6F760797D973}">
      <dsp:nvSpPr>
        <dsp:cNvPr id="0" name=""/>
        <dsp:cNvSpPr/>
      </dsp:nvSpPr>
      <dsp:spPr>
        <a:xfrm>
          <a:off x="9305140" y="1636666"/>
          <a:ext cx="2719478" cy="3674868"/>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C" sz="2400" kern="1200" dirty="0" smtClean="0">
              <a:latin typeface="Calibri" panose="020F0502020204030204" pitchFamily="34" charset="0"/>
            </a:rPr>
            <a:t>La afectación se da a todas las capas de la piel, incluyendo músculos, huesos y órganos. Son extremadamente debilitantes y deformantes.</a:t>
          </a:r>
          <a:endParaRPr lang="es-EC" sz="2400" kern="1200" dirty="0">
            <a:latin typeface="Calibri" panose="020F0502020204030204" pitchFamily="34" charset="0"/>
          </a:endParaRPr>
        </a:p>
      </dsp:txBody>
      <dsp:txXfrm>
        <a:off x="9305140" y="1636666"/>
        <a:ext cx="2719478" cy="36748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9CE06-F557-4C58-87B4-A77A07C3385B}">
      <dsp:nvSpPr>
        <dsp:cNvPr id="0" name=""/>
        <dsp:cNvSpPr/>
      </dsp:nvSpPr>
      <dsp:spPr>
        <a:xfrm>
          <a:off x="0" y="201796"/>
          <a:ext cx="11362765" cy="131274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lvl="0" algn="just" defTabSz="1466850" rtl="0">
            <a:lnSpc>
              <a:spcPct val="90000"/>
            </a:lnSpc>
            <a:spcBef>
              <a:spcPct val="0"/>
            </a:spcBef>
            <a:spcAft>
              <a:spcPct val="35000"/>
            </a:spcAft>
          </a:pPr>
          <a:r>
            <a:rPr lang="es-EC" sz="3300" kern="1200" smtClean="0">
              <a:latin typeface="Calibri" panose="020F0502020204030204" pitchFamily="34" charset="0"/>
            </a:rPr>
            <a:t>El paso más importante de actuación frente a las quemaduras es evitar que continúe dañando capas más internas de la piel.</a:t>
          </a:r>
          <a:endParaRPr lang="es-EC" sz="3300" kern="1200">
            <a:latin typeface="Calibri" panose="020F0502020204030204" pitchFamily="34" charset="0"/>
          </a:endParaRPr>
        </a:p>
      </dsp:txBody>
      <dsp:txXfrm>
        <a:off x="64083" y="265879"/>
        <a:ext cx="11234599" cy="1184574"/>
      </dsp:txXfrm>
    </dsp:sp>
    <dsp:sp modelId="{9370B381-A604-41B0-841E-CA8F66879E77}">
      <dsp:nvSpPr>
        <dsp:cNvPr id="0" name=""/>
        <dsp:cNvSpPr/>
      </dsp:nvSpPr>
      <dsp:spPr>
        <a:xfrm>
          <a:off x="0" y="1514536"/>
          <a:ext cx="11362765" cy="478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768" tIns="41910" rIns="234696" bIns="41910" numCol="1" spcCol="1270" anchor="t" anchorCtr="0">
          <a:noAutofit/>
        </a:bodyPr>
        <a:lstStyle/>
        <a:p>
          <a:pPr marL="228600" lvl="1" indent="-228600" algn="just" defTabSz="1155700" rtl="0">
            <a:lnSpc>
              <a:spcPct val="90000"/>
            </a:lnSpc>
            <a:spcBef>
              <a:spcPct val="0"/>
            </a:spcBef>
            <a:spcAft>
              <a:spcPct val="20000"/>
            </a:spcAft>
            <a:buChar char="••"/>
          </a:pPr>
          <a:r>
            <a:rPr lang="es-EC" sz="2600" kern="1200" smtClean="0">
              <a:latin typeface="Calibri" panose="020F0502020204030204" pitchFamily="34" charset="0"/>
            </a:rPr>
            <a:t>El método más eficaz es el riego continuo con abundante agua a temperatura ambiente en quemaduras superficiales.</a:t>
          </a:r>
          <a:endParaRPr lang="es-EC" sz="2600" kern="1200">
            <a:latin typeface="Calibri" panose="020F0502020204030204" pitchFamily="34" charset="0"/>
          </a:endParaRPr>
        </a:p>
        <a:p>
          <a:pPr marL="228600" lvl="1" indent="-228600" algn="just" defTabSz="1155700" rtl="0">
            <a:lnSpc>
              <a:spcPct val="90000"/>
            </a:lnSpc>
            <a:spcBef>
              <a:spcPct val="0"/>
            </a:spcBef>
            <a:spcAft>
              <a:spcPct val="20000"/>
            </a:spcAft>
            <a:buChar char="••"/>
          </a:pPr>
          <a:r>
            <a:rPr lang="es-EC" sz="2600" kern="1200" smtClean="0">
              <a:latin typeface="Calibri" panose="020F0502020204030204" pitchFamily="34" charset="0"/>
            </a:rPr>
            <a:t>Retire toda la ropa y las joyas, estos elementos mantienen el calor residual y seguirán produciendo daño en la persona afectada, además las joyas pueden presionar los dedos o extremidades conforme se empiezan a inflamar los tejidos.</a:t>
          </a:r>
          <a:endParaRPr lang="es-EC" sz="2600" kern="1200">
            <a:latin typeface="Calibri" panose="020F0502020204030204" pitchFamily="34" charset="0"/>
          </a:endParaRPr>
        </a:p>
        <a:p>
          <a:pPr marL="228600" lvl="1" indent="-228600" algn="just" defTabSz="1155700" rtl="0">
            <a:lnSpc>
              <a:spcPct val="90000"/>
            </a:lnSpc>
            <a:spcBef>
              <a:spcPct val="0"/>
            </a:spcBef>
            <a:spcAft>
              <a:spcPct val="20000"/>
            </a:spcAft>
            <a:buChar char="••"/>
          </a:pPr>
          <a:r>
            <a:rPr lang="es-EC" sz="2600" kern="1200" smtClean="0">
              <a:latin typeface="Calibri" panose="020F0502020204030204" pitchFamily="34" charset="0"/>
            </a:rPr>
            <a:t>Si la quemadura es profunda, cúbrala con algo seco y limpio, lo que evitará la contaminación ambiental y ayudará a la persona afectada a disminuir el dolor experimentado por el aire que fluye sobre las terminaciones nerviosas.</a:t>
          </a:r>
          <a:endParaRPr lang="es-EC" sz="2600" kern="1200">
            <a:latin typeface="Calibri" panose="020F0502020204030204" pitchFamily="34" charset="0"/>
          </a:endParaRPr>
        </a:p>
        <a:p>
          <a:pPr marL="228600" lvl="1" indent="-228600" algn="just" defTabSz="1155700" rtl="0">
            <a:lnSpc>
              <a:spcPct val="90000"/>
            </a:lnSpc>
            <a:spcBef>
              <a:spcPct val="0"/>
            </a:spcBef>
            <a:spcAft>
              <a:spcPct val="20000"/>
            </a:spcAft>
            <a:buChar char="••"/>
          </a:pPr>
          <a:r>
            <a:rPr lang="es-EC" sz="2600" kern="1200" smtClean="0">
              <a:latin typeface="Calibri" panose="020F0502020204030204" pitchFamily="34" charset="0"/>
            </a:rPr>
            <a:t>En caso de presentarse ampollas (también denominadas flictenas) no deben reventarse, únicamente cubrirlas con un paño limpio.</a:t>
          </a:r>
          <a:endParaRPr lang="es-EC" sz="2600" kern="1200">
            <a:latin typeface="Calibri" panose="020F0502020204030204" pitchFamily="34" charset="0"/>
          </a:endParaRPr>
        </a:p>
        <a:p>
          <a:pPr marL="228600" lvl="1" indent="-228600" algn="just" defTabSz="1155700" rtl="0">
            <a:lnSpc>
              <a:spcPct val="90000"/>
            </a:lnSpc>
            <a:spcBef>
              <a:spcPct val="0"/>
            </a:spcBef>
            <a:spcAft>
              <a:spcPct val="20000"/>
            </a:spcAft>
            <a:buChar char="••"/>
          </a:pPr>
          <a:r>
            <a:rPr lang="es-EC" sz="2600" kern="1200" smtClean="0">
              <a:latin typeface="Calibri" panose="020F0502020204030204" pitchFamily="34" charset="0"/>
            </a:rPr>
            <a:t>Transporte a la persona afectada a una casa de salud más cercana</a:t>
          </a:r>
          <a:endParaRPr lang="es-EC" sz="2600" kern="1200">
            <a:latin typeface="Calibri" panose="020F0502020204030204" pitchFamily="34" charset="0"/>
          </a:endParaRPr>
        </a:p>
      </dsp:txBody>
      <dsp:txXfrm>
        <a:off x="0" y="1514536"/>
        <a:ext cx="11362765" cy="47816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B314D-0AB8-4809-A75E-2C9105B3A286}">
      <dsp:nvSpPr>
        <dsp:cNvPr id="0" name=""/>
        <dsp:cNvSpPr/>
      </dsp:nvSpPr>
      <dsp:spPr>
        <a:xfrm>
          <a:off x="0" y="0"/>
          <a:ext cx="7717117" cy="86696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C" sz="2200" kern="1200" dirty="0" smtClean="0">
              <a:latin typeface="Calibri" panose="020F0502020204030204" pitchFamily="34" charset="0"/>
            </a:rPr>
            <a:t>Recostar a la víctima y aflojar prendas apretadas. </a:t>
          </a:r>
          <a:endParaRPr lang="es-EC" sz="2200" kern="1200" dirty="0">
            <a:latin typeface="Calibri" panose="020F0502020204030204" pitchFamily="34" charset="0"/>
          </a:endParaRPr>
        </a:p>
      </dsp:txBody>
      <dsp:txXfrm>
        <a:off x="42322" y="42322"/>
        <a:ext cx="7632473" cy="782325"/>
      </dsp:txXfrm>
    </dsp:sp>
    <dsp:sp modelId="{69754171-E136-4A24-9237-78C52B82C19A}">
      <dsp:nvSpPr>
        <dsp:cNvPr id="0" name=""/>
        <dsp:cNvSpPr/>
      </dsp:nvSpPr>
      <dsp:spPr>
        <a:xfrm>
          <a:off x="0" y="907504"/>
          <a:ext cx="7717117" cy="86696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C" sz="2200" kern="1200" dirty="0" smtClean="0">
              <a:latin typeface="Calibri" panose="020F0502020204030204" pitchFamily="34" charset="0"/>
            </a:rPr>
            <a:t>Evitar aglomeraciones de personas</a:t>
          </a:r>
          <a:endParaRPr lang="es-EC" sz="2200" kern="1200" dirty="0">
            <a:latin typeface="Calibri" panose="020F0502020204030204" pitchFamily="34" charset="0"/>
          </a:endParaRPr>
        </a:p>
      </dsp:txBody>
      <dsp:txXfrm>
        <a:off x="42322" y="949826"/>
        <a:ext cx="7632473" cy="782325"/>
      </dsp:txXfrm>
    </dsp:sp>
    <dsp:sp modelId="{839BEFEB-A2D2-4FFE-A96A-30D803077DEB}">
      <dsp:nvSpPr>
        <dsp:cNvPr id="0" name=""/>
        <dsp:cNvSpPr/>
      </dsp:nvSpPr>
      <dsp:spPr>
        <a:xfrm>
          <a:off x="0" y="1791754"/>
          <a:ext cx="7717117" cy="86696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C" sz="2200" kern="1200" dirty="0" smtClean="0">
              <a:latin typeface="Calibri" panose="020F0502020204030204" pitchFamily="34" charset="0"/>
            </a:rPr>
            <a:t>Abrir ventanas, mejorar la ventilación del lugar.</a:t>
          </a:r>
          <a:endParaRPr lang="es-EC" sz="2200" kern="1200" dirty="0">
            <a:latin typeface="Calibri" panose="020F0502020204030204" pitchFamily="34" charset="0"/>
          </a:endParaRPr>
        </a:p>
      </dsp:txBody>
      <dsp:txXfrm>
        <a:off x="42322" y="1834076"/>
        <a:ext cx="7632473" cy="782325"/>
      </dsp:txXfrm>
    </dsp:sp>
    <dsp:sp modelId="{DA357AA3-DD95-4634-84B7-EFA0601D6D06}">
      <dsp:nvSpPr>
        <dsp:cNvPr id="0" name=""/>
        <dsp:cNvSpPr/>
      </dsp:nvSpPr>
      <dsp:spPr>
        <a:xfrm>
          <a:off x="0" y="2676004"/>
          <a:ext cx="7717117" cy="86696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C" sz="2200" b="0" i="0" kern="1200" dirty="0" smtClean="0">
              <a:latin typeface="Calibri" panose="020F0502020204030204" pitchFamily="34" charset="0"/>
            </a:rPr>
            <a:t>Elevar las piernas, ayuda a mejorar el flujo sanguíneo al cerebro y facilitar la recuperación.</a:t>
          </a:r>
          <a:endParaRPr lang="es-EC" sz="2200" kern="1200" dirty="0">
            <a:latin typeface="Calibri" panose="020F0502020204030204" pitchFamily="34" charset="0"/>
          </a:endParaRPr>
        </a:p>
      </dsp:txBody>
      <dsp:txXfrm>
        <a:off x="42322" y="2718326"/>
        <a:ext cx="7632473" cy="782325"/>
      </dsp:txXfrm>
    </dsp:sp>
    <dsp:sp modelId="{2FFE12E8-6A27-4620-8748-B08C680347EA}">
      <dsp:nvSpPr>
        <dsp:cNvPr id="0" name=""/>
        <dsp:cNvSpPr/>
      </dsp:nvSpPr>
      <dsp:spPr>
        <a:xfrm>
          <a:off x="0" y="3560254"/>
          <a:ext cx="7717117" cy="86696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C" sz="2200" b="1" i="0" kern="1200" dirty="0" smtClean="0">
              <a:latin typeface="Calibri" panose="020F0502020204030204" pitchFamily="34" charset="0"/>
            </a:rPr>
            <a:t>No ofrezcas líquidos, ni alimentos </a:t>
          </a:r>
          <a:r>
            <a:rPr lang="es-EC" sz="2200" b="0" i="0" kern="1200" dirty="0" smtClean="0">
              <a:latin typeface="Calibri" panose="020F0502020204030204" pitchFamily="34" charset="0"/>
            </a:rPr>
            <a:t>hasta que esté completamente consciente</a:t>
          </a:r>
          <a:endParaRPr lang="es-EC" sz="2200" kern="1200" dirty="0">
            <a:latin typeface="Calibri" panose="020F0502020204030204" pitchFamily="34" charset="0"/>
          </a:endParaRPr>
        </a:p>
      </dsp:txBody>
      <dsp:txXfrm>
        <a:off x="42322" y="3602576"/>
        <a:ext cx="7632473" cy="7823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C8CD90-9EB5-4901-B3DA-4B5B7E706F3A}">
      <dsp:nvSpPr>
        <dsp:cNvPr id="0" name=""/>
        <dsp:cNvSpPr/>
      </dsp:nvSpPr>
      <dsp:spPr>
        <a:xfrm>
          <a:off x="0" y="14901"/>
          <a:ext cx="11730319" cy="10296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s-EC" sz="2000" kern="1200" dirty="0" smtClean="0">
              <a:latin typeface="Calibri" panose="020F0502020204030204" pitchFamily="34" charset="0"/>
            </a:rPr>
            <a:t>Son episodios transitorios de actividad neuronal excesiva e irregular, que pueden deberse a una afección del cerebro, ocasionando movimientos involuntarios que pueden afectar a una parte del cuerpo o a su totalidad.</a:t>
          </a:r>
          <a:endParaRPr lang="es-EC" sz="2000" kern="1200" dirty="0">
            <a:latin typeface="Calibri" panose="020F0502020204030204" pitchFamily="34" charset="0"/>
          </a:endParaRPr>
        </a:p>
      </dsp:txBody>
      <dsp:txXfrm>
        <a:off x="50261" y="65162"/>
        <a:ext cx="11629797" cy="929078"/>
      </dsp:txXfrm>
    </dsp:sp>
    <dsp:sp modelId="{FE3D9018-A2CC-4628-B586-72C0E3B6579A}">
      <dsp:nvSpPr>
        <dsp:cNvPr id="0" name=""/>
        <dsp:cNvSpPr/>
      </dsp:nvSpPr>
      <dsp:spPr>
        <a:xfrm>
          <a:off x="0" y="1202901"/>
          <a:ext cx="11730319" cy="10296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s-EC" sz="2000" kern="1200" dirty="0" smtClean="0">
              <a:latin typeface="Calibri" panose="020F0502020204030204" pitchFamily="34" charset="0"/>
            </a:rPr>
            <a:t>Generalmente es causada por fiebre alta en menores de 5 años (3% a 5% de casos) , enfermedad epiléptica, traumatismo en cabeza, e intoxicaciones.</a:t>
          </a:r>
          <a:endParaRPr lang="es-EC" sz="2000" kern="1200" dirty="0">
            <a:latin typeface="Calibri" panose="020F0502020204030204" pitchFamily="34" charset="0"/>
          </a:endParaRPr>
        </a:p>
      </dsp:txBody>
      <dsp:txXfrm>
        <a:off x="50261" y="1253162"/>
        <a:ext cx="11629797" cy="9290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328E8-1EE2-475E-9C40-E5C7E1A52D91}">
      <dsp:nvSpPr>
        <dsp:cNvPr id="0" name=""/>
        <dsp:cNvSpPr/>
      </dsp:nvSpPr>
      <dsp:spPr>
        <a:xfrm>
          <a:off x="0" y="116"/>
          <a:ext cx="6276318" cy="118791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ES" sz="2400" kern="1200" dirty="0">
              <a:latin typeface="Calibri" panose="020F0502020204030204" pitchFamily="34" charset="0"/>
            </a:rPr>
            <a:t>Se define como el cese brusco e inesperado de la respiración y circulación espontánea, </a:t>
          </a:r>
          <a:r>
            <a:rPr lang="es-ES" sz="2400" kern="1200" dirty="0" smtClean="0">
              <a:latin typeface="Calibri" panose="020F0502020204030204" pitchFamily="34" charset="0"/>
            </a:rPr>
            <a:t>de forma </a:t>
          </a:r>
          <a:r>
            <a:rPr lang="es-ES" sz="2400" kern="1200" dirty="0">
              <a:latin typeface="Calibri" panose="020F0502020204030204" pitchFamily="34" charset="0"/>
            </a:rPr>
            <a:t>potencialmente reversible.</a:t>
          </a:r>
        </a:p>
      </dsp:txBody>
      <dsp:txXfrm>
        <a:off x="57989" y="58105"/>
        <a:ext cx="6160340" cy="107193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55EE7-201C-4842-8A93-D4CFC2FBD425}">
      <dsp:nvSpPr>
        <dsp:cNvPr id="0" name=""/>
        <dsp:cNvSpPr/>
      </dsp:nvSpPr>
      <dsp:spPr>
        <a:xfrm>
          <a:off x="0" y="789"/>
          <a:ext cx="6209084" cy="1450891"/>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ES" sz="2400" kern="1200" dirty="0">
              <a:latin typeface="Calibri" panose="020F0502020204030204" pitchFamily="34" charset="0"/>
            </a:rPr>
            <a:t>Es el conjunto de maniobras empleadas para revertir dicha situación, con el  </a:t>
          </a:r>
          <a:r>
            <a:rPr lang="es-ES" sz="2400" kern="1200" dirty="0" smtClean="0">
              <a:latin typeface="Calibri" panose="020F0502020204030204" pitchFamily="34" charset="0"/>
            </a:rPr>
            <a:t>objetivo fundamental </a:t>
          </a:r>
          <a:r>
            <a:rPr lang="es-ES" sz="2400" kern="1200" dirty="0" smtClean="0"/>
            <a:t>de preservar la función cerebral completa.</a:t>
          </a:r>
          <a:endParaRPr lang="es-ES" sz="2400" kern="1200" dirty="0">
            <a:latin typeface="Calibri" panose="020F0502020204030204" pitchFamily="34" charset="0"/>
          </a:endParaRPr>
        </a:p>
      </dsp:txBody>
      <dsp:txXfrm>
        <a:off x="70827" y="71616"/>
        <a:ext cx="6067430" cy="130923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32162-5AF1-49A1-8096-8412893E215F}">
      <dsp:nvSpPr>
        <dsp:cNvPr id="0" name=""/>
        <dsp:cNvSpPr/>
      </dsp:nvSpPr>
      <dsp:spPr>
        <a:xfrm>
          <a:off x="0" y="11931"/>
          <a:ext cx="4276212" cy="575639"/>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b="1" kern="1200" baseline="0" dirty="0" smtClean="0">
              <a:latin typeface="Calibri" panose="020F0502020204030204" pitchFamily="34" charset="0"/>
            </a:rPr>
            <a:t>PARADA CARDIORESPIRATORIA </a:t>
          </a:r>
          <a:endParaRPr lang="es-ES" sz="2400" b="1" kern="1200" dirty="0">
            <a:latin typeface="Calibri" panose="020F0502020204030204" pitchFamily="34" charset="0"/>
          </a:endParaRPr>
        </a:p>
      </dsp:txBody>
      <dsp:txXfrm>
        <a:off x="28100" y="40031"/>
        <a:ext cx="4220012" cy="51943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824D0-D2D1-4F60-9CAB-59F5C077CFD0}">
      <dsp:nvSpPr>
        <dsp:cNvPr id="0" name=""/>
        <dsp:cNvSpPr/>
      </dsp:nvSpPr>
      <dsp:spPr>
        <a:xfrm>
          <a:off x="0" y="0"/>
          <a:ext cx="45777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DBF63E-0A9E-4B12-80F0-338C2BFCE924}">
      <dsp:nvSpPr>
        <dsp:cNvPr id="0" name=""/>
        <dsp:cNvSpPr/>
      </dsp:nvSpPr>
      <dsp:spPr>
        <a:xfrm>
          <a:off x="0" y="0"/>
          <a:ext cx="4577715" cy="68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s-ES" sz="2500" b="1" kern="1200" dirty="0"/>
            <a:t>Parada Cardiorrespiratoria (PCR):</a:t>
          </a:r>
          <a:endParaRPr lang="es-ES" sz="2500" kern="1200" dirty="0"/>
        </a:p>
      </dsp:txBody>
      <dsp:txXfrm>
        <a:off x="0" y="0"/>
        <a:ext cx="4577715" cy="68094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AD3A5-6931-4F2C-A15C-DD15B67F08C4}">
      <dsp:nvSpPr>
        <dsp:cNvPr id="0" name=""/>
        <dsp:cNvSpPr/>
      </dsp:nvSpPr>
      <dsp:spPr>
        <a:xfrm>
          <a:off x="0" y="0"/>
          <a:ext cx="49757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C8049A-D5A0-466A-A51E-C6BE333FBB53}">
      <dsp:nvSpPr>
        <dsp:cNvPr id="0" name=""/>
        <dsp:cNvSpPr/>
      </dsp:nvSpPr>
      <dsp:spPr>
        <a:xfrm>
          <a:off x="0" y="0"/>
          <a:ext cx="4975773" cy="755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s-ES" sz="2500" b="1" kern="1200" dirty="0"/>
            <a:t>Resucitación Cardiopulmonar (RCP)</a:t>
          </a:r>
          <a:endParaRPr lang="es-ES" sz="2500" kern="1200" dirty="0"/>
        </a:p>
      </dsp:txBody>
      <dsp:txXfrm>
        <a:off x="0" y="0"/>
        <a:ext cx="4975773" cy="75572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32162-5AF1-49A1-8096-8412893E215F}">
      <dsp:nvSpPr>
        <dsp:cNvPr id="0" name=""/>
        <dsp:cNvSpPr/>
      </dsp:nvSpPr>
      <dsp:spPr>
        <a:xfrm>
          <a:off x="0" y="11931"/>
          <a:ext cx="2321956" cy="57563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b="1" kern="1200" baseline="0" dirty="0">
              <a:latin typeface="Calibri" panose="020F0502020204030204" pitchFamily="34" charset="0"/>
            </a:rPr>
            <a:t>DEFINICIONES:</a:t>
          </a:r>
          <a:endParaRPr lang="es-ES" sz="2400" b="1" kern="1200" dirty="0">
            <a:latin typeface="Calibri" panose="020F0502020204030204" pitchFamily="34" charset="0"/>
          </a:endParaRPr>
        </a:p>
      </dsp:txBody>
      <dsp:txXfrm>
        <a:off x="28100" y="40031"/>
        <a:ext cx="2265756" cy="519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36492-B995-437D-965E-2F0BE6778CC4}">
      <dsp:nvSpPr>
        <dsp:cNvPr id="0" name=""/>
        <dsp:cNvSpPr/>
      </dsp:nvSpPr>
      <dsp:spPr>
        <a:xfrm>
          <a:off x="0" y="51742"/>
          <a:ext cx="11990294" cy="839474"/>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s-EC" sz="3500" kern="1200" dirty="0" smtClean="0">
              <a:latin typeface="Calibri" panose="020F0502020204030204" pitchFamily="34" charset="0"/>
            </a:rPr>
            <a:t>Medidas para la prevención de quemadura</a:t>
          </a:r>
          <a:endParaRPr lang="es-EC" sz="3500" b="1" kern="1200" dirty="0">
            <a:latin typeface="Calibri" panose="020F0502020204030204" pitchFamily="34" charset="0"/>
          </a:endParaRPr>
        </a:p>
      </dsp:txBody>
      <dsp:txXfrm>
        <a:off x="40980" y="92722"/>
        <a:ext cx="11908334" cy="757514"/>
      </dsp:txXfrm>
    </dsp:sp>
    <dsp:sp modelId="{1A5D4FB6-4C1B-45A8-BF01-3CC4ADDFE234}">
      <dsp:nvSpPr>
        <dsp:cNvPr id="0" name=""/>
        <dsp:cNvSpPr/>
      </dsp:nvSpPr>
      <dsp:spPr>
        <a:xfrm>
          <a:off x="0" y="891216"/>
          <a:ext cx="11990294" cy="1775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0692" tIns="44450" rIns="248920" bIns="44450" numCol="1" spcCol="1270" anchor="t" anchorCtr="0">
          <a:noAutofit/>
        </a:bodyPr>
        <a:lstStyle/>
        <a:p>
          <a:pPr marL="228600" lvl="1" indent="-228600" algn="l" defTabSz="1200150" rtl="0">
            <a:lnSpc>
              <a:spcPct val="90000"/>
            </a:lnSpc>
            <a:spcBef>
              <a:spcPct val="0"/>
            </a:spcBef>
            <a:spcAft>
              <a:spcPct val="20000"/>
            </a:spcAft>
            <a:buChar char="••"/>
          </a:pPr>
          <a:r>
            <a:rPr lang="es-EC" sz="2700" kern="1200" dirty="0" smtClean="0">
              <a:latin typeface="Calibri" panose="020F0502020204030204" pitchFamily="34" charset="0"/>
            </a:rPr>
            <a:t>No permita que los niños estén cerca mientras usted manipula objetos calientes.</a:t>
          </a:r>
          <a:endParaRPr lang="es-EC" sz="2700" b="1" kern="1200" dirty="0">
            <a:latin typeface="Calibri" panose="020F0502020204030204" pitchFamily="34" charset="0"/>
          </a:endParaRPr>
        </a:p>
        <a:p>
          <a:pPr marL="228600" lvl="1" indent="-228600" algn="l" defTabSz="1200150">
            <a:lnSpc>
              <a:spcPct val="90000"/>
            </a:lnSpc>
            <a:spcBef>
              <a:spcPct val="0"/>
            </a:spcBef>
            <a:spcAft>
              <a:spcPct val="20000"/>
            </a:spcAft>
            <a:buChar char="••"/>
          </a:pPr>
          <a:r>
            <a:rPr lang="es-EC" sz="2700" kern="1200" dirty="0" smtClean="0">
              <a:latin typeface="Calibri" panose="020F0502020204030204" pitchFamily="34" charset="0"/>
            </a:rPr>
            <a:t>Manipule los objetos calientes utilizando la protección adecuada.</a:t>
          </a:r>
        </a:p>
        <a:p>
          <a:pPr marL="228600" lvl="1" indent="-228600" algn="l" defTabSz="1200150">
            <a:lnSpc>
              <a:spcPct val="90000"/>
            </a:lnSpc>
            <a:spcBef>
              <a:spcPct val="0"/>
            </a:spcBef>
            <a:spcAft>
              <a:spcPct val="20000"/>
            </a:spcAft>
            <a:buChar char="••"/>
          </a:pPr>
          <a:r>
            <a:rPr lang="es-EC" sz="2700" kern="1200" dirty="0" smtClean="0">
              <a:latin typeface="Calibri" panose="020F0502020204030204" pitchFamily="34" charset="0"/>
            </a:rPr>
            <a:t>Nunca deje a los más jóvenes servirse solos los líquidos calientes.</a:t>
          </a:r>
        </a:p>
      </dsp:txBody>
      <dsp:txXfrm>
        <a:off x="0" y="891216"/>
        <a:ext cx="11990294" cy="1775025"/>
      </dsp:txXfrm>
    </dsp:sp>
    <dsp:sp modelId="{D107F00F-788F-4CCA-A765-1A9D46666D15}">
      <dsp:nvSpPr>
        <dsp:cNvPr id="0" name=""/>
        <dsp:cNvSpPr/>
      </dsp:nvSpPr>
      <dsp:spPr>
        <a:xfrm>
          <a:off x="0" y="2666242"/>
          <a:ext cx="11990294" cy="839474"/>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s-EC" sz="3500" kern="1200" dirty="0" smtClean="0">
              <a:latin typeface="Calibri" panose="020F0502020204030204" pitchFamily="34" charset="0"/>
            </a:rPr>
            <a:t>Medidas para la prevención de riesgo eléctrico</a:t>
          </a:r>
          <a:endParaRPr lang="es-EC" sz="3500" b="1" kern="1200" dirty="0">
            <a:latin typeface="Calibri" panose="020F0502020204030204" pitchFamily="34" charset="0"/>
          </a:endParaRPr>
        </a:p>
      </dsp:txBody>
      <dsp:txXfrm>
        <a:off x="40980" y="2707222"/>
        <a:ext cx="11908334" cy="757514"/>
      </dsp:txXfrm>
    </dsp:sp>
    <dsp:sp modelId="{27146D73-5728-4BA7-9C6E-735544C359BC}">
      <dsp:nvSpPr>
        <dsp:cNvPr id="0" name=""/>
        <dsp:cNvSpPr/>
      </dsp:nvSpPr>
      <dsp:spPr>
        <a:xfrm>
          <a:off x="0" y="3505717"/>
          <a:ext cx="11990294" cy="253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0692" tIns="44450" rIns="248920" bIns="44450" numCol="1" spcCol="1270" anchor="t" anchorCtr="0">
          <a:noAutofit/>
        </a:bodyPr>
        <a:lstStyle/>
        <a:p>
          <a:pPr marL="228600" lvl="1" indent="-228600" algn="l" defTabSz="1200150" rtl="0">
            <a:lnSpc>
              <a:spcPct val="90000"/>
            </a:lnSpc>
            <a:spcBef>
              <a:spcPct val="0"/>
            </a:spcBef>
            <a:spcAft>
              <a:spcPct val="20000"/>
            </a:spcAft>
            <a:buChar char="••"/>
          </a:pPr>
          <a:r>
            <a:rPr lang="es-EC" sz="2700" kern="1200" dirty="0" smtClean="0">
              <a:latin typeface="Calibri" panose="020F0502020204030204" pitchFamily="34" charset="0"/>
            </a:rPr>
            <a:t>No permita que los niños manipulen cables o enchufes. Cubra o selle los cajetines eléctricos.</a:t>
          </a:r>
          <a:endParaRPr lang="es-EC" sz="2700" b="1" kern="1200" dirty="0">
            <a:latin typeface="Calibri" panose="020F0502020204030204" pitchFamily="34" charset="0"/>
          </a:endParaRPr>
        </a:p>
        <a:p>
          <a:pPr marL="228600" lvl="1" indent="-228600" algn="l" defTabSz="1200150">
            <a:lnSpc>
              <a:spcPct val="90000"/>
            </a:lnSpc>
            <a:spcBef>
              <a:spcPct val="0"/>
            </a:spcBef>
            <a:spcAft>
              <a:spcPct val="20000"/>
            </a:spcAft>
            <a:buChar char="••"/>
          </a:pPr>
          <a:r>
            <a:rPr lang="es-EC" sz="2700" kern="1200" dirty="0" smtClean="0">
              <a:latin typeface="Calibri" panose="020F0502020204030204" pitchFamily="34" charset="0"/>
            </a:rPr>
            <a:t>No toque ningún aparato eléctrico o cables con los dedos mojados y no ponga recipientes con líquidos cerca de los dispositivos eléctricos.</a:t>
          </a:r>
        </a:p>
        <a:p>
          <a:pPr marL="228600" lvl="1" indent="-228600" algn="l" defTabSz="1200150">
            <a:lnSpc>
              <a:spcPct val="90000"/>
            </a:lnSpc>
            <a:spcBef>
              <a:spcPct val="0"/>
            </a:spcBef>
            <a:spcAft>
              <a:spcPct val="20000"/>
            </a:spcAft>
            <a:buChar char="••"/>
          </a:pPr>
          <a:r>
            <a:rPr lang="es-EC" sz="2700" kern="1200" dirty="0" smtClean="0">
              <a:latin typeface="Calibri" panose="020F0502020204030204" pitchFamily="34" charset="0"/>
            </a:rPr>
            <a:t>No sobrecargue las extensiones con enchufes; demasiados dispositivos eléctricos conectados en el mismo lugar pueden desencadenar un incendio.</a:t>
          </a:r>
        </a:p>
      </dsp:txBody>
      <dsp:txXfrm>
        <a:off x="0" y="3505717"/>
        <a:ext cx="11990294" cy="253575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48834-35A3-466C-9FAE-0982745D94D1}">
      <dsp:nvSpPr>
        <dsp:cNvPr id="0" name=""/>
        <dsp:cNvSpPr/>
      </dsp:nvSpPr>
      <dsp:spPr>
        <a:xfrm>
          <a:off x="0" y="167176"/>
          <a:ext cx="4568937" cy="79150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ES" sz="3300" b="1" kern="1200" dirty="0"/>
            <a:t>El paciente SI responde:</a:t>
          </a:r>
          <a:endParaRPr lang="es-ES" sz="3300" kern="1200" dirty="0"/>
        </a:p>
      </dsp:txBody>
      <dsp:txXfrm>
        <a:off x="38638" y="205814"/>
        <a:ext cx="4491661" cy="71422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6512B-8579-4A08-8241-B1C1394F91BD}">
      <dsp:nvSpPr>
        <dsp:cNvPr id="0" name=""/>
        <dsp:cNvSpPr/>
      </dsp:nvSpPr>
      <dsp:spPr>
        <a:xfrm>
          <a:off x="0" y="514226"/>
          <a:ext cx="4854389" cy="10740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S" sz="2700" kern="1200" dirty="0"/>
            <a:t>Descartar </a:t>
          </a:r>
          <a:r>
            <a:rPr lang="es-ES" sz="2700" b="1" kern="1200" dirty="0"/>
            <a:t>Hemorragia </a:t>
          </a:r>
          <a:r>
            <a:rPr lang="es-ES" sz="2700" kern="1200" dirty="0"/>
            <a:t>y  actuar en consecuencia.</a:t>
          </a:r>
        </a:p>
      </dsp:txBody>
      <dsp:txXfrm>
        <a:off x="52431" y="566657"/>
        <a:ext cx="4749527" cy="969198"/>
      </dsp:txXfrm>
    </dsp:sp>
    <dsp:sp modelId="{402A36BD-F233-460F-9CFE-CD9F3B02DDC4}">
      <dsp:nvSpPr>
        <dsp:cNvPr id="0" name=""/>
        <dsp:cNvSpPr/>
      </dsp:nvSpPr>
      <dsp:spPr>
        <a:xfrm>
          <a:off x="0" y="1666046"/>
          <a:ext cx="4854389" cy="10740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S" sz="2700" kern="1200" dirty="0"/>
            <a:t>Esperar la llegada del  </a:t>
          </a:r>
          <a:r>
            <a:rPr lang="es-EC" sz="2700" b="1" i="0" kern="1200" dirty="0"/>
            <a:t>Sistema Integrado de </a:t>
          </a:r>
          <a:r>
            <a:rPr lang="es-EC" sz="2700" b="1" i="0" kern="1200" dirty="0" smtClean="0"/>
            <a:t>Urgencias Médicas</a:t>
          </a:r>
          <a:r>
            <a:rPr lang="es-ES" sz="2700" kern="1200" dirty="0" smtClean="0"/>
            <a:t> </a:t>
          </a:r>
          <a:endParaRPr lang="es-ES" sz="2700" kern="1200" dirty="0"/>
        </a:p>
      </dsp:txBody>
      <dsp:txXfrm>
        <a:off x="52431" y="1718477"/>
        <a:ext cx="4749527" cy="969198"/>
      </dsp:txXfrm>
    </dsp:sp>
    <dsp:sp modelId="{F2842D40-8F41-4E3F-8985-9EAC1BE73F90}">
      <dsp:nvSpPr>
        <dsp:cNvPr id="0" name=""/>
        <dsp:cNvSpPr/>
      </dsp:nvSpPr>
      <dsp:spPr>
        <a:xfrm>
          <a:off x="0" y="2817866"/>
          <a:ext cx="4854389" cy="10740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S" sz="2700" kern="1200"/>
            <a:t>Colocar </a:t>
          </a:r>
          <a:r>
            <a:rPr lang="es-ES" sz="2700" kern="1200" dirty="0"/>
            <a:t>al paciente en posición de  seguridad o rescate (SIMS).</a:t>
          </a:r>
        </a:p>
      </dsp:txBody>
      <dsp:txXfrm>
        <a:off x="52431" y="2870297"/>
        <a:ext cx="4749527" cy="96919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FBF18-4B99-429E-84A7-292F6D3809BD}">
      <dsp:nvSpPr>
        <dsp:cNvPr id="0" name=""/>
        <dsp:cNvSpPr/>
      </dsp:nvSpPr>
      <dsp:spPr>
        <a:xfrm>
          <a:off x="0" y="0"/>
          <a:ext cx="4876799"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s-ES" sz="3100" b="1" kern="1200" dirty="0"/>
            <a:t>POSICIÓN DE SEGURIDAD</a:t>
          </a:r>
          <a:endParaRPr lang="es-ES" sz="3100" kern="1200" dirty="0"/>
        </a:p>
      </dsp:txBody>
      <dsp:txXfrm>
        <a:off x="36296" y="36296"/>
        <a:ext cx="4804207" cy="67094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DC42E-7EDF-4FEC-8A73-EC69F9223FC0}">
      <dsp:nvSpPr>
        <dsp:cNvPr id="0" name=""/>
        <dsp:cNvSpPr/>
      </dsp:nvSpPr>
      <dsp:spPr>
        <a:xfrm>
          <a:off x="0" y="31283"/>
          <a:ext cx="4724399" cy="604733"/>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ES" sz="2500" b="1" kern="1200" dirty="0"/>
            <a:t>Si NO hay respuesta en la víctima</a:t>
          </a:r>
          <a:endParaRPr lang="es-ES" sz="2500" kern="1200" dirty="0"/>
        </a:p>
      </dsp:txBody>
      <dsp:txXfrm>
        <a:off x="29521" y="60804"/>
        <a:ext cx="4665357" cy="54569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918F6-BEDA-410D-9DE3-02723204D911}">
      <dsp:nvSpPr>
        <dsp:cNvPr id="0" name=""/>
        <dsp:cNvSpPr/>
      </dsp:nvSpPr>
      <dsp:spPr>
        <a:xfrm>
          <a:off x="0" y="175421"/>
          <a:ext cx="5271908" cy="1191754"/>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ES" sz="3000" b="1" kern="1200"/>
            <a:t>Apertura de la via aérea</a:t>
          </a:r>
          <a:endParaRPr lang="es-ES" sz="3000" kern="1200"/>
        </a:p>
      </dsp:txBody>
      <dsp:txXfrm>
        <a:off x="58177" y="233598"/>
        <a:ext cx="5155554" cy="1075400"/>
      </dsp:txXfrm>
    </dsp:sp>
    <dsp:sp modelId="{CB0A00D8-4A43-410E-809B-093A519FAB2C}">
      <dsp:nvSpPr>
        <dsp:cNvPr id="0" name=""/>
        <dsp:cNvSpPr/>
      </dsp:nvSpPr>
      <dsp:spPr>
        <a:xfrm>
          <a:off x="0" y="1658531"/>
          <a:ext cx="5271908" cy="1191754"/>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ES" sz="3000" b="1" kern="1200" dirty="0"/>
            <a:t>Maniobra frente- mentón</a:t>
          </a:r>
          <a:endParaRPr lang="es-ES" sz="3000" kern="1200" dirty="0"/>
        </a:p>
      </dsp:txBody>
      <dsp:txXfrm>
        <a:off x="58177" y="1716708"/>
        <a:ext cx="5155554" cy="1075400"/>
      </dsp:txXfrm>
    </dsp:sp>
    <dsp:sp modelId="{3A918363-9826-435E-9103-C868ABDC34CF}">
      <dsp:nvSpPr>
        <dsp:cNvPr id="0" name=""/>
        <dsp:cNvSpPr/>
      </dsp:nvSpPr>
      <dsp:spPr>
        <a:xfrm>
          <a:off x="0" y="2936686"/>
          <a:ext cx="5271908" cy="1191754"/>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ES" sz="3000" b="1" kern="1200" dirty="0"/>
            <a:t>Descartar cuerpos  extraños </a:t>
          </a:r>
          <a:r>
            <a:rPr lang="es-ES" sz="3000" b="1" kern="1200" dirty="0" smtClean="0"/>
            <a:t>que obstruyan el paso de aire.</a:t>
          </a:r>
          <a:endParaRPr lang="es-ES" sz="3000" kern="1200" dirty="0"/>
        </a:p>
      </dsp:txBody>
      <dsp:txXfrm>
        <a:off x="58177" y="2994863"/>
        <a:ext cx="5155554" cy="107540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99451-CD81-4A7F-8FD9-23A17C683AEA}">
      <dsp:nvSpPr>
        <dsp:cNvPr id="0" name=""/>
        <dsp:cNvSpPr/>
      </dsp:nvSpPr>
      <dsp:spPr>
        <a:xfrm>
          <a:off x="0" y="0"/>
          <a:ext cx="19050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S" sz="2700" b="1" strike="noStrike" kern="1200" dirty="0" smtClean="0"/>
            <a:t>A</a:t>
          </a:r>
          <a:endParaRPr lang="es-ES" sz="2700" b="1" strike="noStrike" kern="1200" dirty="0"/>
        </a:p>
      </dsp:txBody>
      <dsp:txXfrm>
        <a:off x="31613" y="31613"/>
        <a:ext cx="1841774" cy="58436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BFC21-EBC4-4F31-AC54-DE699976CA4D}">
      <dsp:nvSpPr>
        <dsp:cNvPr id="0" name=""/>
        <dsp:cNvSpPr/>
      </dsp:nvSpPr>
      <dsp:spPr>
        <a:xfrm>
          <a:off x="0" y="8055"/>
          <a:ext cx="4896427" cy="18460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ES" sz="3300" b="0" kern="1200" dirty="0"/>
            <a:t>MANIOBRA </a:t>
          </a:r>
          <a:r>
            <a:rPr lang="es-ES" sz="3300" b="1" kern="1200" dirty="0"/>
            <a:t>MES</a:t>
          </a:r>
          <a:r>
            <a:rPr lang="es-ES" sz="3300" b="0" kern="1200" dirty="0"/>
            <a:t> (MIRO, ESCUCHO Y SIENTO).</a:t>
          </a:r>
          <a:endParaRPr lang="es-ES" sz="3300" kern="1200" dirty="0"/>
        </a:p>
      </dsp:txBody>
      <dsp:txXfrm>
        <a:off x="90116" y="98171"/>
        <a:ext cx="4716195" cy="1665808"/>
      </dsp:txXfrm>
    </dsp:sp>
    <dsp:sp modelId="{26E6B8CE-328C-44A0-A0E0-2AC3BCBE8546}">
      <dsp:nvSpPr>
        <dsp:cNvPr id="0" name=""/>
        <dsp:cNvSpPr/>
      </dsp:nvSpPr>
      <dsp:spPr>
        <a:xfrm>
          <a:off x="0" y="1949136"/>
          <a:ext cx="4896427" cy="18460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ES" sz="3300" b="1" kern="1200" dirty="0" smtClean="0"/>
            <a:t>En no menos de 5 segundos y no </a:t>
          </a:r>
          <a:r>
            <a:rPr lang="es-ES" sz="3300" b="1" kern="1200" dirty="0"/>
            <a:t>más de 10 </a:t>
          </a:r>
          <a:r>
            <a:rPr lang="es-ES" sz="3300" b="1" kern="1200" dirty="0" smtClean="0"/>
            <a:t>segundos.</a:t>
          </a:r>
          <a:endParaRPr lang="es-ES" sz="3300" kern="1200" dirty="0"/>
        </a:p>
      </dsp:txBody>
      <dsp:txXfrm>
        <a:off x="90116" y="2039252"/>
        <a:ext cx="4716195" cy="166580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99451-CD81-4A7F-8FD9-23A17C683AEA}">
      <dsp:nvSpPr>
        <dsp:cNvPr id="0" name=""/>
        <dsp:cNvSpPr/>
      </dsp:nvSpPr>
      <dsp:spPr>
        <a:xfrm>
          <a:off x="0" y="0"/>
          <a:ext cx="19050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S" sz="2700" b="1" strike="noStrike" kern="1200" dirty="0"/>
            <a:t>B</a:t>
          </a:r>
        </a:p>
      </dsp:txBody>
      <dsp:txXfrm>
        <a:off x="31613" y="31613"/>
        <a:ext cx="1841774" cy="58436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99451-CD81-4A7F-8FD9-23A17C683AEA}">
      <dsp:nvSpPr>
        <dsp:cNvPr id="0" name=""/>
        <dsp:cNvSpPr/>
      </dsp:nvSpPr>
      <dsp:spPr>
        <a:xfrm>
          <a:off x="0" y="0"/>
          <a:ext cx="19050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S" sz="2700" b="1" strike="noStrike" kern="1200" dirty="0"/>
            <a:t>C</a:t>
          </a:r>
        </a:p>
      </dsp:txBody>
      <dsp:txXfrm>
        <a:off x="31613" y="31613"/>
        <a:ext cx="1841774" cy="58436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BFC21-EBC4-4F31-AC54-DE699976CA4D}">
      <dsp:nvSpPr>
        <dsp:cNvPr id="0" name=""/>
        <dsp:cNvSpPr/>
      </dsp:nvSpPr>
      <dsp:spPr>
        <a:xfrm>
          <a:off x="0" y="98592"/>
          <a:ext cx="3874453" cy="1901981"/>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s-ES" sz="3400" b="0" kern="1200" dirty="0" smtClean="0"/>
            <a:t>DE PREFERENCIA PULSO CAROTÍDEO</a:t>
          </a:r>
          <a:endParaRPr lang="es-ES" sz="3400" kern="1200" dirty="0"/>
        </a:p>
      </dsp:txBody>
      <dsp:txXfrm>
        <a:off x="92847" y="191439"/>
        <a:ext cx="3688759" cy="1716287"/>
      </dsp:txXfrm>
    </dsp:sp>
    <dsp:sp modelId="{26E6B8CE-328C-44A0-A0E0-2AC3BCBE8546}">
      <dsp:nvSpPr>
        <dsp:cNvPr id="0" name=""/>
        <dsp:cNvSpPr/>
      </dsp:nvSpPr>
      <dsp:spPr>
        <a:xfrm>
          <a:off x="0" y="2098494"/>
          <a:ext cx="3874453" cy="1901981"/>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s-ES" sz="3400" b="1" kern="1200" dirty="0" smtClean="0"/>
            <a:t>En no menos de 5 segundos y no </a:t>
          </a:r>
          <a:r>
            <a:rPr lang="es-ES" sz="3400" b="1" kern="1200" dirty="0"/>
            <a:t>más de 10 </a:t>
          </a:r>
          <a:r>
            <a:rPr lang="es-ES" sz="3400" b="1" kern="1200" dirty="0" smtClean="0"/>
            <a:t>segundos.</a:t>
          </a:r>
          <a:endParaRPr lang="es-ES" sz="3400" kern="1200" dirty="0"/>
        </a:p>
      </dsp:txBody>
      <dsp:txXfrm>
        <a:off x="92847" y="2191341"/>
        <a:ext cx="3688759" cy="17162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36492-B995-437D-965E-2F0BE6778CC4}">
      <dsp:nvSpPr>
        <dsp:cNvPr id="0" name=""/>
        <dsp:cNvSpPr/>
      </dsp:nvSpPr>
      <dsp:spPr>
        <a:xfrm>
          <a:off x="0" y="3424"/>
          <a:ext cx="11752729" cy="791505"/>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s-EC" sz="3300" kern="1200" dirty="0" smtClean="0">
              <a:latin typeface="Calibri" panose="020F0502020204030204" pitchFamily="34" charset="0"/>
            </a:rPr>
            <a:t>Medidas para la prevención de atragantamiento</a:t>
          </a:r>
          <a:endParaRPr lang="es-EC" sz="3300" b="1" kern="1200" dirty="0">
            <a:latin typeface="Calibri" panose="020F0502020204030204" pitchFamily="34" charset="0"/>
          </a:endParaRPr>
        </a:p>
      </dsp:txBody>
      <dsp:txXfrm>
        <a:off x="38638" y="42062"/>
        <a:ext cx="11675453" cy="714229"/>
      </dsp:txXfrm>
    </dsp:sp>
    <dsp:sp modelId="{1A5D4FB6-4C1B-45A8-BF01-3CC4ADDFE234}">
      <dsp:nvSpPr>
        <dsp:cNvPr id="0" name=""/>
        <dsp:cNvSpPr/>
      </dsp:nvSpPr>
      <dsp:spPr>
        <a:xfrm>
          <a:off x="0" y="794929"/>
          <a:ext cx="11752729" cy="2151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3149" tIns="41910" rIns="234696" bIns="41910" numCol="1" spcCol="1270" anchor="t" anchorCtr="0">
          <a:noAutofit/>
        </a:bodyPr>
        <a:lstStyle/>
        <a:p>
          <a:pPr marL="228600" lvl="1" indent="-228600" algn="l" defTabSz="1155700" rtl="0">
            <a:lnSpc>
              <a:spcPct val="90000"/>
            </a:lnSpc>
            <a:spcBef>
              <a:spcPct val="0"/>
            </a:spcBef>
            <a:spcAft>
              <a:spcPct val="20000"/>
            </a:spcAft>
            <a:buChar char="••"/>
          </a:pPr>
          <a:r>
            <a:rPr lang="es-EC" sz="2600" kern="1200" dirty="0" smtClean="0">
              <a:latin typeface="Calibri" panose="020F0502020204030204" pitchFamily="34" charset="0"/>
            </a:rPr>
            <a:t>No deje objetos muy pequeños al alcance de los niños, ya que se los pueden tragar involuntariamente.</a:t>
          </a:r>
          <a:endParaRPr lang="es-EC" sz="2600" b="1" kern="1200" dirty="0">
            <a:latin typeface="Calibri" panose="020F0502020204030204" pitchFamily="34" charset="0"/>
          </a:endParaRPr>
        </a:p>
        <a:p>
          <a:pPr marL="228600" lvl="1" indent="-228600" algn="l" defTabSz="1155700">
            <a:lnSpc>
              <a:spcPct val="90000"/>
            </a:lnSpc>
            <a:spcBef>
              <a:spcPct val="0"/>
            </a:spcBef>
            <a:spcAft>
              <a:spcPct val="20000"/>
            </a:spcAft>
            <a:buChar char="••"/>
          </a:pPr>
          <a:r>
            <a:rPr lang="es-EC" sz="2600" kern="1200" dirty="0" smtClean="0">
              <a:latin typeface="Calibri" panose="020F0502020204030204" pitchFamily="34" charset="0"/>
            </a:rPr>
            <a:t>Corte los alimentos en trozos pequeños para que se puedan tragar sin dificultad.</a:t>
          </a:r>
        </a:p>
        <a:p>
          <a:pPr marL="228600" lvl="1" indent="-228600" algn="l" defTabSz="1155700">
            <a:lnSpc>
              <a:spcPct val="90000"/>
            </a:lnSpc>
            <a:spcBef>
              <a:spcPct val="0"/>
            </a:spcBef>
            <a:spcAft>
              <a:spcPct val="20000"/>
            </a:spcAft>
            <a:buChar char="••"/>
          </a:pPr>
          <a:r>
            <a:rPr lang="es-EC" sz="2600" kern="1200" dirty="0" smtClean="0">
              <a:latin typeface="Calibri" panose="020F0502020204030204" pitchFamily="34" charset="0"/>
            </a:rPr>
            <a:t>No deje solo al niño o adulto mayor mientras come.</a:t>
          </a:r>
        </a:p>
        <a:p>
          <a:pPr marL="228600" lvl="1" indent="-228600" algn="l" defTabSz="1155700">
            <a:lnSpc>
              <a:spcPct val="90000"/>
            </a:lnSpc>
            <a:spcBef>
              <a:spcPct val="0"/>
            </a:spcBef>
            <a:spcAft>
              <a:spcPct val="20000"/>
            </a:spcAft>
            <a:buChar char="••"/>
          </a:pPr>
          <a:r>
            <a:rPr lang="es-EC" sz="2600" kern="1200" dirty="0" smtClean="0">
              <a:latin typeface="Calibri" panose="020F0502020204030204" pitchFamily="34" charset="0"/>
            </a:rPr>
            <a:t>No permita que el niño juegue, corra o se ría mientras come.</a:t>
          </a:r>
        </a:p>
      </dsp:txBody>
      <dsp:txXfrm>
        <a:off x="0" y="794929"/>
        <a:ext cx="11752729" cy="2151765"/>
      </dsp:txXfrm>
    </dsp:sp>
    <dsp:sp modelId="{D107F00F-788F-4CCA-A765-1A9D46666D15}">
      <dsp:nvSpPr>
        <dsp:cNvPr id="0" name=""/>
        <dsp:cNvSpPr/>
      </dsp:nvSpPr>
      <dsp:spPr>
        <a:xfrm>
          <a:off x="0" y="2946695"/>
          <a:ext cx="11752729" cy="791505"/>
        </a:xfrm>
        <a:prstGeom prst="roundRect">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s-EC" sz="3300" kern="1200" dirty="0" smtClean="0">
              <a:latin typeface="Calibri" panose="020F0502020204030204" pitchFamily="34" charset="0"/>
            </a:rPr>
            <a:t>Medidas para la prevención de ahogamiento</a:t>
          </a:r>
          <a:endParaRPr lang="es-EC" sz="3300" b="1" kern="1200" dirty="0">
            <a:latin typeface="Calibri" panose="020F0502020204030204" pitchFamily="34" charset="0"/>
          </a:endParaRPr>
        </a:p>
      </dsp:txBody>
      <dsp:txXfrm>
        <a:off x="38638" y="2985333"/>
        <a:ext cx="11675453" cy="714229"/>
      </dsp:txXfrm>
    </dsp:sp>
    <dsp:sp modelId="{27146D73-5728-4BA7-9C6E-735544C359BC}">
      <dsp:nvSpPr>
        <dsp:cNvPr id="0" name=""/>
        <dsp:cNvSpPr/>
      </dsp:nvSpPr>
      <dsp:spPr>
        <a:xfrm>
          <a:off x="0" y="3738200"/>
          <a:ext cx="11752729" cy="24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3149" tIns="41910" rIns="234696" bIns="41910" numCol="1" spcCol="1270" anchor="t" anchorCtr="0">
          <a:noAutofit/>
        </a:bodyPr>
        <a:lstStyle/>
        <a:p>
          <a:pPr marL="228600" lvl="1" indent="-228600" algn="l" defTabSz="1155700" rtl="0">
            <a:lnSpc>
              <a:spcPct val="90000"/>
            </a:lnSpc>
            <a:spcBef>
              <a:spcPct val="0"/>
            </a:spcBef>
            <a:spcAft>
              <a:spcPct val="20000"/>
            </a:spcAft>
            <a:buChar char="••"/>
          </a:pPr>
          <a:r>
            <a:rPr lang="es-EC" sz="2600" kern="1200" dirty="0" smtClean="0">
              <a:latin typeface="Calibri" panose="020F0502020204030204" pitchFamily="34" charset="0"/>
            </a:rPr>
            <a:t>Nunca deje sin vigilancia a un niño cuando esté cerca de piscinas, estanques o ríos.</a:t>
          </a:r>
          <a:endParaRPr lang="es-EC" sz="2600" b="1" kern="1200" dirty="0">
            <a:latin typeface="Calibri" panose="020F0502020204030204" pitchFamily="34" charset="0"/>
          </a:endParaRPr>
        </a:p>
        <a:p>
          <a:pPr marL="228600" lvl="1" indent="-228600" algn="l" defTabSz="1155700">
            <a:lnSpc>
              <a:spcPct val="90000"/>
            </a:lnSpc>
            <a:spcBef>
              <a:spcPct val="0"/>
            </a:spcBef>
            <a:spcAft>
              <a:spcPct val="20000"/>
            </a:spcAft>
            <a:buChar char="••"/>
          </a:pPr>
          <a:r>
            <a:rPr lang="es-EC" sz="2600" kern="1200" dirty="0" smtClean="0">
              <a:latin typeface="Calibri" panose="020F0502020204030204" pitchFamily="34" charset="0"/>
            </a:rPr>
            <a:t>Asegure piscinas, cisternas y estanques con una puerta o utilice un sistema de alarma.</a:t>
          </a:r>
        </a:p>
        <a:p>
          <a:pPr marL="228600" lvl="1" indent="-228600" algn="l" defTabSz="1155700">
            <a:lnSpc>
              <a:spcPct val="90000"/>
            </a:lnSpc>
            <a:spcBef>
              <a:spcPct val="0"/>
            </a:spcBef>
            <a:spcAft>
              <a:spcPct val="20000"/>
            </a:spcAft>
            <a:buChar char="••"/>
          </a:pPr>
          <a:r>
            <a:rPr lang="es-EC" sz="2600" kern="1200" dirty="0" smtClean="0">
              <a:latin typeface="Calibri" panose="020F0502020204030204" pitchFamily="34" charset="0"/>
            </a:rPr>
            <a:t>No ingrese en mares y ríos si observa que existe demasiado movimiento en el agua.</a:t>
          </a:r>
        </a:p>
      </dsp:txBody>
      <dsp:txXfrm>
        <a:off x="0" y="3738200"/>
        <a:ext cx="11752729" cy="245916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0BA49-D23E-4B85-A8AF-28E7DD541E1F}">
      <dsp:nvSpPr>
        <dsp:cNvPr id="0" name=""/>
        <dsp:cNvSpPr/>
      </dsp:nvSpPr>
      <dsp:spPr>
        <a:xfrm>
          <a:off x="0" y="429773"/>
          <a:ext cx="8556811" cy="122323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l" defTabSz="2266950">
            <a:lnSpc>
              <a:spcPct val="90000"/>
            </a:lnSpc>
            <a:spcBef>
              <a:spcPct val="0"/>
            </a:spcBef>
            <a:spcAft>
              <a:spcPct val="35000"/>
            </a:spcAft>
          </a:pPr>
          <a:r>
            <a:rPr lang="es-ES" sz="5100" b="1" kern="1200" dirty="0">
              <a:latin typeface="Calibri" panose="020F0502020204030204" pitchFamily="34" charset="0"/>
            </a:rPr>
            <a:t>PARO CARDIORESPIRATORIO.</a:t>
          </a:r>
          <a:endParaRPr lang="es-ES" sz="5100" kern="1200" dirty="0">
            <a:latin typeface="Calibri" panose="020F0502020204030204" pitchFamily="34" charset="0"/>
          </a:endParaRPr>
        </a:p>
      </dsp:txBody>
      <dsp:txXfrm>
        <a:off x="59713" y="489486"/>
        <a:ext cx="8437385" cy="1103809"/>
      </dsp:txXfrm>
    </dsp:sp>
    <dsp:sp modelId="{3A2D975C-BADC-4D84-8AF8-EFCE09134048}">
      <dsp:nvSpPr>
        <dsp:cNvPr id="0" name=""/>
        <dsp:cNvSpPr/>
      </dsp:nvSpPr>
      <dsp:spPr>
        <a:xfrm>
          <a:off x="0" y="3331366"/>
          <a:ext cx="8556811" cy="122323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l" defTabSz="2266950">
            <a:lnSpc>
              <a:spcPct val="90000"/>
            </a:lnSpc>
            <a:spcBef>
              <a:spcPct val="0"/>
            </a:spcBef>
            <a:spcAft>
              <a:spcPct val="35000"/>
            </a:spcAft>
          </a:pPr>
          <a:r>
            <a:rPr lang="es-ES" sz="5100" b="1" kern="1200" dirty="0">
              <a:latin typeface="Calibri" panose="020F0502020204030204" pitchFamily="34" charset="0"/>
            </a:rPr>
            <a:t>COMPRESIONES TORÁCICAS</a:t>
          </a:r>
          <a:endParaRPr lang="es-ES" sz="5100" kern="1200" dirty="0">
            <a:latin typeface="Calibri" panose="020F0502020204030204" pitchFamily="34" charset="0"/>
          </a:endParaRPr>
        </a:p>
      </dsp:txBody>
      <dsp:txXfrm>
        <a:off x="59713" y="3391079"/>
        <a:ext cx="8437385" cy="1103809"/>
      </dsp:txXfrm>
    </dsp:sp>
    <dsp:sp modelId="{3878396F-EE10-4B4C-88B6-B2619B53D237}">
      <dsp:nvSpPr>
        <dsp:cNvPr id="0" name=""/>
        <dsp:cNvSpPr/>
      </dsp:nvSpPr>
      <dsp:spPr>
        <a:xfrm>
          <a:off x="0" y="1837062"/>
          <a:ext cx="8556811" cy="122323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S" sz="2800" b="1" kern="1200" dirty="0">
              <a:latin typeface="Calibri" panose="020F0502020204030204" pitchFamily="34" charset="0"/>
            </a:rPr>
            <a:t>INICIAR      RCP </a:t>
          </a:r>
          <a:endParaRPr lang="es-ES" sz="2800" kern="1200" dirty="0">
            <a:latin typeface="Calibri" panose="020F0502020204030204" pitchFamily="34" charset="0"/>
          </a:endParaRPr>
        </a:p>
      </dsp:txBody>
      <dsp:txXfrm>
        <a:off x="59713" y="1896775"/>
        <a:ext cx="8437385" cy="11038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36492-B995-437D-965E-2F0BE6778CC4}">
      <dsp:nvSpPr>
        <dsp:cNvPr id="0" name=""/>
        <dsp:cNvSpPr/>
      </dsp:nvSpPr>
      <dsp:spPr>
        <a:xfrm>
          <a:off x="0" y="58634"/>
          <a:ext cx="11833411" cy="88744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lvl="0" algn="l" defTabSz="1644650" rtl="0">
            <a:lnSpc>
              <a:spcPct val="90000"/>
            </a:lnSpc>
            <a:spcBef>
              <a:spcPct val="0"/>
            </a:spcBef>
            <a:spcAft>
              <a:spcPct val="35000"/>
            </a:spcAft>
          </a:pPr>
          <a:r>
            <a:rPr lang="es-EC" sz="3700" kern="1200" dirty="0" smtClean="0">
              <a:latin typeface="Calibri" panose="020F0502020204030204" pitchFamily="34" charset="0"/>
            </a:rPr>
            <a:t>Medidas para la prevención de asfixia</a:t>
          </a:r>
          <a:endParaRPr lang="es-EC" sz="3700" b="1" kern="1200" dirty="0">
            <a:latin typeface="Calibri" panose="020F0502020204030204" pitchFamily="34" charset="0"/>
          </a:endParaRPr>
        </a:p>
      </dsp:txBody>
      <dsp:txXfrm>
        <a:off x="43321" y="101955"/>
        <a:ext cx="11746769" cy="800803"/>
      </dsp:txXfrm>
    </dsp:sp>
    <dsp:sp modelId="{1A5D4FB6-4C1B-45A8-BF01-3CC4ADDFE234}">
      <dsp:nvSpPr>
        <dsp:cNvPr id="0" name=""/>
        <dsp:cNvSpPr/>
      </dsp:nvSpPr>
      <dsp:spPr>
        <a:xfrm>
          <a:off x="0" y="946079"/>
          <a:ext cx="11833411" cy="2757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711" tIns="46990" rIns="263144" bIns="46990" numCol="1" spcCol="1270" anchor="t" anchorCtr="0">
          <a:noAutofit/>
        </a:bodyPr>
        <a:lstStyle/>
        <a:p>
          <a:pPr marL="285750" lvl="1" indent="-285750" algn="l" defTabSz="1289050" rtl="0">
            <a:lnSpc>
              <a:spcPct val="90000"/>
            </a:lnSpc>
            <a:spcBef>
              <a:spcPct val="0"/>
            </a:spcBef>
            <a:spcAft>
              <a:spcPct val="20000"/>
            </a:spcAft>
            <a:buChar char="••"/>
          </a:pPr>
          <a:r>
            <a:rPr lang="es-EC" sz="2900" kern="1200" dirty="0" smtClean="0">
              <a:latin typeface="Calibri" panose="020F0502020204030204" pitchFamily="34" charset="0"/>
            </a:rPr>
            <a:t>No permanezca o ingrese en espacios reducidos con poca ventilación o en los que se sospeche una alta concentración de gases nocivos.</a:t>
          </a:r>
          <a:endParaRPr lang="es-EC" sz="2900" b="1" kern="1200" dirty="0">
            <a:latin typeface="Calibri" panose="020F0502020204030204" pitchFamily="34" charset="0"/>
          </a:endParaRPr>
        </a:p>
        <a:p>
          <a:pPr marL="285750" lvl="1" indent="-285750" algn="l" defTabSz="1289050">
            <a:lnSpc>
              <a:spcPct val="90000"/>
            </a:lnSpc>
            <a:spcBef>
              <a:spcPct val="0"/>
            </a:spcBef>
            <a:spcAft>
              <a:spcPct val="20000"/>
            </a:spcAft>
            <a:buChar char="••"/>
          </a:pPr>
          <a:r>
            <a:rPr lang="es-EC" sz="2900" kern="1200" dirty="0" smtClean="0">
              <a:latin typeface="Calibri" panose="020F0502020204030204" pitchFamily="34" charset="0"/>
            </a:rPr>
            <a:t>No deje al alcance de los niños fundas plásticas, ni permita que ellos jueguen con estas.</a:t>
          </a:r>
        </a:p>
        <a:p>
          <a:pPr marL="285750" lvl="1" indent="-285750" algn="l" defTabSz="1289050">
            <a:lnSpc>
              <a:spcPct val="90000"/>
            </a:lnSpc>
            <a:spcBef>
              <a:spcPct val="0"/>
            </a:spcBef>
            <a:spcAft>
              <a:spcPct val="20000"/>
            </a:spcAft>
            <a:buChar char="••"/>
          </a:pPr>
          <a:r>
            <a:rPr lang="es-EC" sz="2900" kern="1200" dirty="0" smtClean="0">
              <a:latin typeface="Calibri" panose="020F0502020204030204" pitchFamily="34" charset="0"/>
            </a:rPr>
            <a:t>Verifique que las zonas donde se concentran bastantes personas estén adecuadamente ventiladas.</a:t>
          </a:r>
        </a:p>
      </dsp:txBody>
      <dsp:txXfrm>
        <a:off x="0" y="946079"/>
        <a:ext cx="11833411" cy="2757240"/>
      </dsp:txXfrm>
    </dsp:sp>
    <dsp:sp modelId="{D107F00F-788F-4CCA-A765-1A9D46666D15}">
      <dsp:nvSpPr>
        <dsp:cNvPr id="0" name=""/>
        <dsp:cNvSpPr/>
      </dsp:nvSpPr>
      <dsp:spPr>
        <a:xfrm>
          <a:off x="0" y="3703319"/>
          <a:ext cx="11833411" cy="887445"/>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lvl="0" algn="l" defTabSz="1644650" rtl="0">
            <a:lnSpc>
              <a:spcPct val="90000"/>
            </a:lnSpc>
            <a:spcBef>
              <a:spcPct val="0"/>
            </a:spcBef>
            <a:spcAft>
              <a:spcPct val="35000"/>
            </a:spcAft>
          </a:pPr>
          <a:r>
            <a:rPr lang="es-EC" sz="3700" kern="1200" dirty="0" smtClean="0">
              <a:latin typeface="Calibri" panose="020F0502020204030204" pitchFamily="34" charset="0"/>
            </a:rPr>
            <a:t>Medidas para la prevención de caídas</a:t>
          </a:r>
          <a:endParaRPr lang="es-EC" sz="3700" b="1" kern="1200" dirty="0">
            <a:latin typeface="Calibri" panose="020F0502020204030204" pitchFamily="34" charset="0"/>
          </a:endParaRPr>
        </a:p>
      </dsp:txBody>
      <dsp:txXfrm>
        <a:off x="43321" y="3746640"/>
        <a:ext cx="11746769" cy="800803"/>
      </dsp:txXfrm>
    </dsp:sp>
    <dsp:sp modelId="{27146D73-5728-4BA7-9C6E-735544C359BC}">
      <dsp:nvSpPr>
        <dsp:cNvPr id="0" name=""/>
        <dsp:cNvSpPr/>
      </dsp:nvSpPr>
      <dsp:spPr>
        <a:xfrm>
          <a:off x="0" y="4590764"/>
          <a:ext cx="11833411" cy="1416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711" tIns="46990" rIns="263144" bIns="46990" numCol="1" spcCol="1270" anchor="t" anchorCtr="0">
          <a:noAutofit/>
        </a:bodyPr>
        <a:lstStyle/>
        <a:p>
          <a:pPr marL="285750" lvl="1" indent="-285750" algn="l" defTabSz="1289050" rtl="0">
            <a:lnSpc>
              <a:spcPct val="90000"/>
            </a:lnSpc>
            <a:spcBef>
              <a:spcPct val="0"/>
            </a:spcBef>
            <a:spcAft>
              <a:spcPct val="20000"/>
            </a:spcAft>
            <a:buChar char="••"/>
          </a:pPr>
          <a:r>
            <a:rPr lang="es-EC" sz="2900" kern="1200" dirty="0" smtClean="0">
              <a:latin typeface="Calibri" panose="020F0502020204030204" pitchFamily="34" charset="0"/>
            </a:rPr>
            <a:t>No permita que los niños y adultos mayores suban en a escaleras, sillas o muebles altos.</a:t>
          </a:r>
          <a:endParaRPr lang="es-EC" sz="2900" b="1" kern="1200" dirty="0">
            <a:latin typeface="Calibri" panose="020F0502020204030204" pitchFamily="34" charset="0"/>
          </a:endParaRPr>
        </a:p>
        <a:p>
          <a:pPr marL="285750" lvl="1" indent="-285750" algn="l" defTabSz="1289050">
            <a:lnSpc>
              <a:spcPct val="90000"/>
            </a:lnSpc>
            <a:spcBef>
              <a:spcPct val="0"/>
            </a:spcBef>
            <a:spcAft>
              <a:spcPct val="20000"/>
            </a:spcAft>
            <a:buChar char="••"/>
          </a:pPr>
          <a:r>
            <a:rPr lang="es-EC" sz="2900" kern="1200" dirty="0" smtClean="0">
              <a:latin typeface="Calibri" panose="020F0502020204030204" pitchFamily="34" charset="0"/>
            </a:rPr>
            <a:t>Las sillas no deben tener ruedas, deben ser fijas y estables.</a:t>
          </a:r>
        </a:p>
      </dsp:txBody>
      <dsp:txXfrm>
        <a:off x="0" y="4590764"/>
        <a:ext cx="11833411" cy="14169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36492-B995-437D-965E-2F0BE6778CC4}">
      <dsp:nvSpPr>
        <dsp:cNvPr id="0" name=""/>
        <dsp:cNvSpPr/>
      </dsp:nvSpPr>
      <dsp:spPr>
        <a:xfrm>
          <a:off x="0" y="60564"/>
          <a:ext cx="11994777" cy="76752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s-EC" sz="3200" kern="1200" dirty="0" smtClean="0">
              <a:latin typeface="Calibri" panose="020F0502020204030204" pitchFamily="34" charset="0"/>
            </a:rPr>
            <a:t>PREVENCIÓN DE LESIONES</a:t>
          </a:r>
          <a:endParaRPr lang="es-EC" sz="3200" b="1" kern="1200" dirty="0">
            <a:latin typeface="Calibri" panose="020F0502020204030204" pitchFamily="34" charset="0"/>
          </a:endParaRPr>
        </a:p>
      </dsp:txBody>
      <dsp:txXfrm>
        <a:off x="37467" y="98031"/>
        <a:ext cx="11919843" cy="692586"/>
      </dsp:txXfrm>
    </dsp:sp>
    <dsp:sp modelId="{1A5D4FB6-4C1B-45A8-BF01-3CC4ADDFE234}">
      <dsp:nvSpPr>
        <dsp:cNvPr id="0" name=""/>
        <dsp:cNvSpPr/>
      </dsp:nvSpPr>
      <dsp:spPr>
        <a:xfrm>
          <a:off x="0" y="828084"/>
          <a:ext cx="11994777" cy="129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0834" tIns="40640" rIns="227584" bIns="40640" numCol="1" spcCol="1270" anchor="t" anchorCtr="0">
          <a:noAutofit/>
        </a:bodyPr>
        <a:lstStyle/>
        <a:p>
          <a:pPr marL="228600" lvl="1" indent="-228600" algn="l" defTabSz="1111250" rtl="0">
            <a:lnSpc>
              <a:spcPct val="90000"/>
            </a:lnSpc>
            <a:spcBef>
              <a:spcPct val="0"/>
            </a:spcBef>
            <a:spcAft>
              <a:spcPct val="20000"/>
            </a:spcAft>
            <a:buChar char="••"/>
          </a:pPr>
          <a:r>
            <a:rPr lang="es-EC" sz="2500" kern="1200" dirty="0" smtClean="0">
              <a:latin typeface="Calibri" panose="020F0502020204030204" pitchFamily="34" charset="0"/>
            </a:rPr>
            <a:t>Los pisos no deben ser superficies resbaladizas, de ser así coloque alfombras.</a:t>
          </a:r>
          <a:endParaRPr lang="es-EC" sz="2500" b="1" kern="1200" dirty="0">
            <a:latin typeface="Calibri" panose="020F0502020204030204" pitchFamily="34" charset="0"/>
          </a:endParaRPr>
        </a:p>
        <a:p>
          <a:pPr marL="228600" lvl="1" indent="-228600" algn="l" defTabSz="1111250">
            <a:lnSpc>
              <a:spcPct val="90000"/>
            </a:lnSpc>
            <a:spcBef>
              <a:spcPct val="0"/>
            </a:spcBef>
            <a:spcAft>
              <a:spcPct val="20000"/>
            </a:spcAft>
            <a:buChar char="••"/>
          </a:pPr>
          <a:r>
            <a:rPr lang="es-EC" sz="2500" kern="1200" dirty="0" smtClean="0">
              <a:latin typeface="Calibri" panose="020F0502020204030204" pitchFamily="34" charset="0"/>
            </a:rPr>
            <a:t>Evite colocar objetos voluminosos en los lugares por donde más transita.</a:t>
          </a:r>
        </a:p>
        <a:p>
          <a:pPr marL="228600" lvl="1" indent="-228600" algn="l" defTabSz="1111250">
            <a:lnSpc>
              <a:spcPct val="90000"/>
            </a:lnSpc>
            <a:spcBef>
              <a:spcPct val="0"/>
            </a:spcBef>
            <a:spcAft>
              <a:spcPct val="20000"/>
            </a:spcAft>
            <a:buChar char="••"/>
          </a:pPr>
          <a:r>
            <a:rPr lang="es-EC" sz="2500" kern="1200" dirty="0" smtClean="0">
              <a:latin typeface="Calibri" panose="020F0502020204030204" pitchFamily="34" charset="0"/>
            </a:rPr>
            <a:t>Si usa una silla o una escalera para ganar altura, asegúrese de que alguien lo ayude.</a:t>
          </a:r>
        </a:p>
      </dsp:txBody>
      <dsp:txXfrm>
        <a:off x="0" y="828084"/>
        <a:ext cx="11994777" cy="1291680"/>
      </dsp:txXfrm>
    </dsp:sp>
    <dsp:sp modelId="{D107F00F-788F-4CCA-A765-1A9D46666D15}">
      <dsp:nvSpPr>
        <dsp:cNvPr id="0" name=""/>
        <dsp:cNvSpPr/>
      </dsp:nvSpPr>
      <dsp:spPr>
        <a:xfrm>
          <a:off x="0" y="2119764"/>
          <a:ext cx="11994777" cy="767520"/>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s-EC" sz="3200" kern="1200" dirty="0" smtClean="0">
              <a:latin typeface="Calibri" panose="020F0502020204030204" pitchFamily="34" charset="0"/>
            </a:rPr>
            <a:t>Medidas para la prevención de accidentes de tránsito</a:t>
          </a:r>
          <a:endParaRPr lang="es-EC" sz="3200" b="1" kern="1200" dirty="0">
            <a:latin typeface="Calibri" panose="020F0502020204030204" pitchFamily="34" charset="0"/>
          </a:endParaRPr>
        </a:p>
      </dsp:txBody>
      <dsp:txXfrm>
        <a:off x="37467" y="2157231"/>
        <a:ext cx="11919843" cy="692586"/>
      </dsp:txXfrm>
    </dsp:sp>
    <dsp:sp modelId="{27146D73-5728-4BA7-9C6E-735544C359BC}">
      <dsp:nvSpPr>
        <dsp:cNvPr id="0" name=""/>
        <dsp:cNvSpPr/>
      </dsp:nvSpPr>
      <dsp:spPr>
        <a:xfrm>
          <a:off x="0" y="2887284"/>
          <a:ext cx="11994777" cy="377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0834" tIns="40640" rIns="227584" bIns="40640" numCol="1" spcCol="1270" anchor="t" anchorCtr="0">
          <a:noAutofit/>
        </a:bodyPr>
        <a:lstStyle/>
        <a:p>
          <a:pPr marL="228600" lvl="1" indent="-228600" algn="l" defTabSz="1111250" rtl="0">
            <a:lnSpc>
              <a:spcPct val="90000"/>
            </a:lnSpc>
            <a:spcBef>
              <a:spcPct val="0"/>
            </a:spcBef>
            <a:spcAft>
              <a:spcPct val="20000"/>
            </a:spcAft>
            <a:buChar char="••"/>
          </a:pPr>
          <a:r>
            <a:rPr lang="es-EC" sz="2500" kern="1200" dirty="0" smtClean="0">
              <a:latin typeface="Calibri" panose="020F0502020204030204" pitchFamily="34" charset="0"/>
            </a:rPr>
            <a:t>Conduzca siempre con precaución y respete las normas de tránsito.</a:t>
          </a:r>
          <a:endParaRPr lang="es-EC" sz="2500" b="1" kern="1200" dirty="0">
            <a:latin typeface="Calibri" panose="020F0502020204030204" pitchFamily="34" charset="0"/>
          </a:endParaRPr>
        </a:p>
        <a:p>
          <a:pPr marL="228600" lvl="1" indent="-228600" algn="l" defTabSz="1111250">
            <a:lnSpc>
              <a:spcPct val="90000"/>
            </a:lnSpc>
            <a:spcBef>
              <a:spcPct val="0"/>
            </a:spcBef>
            <a:spcAft>
              <a:spcPct val="20000"/>
            </a:spcAft>
            <a:buChar char="••"/>
          </a:pPr>
          <a:r>
            <a:rPr lang="es-EC" sz="2500" kern="1200" dirty="0" smtClean="0">
              <a:latin typeface="Calibri" panose="020F0502020204030204" pitchFamily="34" charset="0"/>
            </a:rPr>
            <a:t>Utilice siempre el cinturón de seguridad y verifique que esté colocado correctamente.</a:t>
          </a:r>
        </a:p>
        <a:p>
          <a:pPr marL="228600" lvl="1" indent="-228600" algn="l" defTabSz="1111250">
            <a:lnSpc>
              <a:spcPct val="90000"/>
            </a:lnSpc>
            <a:spcBef>
              <a:spcPct val="0"/>
            </a:spcBef>
            <a:spcAft>
              <a:spcPct val="20000"/>
            </a:spcAft>
            <a:buChar char="••"/>
          </a:pPr>
          <a:r>
            <a:rPr lang="es-EC" sz="2500" kern="1200" dirty="0" smtClean="0">
              <a:latin typeface="Calibri" panose="020F0502020204030204" pitchFamily="34" charset="0"/>
            </a:rPr>
            <a:t>No permita que los niños viajen en la parte delantera del vehículo.</a:t>
          </a:r>
        </a:p>
        <a:p>
          <a:pPr marL="228600" lvl="1" indent="-228600" algn="l" defTabSz="1111250">
            <a:lnSpc>
              <a:spcPct val="90000"/>
            </a:lnSpc>
            <a:spcBef>
              <a:spcPct val="0"/>
            </a:spcBef>
            <a:spcAft>
              <a:spcPct val="20000"/>
            </a:spcAft>
            <a:buChar char="••"/>
          </a:pPr>
          <a:r>
            <a:rPr lang="es-EC" sz="2500" kern="1200" dirty="0" smtClean="0">
              <a:latin typeface="Calibri" panose="020F0502020204030204" pitchFamily="34" charset="0"/>
            </a:rPr>
            <a:t>Utilice el asiento de seguridad para niños pequeños, colóquelo en el asiento trasero del auto.</a:t>
          </a:r>
        </a:p>
        <a:p>
          <a:pPr marL="228600" lvl="1" indent="-228600" algn="l" defTabSz="1111250">
            <a:lnSpc>
              <a:spcPct val="90000"/>
            </a:lnSpc>
            <a:spcBef>
              <a:spcPct val="0"/>
            </a:spcBef>
            <a:spcAft>
              <a:spcPct val="20000"/>
            </a:spcAft>
            <a:buChar char="••"/>
          </a:pPr>
          <a:r>
            <a:rPr lang="es-EC" sz="2500" kern="1200" dirty="0" smtClean="0">
              <a:latin typeface="Calibri" panose="020F0502020204030204" pitchFamily="34" charset="0"/>
            </a:rPr>
            <a:t>No permita que una persona sin adiestramiento conduzca un vehículo.</a:t>
          </a:r>
        </a:p>
        <a:p>
          <a:pPr marL="228600" lvl="1" indent="-228600" algn="l" defTabSz="1111250">
            <a:lnSpc>
              <a:spcPct val="90000"/>
            </a:lnSpc>
            <a:spcBef>
              <a:spcPct val="0"/>
            </a:spcBef>
            <a:spcAft>
              <a:spcPct val="20000"/>
            </a:spcAft>
            <a:buChar char="••"/>
          </a:pPr>
          <a:r>
            <a:rPr lang="es-EC" sz="2500" kern="1200" dirty="0" smtClean="0">
              <a:latin typeface="Calibri" panose="020F0502020204030204" pitchFamily="34" charset="0"/>
            </a:rPr>
            <a:t>No conduzca si ha consumido alcohol, sustancias psicotrópicas o estupefacientes.</a:t>
          </a:r>
        </a:p>
        <a:p>
          <a:pPr marL="228600" lvl="1" indent="-228600" algn="l" defTabSz="1111250">
            <a:lnSpc>
              <a:spcPct val="90000"/>
            </a:lnSpc>
            <a:spcBef>
              <a:spcPct val="0"/>
            </a:spcBef>
            <a:spcAft>
              <a:spcPct val="20000"/>
            </a:spcAft>
            <a:buChar char="••"/>
          </a:pPr>
          <a:r>
            <a:rPr lang="es-EC" sz="2500" kern="1200" dirty="0" smtClean="0">
              <a:latin typeface="Calibri" panose="020F0502020204030204" pitchFamily="34" charset="0"/>
            </a:rPr>
            <a:t>No utilice el teléfono celular ni se distraiga mientras conduce.</a:t>
          </a:r>
        </a:p>
        <a:p>
          <a:pPr marL="228600" lvl="1" indent="-228600" algn="l" defTabSz="1111250">
            <a:lnSpc>
              <a:spcPct val="90000"/>
            </a:lnSpc>
            <a:spcBef>
              <a:spcPct val="0"/>
            </a:spcBef>
            <a:spcAft>
              <a:spcPct val="20000"/>
            </a:spcAft>
            <a:buChar char="••"/>
          </a:pPr>
          <a:r>
            <a:rPr lang="es-EC" sz="2500" kern="1200" dirty="0" smtClean="0">
              <a:latin typeface="Calibri" panose="020F0502020204030204" pitchFamily="34" charset="0"/>
            </a:rPr>
            <a:t>Realice una revisión y mantenimiento del vehículo periódicamente</a:t>
          </a:r>
          <a:endParaRPr lang="es-EC" sz="2500" kern="1200" dirty="0">
            <a:latin typeface="Calibri" panose="020F0502020204030204" pitchFamily="34" charset="0"/>
          </a:endParaRPr>
        </a:p>
      </dsp:txBody>
      <dsp:txXfrm>
        <a:off x="0" y="2887284"/>
        <a:ext cx="11994777" cy="37756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38B32-6B6C-41A1-BF90-D8F19E6E9234}">
      <dsp:nvSpPr>
        <dsp:cNvPr id="0" name=""/>
        <dsp:cNvSpPr/>
      </dsp:nvSpPr>
      <dsp:spPr>
        <a:xfrm>
          <a:off x="0" y="12285"/>
          <a:ext cx="6668492" cy="468000"/>
        </a:xfrm>
        <a:prstGeom prst="roundRect">
          <a:avLst/>
        </a:prstGeom>
        <a:gradFill rotWithShape="0">
          <a:gsLst>
            <a:gs pos="0">
              <a:schemeClr val="accent3">
                <a:alpha val="90000"/>
                <a:hueOff val="0"/>
                <a:satOff val="0"/>
                <a:lumOff val="0"/>
                <a:alphaOff val="0"/>
                <a:lumMod val="110000"/>
                <a:satMod val="105000"/>
                <a:tint val="67000"/>
              </a:schemeClr>
            </a:gs>
            <a:gs pos="50000">
              <a:schemeClr val="accent3">
                <a:alpha val="90000"/>
                <a:hueOff val="0"/>
                <a:satOff val="0"/>
                <a:lumOff val="0"/>
                <a:alphaOff val="0"/>
                <a:lumMod val="105000"/>
                <a:satMod val="103000"/>
                <a:tint val="73000"/>
              </a:schemeClr>
            </a:gs>
            <a:gs pos="100000">
              <a:schemeClr val="accent3">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C" sz="1800" kern="1200" dirty="0" smtClean="0">
              <a:latin typeface="Calibri" panose="020F0502020204030204" pitchFamily="34" charset="0"/>
            </a:rPr>
            <a:t>Desinfectante y antisépticos ( betadine, clorhexidina, agua oxigenada)</a:t>
          </a:r>
          <a:endParaRPr lang="es-EC" sz="1800" kern="1200" dirty="0">
            <a:latin typeface="Calibri" panose="020F0502020204030204" pitchFamily="34" charset="0"/>
          </a:endParaRPr>
        </a:p>
      </dsp:txBody>
      <dsp:txXfrm>
        <a:off x="22846" y="35131"/>
        <a:ext cx="6622800" cy="422308"/>
      </dsp:txXfrm>
    </dsp:sp>
    <dsp:sp modelId="{F11FB96D-F48B-4963-8F1A-F53244257358}">
      <dsp:nvSpPr>
        <dsp:cNvPr id="0" name=""/>
        <dsp:cNvSpPr/>
      </dsp:nvSpPr>
      <dsp:spPr>
        <a:xfrm>
          <a:off x="0" y="552285"/>
          <a:ext cx="6668492" cy="468000"/>
        </a:xfrm>
        <a:prstGeom prst="roundRect">
          <a:avLst/>
        </a:prstGeom>
        <a:gradFill rotWithShape="0">
          <a:gsLst>
            <a:gs pos="0">
              <a:schemeClr val="accent3">
                <a:alpha val="90000"/>
                <a:hueOff val="0"/>
                <a:satOff val="0"/>
                <a:lumOff val="0"/>
                <a:alphaOff val="-5714"/>
                <a:lumMod val="110000"/>
                <a:satMod val="105000"/>
                <a:tint val="67000"/>
              </a:schemeClr>
            </a:gs>
            <a:gs pos="50000">
              <a:schemeClr val="accent3">
                <a:alpha val="90000"/>
                <a:hueOff val="0"/>
                <a:satOff val="0"/>
                <a:lumOff val="0"/>
                <a:alphaOff val="-5714"/>
                <a:lumMod val="105000"/>
                <a:satMod val="103000"/>
                <a:tint val="73000"/>
              </a:schemeClr>
            </a:gs>
            <a:gs pos="100000">
              <a:schemeClr val="accent3">
                <a:alpha val="90000"/>
                <a:hueOff val="0"/>
                <a:satOff val="0"/>
                <a:lumOff val="0"/>
                <a:alphaOff val="-5714"/>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C" sz="1800" kern="1200" smtClean="0">
              <a:latin typeface="Calibri" panose="020F0502020204030204" pitchFamily="34" charset="0"/>
            </a:rPr>
            <a:t>Gasas estériles</a:t>
          </a:r>
          <a:endParaRPr lang="es-EC" sz="1800" kern="1200">
            <a:latin typeface="Calibri" panose="020F0502020204030204" pitchFamily="34" charset="0"/>
          </a:endParaRPr>
        </a:p>
      </dsp:txBody>
      <dsp:txXfrm>
        <a:off x="22846" y="575131"/>
        <a:ext cx="6622800" cy="422308"/>
      </dsp:txXfrm>
    </dsp:sp>
    <dsp:sp modelId="{531B9FF0-52F3-44CD-A0FD-7E39660AF3EA}">
      <dsp:nvSpPr>
        <dsp:cNvPr id="0" name=""/>
        <dsp:cNvSpPr/>
      </dsp:nvSpPr>
      <dsp:spPr>
        <a:xfrm>
          <a:off x="0" y="1092285"/>
          <a:ext cx="6668492" cy="468000"/>
        </a:xfrm>
        <a:prstGeom prst="roundRect">
          <a:avLst/>
        </a:prstGeom>
        <a:gradFill rotWithShape="0">
          <a:gsLst>
            <a:gs pos="0">
              <a:schemeClr val="accent3">
                <a:alpha val="90000"/>
                <a:hueOff val="0"/>
                <a:satOff val="0"/>
                <a:lumOff val="0"/>
                <a:alphaOff val="-11429"/>
                <a:lumMod val="110000"/>
                <a:satMod val="105000"/>
                <a:tint val="67000"/>
              </a:schemeClr>
            </a:gs>
            <a:gs pos="50000">
              <a:schemeClr val="accent3">
                <a:alpha val="90000"/>
                <a:hueOff val="0"/>
                <a:satOff val="0"/>
                <a:lumOff val="0"/>
                <a:alphaOff val="-11429"/>
                <a:lumMod val="105000"/>
                <a:satMod val="103000"/>
                <a:tint val="73000"/>
              </a:schemeClr>
            </a:gs>
            <a:gs pos="100000">
              <a:schemeClr val="accent3">
                <a:alpha val="90000"/>
                <a:hueOff val="0"/>
                <a:satOff val="0"/>
                <a:lumOff val="0"/>
                <a:alphaOff val="-11429"/>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C" sz="1800" kern="1200" smtClean="0">
              <a:latin typeface="Calibri" panose="020F0502020204030204" pitchFamily="34" charset="0"/>
            </a:rPr>
            <a:t>Guantes de un solo uso</a:t>
          </a:r>
          <a:endParaRPr lang="es-EC" sz="1800" kern="1200">
            <a:latin typeface="Calibri" panose="020F0502020204030204" pitchFamily="34" charset="0"/>
          </a:endParaRPr>
        </a:p>
      </dsp:txBody>
      <dsp:txXfrm>
        <a:off x="22846" y="1115131"/>
        <a:ext cx="6622800" cy="422308"/>
      </dsp:txXfrm>
    </dsp:sp>
    <dsp:sp modelId="{BDF97921-290F-44DB-B412-D5DC3F23A300}">
      <dsp:nvSpPr>
        <dsp:cNvPr id="0" name=""/>
        <dsp:cNvSpPr/>
      </dsp:nvSpPr>
      <dsp:spPr>
        <a:xfrm>
          <a:off x="0" y="1632285"/>
          <a:ext cx="6668492" cy="468000"/>
        </a:xfrm>
        <a:prstGeom prst="roundRect">
          <a:avLst/>
        </a:prstGeom>
        <a:gradFill rotWithShape="0">
          <a:gsLst>
            <a:gs pos="0">
              <a:schemeClr val="accent3">
                <a:alpha val="90000"/>
                <a:hueOff val="0"/>
                <a:satOff val="0"/>
                <a:lumOff val="0"/>
                <a:alphaOff val="-17143"/>
                <a:lumMod val="110000"/>
                <a:satMod val="105000"/>
                <a:tint val="67000"/>
              </a:schemeClr>
            </a:gs>
            <a:gs pos="50000">
              <a:schemeClr val="accent3">
                <a:alpha val="90000"/>
                <a:hueOff val="0"/>
                <a:satOff val="0"/>
                <a:lumOff val="0"/>
                <a:alphaOff val="-17143"/>
                <a:lumMod val="105000"/>
                <a:satMod val="103000"/>
                <a:tint val="73000"/>
              </a:schemeClr>
            </a:gs>
            <a:gs pos="100000">
              <a:schemeClr val="accent3">
                <a:alpha val="90000"/>
                <a:hueOff val="0"/>
                <a:satOff val="0"/>
                <a:lumOff val="0"/>
                <a:alphaOff val="-1714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C" sz="1800" kern="1200" smtClean="0">
              <a:latin typeface="Calibri" panose="020F0502020204030204" pitchFamily="34" charset="0"/>
            </a:rPr>
            <a:t>Vendas </a:t>
          </a:r>
          <a:endParaRPr lang="es-EC" sz="1800" kern="1200">
            <a:latin typeface="Calibri" panose="020F0502020204030204" pitchFamily="34" charset="0"/>
          </a:endParaRPr>
        </a:p>
      </dsp:txBody>
      <dsp:txXfrm>
        <a:off x="22846" y="1655131"/>
        <a:ext cx="6622800" cy="422308"/>
      </dsp:txXfrm>
    </dsp:sp>
    <dsp:sp modelId="{6ACAA1B5-0356-4F30-9643-3382A996103A}">
      <dsp:nvSpPr>
        <dsp:cNvPr id="0" name=""/>
        <dsp:cNvSpPr/>
      </dsp:nvSpPr>
      <dsp:spPr>
        <a:xfrm>
          <a:off x="0" y="2172285"/>
          <a:ext cx="6668492" cy="468000"/>
        </a:xfrm>
        <a:prstGeom prst="roundRect">
          <a:avLst/>
        </a:prstGeom>
        <a:gradFill rotWithShape="0">
          <a:gsLst>
            <a:gs pos="0">
              <a:schemeClr val="accent3">
                <a:alpha val="90000"/>
                <a:hueOff val="0"/>
                <a:satOff val="0"/>
                <a:lumOff val="0"/>
                <a:alphaOff val="-22857"/>
                <a:lumMod val="110000"/>
                <a:satMod val="105000"/>
                <a:tint val="67000"/>
              </a:schemeClr>
            </a:gs>
            <a:gs pos="50000">
              <a:schemeClr val="accent3">
                <a:alpha val="90000"/>
                <a:hueOff val="0"/>
                <a:satOff val="0"/>
                <a:lumOff val="0"/>
                <a:alphaOff val="-22857"/>
                <a:lumMod val="105000"/>
                <a:satMod val="103000"/>
                <a:tint val="73000"/>
              </a:schemeClr>
            </a:gs>
            <a:gs pos="100000">
              <a:schemeClr val="accent3">
                <a:alpha val="90000"/>
                <a:hueOff val="0"/>
                <a:satOff val="0"/>
                <a:lumOff val="0"/>
                <a:alphaOff val="-2285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C" sz="1800" kern="1200" dirty="0" smtClean="0">
              <a:latin typeface="Calibri" panose="020F0502020204030204" pitchFamily="34" charset="0"/>
            </a:rPr>
            <a:t>Suero fisiológico</a:t>
          </a:r>
          <a:endParaRPr lang="es-EC" sz="1800" kern="1200" dirty="0">
            <a:latin typeface="Calibri" panose="020F0502020204030204" pitchFamily="34" charset="0"/>
          </a:endParaRPr>
        </a:p>
      </dsp:txBody>
      <dsp:txXfrm>
        <a:off x="22846" y="2195131"/>
        <a:ext cx="6622800" cy="422308"/>
      </dsp:txXfrm>
    </dsp:sp>
    <dsp:sp modelId="{5502EE8D-2AC8-479B-9352-7319D8B232CD}">
      <dsp:nvSpPr>
        <dsp:cNvPr id="0" name=""/>
        <dsp:cNvSpPr/>
      </dsp:nvSpPr>
      <dsp:spPr>
        <a:xfrm>
          <a:off x="0" y="2712285"/>
          <a:ext cx="6668492" cy="468000"/>
        </a:xfrm>
        <a:prstGeom prst="roundRect">
          <a:avLst/>
        </a:prstGeom>
        <a:gradFill rotWithShape="0">
          <a:gsLst>
            <a:gs pos="0">
              <a:schemeClr val="accent3">
                <a:alpha val="90000"/>
                <a:hueOff val="0"/>
                <a:satOff val="0"/>
                <a:lumOff val="0"/>
                <a:alphaOff val="-28571"/>
                <a:lumMod val="110000"/>
                <a:satMod val="105000"/>
                <a:tint val="67000"/>
              </a:schemeClr>
            </a:gs>
            <a:gs pos="50000">
              <a:schemeClr val="accent3">
                <a:alpha val="90000"/>
                <a:hueOff val="0"/>
                <a:satOff val="0"/>
                <a:lumOff val="0"/>
                <a:alphaOff val="-28571"/>
                <a:lumMod val="105000"/>
                <a:satMod val="103000"/>
                <a:tint val="73000"/>
              </a:schemeClr>
            </a:gs>
            <a:gs pos="100000">
              <a:schemeClr val="accent3">
                <a:alpha val="90000"/>
                <a:hueOff val="0"/>
                <a:satOff val="0"/>
                <a:lumOff val="0"/>
                <a:alphaOff val="-28571"/>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C" sz="1800" kern="1200" dirty="0" smtClean="0">
              <a:latin typeface="Calibri" panose="020F0502020204030204" pitchFamily="34" charset="0"/>
            </a:rPr>
            <a:t>Sueros orales</a:t>
          </a:r>
          <a:endParaRPr lang="es-EC" sz="1800" kern="1200" dirty="0">
            <a:latin typeface="Calibri" panose="020F0502020204030204" pitchFamily="34" charset="0"/>
          </a:endParaRPr>
        </a:p>
      </dsp:txBody>
      <dsp:txXfrm>
        <a:off x="22846" y="2735131"/>
        <a:ext cx="6622800" cy="422308"/>
      </dsp:txXfrm>
    </dsp:sp>
    <dsp:sp modelId="{BC985585-B795-4D7A-9273-5B8027B2FF1C}">
      <dsp:nvSpPr>
        <dsp:cNvPr id="0" name=""/>
        <dsp:cNvSpPr/>
      </dsp:nvSpPr>
      <dsp:spPr>
        <a:xfrm>
          <a:off x="0" y="3252285"/>
          <a:ext cx="6668492" cy="468000"/>
        </a:xfrm>
        <a:prstGeom prst="roundRect">
          <a:avLst/>
        </a:prstGeom>
        <a:gradFill rotWithShape="0">
          <a:gsLst>
            <a:gs pos="0">
              <a:schemeClr val="accent3">
                <a:alpha val="90000"/>
                <a:hueOff val="0"/>
                <a:satOff val="0"/>
                <a:lumOff val="0"/>
                <a:alphaOff val="-34286"/>
                <a:lumMod val="110000"/>
                <a:satMod val="105000"/>
                <a:tint val="67000"/>
              </a:schemeClr>
            </a:gs>
            <a:gs pos="50000">
              <a:schemeClr val="accent3">
                <a:alpha val="90000"/>
                <a:hueOff val="0"/>
                <a:satOff val="0"/>
                <a:lumOff val="0"/>
                <a:alphaOff val="-34286"/>
                <a:lumMod val="105000"/>
                <a:satMod val="103000"/>
                <a:tint val="73000"/>
              </a:schemeClr>
            </a:gs>
            <a:gs pos="100000">
              <a:schemeClr val="accent3">
                <a:alpha val="90000"/>
                <a:hueOff val="0"/>
                <a:satOff val="0"/>
                <a:lumOff val="0"/>
                <a:alphaOff val="-34286"/>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C" sz="1800" kern="1200" smtClean="0">
              <a:latin typeface="Calibri" panose="020F0502020204030204" pitchFamily="34" charset="0"/>
            </a:rPr>
            <a:t>Esparadrapo</a:t>
          </a:r>
          <a:endParaRPr lang="es-EC" sz="1800" kern="1200">
            <a:latin typeface="Calibri" panose="020F0502020204030204" pitchFamily="34" charset="0"/>
          </a:endParaRPr>
        </a:p>
      </dsp:txBody>
      <dsp:txXfrm>
        <a:off x="22846" y="3275131"/>
        <a:ext cx="6622800" cy="422308"/>
      </dsp:txXfrm>
    </dsp:sp>
    <dsp:sp modelId="{8DEEEFB3-03EF-41E7-AA79-785DDEFBE4A3}">
      <dsp:nvSpPr>
        <dsp:cNvPr id="0" name=""/>
        <dsp:cNvSpPr/>
      </dsp:nvSpPr>
      <dsp:spPr>
        <a:xfrm>
          <a:off x="0" y="3792285"/>
          <a:ext cx="6668492" cy="468000"/>
        </a:xfrm>
        <a:prstGeom prst="roundRect">
          <a:avLst/>
        </a:prstGeom>
        <a:gradFill rotWithShape="0">
          <a:gsLst>
            <a:gs pos="0">
              <a:schemeClr val="accent3">
                <a:alpha val="90000"/>
                <a:hueOff val="0"/>
                <a:satOff val="0"/>
                <a:lumOff val="0"/>
                <a:alphaOff val="-40000"/>
                <a:lumMod val="110000"/>
                <a:satMod val="105000"/>
                <a:tint val="67000"/>
              </a:schemeClr>
            </a:gs>
            <a:gs pos="50000">
              <a:schemeClr val="accent3">
                <a:alpha val="90000"/>
                <a:hueOff val="0"/>
                <a:satOff val="0"/>
                <a:lumOff val="0"/>
                <a:alphaOff val="-40000"/>
                <a:lumMod val="105000"/>
                <a:satMod val="103000"/>
                <a:tint val="73000"/>
              </a:schemeClr>
            </a:gs>
            <a:gs pos="100000">
              <a:schemeClr val="accent3">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C" sz="1800" kern="1200" dirty="0" smtClean="0">
              <a:latin typeface="Calibri" panose="020F0502020204030204" pitchFamily="34" charset="0"/>
            </a:rPr>
            <a:t>Tijera </a:t>
          </a:r>
          <a:endParaRPr lang="es-EC" sz="1800" kern="1200" dirty="0">
            <a:latin typeface="Calibri" panose="020F0502020204030204" pitchFamily="34" charset="0"/>
          </a:endParaRPr>
        </a:p>
      </dsp:txBody>
      <dsp:txXfrm>
        <a:off x="22846" y="3815131"/>
        <a:ext cx="6622800" cy="4223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FAD79-4B7B-4685-857F-DE98DA72390A}">
      <dsp:nvSpPr>
        <dsp:cNvPr id="0" name=""/>
        <dsp:cNvSpPr/>
      </dsp:nvSpPr>
      <dsp:spPr>
        <a:xfrm>
          <a:off x="55" y="148858"/>
          <a:ext cx="5340371" cy="112320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277368" tIns="158496" rIns="277368" bIns="158496" numCol="1" spcCol="1270" anchor="ctr" anchorCtr="0">
          <a:noAutofit/>
        </a:bodyPr>
        <a:lstStyle/>
        <a:p>
          <a:pPr lvl="0" algn="ctr" defTabSz="1733550">
            <a:lnSpc>
              <a:spcPct val="90000"/>
            </a:lnSpc>
            <a:spcBef>
              <a:spcPct val="0"/>
            </a:spcBef>
            <a:spcAft>
              <a:spcPct val="35000"/>
            </a:spcAft>
          </a:pPr>
          <a:r>
            <a:rPr lang="es-EC" sz="3900" kern="1200" dirty="0" smtClean="0">
              <a:latin typeface="Calibri" panose="020F0502020204030204" pitchFamily="34" charset="0"/>
            </a:rPr>
            <a:t>Hemorragia arterial</a:t>
          </a:r>
          <a:endParaRPr lang="es-EC" sz="3900" kern="1200" dirty="0">
            <a:latin typeface="Calibri" panose="020F0502020204030204" pitchFamily="34" charset="0"/>
          </a:endParaRPr>
        </a:p>
      </dsp:txBody>
      <dsp:txXfrm>
        <a:off x="55" y="148858"/>
        <a:ext cx="5340371" cy="1123200"/>
      </dsp:txXfrm>
    </dsp:sp>
    <dsp:sp modelId="{38C3888A-E55E-42B3-989F-D0DA2DAB8236}">
      <dsp:nvSpPr>
        <dsp:cNvPr id="0" name=""/>
        <dsp:cNvSpPr/>
      </dsp:nvSpPr>
      <dsp:spPr>
        <a:xfrm>
          <a:off x="55" y="1272058"/>
          <a:ext cx="5340371" cy="4603365"/>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8026" tIns="208026" rIns="277368" bIns="312039" numCol="1" spcCol="1270" anchor="t" anchorCtr="0">
          <a:noAutofit/>
        </a:bodyPr>
        <a:lstStyle/>
        <a:p>
          <a:pPr marL="285750" lvl="1" indent="-285750" algn="l" defTabSz="1733550">
            <a:lnSpc>
              <a:spcPct val="90000"/>
            </a:lnSpc>
            <a:spcBef>
              <a:spcPct val="0"/>
            </a:spcBef>
            <a:spcAft>
              <a:spcPct val="15000"/>
            </a:spcAft>
            <a:buChar char="••"/>
          </a:pPr>
          <a:r>
            <a:rPr lang="es-EC" sz="3900" kern="1200" dirty="0" smtClean="0">
              <a:latin typeface="Calibri" panose="020F0502020204030204" pitchFamily="34" charset="0"/>
            </a:rPr>
            <a:t>Ubicar a la victima en el piso</a:t>
          </a:r>
          <a:endParaRPr lang="es-EC" sz="3900" kern="1200" dirty="0">
            <a:latin typeface="Calibri" panose="020F0502020204030204" pitchFamily="34" charset="0"/>
          </a:endParaRPr>
        </a:p>
        <a:p>
          <a:pPr marL="285750" lvl="1" indent="-285750" algn="l" defTabSz="1733550">
            <a:lnSpc>
              <a:spcPct val="90000"/>
            </a:lnSpc>
            <a:spcBef>
              <a:spcPct val="0"/>
            </a:spcBef>
            <a:spcAft>
              <a:spcPct val="15000"/>
            </a:spcAft>
            <a:buChar char="••"/>
          </a:pPr>
          <a:r>
            <a:rPr lang="es-EC" sz="3900" kern="1200" dirty="0" smtClean="0">
              <a:latin typeface="Calibri" panose="020F0502020204030204" pitchFamily="34" charset="0"/>
            </a:rPr>
            <a:t>Realizar compresión permanente</a:t>
          </a:r>
          <a:endParaRPr lang="es-EC" sz="3900" kern="1200" dirty="0">
            <a:latin typeface="Calibri" panose="020F0502020204030204" pitchFamily="34" charset="0"/>
          </a:endParaRPr>
        </a:p>
        <a:p>
          <a:pPr marL="285750" lvl="1" indent="-285750" algn="l" defTabSz="1733550">
            <a:lnSpc>
              <a:spcPct val="90000"/>
            </a:lnSpc>
            <a:spcBef>
              <a:spcPct val="0"/>
            </a:spcBef>
            <a:spcAft>
              <a:spcPct val="15000"/>
            </a:spcAft>
            <a:buChar char="••"/>
          </a:pPr>
          <a:r>
            <a:rPr lang="es-EC" sz="3900" kern="1200" dirty="0" smtClean="0">
              <a:latin typeface="Calibri" panose="020F0502020204030204" pitchFamily="34" charset="0"/>
            </a:rPr>
            <a:t>Si tiene conocimientos pertinentes realizar un torniquete.</a:t>
          </a:r>
          <a:endParaRPr lang="es-EC" sz="3900" kern="1200" dirty="0">
            <a:latin typeface="Calibri" panose="020F0502020204030204" pitchFamily="34" charset="0"/>
          </a:endParaRPr>
        </a:p>
      </dsp:txBody>
      <dsp:txXfrm>
        <a:off x="55" y="1272058"/>
        <a:ext cx="5340371" cy="4603365"/>
      </dsp:txXfrm>
    </dsp:sp>
    <dsp:sp modelId="{64AF629D-49AB-4484-9BC3-B2D97E601560}">
      <dsp:nvSpPr>
        <dsp:cNvPr id="0" name=""/>
        <dsp:cNvSpPr/>
      </dsp:nvSpPr>
      <dsp:spPr>
        <a:xfrm>
          <a:off x="6088078" y="148858"/>
          <a:ext cx="5340371" cy="1123200"/>
        </a:xfrm>
        <a:prstGeom prst="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w="6350" cap="flat" cmpd="sng" algn="ctr">
          <a:solidFill>
            <a:schemeClr val="accent3">
              <a:hueOff val="2710599"/>
              <a:satOff val="100000"/>
              <a:lumOff val="-1470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277368" tIns="158496" rIns="277368" bIns="158496" numCol="1" spcCol="1270" anchor="ctr" anchorCtr="0">
          <a:noAutofit/>
        </a:bodyPr>
        <a:lstStyle/>
        <a:p>
          <a:pPr lvl="0" algn="ctr" defTabSz="1733550">
            <a:lnSpc>
              <a:spcPct val="90000"/>
            </a:lnSpc>
            <a:spcBef>
              <a:spcPct val="0"/>
            </a:spcBef>
            <a:spcAft>
              <a:spcPct val="35000"/>
            </a:spcAft>
          </a:pPr>
          <a:r>
            <a:rPr lang="es-EC" sz="3900" kern="1200" dirty="0" smtClean="0">
              <a:latin typeface="Calibri" panose="020F0502020204030204" pitchFamily="34" charset="0"/>
            </a:rPr>
            <a:t>Hemorragia venosa </a:t>
          </a:r>
          <a:endParaRPr lang="es-EC" sz="3900" kern="1200" dirty="0">
            <a:latin typeface="Calibri" panose="020F0502020204030204" pitchFamily="34" charset="0"/>
          </a:endParaRPr>
        </a:p>
      </dsp:txBody>
      <dsp:txXfrm>
        <a:off x="6088078" y="148858"/>
        <a:ext cx="5340371" cy="1123200"/>
      </dsp:txXfrm>
    </dsp:sp>
    <dsp:sp modelId="{101D3098-79CA-45B8-8EE3-FD98A4E418B7}">
      <dsp:nvSpPr>
        <dsp:cNvPr id="0" name=""/>
        <dsp:cNvSpPr/>
      </dsp:nvSpPr>
      <dsp:spPr>
        <a:xfrm>
          <a:off x="6088078" y="1272058"/>
          <a:ext cx="5340371" cy="4603365"/>
        </a:xfrm>
        <a:prstGeom prst="rect">
          <a:avLst/>
        </a:prstGeom>
        <a:solidFill>
          <a:schemeClr val="accent3">
            <a:tint val="40000"/>
            <a:alpha val="90000"/>
            <a:hueOff val="2029141"/>
            <a:satOff val="100000"/>
            <a:lumOff val="1779"/>
            <a:alphaOff val="0"/>
          </a:schemeClr>
        </a:solidFill>
        <a:ln w="6350" cap="flat" cmpd="sng" algn="ctr">
          <a:solidFill>
            <a:schemeClr val="accent3">
              <a:tint val="40000"/>
              <a:alpha val="90000"/>
              <a:hueOff val="2029141"/>
              <a:satOff val="100000"/>
              <a:lumOff val="177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8026" tIns="208026" rIns="277368" bIns="312039" numCol="1" spcCol="1270" anchor="t" anchorCtr="0">
          <a:noAutofit/>
        </a:bodyPr>
        <a:lstStyle/>
        <a:p>
          <a:pPr marL="285750" lvl="1" indent="-285750" algn="l" defTabSz="1733550">
            <a:lnSpc>
              <a:spcPct val="90000"/>
            </a:lnSpc>
            <a:spcBef>
              <a:spcPct val="0"/>
            </a:spcBef>
            <a:spcAft>
              <a:spcPct val="15000"/>
            </a:spcAft>
            <a:buChar char="••"/>
          </a:pPr>
          <a:r>
            <a:rPr lang="es-EC" sz="3900" kern="1200" dirty="0" smtClean="0">
              <a:latin typeface="Calibri" panose="020F0502020204030204" pitchFamily="34" charset="0"/>
            </a:rPr>
            <a:t>Ubicar a la victima en el piso</a:t>
          </a:r>
          <a:endParaRPr lang="es-EC" sz="3900" kern="1200" dirty="0">
            <a:latin typeface="Calibri" panose="020F0502020204030204" pitchFamily="34" charset="0"/>
          </a:endParaRPr>
        </a:p>
        <a:p>
          <a:pPr marL="285750" lvl="1" indent="-285750" algn="l" defTabSz="1733550">
            <a:lnSpc>
              <a:spcPct val="90000"/>
            </a:lnSpc>
            <a:spcBef>
              <a:spcPct val="0"/>
            </a:spcBef>
            <a:spcAft>
              <a:spcPct val="15000"/>
            </a:spcAft>
            <a:buChar char="••"/>
          </a:pPr>
          <a:r>
            <a:rPr lang="es-EC" sz="3900" kern="1200" dirty="0" smtClean="0">
              <a:latin typeface="Calibri" panose="020F0502020204030204" pitchFamily="34" charset="0"/>
            </a:rPr>
            <a:t>Realizar compresión permanente</a:t>
          </a:r>
          <a:endParaRPr lang="es-EC" sz="3900" kern="1200" dirty="0">
            <a:latin typeface="Calibri" panose="020F0502020204030204" pitchFamily="34" charset="0"/>
          </a:endParaRPr>
        </a:p>
        <a:p>
          <a:pPr marL="285750" lvl="1" indent="-285750" algn="l" defTabSz="1733550">
            <a:lnSpc>
              <a:spcPct val="90000"/>
            </a:lnSpc>
            <a:spcBef>
              <a:spcPct val="0"/>
            </a:spcBef>
            <a:spcAft>
              <a:spcPct val="15000"/>
            </a:spcAft>
            <a:buChar char="••"/>
          </a:pPr>
          <a:r>
            <a:rPr lang="es-EC" sz="3900" kern="1200" dirty="0" smtClean="0">
              <a:latin typeface="Calibri" panose="020F0502020204030204" pitchFamily="34" charset="0"/>
            </a:rPr>
            <a:t>Realizar un vendaje compresivo.</a:t>
          </a:r>
          <a:endParaRPr lang="es-EC" sz="3900" kern="1200" dirty="0">
            <a:latin typeface="Calibri" panose="020F0502020204030204" pitchFamily="34" charset="0"/>
          </a:endParaRPr>
        </a:p>
      </dsp:txBody>
      <dsp:txXfrm>
        <a:off x="6088078" y="1272058"/>
        <a:ext cx="5340371" cy="46033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3D5A1-AD5A-460F-A9F2-8C8C1C24B635}">
      <dsp:nvSpPr>
        <dsp:cNvPr id="0" name=""/>
        <dsp:cNvSpPr/>
      </dsp:nvSpPr>
      <dsp:spPr>
        <a:xfrm>
          <a:off x="42" y="37372"/>
          <a:ext cx="4096216" cy="151786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298704" tIns="170688" rIns="298704" bIns="170688" numCol="1" spcCol="1270" anchor="ctr" anchorCtr="0">
          <a:noAutofit/>
        </a:bodyPr>
        <a:lstStyle/>
        <a:p>
          <a:pPr lvl="0" algn="ctr" defTabSz="1866900">
            <a:lnSpc>
              <a:spcPct val="90000"/>
            </a:lnSpc>
            <a:spcBef>
              <a:spcPct val="0"/>
            </a:spcBef>
            <a:spcAft>
              <a:spcPct val="35000"/>
            </a:spcAft>
          </a:pPr>
          <a:r>
            <a:rPr lang="es-EC" sz="4200" kern="1200" dirty="0" smtClean="0"/>
            <a:t>Heridas superficiales  </a:t>
          </a:r>
          <a:endParaRPr lang="es-EC" sz="4200" kern="1200" dirty="0"/>
        </a:p>
      </dsp:txBody>
      <dsp:txXfrm>
        <a:off x="42" y="37372"/>
        <a:ext cx="4096216" cy="1517862"/>
      </dsp:txXfrm>
    </dsp:sp>
    <dsp:sp modelId="{DE2D710B-786D-4B7C-8C69-885E425FD8EE}">
      <dsp:nvSpPr>
        <dsp:cNvPr id="0" name=""/>
        <dsp:cNvSpPr/>
      </dsp:nvSpPr>
      <dsp:spPr>
        <a:xfrm>
          <a:off x="42" y="1555235"/>
          <a:ext cx="4096216" cy="242109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4028" tIns="224028" rIns="298704" bIns="336042" numCol="1" spcCol="1270" anchor="t" anchorCtr="0">
          <a:noAutofit/>
        </a:bodyPr>
        <a:lstStyle/>
        <a:p>
          <a:pPr marL="285750" lvl="1" indent="-285750" algn="l" defTabSz="1866900">
            <a:lnSpc>
              <a:spcPct val="90000"/>
            </a:lnSpc>
            <a:spcBef>
              <a:spcPct val="0"/>
            </a:spcBef>
            <a:spcAft>
              <a:spcPct val="15000"/>
            </a:spcAft>
            <a:buChar char="••"/>
          </a:pPr>
          <a:r>
            <a:rPr lang="es-EC" sz="4200" kern="1200" dirty="0" smtClean="0"/>
            <a:t>Limpieza o curación.</a:t>
          </a:r>
          <a:endParaRPr lang="es-EC" sz="4200" kern="1200" dirty="0"/>
        </a:p>
        <a:p>
          <a:pPr marL="285750" lvl="1" indent="-285750" algn="l" defTabSz="1866900">
            <a:lnSpc>
              <a:spcPct val="90000"/>
            </a:lnSpc>
            <a:spcBef>
              <a:spcPct val="0"/>
            </a:spcBef>
            <a:spcAft>
              <a:spcPct val="15000"/>
            </a:spcAft>
            <a:buChar char="••"/>
          </a:pPr>
          <a:endParaRPr lang="es-EC" sz="4200" kern="1200" dirty="0"/>
        </a:p>
      </dsp:txBody>
      <dsp:txXfrm>
        <a:off x="42" y="1555235"/>
        <a:ext cx="4096216" cy="2421090"/>
      </dsp:txXfrm>
    </dsp:sp>
    <dsp:sp modelId="{3AAE8B32-4179-44D7-851D-F1593EB020E9}">
      <dsp:nvSpPr>
        <dsp:cNvPr id="0" name=""/>
        <dsp:cNvSpPr/>
      </dsp:nvSpPr>
      <dsp:spPr>
        <a:xfrm>
          <a:off x="4669729" y="37372"/>
          <a:ext cx="4096216" cy="151786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298704" tIns="170688" rIns="298704" bIns="170688" numCol="1" spcCol="1270" anchor="ctr" anchorCtr="0">
          <a:noAutofit/>
        </a:bodyPr>
        <a:lstStyle/>
        <a:p>
          <a:pPr lvl="0" algn="ctr" defTabSz="1866900">
            <a:lnSpc>
              <a:spcPct val="90000"/>
            </a:lnSpc>
            <a:spcBef>
              <a:spcPct val="0"/>
            </a:spcBef>
            <a:spcAft>
              <a:spcPct val="35000"/>
            </a:spcAft>
          </a:pPr>
          <a:r>
            <a:rPr lang="es-EC" sz="4200" kern="1200" dirty="0" smtClean="0"/>
            <a:t>Heridas profundas </a:t>
          </a:r>
          <a:endParaRPr lang="es-EC" sz="4200" kern="1200" dirty="0"/>
        </a:p>
      </dsp:txBody>
      <dsp:txXfrm>
        <a:off x="4669729" y="37372"/>
        <a:ext cx="4096216" cy="1517862"/>
      </dsp:txXfrm>
    </dsp:sp>
    <dsp:sp modelId="{00FBF117-E325-4CB0-845F-BF2F8EFF7970}">
      <dsp:nvSpPr>
        <dsp:cNvPr id="0" name=""/>
        <dsp:cNvSpPr/>
      </dsp:nvSpPr>
      <dsp:spPr>
        <a:xfrm>
          <a:off x="4669729" y="1555235"/>
          <a:ext cx="4096216" cy="2421090"/>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4028" tIns="224028" rIns="298704" bIns="336042" numCol="1" spcCol="1270" anchor="t" anchorCtr="0">
          <a:noAutofit/>
        </a:bodyPr>
        <a:lstStyle/>
        <a:p>
          <a:pPr marL="285750" lvl="1" indent="-285750" algn="l" defTabSz="1866900">
            <a:lnSpc>
              <a:spcPct val="90000"/>
            </a:lnSpc>
            <a:spcBef>
              <a:spcPct val="0"/>
            </a:spcBef>
            <a:spcAft>
              <a:spcPct val="15000"/>
            </a:spcAft>
            <a:buChar char="••"/>
          </a:pPr>
          <a:r>
            <a:rPr lang="es-EC" sz="4200" kern="1200" dirty="0" smtClean="0"/>
            <a:t>Técnica compresiva </a:t>
          </a:r>
          <a:endParaRPr lang="es-EC" sz="4200" kern="1200" dirty="0"/>
        </a:p>
      </dsp:txBody>
      <dsp:txXfrm>
        <a:off x="4669729" y="1555235"/>
        <a:ext cx="4096216" cy="24210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251B5-F01D-4D67-94A0-0C97840B0C4F}">
      <dsp:nvSpPr>
        <dsp:cNvPr id="0" name=""/>
        <dsp:cNvSpPr/>
      </dsp:nvSpPr>
      <dsp:spPr>
        <a:xfrm>
          <a:off x="49" y="91040"/>
          <a:ext cx="4718294" cy="86400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es-EC" sz="3000" b="1" kern="1200" dirty="0" smtClean="0">
              <a:latin typeface="Calibri" panose="020F0502020204030204" pitchFamily="34" charset="0"/>
            </a:rPr>
            <a:t>Obstrucción leve </a:t>
          </a:r>
          <a:endParaRPr lang="es-EC" sz="3000" b="1" kern="1200" dirty="0">
            <a:latin typeface="Calibri" panose="020F0502020204030204" pitchFamily="34" charset="0"/>
          </a:endParaRPr>
        </a:p>
      </dsp:txBody>
      <dsp:txXfrm>
        <a:off x="49" y="91040"/>
        <a:ext cx="4718294" cy="864000"/>
      </dsp:txXfrm>
    </dsp:sp>
    <dsp:sp modelId="{5EC6B1A2-605F-431A-8498-1ACF4FBB5FFB}">
      <dsp:nvSpPr>
        <dsp:cNvPr id="0" name=""/>
        <dsp:cNvSpPr/>
      </dsp:nvSpPr>
      <dsp:spPr>
        <a:xfrm>
          <a:off x="49" y="955040"/>
          <a:ext cx="4718294" cy="5105700"/>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s-EC" sz="3000" kern="1200" dirty="0" smtClean="0">
              <a:latin typeface="Calibri" panose="020F0502020204030204" pitchFamily="34" charset="0"/>
            </a:rPr>
            <a:t>Estimular a que siga tosiendo (Tos efectiva).</a:t>
          </a:r>
          <a:endParaRPr lang="es-EC" sz="3000" kern="1200" dirty="0">
            <a:latin typeface="Calibri" panose="020F0502020204030204" pitchFamily="34" charset="0"/>
          </a:endParaRPr>
        </a:p>
        <a:p>
          <a:pPr marL="285750" lvl="1" indent="-285750" algn="l" defTabSz="1333500">
            <a:lnSpc>
              <a:spcPct val="90000"/>
            </a:lnSpc>
            <a:spcBef>
              <a:spcPct val="0"/>
            </a:spcBef>
            <a:spcAft>
              <a:spcPct val="15000"/>
            </a:spcAft>
            <a:buChar char="••"/>
          </a:pPr>
          <a:r>
            <a:rPr lang="es-EC" sz="3000" kern="1200" dirty="0" smtClean="0">
              <a:latin typeface="Calibri" panose="020F0502020204030204" pitchFamily="34" charset="0"/>
            </a:rPr>
            <a:t>El manejo agresivo, golpes de espalda, compresiones abdominales y torácicas pueden causar complicaciones serias y pueden empeorar la obstrucción de la vía aérea.</a:t>
          </a:r>
          <a:endParaRPr lang="es-EC" sz="3000" kern="1200" dirty="0">
            <a:latin typeface="Calibri" panose="020F0502020204030204" pitchFamily="34" charset="0"/>
          </a:endParaRPr>
        </a:p>
      </dsp:txBody>
      <dsp:txXfrm>
        <a:off x="49" y="955040"/>
        <a:ext cx="4718294" cy="5105700"/>
      </dsp:txXfrm>
    </dsp:sp>
    <dsp:sp modelId="{7039A89E-1A0B-47B3-80B5-B84A1C4E2E35}">
      <dsp:nvSpPr>
        <dsp:cNvPr id="0" name=""/>
        <dsp:cNvSpPr/>
      </dsp:nvSpPr>
      <dsp:spPr>
        <a:xfrm>
          <a:off x="5378904" y="91040"/>
          <a:ext cx="4718294" cy="864000"/>
        </a:xfrm>
        <a:prstGeom prst="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w="6350" cap="flat" cmpd="sng" algn="ctr">
          <a:solidFill>
            <a:schemeClr val="accent3">
              <a:hueOff val="2710599"/>
              <a:satOff val="100000"/>
              <a:lumOff val="-1470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es-EC" sz="3000" b="1" kern="1200" dirty="0" smtClean="0">
              <a:latin typeface="Calibri" panose="020F0502020204030204" pitchFamily="34" charset="0"/>
            </a:rPr>
            <a:t>Obstrucción completa </a:t>
          </a:r>
          <a:endParaRPr lang="es-EC" sz="3000" b="1" kern="1200" dirty="0">
            <a:latin typeface="Calibri" panose="020F0502020204030204" pitchFamily="34" charset="0"/>
          </a:endParaRPr>
        </a:p>
      </dsp:txBody>
      <dsp:txXfrm>
        <a:off x="5378904" y="91040"/>
        <a:ext cx="4718294" cy="864000"/>
      </dsp:txXfrm>
    </dsp:sp>
    <dsp:sp modelId="{FEEE277D-CDA1-480D-963B-BBB311678714}">
      <dsp:nvSpPr>
        <dsp:cNvPr id="0" name=""/>
        <dsp:cNvSpPr/>
      </dsp:nvSpPr>
      <dsp:spPr>
        <a:xfrm>
          <a:off x="5378904" y="955040"/>
          <a:ext cx="4718294" cy="5105700"/>
        </a:xfrm>
        <a:prstGeom prst="rect">
          <a:avLst/>
        </a:prstGeom>
        <a:solidFill>
          <a:schemeClr val="accent3">
            <a:tint val="40000"/>
            <a:alpha val="90000"/>
            <a:hueOff val="2029141"/>
            <a:satOff val="100000"/>
            <a:lumOff val="1779"/>
            <a:alphaOff val="0"/>
          </a:schemeClr>
        </a:solidFill>
        <a:ln w="6350" cap="flat" cmpd="sng" algn="ctr">
          <a:solidFill>
            <a:schemeClr val="accent3">
              <a:tint val="40000"/>
              <a:alpha val="90000"/>
              <a:hueOff val="2029141"/>
              <a:satOff val="100000"/>
              <a:lumOff val="177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s-EC" sz="3000" kern="1200" dirty="0" smtClean="0">
              <a:latin typeface="Calibri" panose="020F0502020204030204" pitchFamily="34" charset="0"/>
            </a:rPr>
            <a:t>Golpes interescapulares (cinco)</a:t>
          </a:r>
          <a:endParaRPr lang="es-EC" sz="3000" kern="1200" dirty="0">
            <a:latin typeface="Calibri" panose="020F0502020204030204" pitchFamily="34" charset="0"/>
          </a:endParaRPr>
        </a:p>
        <a:p>
          <a:pPr marL="285750" lvl="1" indent="-285750" algn="l" defTabSz="1333500">
            <a:lnSpc>
              <a:spcPct val="90000"/>
            </a:lnSpc>
            <a:spcBef>
              <a:spcPct val="0"/>
            </a:spcBef>
            <a:spcAft>
              <a:spcPct val="15000"/>
            </a:spcAft>
            <a:buChar char="••"/>
          </a:pPr>
          <a:r>
            <a:rPr lang="es-EC" sz="3000" kern="1200" dirty="0" smtClean="0">
              <a:latin typeface="Calibri" panose="020F0502020204030204" pitchFamily="34" charset="0"/>
            </a:rPr>
            <a:t>Maniobra de Heimlich (cinco)</a:t>
          </a:r>
          <a:endParaRPr lang="es-EC" sz="3000" kern="1200" dirty="0">
            <a:latin typeface="Calibri" panose="020F0502020204030204" pitchFamily="34" charset="0"/>
          </a:endParaRPr>
        </a:p>
        <a:p>
          <a:pPr marL="285750" lvl="1" indent="-285750" algn="l" defTabSz="1333500">
            <a:lnSpc>
              <a:spcPct val="90000"/>
            </a:lnSpc>
            <a:spcBef>
              <a:spcPct val="0"/>
            </a:spcBef>
            <a:spcAft>
              <a:spcPct val="15000"/>
            </a:spcAft>
            <a:buChar char="••"/>
          </a:pPr>
          <a:r>
            <a:rPr lang="es-EC" sz="3000" kern="1200" dirty="0" smtClean="0">
              <a:latin typeface="Calibri" panose="020F0502020204030204" pitchFamily="34" charset="0"/>
            </a:rPr>
            <a:t>Si pierde el estado de conciencia iniciar RCP</a:t>
          </a:r>
          <a:endParaRPr lang="es-EC" sz="3000" kern="1200" dirty="0">
            <a:latin typeface="Calibri" panose="020F0502020204030204" pitchFamily="34" charset="0"/>
          </a:endParaRPr>
        </a:p>
      </dsp:txBody>
      <dsp:txXfrm>
        <a:off x="5378904" y="955040"/>
        <a:ext cx="4718294" cy="5105700"/>
      </dsp:txXfrm>
    </dsp:sp>
  </dsp:spTree>
</dsp:drawing>
</file>

<file path=ppt/diagrams/layout1.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7">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8">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9">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10">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1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1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1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14">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15">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16">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17">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18">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19">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20">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24">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4">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5">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6">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10">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1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12">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13">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14">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15">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2">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3">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4">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5">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6">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7">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8">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9">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BF62C-2900-4BAA-9D77-33758B8FBA96}" type="datetimeFigureOut">
              <a:rPr lang="es-EC" smtClean="0"/>
              <a:t>16/04/2026</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2A9260-218C-40C0-BB38-A201A05D9F5A}" type="slidenum">
              <a:rPr lang="es-EC" smtClean="0"/>
              <a:t>‹Nº›</a:t>
            </a:fld>
            <a:endParaRPr lang="es-EC"/>
          </a:p>
        </p:txBody>
      </p:sp>
    </p:spTree>
    <p:extLst>
      <p:ext uri="{BB962C8B-B14F-4D97-AF65-F5344CB8AC3E}">
        <p14:creationId xmlns:p14="http://schemas.microsoft.com/office/powerpoint/2010/main" val="2303553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 xmlns:a16="http://schemas.microsoft.com/office/drawing/2014/main" id="{46112831-A29D-4104-59B3-8E02240DA382}"/>
              </a:ext>
            </a:extLst>
          </p:cNvPr>
          <p:cNvSpPr>
            <a:spLocks noGrp="1" noRot="1" noChangeAspect="1"/>
          </p:cNvSpPr>
          <p:nvPr>
            <p:ph type="sldImg"/>
          </p:nvPr>
        </p:nvSpPr>
        <p:spPr/>
      </p:sp>
      <p:sp>
        <p:nvSpPr>
          <p:cNvPr id="3" name="Marcador de notas 2">
            <a:extLst>
              <a:ext uri="{FF2B5EF4-FFF2-40B4-BE49-F238E27FC236}">
                <a16:creationId xmlns="" xmlns:a16="http://schemas.microsoft.com/office/drawing/2014/main" id="{F2D497FF-44AB-7E48-8F94-8B67D8E97100}"/>
              </a:ext>
            </a:extLst>
          </p:cNvPr>
          <p:cNvSpPr txBox="1">
            <a:spLocks noGrp="1"/>
          </p:cNvSpPr>
          <p:nvPr>
            <p:ph type="body" sz="quarter" idx="1"/>
          </p:nvPr>
        </p:nvSpPr>
        <p:spPr/>
        <p:txBody>
          <a:bodyPr/>
          <a:lstStyle/>
          <a:p>
            <a:endParaRPr lang="es-EC"/>
          </a:p>
        </p:txBody>
      </p:sp>
      <p:sp>
        <p:nvSpPr>
          <p:cNvPr id="4" name="Marcador de número de diapositiva 3">
            <a:extLst>
              <a:ext uri="{FF2B5EF4-FFF2-40B4-BE49-F238E27FC236}">
                <a16:creationId xmlns="" xmlns:a16="http://schemas.microsoft.com/office/drawing/2014/main" id="{CA622689-DDA4-D863-CA6D-E06CE878DEE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B3563CF-501F-43F4-B3D4-996604BB0FC8}" type="slidenum">
              <a:t>1</a:t>
            </a:fld>
            <a:endParaRPr lang="es-E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923203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D9A83B5D-529B-4AEC-897B-9A2D517F51AE}" type="datetimeFigureOut">
              <a:rPr lang="es-EC" smtClean="0"/>
              <a:t>16/04/2026</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616105B-79C5-4B07-A9E0-B6FDBF01ACC2}" type="slidenum">
              <a:rPr lang="es-EC" smtClean="0"/>
              <a:t>‹Nº›</a:t>
            </a:fld>
            <a:endParaRPr lang="es-EC"/>
          </a:p>
        </p:txBody>
      </p:sp>
    </p:spTree>
    <p:extLst>
      <p:ext uri="{BB962C8B-B14F-4D97-AF65-F5344CB8AC3E}">
        <p14:creationId xmlns:p14="http://schemas.microsoft.com/office/powerpoint/2010/main" val="3322906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9A83B5D-529B-4AEC-897B-9A2D517F51AE}" type="datetimeFigureOut">
              <a:rPr lang="es-EC" smtClean="0"/>
              <a:t>16/04/2026</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616105B-79C5-4B07-A9E0-B6FDBF01ACC2}" type="slidenum">
              <a:rPr lang="es-EC" smtClean="0"/>
              <a:t>‹Nº›</a:t>
            </a:fld>
            <a:endParaRPr lang="es-EC"/>
          </a:p>
        </p:txBody>
      </p:sp>
    </p:spTree>
    <p:extLst>
      <p:ext uri="{BB962C8B-B14F-4D97-AF65-F5344CB8AC3E}">
        <p14:creationId xmlns:p14="http://schemas.microsoft.com/office/powerpoint/2010/main" val="2466785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9A83B5D-529B-4AEC-897B-9A2D517F51AE}" type="datetimeFigureOut">
              <a:rPr lang="es-EC" smtClean="0"/>
              <a:t>16/04/2026</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616105B-79C5-4B07-A9E0-B6FDBF01ACC2}" type="slidenum">
              <a:rPr lang="es-EC" smtClean="0"/>
              <a:t>‹Nº›</a:t>
            </a:fld>
            <a:endParaRPr lang="es-EC"/>
          </a:p>
        </p:txBody>
      </p:sp>
    </p:spTree>
    <p:extLst>
      <p:ext uri="{BB962C8B-B14F-4D97-AF65-F5344CB8AC3E}">
        <p14:creationId xmlns:p14="http://schemas.microsoft.com/office/powerpoint/2010/main" val="494664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4/16/2026</a:t>
            </a:fld>
            <a:endParaRPr lang="en-US"/>
          </a:p>
        </p:txBody>
      </p:sp>
      <p:sp>
        <p:nvSpPr>
          <p:cNvPr id="4" name="Holder 4"/>
          <p:cNvSpPr>
            <a:spLocks noGrp="1"/>
          </p:cNvSpPr>
          <p:nvPr>
            <p:ph type="sldNum" sz="quarter" idx="7"/>
          </p:nvPr>
        </p:nvSpPr>
        <p:spPr/>
        <p:txBody>
          <a:bodyPr lIns="0" tIns="0" rIns="0" bIns="0"/>
          <a:lstStyle>
            <a:lvl1pPr>
              <a:defRPr sz="1400" b="0" i="0">
                <a:solidFill>
                  <a:schemeClr val="bg1"/>
                </a:solidFill>
                <a:latin typeface="Times New Roman" panose="02020603050405020304"/>
                <a:cs typeface="Times New Roman" panose="02020603050405020304"/>
              </a:defRPr>
            </a:lvl1pPr>
          </a:lstStyle>
          <a:p>
            <a:pPr marL="38100">
              <a:lnSpc>
                <a:spcPts val="1630"/>
              </a:lnSpc>
            </a:pPr>
            <a:fld id="{81D60167-4931-47E6-BA6A-407CBD079E47}" type="slidenum">
              <a:rPr lang="es-EC" smtClean="0"/>
              <a:t>‹Nº›</a:t>
            </a:fld>
            <a:endParaRPr lang="es-EC" dirty="0"/>
          </a:p>
        </p:txBody>
      </p:sp>
    </p:spTree>
    <p:extLst>
      <p:ext uri="{BB962C8B-B14F-4D97-AF65-F5344CB8AC3E}">
        <p14:creationId xmlns:p14="http://schemas.microsoft.com/office/powerpoint/2010/main" val="844419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ítulo 1">
    <p:bg>
      <p:bgPr>
        <a:solidFill>
          <a:srgbClr val="FFFFF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D939D91-F4B1-4A1F-31CA-07FA73E07E30}"/>
              </a:ext>
            </a:extLst>
          </p:cNvPr>
          <p:cNvSpPr txBox="1">
            <a:spLocks noGrp="1"/>
          </p:cNvSpPr>
          <p:nvPr>
            <p:ph type="title"/>
          </p:nvPr>
        </p:nvSpPr>
        <p:spPr>
          <a:xfrm>
            <a:off x="6309899" y="411480"/>
            <a:ext cx="5486400" cy="3291840"/>
          </a:xfrm>
        </p:spPr>
        <p:txBody>
          <a:bodyPr lIns="0" tIns="0" rIns="0" bIns="0" anchor="b">
            <a:noAutofit/>
          </a:bodyPr>
          <a:lstStyle>
            <a:lvl1pPr>
              <a:defRPr sz="6000"/>
            </a:lvl1pPr>
          </a:lstStyle>
          <a:p>
            <a:pPr lvl="0"/>
            <a:r>
              <a:rPr lang="es-ES"/>
              <a:t>Haga clic para agregar un título </a:t>
            </a:r>
          </a:p>
        </p:txBody>
      </p:sp>
      <p:grpSp>
        <p:nvGrpSpPr>
          <p:cNvPr id="3" name="Grupo 8">
            <a:extLst>
              <a:ext uri="{FF2B5EF4-FFF2-40B4-BE49-F238E27FC236}">
                <a16:creationId xmlns="" xmlns:a16="http://schemas.microsoft.com/office/drawing/2014/main" id="{8B26F68F-A8B9-B142-EC39-F8FFE0E2D5DB}"/>
              </a:ext>
            </a:extLst>
          </p:cNvPr>
          <p:cNvGrpSpPr/>
          <p:nvPr/>
        </p:nvGrpSpPr>
        <p:grpSpPr>
          <a:xfrm>
            <a:off x="0" y="758750"/>
            <a:ext cx="6099248" cy="6099249"/>
            <a:chOff x="0" y="758750"/>
            <a:chExt cx="6099248" cy="6099249"/>
          </a:xfrm>
        </p:grpSpPr>
        <p:sp>
          <p:nvSpPr>
            <p:cNvPr id="4" name="Forma libre 9">
              <a:extLst>
                <a:ext uri="{FF2B5EF4-FFF2-40B4-BE49-F238E27FC236}">
                  <a16:creationId xmlns="" xmlns:a16="http://schemas.microsoft.com/office/drawing/2014/main" id="{9F96FA39-C7A7-AA1E-6318-60FAF6563367}"/>
                </a:ext>
              </a:extLst>
            </p:cNvPr>
            <p:cNvSpPr/>
            <p:nvPr/>
          </p:nvSpPr>
          <p:spPr>
            <a:xfrm>
              <a:off x="0" y="758750"/>
              <a:ext cx="3073673" cy="409823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4495A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5" name="Forma libre 10">
              <a:extLst>
                <a:ext uri="{FF2B5EF4-FFF2-40B4-BE49-F238E27FC236}">
                  <a16:creationId xmlns="" xmlns:a16="http://schemas.microsoft.com/office/drawing/2014/main" id="{3BB3326B-8B6A-C520-C820-3BE224B203A0}"/>
                </a:ext>
              </a:extLst>
            </p:cNvPr>
            <p:cNvSpPr/>
            <p:nvPr/>
          </p:nvSpPr>
          <p:spPr>
            <a:xfrm>
              <a:off x="0" y="4862129"/>
              <a:ext cx="1996427" cy="1995870"/>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11">
              <a:extLst>
                <a:ext uri="{FF2B5EF4-FFF2-40B4-BE49-F238E27FC236}">
                  <a16:creationId xmlns="" xmlns:a16="http://schemas.microsoft.com/office/drawing/2014/main" id="{C4167CA7-BFA2-15D5-86DF-C838D086CA22}"/>
                </a:ext>
              </a:extLst>
            </p:cNvPr>
            <p:cNvSpPr/>
            <p:nvPr/>
          </p:nvSpPr>
          <p:spPr>
            <a:xfrm>
              <a:off x="2097798" y="4856981"/>
              <a:ext cx="4001450" cy="2001018"/>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cxnSp>
        <p:nvCxnSpPr>
          <p:cNvPr id="7" name="Conector recto 12">
            <a:extLst>
              <a:ext uri="{FF2B5EF4-FFF2-40B4-BE49-F238E27FC236}">
                <a16:creationId xmlns="" xmlns:a16="http://schemas.microsoft.com/office/drawing/2014/main" id="{BC2B76CE-C902-C75C-CDE9-6B4593940E01}"/>
              </a:ext>
            </a:extLst>
          </p:cNvPr>
          <p:cNvCxnSpPr/>
          <p:nvPr/>
        </p:nvCxnSpPr>
        <p:spPr>
          <a:xfrm>
            <a:off x="6309360" y="3950207"/>
            <a:ext cx="2133596" cy="3996"/>
          </a:xfrm>
          <a:prstGeom prst="straightConnector1">
            <a:avLst/>
          </a:prstGeom>
          <a:noFill/>
          <a:ln w="101598" cap="flat">
            <a:solidFill>
              <a:srgbClr val="5D7D40"/>
            </a:solidFill>
            <a:prstDash val="solid"/>
            <a:miter/>
          </a:ln>
        </p:spPr>
      </p:cxnSp>
    </p:spTree>
    <p:extLst>
      <p:ext uri="{BB962C8B-B14F-4D97-AF65-F5344CB8AC3E}">
        <p14:creationId xmlns:p14="http://schemas.microsoft.com/office/powerpoint/2010/main" val="180870406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9A83B5D-529B-4AEC-897B-9A2D517F51AE}" type="datetimeFigureOut">
              <a:rPr lang="es-EC" smtClean="0"/>
              <a:t>16/04/2026</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616105B-79C5-4B07-A9E0-B6FDBF01ACC2}" type="slidenum">
              <a:rPr lang="es-EC" smtClean="0"/>
              <a:t>‹Nº›</a:t>
            </a:fld>
            <a:endParaRPr lang="es-EC"/>
          </a:p>
        </p:txBody>
      </p:sp>
    </p:spTree>
    <p:extLst>
      <p:ext uri="{BB962C8B-B14F-4D97-AF65-F5344CB8AC3E}">
        <p14:creationId xmlns:p14="http://schemas.microsoft.com/office/powerpoint/2010/main" val="3125348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D9A83B5D-529B-4AEC-897B-9A2D517F51AE}" type="datetimeFigureOut">
              <a:rPr lang="es-EC" smtClean="0"/>
              <a:t>16/04/2026</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616105B-79C5-4B07-A9E0-B6FDBF01ACC2}" type="slidenum">
              <a:rPr lang="es-EC" smtClean="0"/>
              <a:t>‹Nº›</a:t>
            </a:fld>
            <a:endParaRPr lang="es-EC"/>
          </a:p>
        </p:txBody>
      </p:sp>
    </p:spTree>
    <p:extLst>
      <p:ext uri="{BB962C8B-B14F-4D97-AF65-F5344CB8AC3E}">
        <p14:creationId xmlns:p14="http://schemas.microsoft.com/office/powerpoint/2010/main" val="422524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D9A83B5D-529B-4AEC-897B-9A2D517F51AE}" type="datetimeFigureOut">
              <a:rPr lang="es-EC" smtClean="0"/>
              <a:t>16/04/2026</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616105B-79C5-4B07-A9E0-B6FDBF01ACC2}" type="slidenum">
              <a:rPr lang="es-EC" smtClean="0"/>
              <a:t>‹Nº›</a:t>
            </a:fld>
            <a:endParaRPr lang="es-EC"/>
          </a:p>
        </p:txBody>
      </p:sp>
    </p:spTree>
    <p:extLst>
      <p:ext uri="{BB962C8B-B14F-4D97-AF65-F5344CB8AC3E}">
        <p14:creationId xmlns:p14="http://schemas.microsoft.com/office/powerpoint/2010/main" val="752149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D9A83B5D-529B-4AEC-897B-9A2D517F51AE}" type="datetimeFigureOut">
              <a:rPr lang="es-EC" smtClean="0"/>
              <a:t>16/04/2026</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A616105B-79C5-4B07-A9E0-B6FDBF01ACC2}" type="slidenum">
              <a:rPr lang="es-EC" smtClean="0"/>
              <a:t>‹Nº›</a:t>
            </a:fld>
            <a:endParaRPr lang="es-EC"/>
          </a:p>
        </p:txBody>
      </p:sp>
    </p:spTree>
    <p:extLst>
      <p:ext uri="{BB962C8B-B14F-4D97-AF65-F5344CB8AC3E}">
        <p14:creationId xmlns:p14="http://schemas.microsoft.com/office/powerpoint/2010/main" val="1990949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D9A83B5D-529B-4AEC-897B-9A2D517F51AE}" type="datetimeFigureOut">
              <a:rPr lang="es-EC" smtClean="0"/>
              <a:t>16/04/2026</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A616105B-79C5-4B07-A9E0-B6FDBF01ACC2}" type="slidenum">
              <a:rPr lang="es-EC" smtClean="0"/>
              <a:t>‹Nº›</a:t>
            </a:fld>
            <a:endParaRPr lang="es-EC"/>
          </a:p>
        </p:txBody>
      </p:sp>
    </p:spTree>
    <p:extLst>
      <p:ext uri="{BB962C8B-B14F-4D97-AF65-F5344CB8AC3E}">
        <p14:creationId xmlns:p14="http://schemas.microsoft.com/office/powerpoint/2010/main" val="562480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9A83B5D-529B-4AEC-897B-9A2D517F51AE}" type="datetimeFigureOut">
              <a:rPr lang="es-EC" smtClean="0"/>
              <a:t>16/04/2026</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A616105B-79C5-4B07-A9E0-B6FDBF01ACC2}" type="slidenum">
              <a:rPr lang="es-EC" smtClean="0"/>
              <a:t>‹Nº›</a:t>
            </a:fld>
            <a:endParaRPr lang="es-EC"/>
          </a:p>
        </p:txBody>
      </p:sp>
    </p:spTree>
    <p:extLst>
      <p:ext uri="{BB962C8B-B14F-4D97-AF65-F5344CB8AC3E}">
        <p14:creationId xmlns:p14="http://schemas.microsoft.com/office/powerpoint/2010/main" val="2294440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9A83B5D-529B-4AEC-897B-9A2D517F51AE}" type="datetimeFigureOut">
              <a:rPr lang="es-EC" smtClean="0"/>
              <a:t>16/04/2026</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616105B-79C5-4B07-A9E0-B6FDBF01ACC2}" type="slidenum">
              <a:rPr lang="es-EC" smtClean="0"/>
              <a:t>‹Nº›</a:t>
            </a:fld>
            <a:endParaRPr lang="es-EC"/>
          </a:p>
        </p:txBody>
      </p:sp>
    </p:spTree>
    <p:extLst>
      <p:ext uri="{BB962C8B-B14F-4D97-AF65-F5344CB8AC3E}">
        <p14:creationId xmlns:p14="http://schemas.microsoft.com/office/powerpoint/2010/main" val="407679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9A83B5D-529B-4AEC-897B-9A2D517F51AE}" type="datetimeFigureOut">
              <a:rPr lang="es-EC" smtClean="0"/>
              <a:t>16/04/2026</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616105B-79C5-4B07-A9E0-B6FDBF01ACC2}" type="slidenum">
              <a:rPr lang="es-EC" smtClean="0"/>
              <a:t>‹Nº›</a:t>
            </a:fld>
            <a:endParaRPr lang="es-EC"/>
          </a:p>
        </p:txBody>
      </p:sp>
    </p:spTree>
    <p:extLst>
      <p:ext uri="{BB962C8B-B14F-4D97-AF65-F5344CB8AC3E}">
        <p14:creationId xmlns:p14="http://schemas.microsoft.com/office/powerpoint/2010/main" val="206428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A83B5D-529B-4AEC-897B-9A2D517F51AE}" type="datetimeFigureOut">
              <a:rPr lang="es-EC" smtClean="0"/>
              <a:t>16/04/2026</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6105B-79C5-4B07-A9E0-B6FDBF01ACC2}" type="slidenum">
              <a:rPr lang="es-EC" smtClean="0"/>
              <a:t>‹Nº›</a:t>
            </a:fld>
            <a:endParaRPr lang="es-EC"/>
          </a:p>
        </p:txBody>
      </p:sp>
    </p:spTree>
    <p:extLst>
      <p:ext uri="{BB962C8B-B14F-4D97-AF65-F5344CB8AC3E}">
        <p14:creationId xmlns:p14="http://schemas.microsoft.com/office/powerpoint/2010/main" val="52022218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8.xml"/><Relationship Id="rId7" Type="http://schemas.openxmlformats.org/officeDocument/2006/relationships/image" Target="../media/image15.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3" Type="http://schemas.openxmlformats.org/officeDocument/2006/relationships/diagramLayout" Target="../diagrams/layout16.xml"/><Relationship Id="rId18" Type="http://schemas.openxmlformats.org/officeDocument/2006/relationships/diagramLayout" Target="../diagrams/layout17.xml"/><Relationship Id="rId26" Type="http://schemas.microsoft.com/office/2007/relationships/diagramDrawing" Target="../diagrams/drawing18.xml"/><Relationship Id="rId3" Type="http://schemas.openxmlformats.org/officeDocument/2006/relationships/diagramLayout" Target="../diagrams/layout14.xml"/><Relationship Id="rId21" Type="http://schemas.microsoft.com/office/2007/relationships/diagramDrawing" Target="../diagrams/drawing17.xml"/><Relationship Id="rId7" Type="http://schemas.openxmlformats.org/officeDocument/2006/relationships/diagramData" Target="../diagrams/data15.xml"/><Relationship Id="rId12" Type="http://schemas.openxmlformats.org/officeDocument/2006/relationships/diagramData" Target="../diagrams/data16.xml"/><Relationship Id="rId17" Type="http://schemas.openxmlformats.org/officeDocument/2006/relationships/diagramData" Target="../diagrams/data17.xml"/><Relationship Id="rId25" Type="http://schemas.openxmlformats.org/officeDocument/2006/relationships/diagramColors" Target="../diagrams/colors18.xml"/><Relationship Id="rId33" Type="http://schemas.openxmlformats.org/officeDocument/2006/relationships/image" Target="../media/image1.png"/><Relationship Id="rId2" Type="http://schemas.openxmlformats.org/officeDocument/2006/relationships/diagramData" Target="../diagrams/data14.xml"/><Relationship Id="rId16" Type="http://schemas.microsoft.com/office/2007/relationships/diagramDrawing" Target="../diagrams/drawing16.xml"/><Relationship Id="rId20" Type="http://schemas.openxmlformats.org/officeDocument/2006/relationships/diagramColors" Target="../diagrams/colors17.xml"/><Relationship Id="rId29" Type="http://schemas.openxmlformats.org/officeDocument/2006/relationships/diagramLayout" Target="../diagrams/layout19.xml"/><Relationship Id="rId1" Type="http://schemas.openxmlformats.org/officeDocument/2006/relationships/slideLayout" Target="../slideLayouts/slideLayout2.xml"/><Relationship Id="rId6" Type="http://schemas.microsoft.com/office/2007/relationships/diagramDrawing" Target="../diagrams/drawing14.xml"/><Relationship Id="rId11" Type="http://schemas.microsoft.com/office/2007/relationships/diagramDrawing" Target="../diagrams/drawing15.xml"/><Relationship Id="rId24" Type="http://schemas.openxmlformats.org/officeDocument/2006/relationships/diagramQuickStyle" Target="../diagrams/quickStyle18.xml"/><Relationship Id="rId32" Type="http://schemas.microsoft.com/office/2007/relationships/diagramDrawing" Target="../diagrams/drawing19.xml"/><Relationship Id="rId5" Type="http://schemas.openxmlformats.org/officeDocument/2006/relationships/diagramColors" Target="../diagrams/colors14.xml"/><Relationship Id="rId15" Type="http://schemas.openxmlformats.org/officeDocument/2006/relationships/diagramColors" Target="../diagrams/colors16.xml"/><Relationship Id="rId23" Type="http://schemas.openxmlformats.org/officeDocument/2006/relationships/diagramLayout" Target="../diagrams/layout18.xml"/><Relationship Id="rId28" Type="http://schemas.openxmlformats.org/officeDocument/2006/relationships/diagramData" Target="../diagrams/data19.xml"/><Relationship Id="rId10" Type="http://schemas.openxmlformats.org/officeDocument/2006/relationships/diagramColors" Target="../diagrams/colors15.xml"/><Relationship Id="rId19" Type="http://schemas.openxmlformats.org/officeDocument/2006/relationships/diagramQuickStyle" Target="../diagrams/quickStyle17.xml"/><Relationship Id="rId31" Type="http://schemas.openxmlformats.org/officeDocument/2006/relationships/diagramColors" Target="../diagrams/colors19.xml"/><Relationship Id="rId4" Type="http://schemas.openxmlformats.org/officeDocument/2006/relationships/diagramQuickStyle" Target="../diagrams/quickStyle14.xml"/><Relationship Id="rId9" Type="http://schemas.openxmlformats.org/officeDocument/2006/relationships/diagramQuickStyle" Target="../diagrams/quickStyle15.xml"/><Relationship Id="rId14" Type="http://schemas.openxmlformats.org/officeDocument/2006/relationships/diagramQuickStyle" Target="../diagrams/quickStyle16.xml"/><Relationship Id="rId22" Type="http://schemas.openxmlformats.org/officeDocument/2006/relationships/diagramData" Target="../diagrams/data18.xml"/><Relationship Id="rId27" Type="http://schemas.openxmlformats.org/officeDocument/2006/relationships/image" Target="../media/image34.png"/><Relationship Id="rId30" Type="http://schemas.openxmlformats.org/officeDocument/2006/relationships/diagramQuickStyle" Target="../diagrams/quickStyle19.xml"/><Relationship Id="rId8" Type="http://schemas.openxmlformats.org/officeDocument/2006/relationships/diagramLayout" Target="../diagrams/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21.xml"/><Relationship Id="rId13" Type="http://schemas.openxmlformats.org/officeDocument/2006/relationships/image" Target="../media/image1.png"/><Relationship Id="rId3" Type="http://schemas.openxmlformats.org/officeDocument/2006/relationships/diagramLayout" Target="../diagrams/layout20.xml"/><Relationship Id="rId7" Type="http://schemas.openxmlformats.org/officeDocument/2006/relationships/diagramData" Target="../diagrams/data21.xml"/><Relationship Id="rId12" Type="http://schemas.openxmlformats.org/officeDocument/2006/relationships/image" Target="../media/image36.jpe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11" Type="http://schemas.microsoft.com/office/2007/relationships/diagramDrawing" Target="../diagrams/drawing21.xml"/><Relationship Id="rId5" Type="http://schemas.openxmlformats.org/officeDocument/2006/relationships/diagramColors" Target="../diagrams/colors20.xml"/><Relationship Id="rId10" Type="http://schemas.openxmlformats.org/officeDocument/2006/relationships/diagramColors" Target="../diagrams/colors21.xml"/><Relationship Id="rId4" Type="http://schemas.openxmlformats.org/officeDocument/2006/relationships/diagramQuickStyle" Target="../diagrams/quickStyle20.xml"/><Relationship Id="rId9" Type="http://schemas.openxmlformats.org/officeDocument/2006/relationships/diagramQuickStyle" Target="../diagrams/quickStyle21.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38.png"/><Relationship Id="rId7" Type="http://schemas.openxmlformats.org/officeDocument/2006/relationships/diagramQuickStyle" Target="../diagrams/quickStyle22.xml"/><Relationship Id="rId2" Type="http://schemas.openxmlformats.org/officeDocument/2006/relationships/image" Target="../media/image37.jpeg"/><Relationship Id="rId1" Type="http://schemas.openxmlformats.org/officeDocument/2006/relationships/slideLayout" Target="../slideLayouts/slideLayout12.xml"/><Relationship Id="rId6" Type="http://schemas.openxmlformats.org/officeDocument/2006/relationships/diagramLayout" Target="../diagrams/layout22.xml"/><Relationship Id="rId5" Type="http://schemas.openxmlformats.org/officeDocument/2006/relationships/diagramData" Target="../diagrams/data22.xml"/><Relationship Id="rId10" Type="http://schemas.openxmlformats.org/officeDocument/2006/relationships/image" Target="../media/image1.png"/><Relationship Id="rId4" Type="http://schemas.openxmlformats.org/officeDocument/2006/relationships/image" Target="../media/image39.png"/><Relationship Id="rId9" Type="http://schemas.microsoft.com/office/2007/relationships/diagramDrawing" Target="../diagrams/drawing22.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image" Target="../media/image41.png"/><Relationship Id="rId7" Type="http://schemas.openxmlformats.org/officeDocument/2006/relationships/diagramQuickStyle" Target="../diagrams/quickStyle23.xm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diagramLayout" Target="../diagrams/layout23.xml"/><Relationship Id="rId5" Type="http://schemas.openxmlformats.org/officeDocument/2006/relationships/diagramData" Target="../diagrams/data23.xml"/><Relationship Id="rId10" Type="http://schemas.openxmlformats.org/officeDocument/2006/relationships/image" Target="../media/image1.png"/><Relationship Id="rId4" Type="http://schemas.openxmlformats.org/officeDocument/2006/relationships/image" Target="../media/image42.jpeg"/><Relationship Id="rId9" Type="http://schemas.microsoft.com/office/2007/relationships/diagramDrawing" Target="../diagrams/drawing23.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5.xml"/><Relationship Id="rId13" Type="http://schemas.openxmlformats.org/officeDocument/2006/relationships/image" Target="../media/image1.png"/><Relationship Id="rId3" Type="http://schemas.openxmlformats.org/officeDocument/2006/relationships/diagramData" Target="../diagrams/data24.xml"/><Relationship Id="rId7" Type="http://schemas.microsoft.com/office/2007/relationships/diagramDrawing" Target="../diagrams/drawing24.xml"/><Relationship Id="rId12" Type="http://schemas.microsoft.com/office/2007/relationships/diagramDrawing" Target="../diagrams/drawing25.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Colors" Target="../diagrams/colors24.xml"/><Relationship Id="rId11" Type="http://schemas.openxmlformats.org/officeDocument/2006/relationships/diagramColors" Target="../diagrams/colors25.xml"/><Relationship Id="rId5" Type="http://schemas.openxmlformats.org/officeDocument/2006/relationships/diagramQuickStyle" Target="../diagrams/quickStyle24.xml"/><Relationship Id="rId10" Type="http://schemas.openxmlformats.org/officeDocument/2006/relationships/diagramQuickStyle" Target="../diagrams/quickStyle25.xml"/><Relationship Id="rId4" Type="http://schemas.openxmlformats.org/officeDocument/2006/relationships/diagramLayout" Target="../diagrams/layout24.xml"/><Relationship Id="rId9" Type="http://schemas.openxmlformats.org/officeDocument/2006/relationships/diagramLayout" Target="../diagrams/layout25.xml"/></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27.xml"/><Relationship Id="rId13" Type="http://schemas.openxmlformats.org/officeDocument/2006/relationships/image" Target="../media/image1.png"/><Relationship Id="rId3" Type="http://schemas.openxmlformats.org/officeDocument/2006/relationships/diagramLayout" Target="../diagrams/layout26.xml"/><Relationship Id="rId7" Type="http://schemas.openxmlformats.org/officeDocument/2006/relationships/image" Target="../media/image44.jpeg"/><Relationship Id="rId12" Type="http://schemas.microsoft.com/office/2007/relationships/diagramDrawing" Target="../diagrams/drawing27.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11" Type="http://schemas.openxmlformats.org/officeDocument/2006/relationships/diagramColors" Target="../diagrams/colors27.xml"/><Relationship Id="rId5" Type="http://schemas.openxmlformats.org/officeDocument/2006/relationships/diagramColors" Target="../diagrams/colors26.xml"/><Relationship Id="rId10" Type="http://schemas.openxmlformats.org/officeDocument/2006/relationships/diagramQuickStyle" Target="../diagrams/quickStyle27.xml"/><Relationship Id="rId4" Type="http://schemas.openxmlformats.org/officeDocument/2006/relationships/diagramQuickStyle" Target="../diagrams/quickStyle26.xml"/><Relationship Id="rId9" Type="http://schemas.openxmlformats.org/officeDocument/2006/relationships/diagramLayout" Target="../diagrams/layout27.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29.xml"/><Relationship Id="rId13" Type="http://schemas.openxmlformats.org/officeDocument/2006/relationships/image" Target="../media/image1.png"/><Relationship Id="rId3" Type="http://schemas.openxmlformats.org/officeDocument/2006/relationships/diagramLayout" Target="../diagrams/layout28.xml"/><Relationship Id="rId7" Type="http://schemas.openxmlformats.org/officeDocument/2006/relationships/image" Target="../media/image45.png"/><Relationship Id="rId12" Type="http://schemas.microsoft.com/office/2007/relationships/diagramDrawing" Target="../diagrams/drawing29.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11" Type="http://schemas.openxmlformats.org/officeDocument/2006/relationships/diagramColors" Target="../diagrams/colors29.xml"/><Relationship Id="rId5" Type="http://schemas.openxmlformats.org/officeDocument/2006/relationships/diagramColors" Target="../diagrams/colors28.xml"/><Relationship Id="rId10" Type="http://schemas.openxmlformats.org/officeDocument/2006/relationships/diagramQuickStyle" Target="../diagrams/quickStyle29.xml"/><Relationship Id="rId4" Type="http://schemas.openxmlformats.org/officeDocument/2006/relationships/diagramQuickStyle" Target="../diagrams/quickStyle28.xml"/><Relationship Id="rId9" Type="http://schemas.openxmlformats.org/officeDocument/2006/relationships/diagramLayout" Target="../diagrams/layout29.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1.png"/><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49.jpe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6.xml"/><Relationship Id="rId7" Type="http://schemas.openxmlformats.org/officeDocument/2006/relationships/image" Target="../media/image5.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C82C9CE-34CD-1F9C-183F-7B5F98CA4182}"/>
              </a:ext>
            </a:extLst>
          </p:cNvPr>
          <p:cNvSpPr txBox="1">
            <a:spLocks noGrp="1"/>
          </p:cNvSpPr>
          <p:nvPr>
            <p:ph type="title"/>
          </p:nvPr>
        </p:nvSpPr>
        <p:spPr>
          <a:xfrm>
            <a:off x="5755341" y="1398492"/>
            <a:ext cx="5785464" cy="1914861"/>
          </a:xfrm>
        </p:spPr>
        <p:txBody>
          <a:bodyPr/>
          <a:lstStyle/>
          <a:p>
            <a:pPr algn="ctr"/>
            <a:r>
              <a:rPr lang="es-EC" sz="3200" b="1" dirty="0" smtClean="0">
                <a:solidFill>
                  <a:srgbClr val="FF0000"/>
                </a:solidFill>
                <a:latin typeface="Berlin Sans FB Demi" panose="020E0802020502020306" pitchFamily="34" charset="0"/>
                <a:ea typeface="Calibri" panose="020F0502020204030204" pitchFamily="34" charset="0"/>
                <a:cs typeface="Times New Roman" panose="02020603050405020304" pitchFamily="18" charset="0"/>
              </a:rPr>
              <a:t>Taller </a:t>
            </a:r>
            <a:r>
              <a:rPr lang="es-EC" sz="3200" b="1" dirty="0" smtClean="0">
                <a:solidFill>
                  <a:srgbClr val="FF0000"/>
                </a:solidFill>
                <a:latin typeface="Berlin Sans FB Demi" panose="020E0802020502020306" pitchFamily="34" charset="0"/>
                <a:ea typeface="Calibri" panose="020F0502020204030204" pitchFamily="34" charset="0"/>
                <a:cs typeface="Times New Roman" panose="02020603050405020304" pitchFamily="18" charset="0"/>
              </a:rPr>
              <a:t>PRIMEROS AUXILIOS</a:t>
            </a:r>
            <a:r>
              <a:rPr lang="es-EC" sz="3200" b="1" dirty="0" smtClean="0">
                <a:solidFill>
                  <a:srgbClr val="FF0000"/>
                </a:solidFill>
                <a:latin typeface="Berlin Sans FB Demi" panose="020E0802020502020306" pitchFamily="34" charset="0"/>
                <a:ea typeface="Calibri" panose="020F0502020204030204" pitchFamily="34" charset="0"/>
                <a:cs typeface="Times New Roman" panose="02020603050405020304" pitchFamily="18" charset="0"/>
              </a:rPr>
              <a:t/>
            </a:r>
            <a:br>
              <a:rPr lang="es-EC" sz="3200" b="1" dirty="0" smtClean="0">
                <a:solidFill>
                  <a:srgbClr val="FF0000"/>
                </a:solidFill>
                <a:latin typeface="Berlin Sans FB Demi" panose="020E0802020502020306" pitchFamily="34" charset="0"/>
                <a:ea typeface="Calibri" panose="020F0502020204030204" pitchFamily="34" charset="0"/>
                <a:cs typeface="Times New Roman" panose="02020603050405020304" pitchFamily="18" charset="0"/>
              </a:rPr>
            </a:br>
            <a:r>
              <a:rPr lang="es-EC" sz="3200" b="1" dirty="0" smtClean="0">
                <a:solidFill>
                  <a:srgbClr val="FF0000"/>
                </a:solidFill>
                <a:latin typeface="Berlin Sans FB Demi" panose="020E0802020502020306" pitchFamily="34" charset="0"/>
                <a:ea typeface="Calibri" panose="020F0502020204030204" pitchFamily="34" charset="0"/>
                <a:cs typeface="Times New Roman" panose="02020603050405020304" pitchFamily="18" charset="0"/>
              </a:rPr>
              <a:t> </a:t>
            </a:r>
            <a:r>
              <a:rPr lang="es-MX" sz="3200" dirty="0"/>
              <a:t/>
            </a:r>
            <a:br>
              <a:rPr lang="es-MX" sz="3200" dirty="0"/>
            </a:br>
            <a:r>
              <a:rPr lang="es-MX" sz="3200" b="1" dirty="0">
                <a:solidFill>
                  <a:schemeClr val="accent4"/>
                </a:solidFill>
              </a:rPr>
              <a:t>Centro de Capacitación Continua PRAXIS</a:t>
            </a:r>
          </a:p>
        </p:txBody>
      </p:sp>
      <p:pic>
        <p:nvPicPr>
          <p:cNvPr id="3" name="Picture 1" descr="Logo-Praxis.png">
            <a:extLst>
              <a:ext uri="{FF2B5EF4-FFF2-40B4-BE49-F238E27FC236}">
                <a16:creationId xmlns="" xmlns:a16="http://schemas.microsoft.com/office/drawing/2014/main" id="{288F1D66-99B5-B0BF-A635-0589E83B1658}"/>
              </a:ext>
            </a:extLst>
          </p:cNvPr>
          <p:cNvPicPr>
            <a:picLocks noChangeAspect="1"/>
          </p:cNvPicPr>
          <p:nvPr/>
        </p:nvPicPr>
        <p:blipFill>
          <a:blip r:embed="rId3"/>
          <a:stretch>
            <a:fillRect/>
          </a:stretch>
        </p:blipFill>
        <p:spPr>
          <a:xfrm>
            <a:off x="3057060" y="1143001"/>
            <a:ext cx="2796988" cy="2796988"/>
          </a:xfrm>
          <a:prstGeom prst="rect">
            <a:avLst/>
          </a:prstGeom>
          <a:noFill/>
          <a:ln cap="flat">
            <a:noFill/>
          </a:ln>
        </p:spPr>
      </p:pic>
      <p:sp>
        <p:nvSpPr>
          <p:cNvPr id="4" name="Rectángulo 3"/>
          <p:cNvSpPr/>
          <p:nvPr/>
        </p:nvSpPr>
        <p:spPr>
          <a:xfrm>
            <a:off x="7203742" y="6310263"/>
            <a:ext cx="4803879" cy="369332"/>
          </a:xfrm>
          <a:prstGeom prst="rect">
            <a:avLst/>
          </a:prstGeom>
        </p:spPr>
        <p:txBody>
          <a:bodyPr wrap="none">
            <a:spAutoFit/>
          </a:bodyPr>
          <a:lstStyle/>
          <a:p>
            <a:pPr marL="1005840" algn="ctr">
              <a:spcBef>
                <a:spcPts val="315"/>
              </a:spcBef>
            </a:pPr>
            <a:r>
              <a:rPr lang="es-EC" b="1" spc="-5" dirty="0">
                <a:solidFill>
                  <a:srgbClr val="622422"/>
                </a:solidFill>
                <a:latin typeface="Georgia"/>
                <a:cs typeface="Georgia"/>
              </a:rPr>
              <a:t>Lic. María José Espinoza Msc. </a:t>
            </a:r>
            <a:endParaRPr lang="es-EC" dirty="0">
              <a:latin typeface="Georgia"/>
              <a:cs typeface="Georgia"/>
            </a:endParaRPr>
          </a:p>
        </p:txBody>
      </p:sp>
      <p:pic>
        <p:nvPicPr>
          <p:cNvPr id="5" name="object 986"/>
          <p:cNvPicPr/>
          <p:nvPr/>
        </p:nvPicPr>
        <p:blipFill>
          <a:blip r:embed="rId4" cstate="print"/>
          <a:stretch>
            <a:fillRect/>
          </a:stretch>
        </p:blipFill>
        <p:spPr>
          <a:xfrm>
            <a:off x="3299465" y="4061012"/>
            <a:ext cx="2747228" cy="2408349"/>
          </a:xfrm>
          <a:prstGeom prst="rect">
            <a:avLst/>
          </a:prstGeom>
        </p:spPr>
      </p:pic>
    </p:spTree>
    <p:extLst>
      <p:ext uri="{BB962C8B-B14F-4D97-AF65-F5344CB8AC3E}">
        <p14:creationId xmlns:p14="http://schemas.microsoft.com/office/powerpoint/2010/main" val="1694516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
        <p:nvSpPr>
          <p:cNvPr id="2" name="Rectángulo 1"/>
          <p:cNvSpPr/>
          <p:nvPr/>
        </p:nvSpPr>
        <p:spPr>
          <a:xfrm>
            <a:off x="188259" y="439288"/>
            <a:ext cx="4988859" cy="6217087"/>
          </a:xfrm>
          <a:prstGeom prst="rect">
            <a:avLst/>
          </a:prstGeom>
        </p:spPr>
        <p:txBody>
          <a:bodyPr wrap="square">
            <a:spAutoFit/>
          </a:bodyPr>
          <a:lstStyle/>
          <a:p>
            <a:pPr algn="ctr"/>
            <a:r>
              <a:rPr lang="es-EC" sz="2400" b="1" dirty="0" smtClean="0">
                <a:solidFill>
                  <a:srgbClr val="FF0000"/>
                </a:solidFill>
                <a:latin typeface="Calibri" panose="020F0502020204030204" pitchFamily="34" charset="0"/>
              </a:rPr>
              <a:t>BIOSEGURIDAD</a:t>
            </a:r>
          </a:p>
          <a:p>
            <a:pPr algn="just"/>
            <a:r>
              <a:rPr lang="es-EC" sz="2200" dirty="0" smtClean="0">
                <a:latin typeface="Calibri" panose="020F0502020204030204" pitchFamily="34" charset="0"/>
              </a:rPr>
              <a:t>Aplicar normas de bioseguridad a través de medidas de higiene y la utilización correcta de los equipos que evitarán el contagio de enfermedades.</a:t>
            </a:r>
          </a:p>
          <a:p>
            <a:pPr algn="just"/>
            <a:endParaRPr lang="es-EC" sz="2200" dirty="0" smtClean="0">
              <a:latin typeface="Calibri" panose="020F0502020204030204" pitchFamily="34" charset="0"/>
            </a:endParaRPr>
          </a:p>
          <a:p>
            <a:pPr algn="just"/>
            <a:r>
              <a:rPr lang="es-EC" sz="2200" b="1" dirty="0" smtClean="0">
                <a:latin typeface="Calibri" panose="020F0502020204030204" pitchFamily="34" charset="0"/>
              </a:rPr>
              <a:t>Guantes desechables: </a:t>
            </a:r>
            <a:r>
              <a:rPr lang="es-EC" sz="2200" dirty="0" smtClean="0">
                <a:latin typeface="Calibri" panose="020F0502020204030204" pitchFamily="34" charset="0"/>
              </a:rPr>
              <a:t>Son de un solo uso y deben ser reemplazados cuando; se termine la atención a la persona afectada, después de entrar en contacto con fluidos SANGUÍNEOS, secreciones, mucosas o piel lesionada o cuando estos se hayan roto o perforado.</a:t>
            </a:r>
          </a:p>
          <a:p>
            <a:pPr algn="just"/>
            <a:r>
              <a:rPr lang="es-EC" sz="2200" dirty="0" smtClean="0">
                <a:latin typeface="Calibri" panose="020F0502020204030204" pitchFamily="34" charset="0"/>
              </a:rPr>
              <a:t>El uso de guantes no sustituye el lavado de manos.</a:t>
            </a:r>
          </a:p>
          <a:p>
            <a:pPr algn="just"/>
            <a:r>
              <a:rPr lang="es-EC" sz="2200" dirty="0" smtClean="0">
                <a:latin typeface="Calibri" panose="020F0502020204030204" pitchFamily="34" charset="0"/>
              </a:rPr>
              <a:t>Se debe retirar las joyas de los dedos antes de colocarse los guantes para evitar el desgarre.</a:t>
            </a:r>
            <a:endParaRPr lang="es-EC" sz="2200" dirty="0">
              <a:latin typeface="Calibri" panose="020F0502020204030204" pitchFamily="34" charset="0"/>
            </a:endParaRPr>
          </a:p>
        </p:txBody>
      </p:sp>
      <p:pic>
        <p:nvPicPr>
          <p:cNvPr id="3" name="Imagen 2"/>
          <p:cNvPicPr>
            <a:picLocks noChangeAspect="1"/>
          </p:cNvPicPr>
          <p:nvPr/>
        </p:nvPicPr>
        <p:blipFill>
          <a:blip r:embed="rId2"/>
          <a:stretch>
            <a:fillRect/>
          </a:stretch>
        </p:blipFill>
        <p:spPr>
          <a:xfrm>
            <a:off x="5432612" y="642058"/>
            <a:ext cx="6759388" cy="5516696"/>
          </a:xfrm>
          <a:prstGeom prst="rect">
            <a:avLst/>
          </a:prstGeom>
        </p:spPr>
      </p:pic>
      <p:pic>
        <p:nvPicPr>
          <p:cNvPr id="4"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2"/>
          <a:stretch>
            <a:fillRect/>
          </a:stretch>
        </p:blipFill>
        <p:spPr>
          <a:xfrm>
            <a:off x="10363200" y="0"/>
            <a:ext cx="1828800" cy="1828800"/>
          </a:xfrm>
          <a:prstGeom prst="rect">
            <a:avLst/>
          </a:prstGeom>
          <a:noFill/>
          <a:ln cap="flat">
            <a:noFill/>
          </a:ln>
        </p:spPr>
      </p:pic>
      <p:sp>
        <p:nvSpPr>
          <p:cNvPr id="2" name="Rectángulo 1"/>
          <p:cNvSpPr/>
          <p:nvPr/>
        </p:nvSpPr>
        <p:spPr>
          <a:xfrm>
            <a:off x="708210" y="242971"/>
            <a:ext cx="10789025" cy="3785652"/>
          </a:xfrm>
          <a:prstGeom prst="rect">
            <a:avLst/>
          </a:prstGeom>
        </p:spPr>
        <p:txBody>
          <a:bodyPr wrap="square">
            <a:spAutoFit/>
          </a:bodyPr>
          <a:lstStyle/>
          <a:p>
            <a:pPr algn="ctr"/>
            <a:r>
              <a:rPr lang="es-EC" sz="4000" b="1" dirty="0" smtClean="0">
                <a:solidFill>
                  <a:srgbClr val="FF0000"/>
                </a:solidFill>
                <a:latin typeface="Calibri" panose="020F0502020204030204" pitchFamily="34" charset="0"/>
              </a:rPr>
              <a:t>DEFINICIÓN PRIMEROS AUXILIOS</a:t>
            </a:r>
          </a:p>
          <a:p>
            <a:pPr algn="just"/>
            <a:r>
              <a:rPr lang="es-EC" sz="4000" dirty="0" smtClean="0">
                <a:latin typeface="Calibri" panose="020F0502020204030204" pitchFamily="34" charset="0"/>
              </a:rPr>
              <a:t>Entendemos por primeros auxilios los  cuidados </a:t>
            </a:r>
            <a:r>
              <a:rPr lang="es-EC" sz="4000" b="1" dirty="0" smtClean="0">
                <a:latin typeface="Calibri" panose="020F0502020204030204" pitchFamily="34" charset="0"/>
              </a:rPr>
              <a:t>inmediatos, adecuados y  temporales</a:t>
            </a:r>
            <a:r>
              <a:rPr lang="es-EC" sz="4000" dirty="0" smtClean="0">
                <a:latin typeface="Calibri" panose="020F0502020204030204" pitchFamily="34" charset="0"/>
              </a:rPr>
              <a:t> prestados a las personas  accidentadas o con enfermedad, antes  de ser atendidos por un profesional o en un  centro asistencial.</a:t>
            </a:r>
            <a:endParaRPr lang="es-EC" sz="4000" dirty="0">
              <a:latin typeface="Calibri" panose="020F0502020204030204" pitchFamily="34" charset="0"/>
            </a:endParaRPr>
          </a:p>
        </p:txBody>
      </p:sp>
      <p:pic>
        <p:nvPicPr>
          <p:cNvPr id="3" name="Imagen 2"/>
          <p:cNvPicPr>
            <a:picLocks noChangeAspect="1"/>
          </p:cNvPicPr>
          <p:nvPr/>
        </p:nvPicPr>
        <p:blipFill>
          <a:blip r:embed="rId3"/>
          <a:stretch>
            <a:fillRect/>
          </a:stretch>
        </p:blipFill>
        <p:spPr>
          <a:xfrm>
            <a:off x="5271247" y="3628436"/>
            <a:ext cx="3585882" cy="3229564"/>
          </a:xfrm>
          <a:prstGeom prst="rect">
            <a:avLst/>
          </a:prstGeom>
        </p:spPr>
      </p:pic>
      <p:grpSp>
        <p:nvGrpSpPr>
          <p:cNvPr id="5"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39789" y="1785325"/>
            <a:ext cx="7605396" cy="5072675"/>
          </a:xfrm>
          <a:prstGeom prst="rect">
            <a:avLst/>
          </a:prstGeom>
        </p:spPr>
      </p:pic>
      <p:sp>
        <p:nvSpPr>
          <p:cNvPr id="3" name="Rectángulo 2"/>
          <p:cNvSpPr/>
          <p:nvPr/>
        </p:nvSpPr>
        <p:spPr>
          <a:xfrm>
            <a:off x="1918446" y="344479"/>
            <a:ext cx="8355106" cy="1281505"/>
          </a:xfrm>
          <a:prstGeom prst="rect">
            <a:avLst/>
          </a:prstGeom>
        </p:spPr>
        <p:txBody>
          <a:bodyPr wrap="square">
            <a:spAutoFit/>
          </a:bodyPr>
          <a:lstStyle/>
          <a:p>
            <a:pPr marL="12065" marR="5080" algn="ctr">
              <a:lnSpc>
                <a:spcPct val="92000"/>
              </a:lnSpc>
              <a:spcBef>
                <a:spcPts val="435"/>
              </a:spcBef>
            </a:pPr>
            <a:r>
              <a:rPr lang="es-EC" sz="2800" b="1" dirty="0" smtClean="0">
                <a:solidFill>
                  <a:schemeClr val="accent5"/>
                </a:solidFill>
                <a:latin typeface="Times New Roman" panose="02020603050405020304"/>
                <a:cs typeface="Times New Roman" panose="02020603050405020304"/>
              </a:rPr>
              <a:t>ANTES </a:t>
            </a:r>
            <a:r>
              <a:rPr lang="es-EC" sz="2800" b="1" spc="-5" dirty="0" smtClean="0">
                <a:solidFill>
                  <a:schemeClr val="accent5"/>
                </a:solidFill>
                <a:latin typeface="Times New Roman" panose="02020603050405020304"/>
                <a:cs typeface="Times New Roman" panose="02020603050405020304"/>
              </a:rPr>
              <a:t>DE</a:t>
            </a:r>
            <a:r>
              <a:rPr lang="es-EC" sz="2800" b="1" dirty="0" smtClean="0">
                <a:solidFill>
                  <a:schemeClr val="accent5"/>
                </a:solidFill>
                <a:latin typeface="Times New Roman" panose="02020603050405020304"/>
                <a:cs typeface="Times New Roman" panose="02020603050405020304"/>
              </a:rPr>
              <a:t> </a:t>
            </a:r>
            <a:r>
              <a:rPr lang="es-EC" sz="2800" b="1" spc="-5" dirty="0" smtClean="0">
                <a:solidFill>
                  <a:schemeClr val="accent5"/>
                </a:solidFill>
                <a:latin typeface="Times New Roman" panose="02020603050405020304"/>
                <a:cs typeface="Times New Roman" panose="02020603050405020304"/>
              </a:rPr>
              <a:t>APLICAR</a:t>
            </a:r>
            <a:r>
              <a:rPr lang="es-EC" sz="2800" b="1" spc="5" dirty="0" smtClean="0">
                <a:solidFill>
                  <a:schemeClr val="accent5"/>
                </a:solidFill>
                <a:latin typeface="Times New Roman" panose="02020603050405020304"/>
                <a:cs typeface="Times New Roman" panose="02020603050405020304"/>
              </a:rPr>
              <a:t> </a:t>
            </a:r>
            <a:r>
              <a:rPr lang="es-EC" sz="2800" b="1" spc="-5" dirty="0" smtClean="0">
                <a:solidFill>
                  <a:schemeClr val="accent5"/>
                </a:solidFill>
                <a:latin typeface="Times New Roman" panose="02020603050405020304"/>
                <a:cs typeface="Times New Roman" panose="02020603050405020304"/>
              </a:rPr>
              <a:t>LOS </a:t>
            </a:r>
            <a:r>
              <a:rPr lang="es-EC" sz="2800" b="1" dirty="0" smtClean="0">
                <a:solidFill>
                  <a:schemeClr val="accent5"/>
                </a:solidFill>
                <a:latin typeface="Times New Roman" panose="02020603050405020304"/>
                <a:cs typeface="Times New Roman" panose="02020603050405020304"/>
              </a:rPr>
              <a:t> </a:t>
            </a:r>
            <a:r>
              <a:rPr lang="es-EC" sz="2800" b="1" spc="-5" dirty="0" smtClean="0">
                <a:solidFill>
                  <a:schemeClr val="accent5"/>
                </a:solidFill>
                <a:latin typeface="Times New Roman" panose="02020603050405020304"/>
                <a:cs typeface="Times New Roman" panose="02020603050405020304"/>
              </a:rPr>
              <a:t>CONOCIMIENTOS</a:t>
            </a:r>
            <a:r>
              <a:rPr lang="es-EC" sz="2800" b="1" dirty="0" smtClean="0">
                <a:solidFill>
                  <a:schemeClr val="accent5"/>
                </a:solidFill>
                <a:latin typeface="Times New Roman" panose="02020603050405020304"/>
                <a:cs typeface="Times New Roman" panose="02020603050405020304"/>
              </a:rPr>
              <a:t> </a:t>
            </a:r>
            <a:r>
              <a:rPr lang="es-EC" sz="2800" b="1" spc="-5" dirty="0" smtClean="0">
                <a:solidFill>
                  <a:schemeClr val="accent5"/>
                </a:solidFill>
                <a:latin typeface="Times New Roman" panose="02020603050405020304"/>
                <a:cs typeface="Times New Roman" panose="02020603050405020304"/>
              </a:rPr>
              <a:t>HAY QUE</a:t>
            </a:r>
            <a:r>
              <a:rPr lang="es-EC" sz="2800" b="1" dirty="0" smtClean="0">
                <a:solidFill>
                  <a:schemeClr val="accent5"/>
                </a:solidFill>
                <a:latin typeface="Times New Roman" panose="02020603050405020304"/>
                <a:cs typeface="Times New Roman" panose="02020603050405020304"/>
              </a:rPr>
              <a:t> </a:t>
            </a:r>
            <a:r>
              <a:rPr lang="es-EC" sz="2800" b="1" spc="-5" dirty="0" smtClean="0">
                <a:solidFill>
                  <a:schemeClr val="accent5"/>
                </a:solidFill>
                <a:latin typeface="Times New Roman" panose="02020603050405020304"/>
                <a:cs typeface="Times New Roman" panose="02020603050405020304"/>
              </a:rPr>
              <a:t>VALORAR </a:t>
            </a:r>
            <a:r>
              <a:rPr lang="es-EC" sz="2800" b="1" spc="-885" dirty="0" smtClean="0">
                <a:solidFill>
                  <a:schemeClr val="accent5"/>
                </a:solidFill>
                <a:latin typeface="Times New Roman" panose="02020603050405020304"/>
                <a:cs typeface="Times New Roman" panose="02020603050405020304"/>
              </a:rPr>
              <a:t> </a:t>
            </a:r>
            <a:r>
              <a:rPr lang="es-EC" sz="2800" b="1" dirty="0" smtClean="0">
                <a:solidFill>
                  <a:schemeClr val="accent5"/>
                </a:solidFill>
                <a:latin typeface="Times New Roman" panose="02020603050405020304"/>
                <a:cs typeface="Times New Roman" panose="02020603050405020304"/>
              </a:rPr>
              <a:t>LA </a:t>
            </a:r>
            <a:r>
              <a:rPr lang="es-EC" sz="2800" b="1" spc="-5" dirty="0" smtClean="0">
                <a:solidFill>
                  <a:schemeClr val="accent5"/>
                </a:solidFill>
                <a:latin typeface="Times New Roman" panose="02020603050405020304"/>
                <a:cs typeface="Times New Roman" panose="02020603050405020304"/>
              </a:rPr>
              <a:t>SITUACIÓN</a:t>
            </a:r>
            <a:r>
              <a:rPr lang="es-EC" sz="2800" b="1" spc="10" dirty="0" smtClean="0">
                <a:solidFill>
                  <a:schemeClr val="accent5"/>
                </a:solidFill>
                <a:latin typeface="Times New Roman" panose="02020603050405020304"/>
                <a:cs typeface="Times New Roman" panose="02020603050405020304"/>
              </a:rPr>
              <a:t> </a:t>
            </a:r>
            <a:r>
              <a:rPr lang="es-EC" sz="2800" b="1" spc="-5" dirty="0" smtClean="0">
                <a:solidFill>
                  <a:schemeClr val="accent5"/>
                </a:solidFill>
                <a:latin typeface="Times New Roman" panose="02020603050405020304"/>
                <a:cs typeface="Times New Roman" panose="02020603050405020304"/>
              </a:rPr>
              <a:t>CON</a:t>
            </a:r>
            <a:r>
              <a:rPr lang="es-EC" sz="2800" b="1" spc="-10" dirty="0" smtClean="0">
                <a:solidFill>
                  <a:schemeClr val="accent5"/>
                </a:solidFill>
                <a:latin typeface="Times New Roman" panose="02020603050405020304"/>
                <a:cs typeface="Times New Roman" panose="02020603050405020304"/>
              </a:rPr>
              <a:t> </a:t>
            </a:r>
            <a:r>
              <a:rPr lang="es-EC" sz="2800" b="1" dirty="0" smtClean="0">
                <a:solidFill>
                  <a:schemeClr val="accent5"/>
                </a:solidFill>
                <a:latin typeface="Times New Roman" panose="02020603050405020304"/>
                <a:cs typeface="Times New Roman" panose="02020603050405020304"/>
              </a:rPr>
              <a:t>CALMA</a:t>
            </a:r>
            <a:endParaRPr lang="es-EC" sz="2800" dirty="0">
              <a:solidFill>
                <a:schemeClr val="accent5"/>
              </a:solidFill>
              <a:latin typeface="Times New Roman" panose="02020603050405020304"/>
              <a:cs typeface="Times New Roman" panose="02020603050405020304"/>
            </a:endParaRPr>
          </a:p>
        </p:txBody>
      </p:sp>
      <p:pic>
        <p:nvPicPr>
          <p:cNvPr id="4"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grpSp>
        <p:nvGrpSpPr>
          <p:cNvPr id="5"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2"/>
          <a:stretch>
            <a:fillRect/>
          </a:stretch>
        </p:blipFill>
        <p:spPr>
          <a:xfrm>
            <a:off x="10363200" y="0"/>
            <a:ext cx="1828800" cy="1828800"/>
          </a:xfrm>
          <a:prstGeom prst="rect">
            <a:avLst/>
          </a:prstGeom>
          <a:noFill/>
          <a:ln cap="flat">
            <a:noFill/>
          </a:ln>
        </p:spPr>
      </p:pic>
      <p:sp>
        <p:nvSpPr>
          <p:cNvPr id="2" name="Rectángulo 1"/>
          <p:cNvSpPr/>
          <p:nvPr/>
        </p:nvSpPr>
        <p:spPr>
          <a:xfrm>
            <a:off x="457199" y="325014"/>
            <a:ext cx="11483789" cy="5539978"/>
          </a:xfrm>
          <a:prstGeom prst="rect">
            <a:avLst/>
          </a:prstGeom>
        </p:spPr>
        <p:txBody>
          <a:bodyPr wrap="square">
            <a:spAutoFit/>
          </a:bodyPr>
          <a:lstStyle/>
          <a:p>
            <a:pPr algn="ctr"/>
            <a:r>
              <a:rPr lang="es-EC" sz="3200" b="1" dirty="0" smtClean="0">
                <a:solidFill>
                  <a:srgbClr val="FF0000"/>
                </a:solidFill>
                <a:latin typeface="Calibri" panose="020F0502020204030204" pitchFamily="34" charset="0"/>
              </a:rPr>
              <a:t>PASOS PARA EL MANEJO DE UNA EMERGENCIA</a:t>
            </a:r>
          </a:p>
          <a:p>
            <a:endParaRPr lang="es-EC" dirty="0" smtClean="0">
              <a:latin typeface="Calibri" panose="020F0502020204030204" pitchFamily="34" charset="0"/>
            </a:endParaRPr>
          </a:p>
          <a:p>
            <a:r>
              <a:rPr lang="es-EC" sz="2400" dirty="0" smtClean="0">
                <a:latin typeface="Calibri" panose="020F0502020204030204" pitchFamily="34" charset="0"/>
              </a:rPr>
              <a:t>El </a:t>
            </a:r>
            <a:r>
              <a:rPr lang="es-EC" sz="2400" b="1" dirty="0" smtClean="0">
                <a:latin typeface="Calibri" panose="020F0502020204030204" pitchFamily="34" charset="0"/>
              </a:rPr>
              <a:t>P.A.S</a:t>
            </a:r>
            <a:r>
              <a:rPr lang="es-EC" sz="2400" dirty="0" smtClean="0">
                <a:latin typeface="Calibri" panose="020F0502020204030204" pitchFamily="34" charset="0"/>
              </a:rPr>
              <a:t>. contiene una serie de acciones destinadas a reducir al mínimo el riesgo de que se produzcan otras situaciones similares que agraven el pronóstico del evento. </a:t>
            </a:r>
          </a:p>
          <a:p>
            <a:endParaRPr lang="es-EC" sz="2400" dirty="0" smtClean="0">
              <a:latin typeface="Calibri" panose="020F0502020204030204" pitchFamily="34" charset="0"/>
            </a:endParaRPr>
          </a:p>
          <a:p>
            <a:r>
              <a:rPr lang="es-EC" sz="2400" dirty="0" smtClean="0">
                <a:latin typeface="Calibri" panose="020F0502020204030204" pitchFamily="34" charset="0"/>
              </a:rPr>
              <a:t>Hace referencia a los tres componentes de la atención básica de primeros auxilios: </a:t>
            </a:r>
            <a:r>
              <a:rPr lang="es-EC" sz="2400" b="1" dirty="0" smtClean="0">
                <a:latin typeface="Calibri" panose="020F0502020204030204" pitchFamily="34" charset="0"/>
              </a:rPr>
              <a:t>Proteger, Avisar y Socorrer.</a:t>
            </a:r>
          </a:p>
          <a:p>
            <a:endParaRPr lang="es-EC" sz="2400" b="1" dirty="0">
              <a:latin typeface="Calibri" panose="020F0502020204030204" pitchFamily="34" charset="0"/>
            </a:endParaRPr>
          </a:p>
          <a:p>
            <a:pPr algn="ctr"/>
            <a:endParaRPr lang="es-EC" sz="4000" b="1" dirty="0">
              <a:latin typeface="Calibri" panose="020F0502020204030204" pitchFamily="34" charset="0"/>
            </a:endParaRPr>
          </a:p>
          <a:p>
            <a:pPr algn="ctr"/>
            <a:r>
              <a:rPr lang="es-EC" sz="4000" b="1" dirty="0" smtClean="0">
                <a:latin typeface="Calibri" panose="020F0502020204030204" pitchFamily="34" charset="0"/>
              </a:rPr>
              <a:t>P: PROTEGER</a:t>
            </a:r>
          </a:p>
          <a:p>
            <a:pPr algn="ctr"/>
            <a:r>
              <a:rPr lang="es-EC" sz="4000" b="1" dirty="0" smtClean="0">
                <a:latin typeface="Calibri" panose="020F0502020204030204" pitchFamily="34" charset="0"/>
              </a:rPr>
              <a:t>A: AVISAR</a:t>
            </a:r>
          </a:p>
          <a:p>
            <a:pPr algn="ctr"/>
            <a:r>
              <a:rPr lang="es-EC" sz="4000" b="1" dirty="0" smtClean="0">
                <a:latin typeface="Calibri" panose="020F0502020204030204" pitchFamily="34" charset="0"/>
              </a:rPr>
              <a:t>S: SOCORRER</a:t>
            </a:r>
          </a:p>
        </p:txBody>
      </p:sp>
      <p:grpSp>
        <p:nvGrpSpPr>
          <p:cNvPr id="4"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5"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2"/>
          <a:stretch>
            <a:fillRect/>
          </a:stretch>
        </p:blipFill>
        <p:spPr>
          <a:xfrm>
            <a:off x="10363200" y="0"/>
            <a:ext cx="1828800" cy="1828800"/>
          </a:xfrm>
          <a:prstGeom prst="rect">
            <a:avLst/>
          </a:prstGeom>
          <a:noFill/>
          <a:ln cap="flat">
            <a:noFill/>
          </a:ln>
        </p:spPr>
      </p:pic>
      <p:grpSp>
        <p:nvGrpSpPr>
          <p:cNvPr id="5"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
        <p:nvSpPr>
          <p:cNvPr id="2" name="Rectángulo 1"/>
          <p:cNvSpPr/>
          <p:nvPr/>
        </p:nvSpPr>
        <p:spPr>
          <a:xfrm>
            <a:off x="806823" y="0"/>
            <a:ext cx="10461812" cy="1754326"/>
          </a:xfrm>
          <a:prstGeom prst="rect">
            <a:avLst/>
          </a:prstGeom>
        </p:spPr>
        <p:txBody>
          <a:bodyPr wrap="square">
            <a:spAutoFit/>
          </a:bodyPr>
          <a:lstStyle/>
          <a:p>
            <a:pPr algn="ctr"/>
            <a:r>
              <a:rPr lang="es-EC" sz="3600" b="1" dirty="0" smtClean="0">
                <a:solidFill>
                  <a:srgbClr val="FF0000"/>
                </a:solidFill>
                <a:latin typeface="Calibri" panose="020F0502020204030204" pitchFamily="34" charset="0"/>
              </a:rPr>
              <a:t>PROTEGER </a:t>
            </a:r>
          </a:p>
          <a:p>
            <a:pPr algn="ctr"/>
            <a:endParaRPr lang="es-EC" sz="2400" b="1" dirty="0" smtClean="0">
              <a:solidFill>
                <a:srgbClr val="FF0000"/>
              </a:solidFill>
              <a:latin typeface="Calibri" panose="020F0502020204030204" pitchFamily="34" charset="0"/>
            </a:endParaRPr>
          </a:p>
          <a:p>
            <a:pPr algn="just"/>
            <a:r>
              <a:rPr lang="es-EC" sz="2400" dirty="0">
                <a:latin typeface="Calibri" panose="020F0502020204030204" pitchFamily="34" charset="0"/>
              </a:rPr>
              <a:t>A</a:t>
            </a:r>
            <a:r>
              <a:rPr lang="es-EC" sz="2400" dirty="0" smtClean="0">
                <a:latin typeface="Calibri" panose="020F0502020204030204" pitchFamily="34" charset="0"/>
              </a:rPr>
              <a:t>ntes de actuar debemos tener la  total seguridad de  que tanto el  accidentado como  nosotros estamos  </a:t>
            </a:r>
            <a:r>
              <a:rPr lang="es-EC" sz="2400" b="1" u="sng" dirty="0" smtClean="0">
                <a:latin typeface="Calibri" panose="020F0502020204030204" pitchFamily="34" charset="0"/>
              </a:rPr>
              <a:t>FUERA DE PELIGRO</a:t>
            </a:r>
            <a:endParaRPr lang="es-EC" sz="2400" b="1" u="sng" dirty="0">
              <a:latin typeface="Calibri" panose="020F0502020204030204" pitchFamily="34" charset="0"/>
            </a:endParaRPr>
          </a:p>
        </p:txBody>
      </p:sp>
      <p:sp>
        <p:nvSpPr>
          <p:cNvPr id="3" name="Rectángulo 2"/>
          <p:cNvSpPr/>
          <p:nvPr/>
        </p:nvSpPr>
        <p:spPr>
          <a:xfrm>
            <a:off x="739588" y="1964353"/>
            <a:ext cx="10784541" cy="4524315"/>
          </a:xfrm>
          <a:prstGeom prst="rect">
            <a:avLst/>
          </a:prstGeom>
        </p:spPr>
        <p:txBody>
          <a:bodyPr wrap="square">
            <a:spAutoFit/>
          </a:bodyPr>
          <a:lstStyle/>
          <a:p>
            <a:pPr algn="ctr"/>
            <a:r>
              <a:rPr lang="es-EC" sz="2400" dirty="0" smtClean="0">
                <a:latin typeface="Calibri" panose="020F0502020204030204" pitchFamily="34" charset="0"/>
              </a:rPr>
              <a:t> </a:t>
            </a:r>
            <a:r>
              <a:rPr lang="es-EC" sz="2400" b="1" dirty="0" smtClean="0">
                <a:latin typeface="Calibri" panose="020F0502020204030204" pitchFamily="34" charset="0"/>
              </a:rPr>
              <a:t>INTERVENCIÓN EN LA ESCENA</a:t>
            </a:r>
          </a:p>
          <a:p>
            <a:pPr algn="just"/>
            <a:r>
              <a:rPr lang="es-EC" sz="2400" b="1" dirty="0" smtClean="0">
                <a:solidFill>
                  <a:srgbClr val="FF0000"/>
                </a:solidFill>
                <a:latin typeface="Calibri" panose="020F0502020204030204" pitchFamily="34" charset="0"/>
              </a:rPr>
              <a:t>SEGURIDAD </a:t>
            </a:r>
          </a:p>
          <a:p>
            <a:pPr algn="just"/>
            <a:r>
              <a:rPr lang="es-EC" sz="2400" dirty="0" smtClean="0">
                <a:latin typeface="Calibri" panose="020F0502020204030204" pitchFamily="34" charset="0"/>
              </a:rPr>
              <a:t>● ¿Es seguro el lugar?</a:t>
            </a:r>
          </a:p>
          <a:p>
            <a:pPr algn="just"/>
            <a:r>
              <a:rPr lang="es-EC" sz="2400" dirty="0" smtClean="0">
                <a:latin typeface="Calibri" panose="020F0502020204030204" pitchFamily="34" charset="0"/>
              </a:rPr>
              <a:t>Observe cables eléctricos, combustible, tráfico etc.</a:t>
            </a:r>
          </a:p>
          <a:p>
            <a:pPr algn="just"/>
            <a:r>
              <a:rPr lang="es-EC" sz="2400" b="1" dirty="0" smtClean="0">
                <a:solidFill>
                  <a:srgbClr val="FF0000"/>
                </a:solidFill>
                <a:latin typeface="Calibri" panose="020F0502020204030204" pitchFamily="34" charset="0"/>
              </a:rPr>
              <a:t>SITUACIÓN</a:t>
            </a:r>
          </a:p>
          <a:p>
            <a:pPr algn="just"/>
            <a:r>
              <a:rPr lang="es-EC" sz="2400" dirty="0" smtClean="0">
                <a:latin typeface="Calibri" panose="020F0502020204030204" pitchFamily="34" charset="0"/>
              </a:rPr>
              <a:t>● ¿Qué pasó?</a:t>
            </a:r>
          </a:p>
          <a:p>
            <a:pPr algn="just"/>
            <a:r>
              <a:rPr lang="es-EC" sz="2400" dirty="0" smtClean="0">
                <a:latin typeface="Calibri" panose="020F0502020204030204" pitchFamily="34" charset="0"/>
              </a:rPr>
              <a:t>Tipo de emergencia: choque, atropello, explosión, riña callejera, etc.</a:t>
            </a:r>
          </a:p>
          <a:p>
            <a:pPr algn="just"/>
            <a:r>
              <a:rPr lang="es-EC" sz="2400" dirty="0" smtClean="0">
                <a:latin typeface="Calibri" panose="020F0502020204030204" pitchFamily="34" charset="0"/>
              </a:rPr>
              <a:t>● ¿Cuántos heridos hay?</a:t>
            </a:r>
          </a:p>
          <a:p>
            <a:pPr algn="just"/>
            <a:r>
              <a:rPr lang="es-EC" sz="2400" dirty="0" smtClean="0">
                <a:latin typeface="Calibri" panose="020F0502020204030204" pitchFamily="34" charset="0"/>
              </a:rPr>
              <a:t>Observe la cantidad de personas afectadas.</a:t>
            </a:r>
          </a:p>
          <a:p>
            <a:pPr algn="just"/>
            <a:r>
              <a:rPr lang="es-EC" sz="2400" b="1" dirty="0" smtClean="0">
                <a:solidFill>
                  <a:srgbClr val="FF0000"/>
                </a:solidFill>
                <a:latin typeface="Calibri" panose="020F0502020204030204" pitchFamily="34" charset="0"/>
              </a:rPr>
              <a:t>RECURSOS</a:t>
            </a:r>
          </a:p>
          <a:p>
            <a:pPr algn="just"/>
            <a:r>
              <a:rPr lang="es-EC" sz="2400" dirty="0" smtClean="0">
                <a:latin typeface="Calibri" panose="020F0502020204030204" pitchFamily="34" charset="0"/>
              </a:rPr>
              <a:t>● ¿Necesito solicitar ayuda?</a:t>
            </a:r>
          </a:p>
          <a:p>
            <a:pPr algn="just"/>
            <a:r>
              <a:rPr lang="es-EC" sz="2400" dirty="0" smtClean="0">
                <a:latin typeface="Calibri" panose="020F0502020204030204" pitchFamily="34" charset="0"/>
              </a:rPr>
              <a:t>Solicite ambulancias, bomberos, policía, etc.</a:t>
            </a:r>
            <a:endParaRPr lang="es-EC" sz="24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
        <p:nvSpPr>
          <p:cNvPr id="2" name="Rectángulo 1"/>
          <p:cNvSpPr/>
          <p:nvPr/>
        </p:nvSpPr>
        <p:spPr>
          <a:xfrm>
            <a:off x="107576" y="0"/>
            <a:ext cx="7301753" cy="6863417"/>
          </a:xfrm>
          <a:prstGeom prst="rect">
            <a:avLst/>
          </a:prstGeom>
        </p:spPr>
        <p:txBody>
          <a:bodyPr wrap="square">
            <a:spAutoFit/>
          </a:bodyPr>
          <a:lstStyle/>
          <a:p>
            <a:pPr algn="ctr"/>
            <a:r>
              <a:rPr lang="es-EC" sz="3200" b="1" dirty="0" smtClean="0">
                <a:solidFill>
                  <a:srgbClr val="FF0000"/>
                </a:solidFill>
                <a:latin typeface="Calibri" panose="020F0502020204030204" pitchFamily="34" charset="0"/>
              </a:rPr>
              <a:t>AVISAR</a:t>
            </a:r>
          </a:p>
          <a:p>
            <a:pPr algn="ctr"/>
            <a:r>
              <a:rPr lang="es-EC" sz="2400" b="1" dirty="0" smtClean="0">
                <a:latin typeface="Calibri" panose="020F0502020204030204" pitchFamily="34" charset="0"/>
              </a:rPr>
              <a:t>AVISAREMOS A LOS SERVICIOS DE EMERGENCIA,  PARA PASAR A SOCORRER  MIENTRAS ESPERAMOS LA  AYUDA.</a:t>
            </a:r>
          </a:p>
          <a:p>
            <a:pPr algn="just"/>
            <a:r>
              <a:rPr lang="es-EC" sz="2400" dirty="0" smtClean="0">
                <a:latin typeface="Calibri" panose="020F0502020204030204" pitchFamily="34" charset="0"/>
              </a:rPr>
              <a:t>Mientras refiere información de la situación, debe mantener la calma y proporcionar datos reales. </a:t>
            </a:r>
          </a:p>
          <a:p>
            <a:pPr algn="just"/>
            <a:r>
              <a:rPr lang="es-EC" sz="2400" dirty="0" smtClean="0">
                <a:latin typeface="Calibri" panose="020F0502020204030204" pitchFamily="34" charset="0"/>
              </a:rPr>
              <a:t>El evaluador de la llamada le indicará las acciones que debe realizar hasta la llegada de las unidades de emergencia y le solicitará la siguiente información:</a:t>
            </a:r>
          </a:p>
          <a:p>
            <a:pPr algn="just"/>
            <a:endParaRPr lang="es-EC" sz="2400" dirty="0" smtClean="0">
              <a:latin typeface="Calibri" panose="020F0502020204030204" pitchFamily="34" charset="0"/>
            </a:endParaRPr>
          </a:p>
          <a:p>
            <a:pPr algn="just"/>
            <a:r>
              <a:rPr lang="es-EC" sz="2400" dirty="0" smtClean="0">
                <a:latin typeface="Calibri" panose="020F0502020204030204" pitchFamily="34" charset="0"/>
              </a:rPr>
              <a:t>● Tipo de emergencia (desmayo, choque, atropello, asalto, etc.).</a:t>
            </a:r>
          </a:p>
          <a:p>
            <a:pPr algn="just"/>
            <a:r>
              <a:rPr lang="es-EC" sz="2400" dirty="0" smtClean="0">
                <a:latin typeface="Calibri" panose="020F0502020204030204" pitchFamily="34" charset="0"/>
              </a:rPr>
              <a:t>● Lugar de la emergencia (calles y lugares de referencia)</a:t>
            </a:r>
          </a:p>
          <a:p>
            <a:pPr algn="just"/>
            <a:r>
              <a:rPr lang="es-EC" sz="2400" dirty="0" smtClean="0">
                <a:latin typeface="Calibri" panose="020F0502020204030204" pitchFamily="34" charset="0"/>
              </a:rPr>
              <a:t>● Número de personas afectadas y condición.</a:t>
            </a:r>
          </a:p>
          <a:p>
            <a:pPr algn="just"/>
            <a:r>
              <a:rPr lang="es-EC" sz="2400" dirty="0" smtClean="0">
                <a:latin typeface="Calibri" panose="020F0502020204030204" pitchFamily="34" charset="0"/>
              </a:rPr>
              <a:t>● Tiempo transcurrido desde que sucedió el evento.</a:t>
            </a:r>
          </a:p>
          <a:p>
            <a:pPr algn="just"/>
            <a:r>
              <a:rPr lang="es-EC" sz="2400" dirty="0" smtClean="0">
                <a:latin typeface="Calibri" panose="020F0502020204030204" pitchFamily="34" charset="0"/>
              </a:rPr>
              <a:t>● Nombre y apellido de quien realiza la llamada.</a:t>
            </a:r>
          </a:p>
          <a:p>
            <a:pPr algn="just"/>
            <a:r>
              <a:rPr lang="es-EC" sz="2400" dirty="0" smtClean="0">
                <a:latin typeface="Calibri" panose="020F0502020204030204" pitchFamily="34" charset="0"/>
              </a:rPr>
              <a:t>No finalice la llamada hasta que el Evaluador de llamada se lo diga.</a:t>
            </a:r>
            <a:endParaRPr lang="es-EC" sz="2400" dirty="0">
              <a:latin typeface="Calibri" panose="020F0502020204030204" pitchFamily="34" charset="0"/>
            </a:endParaRPr>
          </a:p>
        </p:txBody>
      </p:sp>
      <p:pic>
        <p:nvPicPr>
          <p:cNvPr id="3" name="Imagen 2"/>
          <p:cNvPicPr>
            <a:picLocks noChangeAspect="1"/>
          </p:cNvPicPr>
          <p:nvPr/>
        </p:nvPicPr>
        <p:blipFill>
          <a:blip r:embed="rId2"/>
          <a:stretch>
            <a:fillRect/>
          </a:stretch>
        </p:blipFill>
        <p:spPr>
          <a:xfrm>
            <a:off x="7772639" y="1688269"/>
            <a:ext cx="4419361" cy="3125777"/>
          </a:xfrm>
          <a:prstGeom prst="rect">
            <a:avLst/>
          </a:prstGeom>
        </p:spPr>
      </p:pic>
      <p:pic>
        <p:nvPicPr>
          <p:cNvPr id="4"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2"/>
          <a:stretch>
            <a:fillRect/>
          </a:stretch>
        </p:blipFill>
        <p:spPr>
          <a:xfrm>
            <a:off x="10363200" y="0"/>
            <a:ext cx="1828800" cy="1828800"/>
          </a:xfrm>
          <a:prstGeom prst="rect">
            <a:avLst/>
          </a:prstGeom>
          <a:noFill/>
          <a:ln cap="flat">
            <a:noFill/>
          </a:ln>
        </p:spPr>
      </p:pic>
      <p:grpSp>
        <p:nvGrpSpPr>
          <p:cNvPr id="5"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
        <p:nvSpPr>
          <p:cNvPr id="4" name="Rectángulo 3"/>
          <p:cNvSpPr/>
          <p:nvPr/>
        </p:nvSpPr>
        <p:spPr>
          <a:xfrm>
            <a:off x="560294" y="179249"/>
            <a:ext cx="11057965" cy="6678751"/>
          </a:xfrm>
          <a:prstGeom prst="rect">
            <a:avLst/>
          </a:prstGeom>
        </p:spPr>
        <p:txBody>
          <a:bodyPr wrap="square">
            <a:spAutoFit/>
          </a:bodyPr>
          <a:lstStyle/>
          <a:p>
            <a:pPr algn="ctr"/>
            <a:r>
              <a:rPr lang="es-EC" sz="3600" b="1" dirty="0" smtClean="0">
                <a:solidFill>
                  <a:srgbClr val="FF0000"/>
                </a:solidFill>
                <a:latin typeface="Calibri" panose="020F0502020204030204" pitchFamily="34" charset="0"/>
              </a:rPr>
              <a:t>SOCORRER</a:t>
            </a:r>
            <a:r>
              <a:rPr lang="es-EC" sz="2800" b="1" dirty="0" smtClean="0">
                <a:solidFill>
                  <a:srgbClr val="FF0000"/>
                </a:solidFill>
                <a:latin typeface="Calibri" panose="020F0502020204030204" pitchFamily="34" charset="0"/>
              </a:rPr>
              <a:t> </a:t>
            </a:r>
          </a:p>
          <a:p>
            <a:pPr algn="ctr"/>
            <a:endParaRPr lang="es-EC" sz="2800" b="1" dirty="0" smtClean="0">
              <a:solidFill>
                <a:srgbClr val="FF0000"/>
              </a:solidFill>
              <a:latin typeface="Calibri" panose="020F0502020204030204" pitchFamily="34" charset="0"/>
            </a:endParaRPr>
          </a:p>
          <a:p>
            <a:pPr algn="just"/>
            <a:r>
              <a:rPr lang="es-EC" sz="2800" dirty="0" smtClean="0">
                <a:latin typeface="Calibri" panose="020F0502020204030204" pitchFamily="34" charset="0"/>
              </a:rPr>
              <a:t>UNA VEZ HEMOS  PROTEGIDO Y AVISADO  ACTUAREMOS SOBRE EL  ACCIDENTADO  RECONOCIENDO SUS SIGNOS VITALES.</a:t>
            </a:r>
          </a:p>
          <a:p>
            <a:pPr algn="just"/>
            <a:endParaRPr lang="es-EC" sz="2800" dirty="0" smtClean="0">
              <a:latin typeface="Calibri" panose="020F0502020204030204" pitchFamily="34" charset="0"/>
            </a:endParaRPr>
          </a:p>
          <a:p>
            <a:pPr algn="ctr"/>
            <a:r>
              <a:rPr lang="es-EC" sz="2800" b="1" dirty="0" smtClean="0">
                <a:latin typeface="Calibri" panose="020F0502020204030204" pitchFamily="34" charset="0"/>
              </a:rPr>
              <a:t>1º CONSCIENCIA</a:t>
            </a:r>
          </a:p>
          <a:p>
            <a:pPr algn="ctr"/>
            <a:r>
              <a:rPr lang="es-EC" sz="2800" b="1" dirty="0" smtClean="0">
                <a:latin typeface="Calibri" panose="020F0502020204030204" pitchFamily="34" charset="0"/>
              </a:rPr>
              <a:t>2º RESPIRACIÓN</a:t>
            </a:r>
          </a:p>
          <a:p>
            <a:pPr algn="ctr"/>
            <a:r>
              <a:rPr lang="es-EC" sz="2800" b="1" dirty="0" smtClean="0">
                <a:latin typeface="Calibri" panose="020F0502020204030204" pitchFamily="34" charset="0"/>
              </a:rPr>
              <a:t>3º PULSO</a:t>
            </a:r>
          </a:p>
          <a:p>
            <a:pPr algn="just"/>
            <a:endParaRPr lang="es-EC" sz="2800" b="1" dirty="0">
              <a:latin typeface="Calibri" panose="020F0502020204030204" pitchFamily="34" charset="0"/>
            </a:endParaRPr>
          </a:p>
          <a:p>
            <a:pPr algn="just"/>
            <a:endParaRPr lang="es-EC" sz="2800" b="1" dirty="0" smtClean="0">
              <a:latin typeface="Calibri" panose="020F0502020204030204" pitchFamily="34" charset="0"/>
            </a:endParaRPr>
          </a:p>
          <a:p>
            <a:pPr algn="just"/>
            <a:r>
              <a:rPr lang="es-EC" sz="2800" dirty="0" smtClean="0">
                <a:latin typeface="Calibri" panose="020F0502020204030204" pitchFamily="34" charset="0"/>
              </a:rPr>
              <a:t>si no tenemos conocimientos profesionales  lo único que podemos hacer es hablar y tranquilizar a la víctima para que no quede inconsciente y en caso de que tenga dificultades para respirar, inclinarle ligeramente la cabeza hacía atrás sin moverle el eje de la columna vertebral con el fin de abrirle un poco las vías respiratorias.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96759"/>
            <a:ext cx="10004612" cy="4401205"/>
          </a:xfrm>
          <a:prstGeom prst="rect">
            <a:avLst/>
          </a:prstGeom>
        </p:spPr>
        <p:txBody>
          <a:bodyPr wrap="square">
            <a:spAutoFit/>
          </a:bodyPr>
          <a:lstStyle/>
          <a:p>
            <a:pPr algn="ctr"/>
            <a:r>
              <a:rPr lang="es-EC" sz="4000" b="1" dirty="0" smtClean="0">
                <a:solidFill>
                  <a:srgbClr val="FF0000"/>
                </a:solidFill>
                <a:latin typeface="Calibri" panose="020F0502020204030204" pitchFamily="34" charset="0"/>
              </a:rPr>
              <a:t>HEMORRAGIAS</a:t>
            </a:r>
          </a:p>
          <a:p>
            <a:pPr algn="just"/>
            <a:r>
              <a:rPr lang="es-EC" sz="4000" b="1" dirty="0" smtClean="0">
                <a:solidFill>
                  <a:srgbClr val="FF0000"/>
                </a:solidFill>
                <a:latin typeface="Calibri" panose="020F0502020204030204" pitchFamily="34" charset="0"/>
              </a:rPr>
              <a:t> </a:t>
            </a:r>
          </a:p>
          <a:p>
            <a:pPr algn="just"/>
            <a:r>
              <a:rPr lang="es-EC" sz="4000" dirty="0" smtClean="0">
                <a:latin typeface="Calibri" panose="020F0502020204030204" pitchFamily="34" charset="0"/>
              </a:rPr>
              <a:t>EXISTEN DOS TIPOS:</a:t>
            </a:r>
          </a:p>
          <a:p>
            <a:pPr algn="just"/>
            <a:endParaRPr lang="es-EC" sz="4000" b="1" dirty="0" smtClean="0">
              <a:latin typeface="Calibri" panose="020F0502020204030204" pitchFamily="34" charset="0"/>
            </a:endParaRPr>
          </a:p>
          <a:p>
            <a:pPr algn="just"/>
            <a:r>
              <a:rPr lang="es-EC" sz="4000" b="1" dirty="0" smtClean="0">
                <a:latin typeface="Calibri" panose="020F0502020204030204" pitchFamily="34" charset="0"/>
              </a:rPr>
              <a:t>EXTERNAS: </a:t>
            </a:r>
            <a:r>
              <a:rPr lang="es-EC" sz="4000" dirty="0" smtClean="0">
                <a:latin typeface="Calibri" panose="020F0502020204030204" pitchFamily="34" charset="0"/>
              </a:rPr>
              <a:t>visibles </a:t>
            </a:r>
          </a:p>
          <a:p>
            <a:pPr algn="just"/>
            <a:endParaRPr lang="es-EC" sz="4000" b="1" dirty="0" smtClean="0">
              <a:latin typeface="Calibri" panose="020F0502020204030204" pitchFamily="34" charset="0"/>
            </a:endParaRPr>
          </a:p>
          <a:p>
            <a:pPr algn="just"/>
            <a:r>
              <a:rPr lang="es-EC" sz="4000" b="1" dirty="0" smtClean="0">
                <a:latin typeface="Calibri" panose="020F0502020204030204" pitchFamily="34" charset="0"/>
              </a:rPr>
              <a:t>INTERNAS: </a:t>
            </a:r>
            <a:r>
              <a:rPr lang="es-EC" sz="4000" dirty="0" smtClean="0">
                <a:latin typeface="Calibri" panose="020F0502020204030204" pitchFamily="34" charset="0"/>
              </a:rPr>
              <a:t>no se pueden visualizar</a:t>
            </a:r>
            <a:endParaRPr lang="es-EC" sz="4000" dirty="0">
              <a:latin typeface="Calibri" panose="020F0502020204030204" pitchFamily="34" charset="0"/>
            </a:endParaRPr>
          </a:p>
        </p:txBody>
      </p:sp>
      <p:pic>
        <p:nvPicPr>
          <p:cNvPr id="3" name="Imagen 2"/>
          <p:cNvPicPr>
            <a:picLocks noChangeAspect="1"/>
          </p:cNvPicPr>
          <p:nvPr/>
        </p:nvPicPr>
        <p:blipFill>
          <a:blip r:embed="rId2"/>
          <a:stretch>
            <a:fillRect/>
          </a:stretch>
        </p:blipFill>
        <p:spPr>
          <a:xfrm>
            <a:off x="7515963" y="3169600"/>
            <a:ext cx="4676037" cy="3688400"/>
          </a:xfrm>
          <a:prstGeom prst="rect">
            <a:avLst/>
          </a:prstGeom>
        </p:spPr>
      </p:pic>
      <p:pic>
        <p:nvPicPr>
          <p:cNvPr id="4"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grpSp>
        <p:nvGrpSpPr>
          <p:cNvPr id="5"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79611" y="0"/>
            <a:ext cx="11367247" cy="1938992"/>
          </a:xfrm>
          <a:prstGeom prst="rect">
            <a:avLst/>
          </a:prstGeom>
        </p:spPr>
        <p:txBody>
          <a:bodyPr wrap="square">
            <a:spAutoFit/>
          </a:bodyPr>
          <a:lstStyle/>
          <a:p>
            <a:r>
              <a:rPr lang="es-EC" sz="2400" spc="-5" dirty="0" smtClean="0">
                <a:latin typeface="Calibri" panose="020F0502020204030204" pitchFamily="34" charset="0"/>
                <a:cs typeface="Times New Roman" panose="02020603050405020304"/>
              </a:rPr>
              <a:t>LA</a:t>
            </a:r>
            <a:r>
              <a:rPr lang="es-EC" sz="2400" dirty="0" smtClean="0">
                <a:latin typeface="Calibri" panose="020F0502020204030204" pitchFamily="34" charset="0"/>
                <a:cs typeface="Times New Roman" panose="02020603050405020304"/>
              </a:rPr>
              <a:t> SANGRE</a:t>
            </a:r>
            <a:r>
              <a:rPr lang="es-EC" sz="2400" spc="-15" dirty="0" smtClean="0">
                <a:latin typeface="Calibri" panose="020F0502020204030204" pitchFamily="34" charset="0"/>
                <a:cs typeface="Times New Roman" panose="02020603050405020304"/>
              </a:rPr>
              <a:t> </a:t>
            </a:r>
            <a:r>
              <a:rPr lang="es-EC" sz="2400" dirty="0" smtClean="0">
                <a:latin typeface="Calibri" panose="020F0502020204030204" pitchFamily="34" charset="0"/>
                <a:cs typeface="Times New Roman" panose="02020603050405020304"/>
              </a:rPr>
              <a:t>SALE</a:t>
            </a:r>
            <a:r>
              <a:rPr lang="es-EC" sz="2400" spc="-15" dirty="0" smtClean="0">
                <a:latin typeface="Calibri" panose="020F0502020204030204" pitchFamily="34" charset="0"/>
                <a:cs typeface="Times New Roman" panose="02020603050405020304"/>
              </a:rPr>
              <a:t> </a:t>
            </a:r>
            <a:r>
              <a:rPr lang="es-EC" sz="2400" dirty="0" smtClean="0">
                <a:latin typeface="Calibri" panose="020F0502020204030204" pitchFamily="34" charset="0"/>
                <a:cs typeface="Times New Roman" panose="02020603050405020304"/>
              </a:rPr>
              <a:t>A</a:t>
            </a:r>
            <a:r>
              <a:rPr lang="es-EC" sz="2400" spc="-5" dirty="0" smtClean="0">
                <a:latin typeface="Calibri" panose="020F0502020204030204" pitchFamily="34" charset="0"/>
                <a:cs typeface="Times New Roman" panose="02020603050405020304"/>
              </a:rPr>
              <a:t> </a:t>
            </a:r>
            <a:r>
              <a:rPr lang="es-EC" sz="2400" dirty="0" smtClean="0">
                <a:latin typeface="Calibri" panose="020F0502020204030204" pitchFamily="34" charset="0"/>
                <a:cs typeface="Times New Roman" panose="02020603050405020304"/>
              </a:rPr>
              <a:t>TRAVÉS</a:t>
            </a:r>
            <a:r>
              <a:rPr lang="es-EC" sz="2400" spc="-10" dirty="0" smtClean="0">
                <a:latin typeface="Calibri" panose="020F0502020204030204" pitchFamily="34" charset="0"/>
                <a:cs typeface="Times New Roman" panose="02020603050405020304"/>
              </a:rPr>
              <a:t> </a:t>
            </a:r>
            <a:r>
              <a:rPr lang="es-EC" sz="2400" spc="-5" dirty="0" smtClean="0">
                <a:latin typeface="Calibri" panose="020F0502020204030204" pitchFamily="34" charset="0"/>
                <a:cs typeface="Times New Roman" panose="02020603050405020304"/>
              </a:rPr>
              <a:t>DE</a:t>
            </a:r>
            <a:r>
              <a:rPr lang="es-EC" sz="2400" dirty="0" smtClean="0">
                <a:latin typeface="Calibri" panose="020F0502020204030204" pitchFamily="34" charset="0"/>
                <a:cs typeface="Times New Roman" panose="02020603050405020304"/>
              </a:rPr>
              <a:t> UNA </a:t>
            </a:r>
            <a:r>
              <a:rPr lang="es-EC" sz="2400" dirty="0" smtClean="0">
                <a:latin typeface="Calibri" panose="020F0502020204030204" pitchFamily="34" charset="0"/>
              </a:rPr>
              <a:t>HERIDA, PUEDE SALIR  DE MANERA VIOLENTA O  FLUIR SUAVEMENTE.</a:t>
            </a:r>
          </a:p>
          <a:p>
            <a:endParaRPr lang="es-EC" sz="2400" dirty="0" smtClean="0">
              <a:latin typeface="Calibri" panose="020F0502020204030204" pitchFamily="34" charset="0"/>
            </a:endParaRPr>
          </a:p>
          <a:p>
            <a:pPr marL="342900" indent="-342900">
              <a:buFont typeface="Arial" panose="020B0604020202020204" pitchFamily="34" charset="0"/>
              <a:buChar char="•"/>
            </a:pPr>
            <a:r>
              <a:rPr lang="es-EC" sz="2400" b="1" dirty="0" smtClean="0">
                <a:latin typeface="Calibri" panose="020F0502020204030204" pitchFamily="34" charset="0"/>
              </a:rPr>
              <a:t>HEMORRAGIA ARTERIAL </a:t>
            </a:r>
          </a:p>
          <a:p>
            <a:pPr marL="342900" indent="-342900">
              <a:buFont typeface="Arial" panose="020B0604020202020204" pitchFamily="34" charset="0"/>
              <a:buChar char="•"/>
            </a:pPr>
            <a:r>
              <a:rPr lang="es-EC" sz="2400" b="1" dirty="0" smtClean="0">
                <a:latin typeface="Calibri" panose="020F0502020204030204" pitchFamily="34" charset="0"/>
              </a:rPr>
              <a:t>HEMORRAGIA VENOSA </a:t>
            </a:r>
            <a:endParaRPr lang="es-EC" sz="2400" b="1" dirty="0">
              <a:latin typeface="Calibri" panose="020F0502020204030204" pitchFamily="34" charset="0"/>
            </a:endParaRPr>
          </a:p>
        </p:txBody>
      </p:sp>
      <p:pic>
        <p:nvPicPr>
          <p:cNvPr id="3" name="Imagen 2"/>
          <p:cNvPicPr>
            <a:picLocks noChangeAspect="1"/>
          </p:cNvPicPr>
          <p:nvPr/>
        </p:nvPicPr>
        <p:blipFill>
          <a:blip r:embed="rId2"/>
          <a:stretch>
            <a:fillRect/>
          </a:stretch>
        </p:blipFill>
        <p:spPr>
          <a:xfrm>
            <a:off x="3188920" y="1914012"/>
            <a:ext cx="6227236" cy="4943988"/>
          </a:xfrm>
          <a:prstGeom prst="rect">
            <a:avLst/>
          </a:prstGeom>
        </p:spPr>
      </p:pic>
      <p:pic>
        <p:nvPicPr>
          <p:cNvPr id="4"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grpSp>
        <p:nvGrpSpPr>
          <p:cNvPr id="5"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5"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3"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2"/>
          <a:stretch>
            <a:fillRect/>
          </a:stretch>
        </p:blipFill>
        <p:spPr>
          <a:xfrm>
            <a:off x="10363200" y="0"/>
            <a:ext cx="1828800" cy="1828800"/>
          </a:xfrm>
          <a:prstGeom prst="rect">
            <a:avLst/>
          </a:prstGeom>
          <a:noFill/>
          <a:ln cap="flat">
            <a:noFill/>
          </a:ln>
        </p:spPr>
      </p:pic>
      <p:graphicFrame>
        <p:nvGraphicFramePr>
          <p:cNvPr id="2" name="Diagrama 1"/>
          <p:cNvGraphicFramePr/>
          <p:nvPr>
            <p:extLst>
              <p:ext uri="{D42A27DB-BD31-4B8C-83A1-F6EECF244321}">
                <p14:modId xmlns:p14="http://schemas.microsoft.com/office/powerpoint/2010/main" val="4287245539"/>
              </p:ext>
            </p:extLst>
          </p:nvPr>
        </p:nvGraphicFramePr>
        <p:xfrm>
          <a:off x="364565" y="255494"/>
          <a:ext cx="11428506" cy="60242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0" y="-297"/>
            <a:ext cx="12191999" cy="6858594"/>
          </a:xfrm>
          <a:prstGeom prst="rect">
            <a:avLst/>
          </a:prstGeom>
        </p:spPr>
      </p:pic>
      <p:grpSp>
        <p:nvGrpSpPr>
          <p:cNvPr id="3"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4"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5"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7"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091" t="6787" b="3511"/>
          <a:stretch>
            <a:fillRect/>
          </a:stretch>
        </p:blipFill>
        <p:spPr>
          <a:xfrm>
            <a:off x="26451" y="1143001"/>
            <a:ext cx="5777421" cy="4719918"/>
          </a:xfrm>
          <a:prstGeom prst="rect">
            <a:avLst/>
          </a:prstGeom>
        </p:spPr>
      </p:pic>
      <p:pic>
        <p:nvPicPr>
          <p:cNvPr id="5" name="Imagen 4"/>
          <p:cNvPicPr>
            <a:picLocks noChangeAspect="1"/>
          </p:cNvPicPr>
          <p:nvPr/>
        </p:nvPicPr>
        <p:blipFill>
          <a:blip r:embed="rId3"/>
          <a:stretch>
            <a:fillRect/>
          </a:stretch>
        </p:blipFill>
        <p:spPr>
          <a:xfrm>
            <a:off x="5976080" y="1317812"/>
            <a:ext cx="6215920" cy="4520486"/>
          </a:xfrm>
          <a:prstGeom prst="rect">
            <a:avLst/>
          </a:prstGeom>
        </p:spPr>
      </p:pic>
      <p:pic>
        <p:nvPicPr>
          <p:cNvPr id="6"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grpSp>
        <p:nvGrpSpPr>
          <p:cNvPr id="7"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8"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2"/>
          <a:stretch>
            <a:fillRect/>
          </a:stretch>
        </p:blipFill>
        <p:spPr>
          <a:xfrm>
            <a:off x="10363200" y="0"/>
            <a:ext cx="1828800" cy="1828800"/>
          </a:xfrm>
          <a:prstGeom prst="rect">
            <a:avLst/>
          </a:prstGeom>
          <a:noFill/>
          <a:ln cap="flat">
            <a:noFill/>
          </a:ln>
        </p:spPr>
      </p:pic>
      <p:sp>
        <p:nvSpPr>
          <p:cNvPr id="2" name="Rectángulo 1"/>
          <p:cNvSpPr/>
          <p:nvPr/>
        </p:nvSpPr>
        <p:spPr>
          <a:xfrm>
            <a:off x="322730" y="169040"/>
            <a:ext cx="11483788" cy="2862322"/>
          </a:xfrm>
          <a:prstGeom prst="rect">
            <a:avLst/>
          </a:prstGeom>
        </p:spPr>
        <p:txBody>
          <a:bodyPr wrap="square">
            <a:spAutoFit/>
          </a:bodyPr>
          <a:lstStyle/>
          <a:p>
            <a:pPr algn="ctr"/>
            <a:r>
              <a:rPr lang="es-EC" sz="4000" b="1" dirty="0" smtClean="0">
                <a:solidFill>
                  <a:srgbClr val="FF0000"/>
                </a:solidFill>
                <a:latin typeface="Calibri" panose="020F0502020204030204" pitchFamily="34" charset="0"/>
              </a:rPr>
              <a:t>HERIDAS</a:t>
            </a:r>
          </a:p>
          <a:p>
            <a:pPr algn="just"/>
            <a:r>
              <a:rPr lang="es-EC" sz="2800" dirty="0" smtClean="0">
                <a:latin typeface="Calibri" panose="020F0502020204030204" pitchFamily="34" charset="0"/>
              </a:rPr>
              <a:t>Es una pérdida de continuidad de los tejidos.</a:t>
            </a:r>
          </a:p>
          <a:p>
            <a:pPr algn="just"/>
            <a:r>
              <a:rPr lang="es-EC" sz="2800" dirty="0" smtClean="0">
                <a:latin typeface="Calibri" panose="020F0502020204030204" pitchFamily="34" charset="0"/>
              </a:rPr>
              <a:t>El cuidado de estas lesiones permite una rápida curación y aseguran protección contra infecciones. </a:t>
            </a:r>
          </a:p>
          <a:p>
            <a:pPr algn="just"/>
            <a:r>
              <a:rPr lang="es-EC" sz="2800" dirty="0" smtClean="0">
                <a:latin typeface="Calibri" panose="020F0502020204030204" pitchFamily="34" charset="0"/>
              </a:rPr>
              <a:t>Las heridas según el nivel de tejido afectado se clasifican en: </a:t>
            </a:r>
            <a:r>
              <a:rPr lang="es-EC" sz="2800" b="1" dirty="0" smtClean="0">
                <a:latin typeface="Calibri" panose="020F0502020204030204" pitchFamily="34" charset="0"/>
              </a:rPr>
              <a:t>superficiales y profundas </a:t>
            </a:r>
          </a:p>
        </p:txBody>
      </p:sp>
      <p:pic>
        <p:nvPicPr>
          <p:cNvPr id="4" name="Imagen 3"/>
          <p:cNvPicPr>
            <a:picLocks noChangeAspect="1"/>
          </p:cNvPicPr>
          <p:nvPr/>
        </p:nvPicPr>
        <p:blipFill>
          <a:blip r:embed="rId3"/>
          <a:stretch>
            <a:fillRect/>
          </a:stretch>
        </p:blipFill>
        <p:spPr>
          <a:xfrm>
            <a:off x="3321422" y="3179389"/>
            <a:ext cx="6539753" cy="3678611"/>
          </a:xfrm>
          <a:prstGeom prst="rect">
            <a:avLst/>
          </a:prstGeom>
        </p:spPr>
      </p:pic>
      <p:grpSp>
        <p:nvGrpSpPr>
          <p:cNvPr id="6"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7"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nvGraphicFramePr>
        <p:xfrm>
          <a:off x="1695823" y="168337"/>
          <a:ext cx="8765988" cy="4013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a:stretch>
            <a:fillRect/>
          </a:stretch>
        </p:blipFill>
        <p:spPr>
          <a:xfrm>
            <a:off x="8834718" y="3568314"/>
            <a:ext cx="3357282" cy="3289686"/>
          </a:xfrm>
          <a:prstGeom prst="rect">
            <a:avLst/>
          </a:prstGeom>
        </p:spPr>
      </p:pic>
      <p:pic>
        <p:nvPicPr>
          <p:cNvPr id="7" name="Imagen 6"/>
          <p:cNvPicPr>
            <a:picLocks noChangeAspect="1"/>
          </p:cNvPicPr>
          <p:nvPr/>
        </p:nvPicPr>
        <p:blipFill>
          <a:blip r:embed="rId8"/>
          <a:stretch>
            <a:fillRect/>
          </a:stretch>
        </p:blipFill>
        <p:spPr>
          <a:xfrm>
            <a:off x="0" y="3832412"/>
            <a:ext cx="3590365" cy="3025588"/>
          </a:xfrm>
          <a:prstGeom prst="rect">
            <a:avLst/>
          </a:prstGeom>
        </p:spPr>
      </p:pic>
      <p:pic>
        <p:nvPicPr>
          <p:cNvPr id="8"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9"/>
          <a:stretch>
            <a:fillRect/>
          </a:stretch>
        </p:blipFill>
        <p:spPr>
          <a:xfrm>
            <a:off x="10363200" y="0"/>
            <a:ext cx="1828800" cy="1828800"/>
          </a:xfrm>
          <a:prstGeom prst="rect">
            <a:avLst/>
          </a:prstGeom>
          <a:noFill/>
          <a:ln cap="flat">
            <a:noFill/>
          </a:ln>
        </p:spPr>
      </p:pic>
      <p:grpSp>
        <p:nvGrpSpPr>
          <p:cNvPr id="9"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10"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1"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2"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1089212"/>
            <a:ext cx="5862918" cy="4799082"/>
          </a:xfrm>
          <a:prstGeom prst="rect">
            <a:avLst/>
          </a:prstGeom>
        </p:spPr>
      </p:pic>
      <p:pic>
        <p:nvPicPr>
          <p:cNvPr id="6" name="Imagen 5"/>
          <p:cNvPicPr>
            <a:picLocks noChangeAspect="1"/>
          </p:cNvPicPr>
          <p:nvPr/>
        </p:nvPicPr>
        <p:blipFill>
          <a:blip r:embed="rId3"/>
          <a:stretch>
            <a:fillRect/>
          </a:stretch>
        </p:blipFill>
        <p:spPr>
          <a:xfrm>
            <a:off x="6550317" y="1425387"/>
            <a:ext cx="5641683" cy="4437529"/>
          </a:xfrm>
          <a:prstGeom prst="rect">
            <a:avLst/>
          </a:prstGeom>
        </p:spPr>
      </p:pic>
      <p:pic>
        <p:nvPicPr>
          <p:cNvPr id="4"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grpSp>
        <p:nvGrpSpPr>
          <p:cNvPr id="7"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8"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882588" y="645458"/>
            <a:ext cx="8497552" cy="5957047"/>
          </a:xfrm>
          <a:prstGeom prst="rect">
            <a:avLst/>
          </a:prstGeom>
        </p:spPr>
      </p:pic>
      <p:pic>
        <p:nvPicPr>
          <p:cNvPr id="3"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grpSp>
        <p:nvGrpSpPr>
          <p:cNvPr id="5"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5"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3"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2"/>
          <a:stretch>
            <a:fillRect/>
          </a:stretch>
        </p:blipFill>
        <p:spPr>
          <a:xfrm>
            <a:off x="10363200" y="0"/>
            <a:ext cx="1828800" cy="1828800"/>
          </a:xfrm>
          <a:prstGeom prst="rect">
            <a:avLst/>
          </a:prstGeom>
          <a:noFill/>
          <a:ln cap="flat">
            <a:noFill/>
          </a:ln>
        </p:spPr>
      </p:pic>
      <p:sp>
        <p:nvSpPr>
          <p:cNvPr id="2" name="Rectángulo 1"/>
          <p:cNvSpPr/>
          <p:nvPr/>
        </p:nvSpPr>
        <p:spPr>
          <a:xfrm>
            <a:off x="201705" y="198376"/>
            <a:ext cx="11819965" cy="6617196"/>
          </a:xfrm>
          <a:prstGeom prst="rect">
            <a:avLst/>
          </a:prstGeom>
        </p:spPr>
        <p:txBody>
          <a:bodyPr wrap="square">
            <a:spAutoFit/>
          </a:bodyPr>
          <a:lstStyle/>
          <a:p>
            <a:pPr algn="ctr"/>
            <a:r>
              <a:rPr lang="es-EC" sz="2000" b="1" dirty="0" smtClean="0">
                <a:solidFill>
                  <a:srgbClr val="FF0000"/>
                </a:solidFill>
                <a:latin typeface="Calibri" panose="020F0502020204030204" pitchFamily="34" charset="0"/>
              </a:rPr>
              <a:t>OBSTRUCCIÓN DE LA VÍA AÉREA POR UN CUERPO EXTRAÑO (O.V.A.C.E)</a:t>
            </a:r>
          </a:p>
          <a:p>
            <a:pPr algn="ctr"/>
            <a:endParaRPr lang="es-EC" sz="2000" b="1" dirty="0" smtClean="0">
              <a:solidFill>
                <a:srgbClr val="FF0000"/>
              </a:solidFill>
              <a:latin typeface="Calibri" panose="020F0502020204030204" pitchFamily="34" charset="0"/>
            </a:endParaRPr>
          </a:p>
          <a:p>
            <a:pPr algn="just"/>
            <a:r>
              <a:rPr lang="es-EC" sz="2400" dirty="0" smtClean="0">
                <a:latin typeface="Calibri" panose="020F0502020204030204" pitchFamily="34" charset="0"/>
              </a:rPr>
              <a:t>Se produce por el bloqueo de la vía aérea, al ingerir trozos grandes de alimentos que no han sido masticados adecuadamente. En los niños al introducir en la boca objetos pequeños como juguetes, legos o imanes; en adultos la presencia de prótesis dentales mal colocadas o defectuosas.</a:t>
            </a:r>
          </a:p>
          <a:p>
            <a:pPr algn="just"/>
            <a:endParaRPr lang="es-EC" sz="2400" dirty="0" smtClean="0">
              <a:latin typeface="Calibri" panose="020F0502020204030204" pitchFamily="34" charset="0"/>
            </a:endParaRPr>
          </a:p>
          <a:p>
            <a:pPr algn="just"/>
            <a:r>
              <a:rPr lang="es-EC" sz="2400" dirty="0" smtClean="0">
                <a:solidFill>
                  <a:srgbClr val="FF0000"/>
                </a:solidFill>
                <a:latin typeface="Calibri" panose="020F0502020204030204" pitchFamily="34" charset="0"/>
              </a:rPr>
              <a:t>La obstrucción leve: </a:t>
            </a:r>
            <a:r>
              <a:rPr lang="es-EC" sz="2400" dirty="0" smtClean="0">
                <a:latin typeface="Calibri" panose="020F0502020204030204" pitchFamily="34" charset="0"/>
              </a:rPr>
              <a:t>el objeto que está obstruyendo permite lograr el intercambio de aire.</a:t>
            </a:r>
          </a:p>
          <a:p>
            <a:pPr algn="just"/>
            <a:r>
              <a:rPr lang="es-EC" sz="2400" dirty="0" smtClean="0">
                <a:latin typeface="Calibri" panose="020F0502020204030204" pitchFamily="34" charset="0"/>
              </a:rPr>
              <a:t>Signos y síntomas :</a:t>
            </a:r>
          </a:p>
          <a:p>
            <a:pPr algn="just"/>
            <a:r>
              <a:rPr lang="es-EC" sz="2400" dirty="0" smtClean="0">
                <a:latin typeface="Calibri" panose="020F0502020204030204" pitchFamily="34" charset="0"/>
              </a:rPr>
              <a:t>● Tos forzada</a:t>
            </a:r>
          </a:p>
          <a:p>
            <a:pPr algn="just"/>
            <a:r>
              <a:rPr lang="es-EC" sz="2400" dirty="0" smtClean="0">
                <a:latin typeface="Calibri" panose="020F0502020204030204" pitchFamily="34" charset="0"/>
              </a:rPr>
              <a:t>● Respiración forzada</a:t>
            </a:r>
          </a:p>
          <a:p>
            <a:pPr algn="just"/>
            <a:r>
              <a:rPr lang="es-EC" sz="2400" dirty="0" smtClean="0">
                <a:latin typeface="Calibri" panose="020F0502020204030204" pitchFamily="34" charset="0"/>
              </a:rPr>
              <a:t>● Sonidos respiratorios inusuales</a:t>
            </a:r>
          </a:p>
          <a:p>
            <a:pPr algn="just"/>
            <a:r>
              <a:rPr lang="es-EC" sz="2400" dirty="0" smtClean="0">
                <a:latin typeface="Calibri" panose="020F0502020204030204" pitchFamily="34" charset="0"/>
              </a:rPr>
              <a:t>● Ronquido</a:t>
            </a:r>
          </a:p>
          <a:p>
            <a:pPr algn="just"/>
            <a:r>
              <a:rPr lang="es-EC" sz="2400" dirty="0" smtClean="0">
                <a:latin typeface="Calibri" panose="020F0502020204030204" pitchFamily="34" charset="0"/>
              </a:rPr>
              <a:t>● Sibilancia</a:t>
            </a:r>
          </a:p>
          <a:p>
            <a:pPr algn="just"/>
            <a:r>
              <a:rPr lang="es-EC" sz="2400" dirty="0" smtClean="0">
                <a:solidFill>
                  <a:srgbClr val="FF0000"/>
                </a:solidFill>
                <a:latin typeface="Calibri" panose="020F0502020204030204" pitchFamily="34" charset="0"/>
              </a:rPr>
              <a:t>La obstrucción Completa: </a:t>
            </a:r>
            <a:r>
              <a:rPr lang="es-EC" sz="2400" dirty="0" smtClean="0">
                <a:latin typeface="Calibri" panose="020F0502020204030204" pitchFamily="34" charset="0"/>
              </a:rPr>
              <a:t>el objeto bloquea totalmente la vía aérea </a:t>
            </a:r>
            <a:endParaRPr lang="es-EC" sz="2400" dirty="0">
              <a:latin typeface="Calibri" panose="020F0502020204030204" pitchFamily="34" charset="0"/>
            </a:endParaRPr>
          </a:p>
          <a:p>
            <a:pPr algn="just"/>
            <a:r>
              <a:rPr lang="es-EC" sz="2400" dirty="0" smtClean="0">
                <a:latin typeface="Calibri" panose="020F0502020204030204" pitchFamily="34" charset="0"/>
              </a:rPr>
              <a:t>Signos y síntomas :</a:t>
            </a:r>
          </a:p>
          <a:p>
            <a:pPr algn="just"/>
            <a:r>
              <a:rPr lang="es-EC" sz="2400" dirty="0" smtClean="0">
                <a:latin typeface="Calibri" panose="020F0502020204030204" pitchFamily="34" charset="0"/>
              </a:rPr>
              <a:t>● No puede toser, hablar, ni respirar </a:t>
            </a:r>
          </a:p>
          <a:p>
            <a:pPr algn="just"/>
            <a:r>
              <a:rPr lang="es-EC" sz="2400" dirty="0" smtClean="0">
                <a:latin typeface="Calibri" panose="020F0502020204030204" pitchFamily="34" charset="0"/>
              </a:rPr>
              <a:t>● La persona afectada se sujeta el cuello con las manos en señal de desesperación</a:t>
            </a:r>
            <a:endParaRPr lang="es-EC" sz="2400" dirty="0">
              <a:latin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345851901"/>
              </p:ext>
            </p:extLst>
          </p:nvPr>
        </p:nvGraphicFramePr>
        <p:xfrm>
          <a:off x="1252069" y="275913"/>
          <a:ext cx="10097248" cy="6151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rotWithShape="1">
          <a:blip r:embed="rId7"/>
          <a:srcRect t="11765" r="8579"/>
          <a:stretch/>
        </p:blipFill>
        <p:spPr>
          <a:xfrm>
            <a:off x="10520082" y="0"/>
            <a:ext cx="1671918" cy="1613647"/>
          </a:xfrm>
          <a:prstGeom prst="rect">
            <a:avLst/>
          </a:prstGeom>
          <a:noFill/>
          <a:ln cap="flat">
            <a:noFill/>
          </a:ln>
        </p:spPr>
      </p:pic>
      <p:grpSp>
        <p:nvGrpSpPr>
          <p:cNvPr id="4" name="Grupo 18">
            <a:extLst>
              <a:ext uri="{FF2B5EF4-FFF2-40B4-BE49-F238E27FC236}">
                <a16:creationId xmlns="" xmlns:a16="http://schemas.microsoft.com/office/drawing/2014/main" id="{5DB54719-6D44-D0F3-73A2-398E68086EAB}"/>
              </a:ext>
            </a:extLst>
          </p:cNvPr>
          <p:cNvGrpSpPr/>
          <p:nvPr/>
        </p:nvGrpSpPr>
        <p:grpSpPr>
          <a:xfrm>
            <a:off x="1" y="4276165"/>
            <a:ext cx="2622176" cy="2581835"/>
            <a:chOff x="0" y="3900135"/>
            <a:chExt cx="2959217" cy="2959217"/>
          </a:xfrm>
        </p:grpSpPr>
        <p:sp>
          <p:nvSpPr>
            <p:cNvPr id="5"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984" r="1288" b="1377"/>
          <a:stretch>
            <a:fillRect/>
          </a:stretch>
        </p:blipFill>
        <p:spPr>
          <a:xfrm>
            <a:off x="4722420" y="0"/>
            <a:ext cx="7469580" cy="6858000"/>
          </a:xfrm>
          <a:prstGeom prst="rect">
            <a:avLst/>
          </a:prstGeom>
        </p:spPr>
      </p:pic>
      <p:pic>
        <p:nvPicPr>
          <p:cNvPr id="3" name="Imagen 2"/>
          <p:cNvPicPr>
            <a:picLocks noChangeAspect="1"/>
          </p:cNvPicPr>
          <p:nvPr/>
        </p:nvPicPr>
        <p:blipFill>
          <a:blip r:embed="rId3"/>
          <a:stretch>
            <a:fillRect/>
          </a:stretch>
        </p:blipFill>
        <p:spPr>
          <a:xfrm>
            <a:off x="0" y="-1"/>
            <a:ext cx="4688389" cy="3617259"/>
          </a:xfrm>
          <a:prstGeom prst="rect">
            <a:avLst/>
          </a:prstGeom>
        </p:spPr>
      </p:pic>
      <p:pic>
        <p:nvPicPr>
          <p:cNvPr id="4" name="Imagen 3"/>
          <p:cNvPicPr>
            <a:picLocks noChangeAspect="1"/>
          </p:cNvPicPr>
          <p:nvPr/>
        </p:nvPicPr>
        <p:blipFill>
          <a:blip r:embed="rId4"/>
          <a:stretch>
            <a:fillRect/>
          </a:stretch>
        </p:blipFill>
        <p:spPr>
          <a:xfrm>
            <a:off x="0" y="3629695"/>
            <a:ext cx="4666130" cy="3228305"/>
          </a:xfrm>
          <a:prstGeom prst="rect">
            <a:avLst/>
          </a:prstGeom>
        </p:spPr>
      </p:pic>
      <p:pic>
        <p:nvPicPr>
          <p:cNvPr id="5"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rotWithShape="1">
          <a:blip r:embed="rId5"/>
          <a:srcRect l="12010" r="8579"/>
          <a:stretch/>
        </p:blipFill>
        <p:spPr>
          <a:xfrm>
            <a:off x="10739717" y="0"/>
            <a:ext cx="1452283" cy="1532965"/>
          </a:xfrm>
          <a:prstGeom prst="rect">
            <a:avLst/>
          </a:prstGeom>
          <a:noFill/>
          <a:ln cap="flat">
            <a:noFill/>
          </a:ln>
        </p:spPr>
      </p:pic>
      <p:grpSp>
        <p:nvGrpSpPr>
          <p:cNvPr id="6"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7"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55025" r="3923" b="7112"/>
          <a:stretch/>
        </p:blipFill>
        <p:spPr>
          <a:xfrm>
            <a:off x="6189784" y="254873"/>
            <a:ext cx="4740814" cy="6387354"/>
          </a:xfrm>
          <a:prstGeom prst="rect">
            <a:avLst/>
          </a:prstGeom>
        </p:spPr>
      </p:pic>
      <p:pic>
        <p:nvPicPr>
          <p:cNvPr id="3"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rotWithShape="1">
          <a:blip r:embed="rId3"/>
          <a:srcRect l="8333" t="13235" r="8579"/>
          <a:stretch/>
        </p:blipFill>
        <p:spPr>
          <a:xfrm>
            <a:off x="10672482" y="0"/>
            <a:ext cx="1519518" cy="1586753"/>
          </a:xfrm>
          <a:prstGeom prst="rect">
            <a:avLst/>
          </a:prstGeom>
          <a:noFill/>
          <a:ln cap="flat">
            <a:noFill/>
          </a:ln>
        </p:spPr>
      </p:pic>
      <p:grpSp>
        <p:nvGrpSpPr>
          <p:cNvPr id="4"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5"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8" name="Imagen 7"/>
          <p:cNvPicPr>
            <a:picLocks noChangeAspect="1"/>
          </p:cNvPicPr>
          <p:nvPr/>
        </p:nvPicPr>
        <p:blipFill rotWithShape="1">
          <a:blip r:embed="rId2"/>
          <a:srcRect l="1742" r="51569" b="7112"/>
          <a:stretch/>
        </p:blipFill>
        <p:spPr>
          <a:xfrm>
            <a:off x="745588" y="135280"/>
            <a:ext cx="5219114" cy="651018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b="8159"/>
          <a:stretch>
            <a:fillRect/>
          </a:stretch>
        </p:blipFill>
        <p:spPr>
          <a:xfrm>
            <a:off x="2716115" y="1106262"/>
            <a:ext cx="7419080" cy="5751738"/>
          </a:xfrm>
          <a:prstGeom prst="rect">
            <a:avLst/>
          </a:prstGeom>
        </p:spPr>
      </p:pic>
      <p:sp>
        <p:nvSpPr>
          <p:cNvPr id="4" name="Rectángulo 3"/>
          <p:cNvSpPr/>
          <p:nvPr/>
        </p:nvSpPr>
        <p:spPr>
          <a:xfrm>
            <a:off x="2603433" y="124616"/>
            <a:ext cx="6941452" cy="707886"/>
          </a:xfrm>
          <a:prstGeom prst="rect">
            <a:avLst/>
          </a:prstGeom>
        </p:spPr>
        <p:txBody>
          <a:bodyPr wrap="none">
            <a:spAutoFit/>
          </a:bodyPr>
          <a:lstStyle/>
          <a:p>
            <a:r>
              <a:rPr lang="es-EC" sz="4000" b="1" dirty="0" smtClean="0">
                <a:solidFill>
                  <a:schemeClr val="accent5"/>
                </a:solidFill>
              </a:rPr>
              <a:t>AUTOMANIOBRA DE HEIMLICH</a:t>
            </a:r>
            <a:endParaRPr lang="es-EC" sz="4000" b="1" dirty="0">
              <a:solidFill>
                <a:schemeClr val="accent5"/>
              </a:solidFill>
            </a:endParaRPr>
          </a:p>
        </p:txBody>
      </p:sp>
      <p:pic>
        <p:nvPicPr>
          <p:cNvPr id="5"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grpSp>
        <p:nvGrpSpPr>
          <p:cNvPr id="6"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7"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098" r="1"/>
          <a:stretch>
            <a:fillRect/>
          </a:stretch>
        </p:blipFill>
        <p:spPr>
          <a:xfrm>
            <a:off x="1264023" y="0"/>
            <a:ext cx="9899436" cy="6858000"/>
          </a:xfrm>
          <a:prstGeom prst="rect">
            <a:avLst/>
          </a:prstGeom>
        </p:spPr>
      </p:pic>
      <p:grpSp>
        <p:nvGrpSpPr>
          <p:cNvPr id="3"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5"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8"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271683" y="214717"/>
            <a:ext cx="3971365" cy="523220"/>
          </a:xfrm>
          <a:prstGeom prst="rect">
            <a:avLst/>
          </a:prstGeom>
        </p:spPr>
        <p:txBody>
          <a:bodyPr wrap="square">
            <a:spAutoFit/>
          </a:bodyPr>
          <a:lstStyle/>
          <a:p>
            <a:pPr algn="ctr"/>
            <a:r>
              <a:rPr lang="es-EC" sz="2800" b="1" dirty="0" smtClean="0">
                <a:solidFill>
                  <a:srgbClr val="FF0000"/>
                </a:solidFill>
                <a:latin typeface="Calibri" panose="020F0502020204030204" pitchFamily="34" charset="0"/>
              </a:rPr>
              <a:t>QUEMADURAS </a:t>
            </a:r>
            <a:endParaRPr lang="es-EC" sz="2800" b="1" dirty="0">
              <a:solidFill>
                <a:srgbClr val="FF0000"/>
              </a:solidFill>
              <a:latin typeface="Calibri" panose="020F0502020204030204" pitchFamily="34" charset="0"/>
            </a:endParaRPr>
          </a:p>
        </p:txBody>
      </p:sp>
      <p:graphicFrame>
        <p:nvGraphicFramePr>
          <p:cNvPr id="5" name="Diagrama 4"/>
          <p:cNvGraphicFramePr/>
          <p:nvPr>
            <p:extLst>
              <p:ext uri="{D42A27DB-BD31-4B8C-83A1-F6EECF244321}">
                <p14:modId xmlns:p14="http://schemas.microsoft.com/office/powerpoint/2010/main" val="997073388"/>
              </p:ext>
            </p:extLst>
          </p:nvPr>
        </p:nvGraphicFramePr>
        <p:xfrm>
          <a:off x="162858" y="618089"/>
          <a:ext cx="12029142" cy="6071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rotWithShape="1">
          <a:blip r:embed="rId7"/>
          <a:srcRect t="9231" r="5898" b="7692"/>
          <a:stretch/>
        </p:blipFill>
        <p:spPr>
          <a:xfrm>
            <a:off x="10471052" y="0"/>
            <a:ext cx="1720948" cy="1519311"/>
          </a:xfrm>
          <a:prstGeom prst="rect">
            <a:avLst/>
          </a:prstGeom>
          <a:noFill/>
          <a:ln cap="flat">
            <a:noFill/>
          </a:ln>
        </p:spPr>
      </p:pic>
      <p:grpSp>
        <p:nvGrpSpPr>
          <p:cNvPr id="7"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8"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rotWithShape="1">
          <a:blip r:embed="rId2"/>
          <a:srcRect t="10000" r="6666"/>
          <a:stretch/>
        </p:blipFill>
        <p:spPr>
          <a:xfrm>
            <a:off x="10485120" y="0"/>
            <a:ext cx="1706880" cy="1645920"/>
          </a:xfrm>
          <a:prstGeom prst="rect">
            <a:avLst/>
          </a:prstGeom>
          <a:noFill/>
          <a:ln cap="flat">
            <a:noFill/>
          </a:ln>
        </p:spPr>
      </p:pic>
      <p:grpSp>
        <p:nvGrpSpPr>
          <p:cNvPr id="5"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6"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graphicFrame>
        <p:nvGraphicFramePr>
          <p:cNvPr id="3" name="Diagrama 2"/>
          <p:cNvGraphicFramePr/>
          <p:nvPr/>
        </p:nvGraphicFramePr>
        <p:xfrm>
          <a:off x="363069" y="117919"/>
          <a:ext cx="11362765" cy="6498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958" t="7998" r="73022" b="9514"/>
          <a:stretch>
            <a:fillRect/>
          </a:stretch>
        </p:blipFill>
        <p:spPr>
          <a:xfrm>
            <a:off x="2433917" y="2333940"/>
            <a:ext cx="1963271" cy="4524060"/>
          </a:xfrm>
          <a:prstGeom prst="rect">
            <a:avLst/>
          </a:prstGeom>
        </p:spPr>
      </p:pic>
      <p:pic>
        <p:nvPicPr>
          <p:cNvPr id="3" name="Imagen 2"/>
          <p:cNvPicPr>
            <a:picLocks noChangeAspect="1"/>
          </p:cNvPicPr>
          <p:nvPr/>
        </p:nvPicPr>
        <p:blipFill rotWithShape="1">
          <a:blip r:embed="rId2"/>
          <a:srcRect l="74118" t="5715" r="2384" b="9617"/>
          <a:stretch>
            <a:fillRect/>
          </a:stretch>
        </p:blipFill>
        <p:spPr>
          <a:xfrm>
            <a:off x="6320117" y="2252135"/>
            <a:ext cx="1828799" cy="4605865"/>
          </a:xfrm>
          <a:prstGeom prst="rect">
            <a:avLst/>
          </a:prstGeom>
        </p:spPr>
      </p:pic>
      <p:sp>
        <p:nvSpPr>
          <p:cNvPr id="4" name="Rectángulo 3"/>
          <p:cNvSpPr/>
          <p:nvPr/>
        </p:nvSpPr>
        <p:spPr>
          <a:xfrm>
            <a:off x="981634" y="848088"/>
            <a:ext cx="10018059" cy="1569660"/>
          </a:xfrm>
          <a:prstGeom prst="rect">
            <a:avLst/>
          </a:prstGeom>
        </p:spPr>
        <p:txBody>
          <a:bodyPr wrap="square">
            <a:spAutoFit/>
          </a:bodyPr>
          <a:lstStyle/>
          <a:p>
            <a:pPr algn="just"/>
            <a:r>
              <a:rPr lang="es-EC" sz="2400" dirty="0">
                <a:latin typeface="Calibri" panose="020F0502020204030204" pitchFamily="34" charset="0"/>
              </a:rPr>
              <a:t>Las fracturas son lesiones bastante dolorosas y pueden ser cerradas o abiertas </a:t>
            </a:r>
            <a:r>
              <a:rPr lang="es-EC" sz="2400" dirty="0" smtClean="0">
                <a:latin typeface="Calibri" panose="020F0502020204030204" pitchFamily="34" charset="0"/>
              </a:rPr>
              <a:t>presentando o </a:t>
            </a:r>
            <a:r>
              <a:rPr lang="es-EC" sz="2400" dirty="0">
                <a:latin typeface="Calibri" panose="020F0502020204030204" pitchFamily="34" charset="0"/>
              </a:rPr>
              <a:t>no hemorragias. </a:t>
            </a:r>
            <a:endParaRPr lang="es-EC" sz="2400" dirty="0" smtClean="0">
              <a:latin typeface="Calibri" panose="020F0502020204030204" pitchFamily="34" charset="0"/>
            </a:endParaRPr>
          </a:p>
          <a:p>
            <a:pPr algn="just"/>
            <a:r>
              <a:rPr lang="es-EC" sz="2400" dirty="0" smtClean="0">
                <a:latin typeface="Calibri" panose="020F0502020204030204" pitchFamily="34" charset="0"/>
              </a:rPr>
              <a:t>Según </a:t>
            </a:r>
            <a:r>
              <a:rPr lang="es-EC" sz="2400" dirty="0">
                <a:latin typeface="Calibri" panose="020F0502020204030204" pitchFamily="34" charset="0"/>
              </a:rPr>
              <a:t>la posición de la extremidad, puede haber dificultad para </a:t>
            </a:r>
            <a:r>
              <a:rPr lang="es-EC" sz="2400" dirty="0" smtClean="0">
                <a:latin typeface="Calibri" panose="020F0502020204030204" pitchFamily="34" charset="0"/>
              </a:rPr>
              <a:t>mover a </a:t>
            </a:r>
            <a:r>
              <a:rPr lang="es-EC" sz="2400" dirty="0">
                <a:latin typeface="Calibri" panose="020F0502020204030204" pitchFamily="34" charset="0"/>
              </a:rPr>
              <a:t>la persona afectada.</a:t>
            </a:r>
          </a:p>
        </p:txBody>
      </p:sp>
      <p:sp>
        <p:nvSpPr>
          <p:cNvPr id="5" name="Rectángulo 4"/>
          <p:cNvSpPr/>
          <p:nvPr/>
        </p:nvSpPr>
        <p:spPr>
          <a:xfrm>
            <a:off x="4016188" y="174376"/>
            <a:ext cx="3971365" cy="523220"/>
          </a:xfrm>
          <a:prstGeom prst="rect">
            <a:avLst/>
          </a:prstGeom>
        </p:spPr>
        <p:txBody>
          <a:bodyPr wrap="square">
            <a:spAutoFit/>
          </a:bodyPr>
          <a:lstStyle/>
          <a:p>
            <a:pPr algn="ctr"/>
            <a:r>
              <a:rPr lang="es-EC" sz="2800" b="1" dirty="0" smtClean="0">
                <a:solidFill>
                  <a:srgbClr val="FF0000"/>
                </a:solidFill>
                <a:latin typeface="Calibri" panose="020F0502020204030204" pitchFamily="34" charset="0"/>
              </a:rPr>
              <a:t>FRACTURAS </a:t>
            </a:r>
            <a:endParaRPr lang="es-EC" sz="2800" b="1" dirty="0">
              <a:solidFill>
                <a:srgbClr val="FF0000"/>
              </a:solidFill>
              <a:latin typeface="Calibri" panose="020F0502020204030204" pitchFamily="34" charset="0"/>
            </a:endParaRPr>
          </a:p>
        </p:txBody>
      </p:sp>
      <p:pic>
        <p:nvPicPr>
          <p:cNvPr id="6"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rotWithShape="1">
          <a:blip r:embed="rId3"/>
          <a:srcRect t="9559" r="8579"/>
          <a:stretch/>
        </p:blipFill>
        <p:spPr>
          <a:xfrm>
            <a:off x="10520082" y="0"/>
            <a:ext cx="1671918" cy="1653988"/>
          </a:xfrm>
          <a:prstGeom prst="rect">
            <a:avLst/>
          </a:prstGeom>
          <a:noFill/>
          <a:ln cap="flat">
            <a:noFill/>
          </a:ln>
        </p:spPr>
      </p:pic>
      <p:grpSp>
        <p:nvGrpSpPr>
          <p:cNvPr id="7"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8"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33917" y="215153"/>
            <a:ext cx="7449671" cy="3539430"/>
          </a:xfrm>
          <a:prstGeom prst="rect">
            <a:avLst/>
          </a:prstGeom>
        </p:spPr>
        <p:txBody>
          <a:bodyPr wrap="square">
            <a:spAutoFit/>
          </a:bodyPr>
          <a:lstStyle/>
          <a:p>
            <a:pPr algn="ctr"/>
            <a:r>
              <a:rPr lang="es-EC" sz="3200" b="1" dirty="0" smtClean="0">
                <a:latin typeface="Calibri" panose="020F0502020204030204" pitchFamily="34" charset="0"/>
              </a:rPr>
              <a:t>SIGNOS Y SÍNTOMAS</a:t>
            </a:r>
          </a:p>
          <a:p>
            <a:pPr algn="ctr"/>
            <a:endParaRPr lang="es-EC" sz="3200" b="1" dirty="0" smtClean="0">
              <a:latin typeface="Calibri" panose="020F0502020204030204" pitchFamily="34" charset="0"/>
            </a:endParaRPr>
          </a:p>
          <a:p>
            <a:r>
              <a:rPr lang="es-EC" sz="3200" dirty="0" smtClean="0">
                <a:latin typeface="Calibri" panose="020F0502020204030204" pitchFamily="34" charset="0"/>
              </a:rPr>
              <a:t>Se puede </a:t>
            </a:r>
            <a:r>
              <a:rPr lang="es-EC" sz="3200" dirty="0">
                <a:latin typeface="Calibri" panose="020F0502020204030204" pitchFamily="34" charset="0"/>
              </a:rPr>
              <a:t>identificar:</a:t>
            </a:r>
          </a:p>
          <a:p>
            <a:pPr marL="285750" indent="-285750">
              <a:buFont typeface="Arial" panose="020B0604020202020204" pitchFamily="34" charset="0"/>
              <a:buChar char="•"/>
            </a:pPr>
            <a:r>
              <a:rPr lang="es-EC" sz="3200" dirty="0" smtClean="0">
                <a:latin typeface="Calibri" panose="020F0502020204030204" pitchFamily="34" charset="0"/>
              </a:rPr>
              <a:t>Deformidad </a:t>
            </a:r>
          </a:p>
          <a:p>
            <a:pPr marL="285750" indent="-285750">
              <a:buFont typeface="Arial" panose="020B0604020202020204" pitchFamily="34" charset="0"/>
              <a:buChar char="•"/>
            </a:pPr>
            <a:r>
              <a:rPr lang="es-EC" sz="3200" dirty="0">
                <a:latin typeface="Calibri" panose="020F0502020204030204" pitchFamily="34" charset="0"/>
              </a:rPr>
              <a:t>D</a:t>
            </a:r>
            <a:r>
              <a:rPr lang="es-EC" sz="3200" dirty="0" smtClean="0">
                <a:latin typeface="Calibri" panose="020F0502020204030204" pitchFamily="34" charset="0"/>
              </a:rPr>
              <a:t>olor </a:t>
            </a:r>
            <a:r>
              <a:rPr lang="es-EC" sz="3200" dirty="0">
                <a:latin typeface="Calibri" panose="020F0502020204030204" pitchFamily="34" charset="0"/>
              </a:rPr>
              <a:t>en la zona afectada.</a:t>
            </a:r>
          </a:p>
          <a:p>
            <a:pPr marL="285750" indent="-285750">
              <a:buFont typeface="Arial" panose="020B0604020202020204" pitchFamily="34" charset="0"/>
              <a:buChar char="•"/>
            </a:pPr>
            <a:r>
              <a:rPr lang="es-EC" sz="3200" dirty="0" smtClean="0">
                <a:latin typeface="Calibri" panose="020F0502020204030204" pitchFamily="34" charset="0"/>
              </a:rPr>
              <a:t>Disminución </a:t>
            </a:r>
            <a:r>
              <a:rPr lang="es-EC" sz="3200" dirty="0">
                <a:latin typeface="Calibri" panose="020F0502020204030204" pitchFamily="34" charset="0"/>
              </a:rPr>
              <a:t>de la movilidad.</a:t>
            </a:r>
          </a:p>
          <a:p>
            <a:pPr marL="285750" indent="-285750">
              <a:buFont typeface="Arial" panose="020B0604020202020204" pitchFamily="34" charset="0"/>
              <a:buChar char="•"/>
            </a:pPr>
            <a:r>
              <a:rPr lang="es-EC" sz="3200" dirty="0" smtClean="0">
                <a:latin typeface="Calibri" panose="020F0502020204030204" pitchFamily="34" charset="0"/>
              </a:rPr>
              <a:t>Hematoma</a:t>
            </a:r>
            <a:endParaRPr lang="es-EC" sz="3200" dirty="0">
              <a:latin typeface="Calibri" panose="020F0502020204030204" pitchFamily="34" charset="0"/>
            </a:endParaRPr>
          </a:p>
        </p:txBody>
      </p:sp>
      <p:pic>
        <p:nvPicPr>
          <p:cNvPr id="3" name="Imagen 2"/>
          <p:cNvPicPr>
            <a:picLocks noChangeAspect="1"/>
          </p:cNvPicPr>
          <p:nvPr/>
        </p:nvPicPr>
        <p:blipFill>
          <a:blip r:embed="rId2"/>
          <a:stretch>
            <a:fillRect/>
          </a:stretch>
        </p:blipFill>
        <p:spPr>
          <a:xfrm>
            <a:off x="753036" y="3851335"/>
            <a:ext cx="4518212" cy="3006665"/>
          </a:xfrm>
          <a:prstGeom prst="rect">
            <a:avLst/>
          </a:prstGeom>
        </p:spPr>
      </p:pic>
      <p:pic>
        <p:nvPicPr>
          <p:cNvPr id="4" name="Imagen 3"/>
          <p:cNvPicPr>
            <a:picLocks noChangeAspect="1"/>
          </p:cNvPicPr>
          <p:nvPr/>
        </p:nvPicPr>
        <p:blipFill rotWithShape="1">
          <a:blip r:embed="rId3"/>
          <a:srcRect l="3680" r="3826" b="5790"/>
          <a:stretch>
            <a:fillRect/>
          </a:stretch>
        </p:blipFill>
        <p:spPr>
          <a:xfrm>
            <a:off x="7718612" y="3857859"/>
            <a:ext cx="4473387" cy="3000141"/>
          </a:xfrm>
          <a:prstGeom prst="rect">
            <a:avLst/>
          </a:prstGeom>
        </p:spPr>
      </p:pic>
      <p:pic>
        <p:nvPicPr>
          <p:cNvPr id="5"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4"/>
          <a:stretch>
            <a:fillRect/>
          </a:stretch>
        </p:blipFill>
        <p:spPr>
          <a:xfrm>
            <a:off x="10363200" y="0"/>
            <a:ext cx="1828800" cy="1828800"/>
          </a:xfrm>
          <a:prstGeom prst="rect">
            <a:avLst/>
          </a:prstGeom>
          <a:noFill/>
          <a:ln cap="flat">
            <a:noFill/>
          </a:ln>
        </p:spPr>
      </p:pic>
      <p:grpSp>
        <p:nvGrpSpPr>
          <p:cNvPr id="6"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7"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7"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5"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2"/>
          <a:stretch>
            <a:fillRect/>
          </a:stretch>
        </p:blipFill>
        <p:spPr>
          <a:xfrm>
            <a:off x="10363200" y="0"/>
            <a:ext cx="1828800" cy="1828800"/>
          </a:xfrm>
          <a:prstGeom prst="rect">
            <a:avLst/>
          </a:prstGeom>
          <a:noFill/>
          <a:ln cap="flat">
            <a:noFill/>
          </a:ln>
        </p:spPr>
      </p:pic>
      <p:sp>
        <p:nvSpPr>
          <p:cNvPr id="2" name="Rectángulo 1"/>
          <p:cNvSpPr/>
          <p:nvPr/>
        </p:nvSpPr>
        <p:spPr>
          <a:xfrm>
            <a:off x="201704" y="134471"/>
            <a:ext cx="11483789" cy="6494085"/>
          </a:xfrm>
          <a:prstGeom prst="rect">
            <a:avLst/>
          </a:prstGeom>
        </p:spPr>
        <p:txBody>
          <a:bodyPr wrap="square">
            <a:spAutoFit/>
          </a:bodyPr>
          <a:lstStyle/>
          <a:p>
            <a:pPr algn="just"/>
            <a:r>
              <a:rPr lang="es-EC" sz="3200" dirty="0">
                <a:latin typeface="Calibri" panose="020F0502020204030204" pitchFamily="34" charset="0"/>
              </a:rPr>
              <a:t>El objetivo en el manejo de las fracturas de extremidades y </a:t>
            </a:r>
            <a:r>
              <a:rPr lang="es-EC" sz="3200" dirty="0" smtClean="0">
                <a:latin typeface="Calibri" panose="020F0502020204030204" pitchFamily="34" charset="0"/>
              </a:rPr>
              <a:t>lesiones , </a:t>
            </a:r>
            <a:r>
              <a:rPr lang="es-EC" sz="3200" dirty="0">
                <a:latin typeface="Calibri" panose="020F0502020204030204" pitchFamily="34" charset="0"/>
              </a:rPr>
              <a:t>es preservar </a:t>
            </a:r>
            <a:r>
              <a:rPr lang="es-EC" sz="3200" dirty="0" smtClean="0">
                <a:latin typeface="Calibri" panose="020F0502020204030204" pitchFamily="34" charset="0"/>
              </a:rPr>
              <a:t>la extremidad</a:t>
            </a:r>
            <a:r>
              <a:rPr lang="es-EC" sz="3200" dirty="0">
                <a:latin typeface="Calibri" panose="020F0502020204030204" pitchFamily="34" charset="0"/>
              </a:rPr>
              <a:t>, limitar el dolor y la hemorragia y buscar asistencia médica </a:t>
            </a:r>
            <a:r>
              <a:rPr lang="es-EC" sz="3200" dirty="0" smtClean="0">
                <a:latin typeface="Calibri" panose="020F0502020204030204" pitchFamily="34" charset="0"/>
              </a:rPr>
              <a:t>inmediata.</a:t>
            </a:r>
          </a:p>
          <a:p>
            <a:pPr algn="just"/>
            <a:endParaRPr lang="es-EC" sz="3200" dirty="0">
              <a:latin typeface="Calibri" panose="020F0502020204030204" pitchFamily="34" charset="0"/>
            </a:endParaRPr>
          </a:p>
          <a:p>
            <a:pPr algn="just"/>
            <a:endParaRPr lang="es-EC" sz="3200" dirty="0" smtClean="0">
              <a:latin typeface="Calibri" panose="020F0502020204030204" pitchFamily="34" charset="0"/>
            </a:endParaRPr>
          </a:p>
          <a:p>
            <a:pPr algn="just"/>
            <a:endParaRPr lang="es-EC" sz="3200" dirty="0">
              <a:latin typeface="Calibri" panose="020F0502020204030204" pitchFamily="34" charset="0"/>
            </a:endParaRPr>
          </a:p>
          <a:p>
            <a:pPr algn="just"/>
            <a:endParaRPr lang="es-EC" sz="3200" dirty="0" smtClean="0">
              <a:latin typeface="Calibri" panose="020F0502020204030204" pitchFamily="34" charset="0"/>
            </a:endParaRPr>
          </a:p>
          <a:p>
            <a:pPr algn="just"/>
            <a:endParaRPr lang="es-EC" sz="3200" dirty="0">
              <a:latin typeface="Calibri" panose="020F0502020204030204" pitchFamily="34" charset="0"/>
            </a:endParaRPr>
          </a:p>
          <a:p>
            <a:pPr marL="457200" indent="-457200" algn="just">
              <a:buFont typeface="Arial" panose="020B0604020202020204" pitchFamily="34" charset="0"/>
              <a:buChar char="•"/>
            </a:pPr>
            <a:r>
              <a:rPr lang="es-EC" sz="3200" dirty="0" smtClean="0">
                <a:latin typeface="Calibri" panose="020F0502020204030204" pitchFamily="34" charset="0"/>
              </a:rPr>
              <a:t>Puede </a:t>
            </a:r>
            <a:r>
              <a:rPr lang="es-EC" sz="3200" dirty="0">
                <a:latin typeface="Calibri" panose="020F0502020204030204" pitchFamily="34" charset="0"/>
              </a:rPr>
              <a:t>aplicar frío sobre una fractura o lesión </a:t>
            </a:r>
            <a:r>
              <a:rPr lang="es-EC" sz="3200" dirty="0" smtClean="0">
                <a:latin typeface="Calibri" panose="020F0502020204030204" pitchFamily="34" charset="0"/>
              </a:rPr>
              <a:t>(no </a:t>
            </a:r>
            <a:r>
              <a:rPr lang="es-EC" sz="3200" dirty="0">
                <a:latin typeface="Calibri" panose="020F0502020204030204" pitchFamily="34" charset="0"/>
              </a:rPr>
              <a:t>más de 20 </a:t>
            </a:r>
            <a:r>
              <a:rPr lang="es-EC" sz="3200" dirty="0" smtClean="0">
                <a:latin typeface="Calibri" panose="020F0502020204030204" pitchFamily="34" charset="0"/>
              </a:rPr>
              <a:t>min).</a:t>
            </a:r>
            <a:endParaRPr lang="es-EC" sz="3200" dirty="0">
              <a:latin typeface="Calibri" panose="020F0502020204030204" pitchFamily="34" charset="0"/>
            </a:endParaRPr>
          </a:p>
          <a:p>
            <a:pPr marL="457200" indent="-457200" algn="just">
              <a:buFont typeface="Arial" panose="020B0604020202020204" pitchFamily="34" charset="0"/>
              <a:buChar char="•"/>
            </a:pPr>
            <a:r>
              <a:rPr lang="es-EC" sz="3200" dirty="0" smtClean="0">
                <a:latin typeface="Calibri" panose="020F0502020204030204" pitchFamily="34" charset="0"/>
              </a:rPr>
              <a:t>Se debe asumir </a:t>
            </a:r>
            <a:r>
              <a:rPr lang="es-EC" sz="3200" dirty="0">
                <a:latin typeface="Calibri" panose="020F0502020204030204" pitchFamily="34" charset="0"/>
              </a:rPr>
              <a:t>que cualquier lesión en una extremidad puede ser </a:t>
            </a:r>
            <a:r>
              <a:rPr lang="es-EC" sz="3200" dirty="0" smtClean="0">
                <a:latin typeface="Calibri" panose="020F0502020204030204" pitchFamily="34" charset="0"/>
              </a:rPr>
              <a:t>una fractura </a:t>
            </a:r>
            <a:r>
              <a:rPr lang="es-EC" sz="3200" dirty="0">
                <a:latin typeface="Calibri" panose="020F0502020204030204" pitchFamily="34" charset="0"/>
              </a:rPr>
              <a:t>y deberían estabilizar la extremidad lesionada manualmente en la posición que </a:t>
            </a:r>
            <a:r>
              <a:rPr lang="es-EC" sz="3200" dirty="0" smtClean="0">
                <a:latin typeface="Calibri" panose="020F0502020204030204" pitchFamily="34" charset="0"/>
              </a:rPr>
              <a:t>la encontraron</a:t>
            </a:r>
            <a:r>
              <a:rPr lang="es-EC" sz="3200" dirty="0">
                <a:latin typeface="Calibri" panose="020F0502020204030204" pitchFamily="34" charset="0"/>
              </a:rPr>
              <a:t>.</a:t>
            </a:r>
          </a:p>
          <a:p>
            <a:pPr marL="457200" indent="-457200" algn="just">
              <a:buFont typeface="Arial" panose="020B0604020202020204" pitchFamily="34" charset="0"/>
              <a:buChar char="•"/>
            </a:pPr>
            <a:r>
              <a:rPr lang="es-EC" sz="3200" dirty="0" smtClean="0">
                <a:latin typeface="Calibri" panose="020F0502020204030204" pitchFamily="34" charset="0"/>
              </a:rPr>
              <a:t>Se debe </a:t>
            </a:r>
            <a:r>
              <a:rPr lang="es-EC" sz="3200" dirty="0">
                <a:latin typeface="Calibri" panose="020F0502020204030204" pitchFamily="34" charset="0"/>
              </a:rPr>
              <a:t>evaluar en </a:t>
            </a:r>
            <a:r>
              <a:rPr lang="es-EC" sz="3200" dirty="0" smtClean="0">
                <a:latin typeface="Calibri" panose="020F0502020204030204" pitchFamily="34" charset="0"/>
              </a:rPr>
              <a:t>las </a:t>
            </a:r>
            <a:r>
              <a:rPr lang="es-EC" sz="3200" dirty="0">
                <a:latin typeface="Calibri" panose="020F0502020204030204" pitchFamily="34" charset="0"/>
              </a:rPr>
              <a:t>fracturas si hay </a:t>
            </a:r>
            <a:r>
              <a:rPr lang="es-EC" sz="3200" dirty="0" smtClean="0">
                <a:latin typeface="Calibri" panose="020F0502020204030204" pitchFamily="34" charset="0"/>
              </a:rPr>
              <a:t>hemorragia.</a:t>
            </a:r>
            <a:endParaRPr lang="es-EC" sz="3200" dirty="0">
              <a:latin typeface="Calibri" panose="020F0502020204030204" pitchFamily="34" charset="0"/>
            </a:endParaRPr>
          </a:p>
        </p:txBody>
      </p:sp>
      <p:pic>
        <p:nvPicPr>
          <p:cNvPr id="3" name="Imagen 2"/>
          <p:cNvPicPr>
            <a:picLocks noChangeAspect="1"/>
          </p:cNvPicPr>
          <p:nvPr/>
        </p:nvPicPr>
        <p:blipFill>
          <a:blip r:embed="rId3"/>
          <a:stretch>
            <a:fillRect/>
          </a:stretch>
        </p:blipFill>
        <p:spPr>
          <a:xfrm>
            <a:off x="2357078" y="1691914"/>
            <a:ext cx="3075534" cy="2307839"/>
          </a:xfrm>
          <a:prstGeom prst="rect">
            <a:avLst/>
          </a:prstGeom>
        </p:spPr>
      </p:pic>
      <p:pic>
        <p:nvPicPr>
          <p:cNvPr id="4" name="Imagen 3"/>
          <p:cNvPicPr>
            <a:picLocks noChangeAspect="1"/>
          </p:cNvPicPr>
          <p:nvPr/>
        </p:nvPicPr>
        <p:blipFill>
          <a:blip r:embed="rId4"/>
          <a:stretch>
            <a:fillRect/>
          </a:stretch>
        </p:blipFill>
        <p:spPr>
          <a:xfrm>
            <a:off x="6592533" y="1613648"/>
            <a:ext cx="3371738" cy="226678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10"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1"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2"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8"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2"/>
          <a:stretch>
            <a:fillRect/>
          </a:stretch>
        </p:blipFill>
        <p:spPr>
          <a:xfrm>
            <a:off x="10363200" y="0"/>
            <a:ext cx="1828800" cy="1828800"/>
          </a:xfrm>
          <a:prstGeom prst="rect">
            <a:avLst/>
          </a:prstGeom>
          <a:noFill/>
          <a:ln cap="flat">
            <a:noFill/>
          </a:ln>
        </p:spPr>
      </p:pic>
      <p:graphicFrame>
        <p:nvGraphicFramePr>
          <p:cNvPr id="2" name="Diagrama 1"/>
          <p:cNvGraphicFramePr/>
          <p:nvPr/>
        </p:nvGraphicFramePr>
        <p:xfrm>
          <a:off x="122518" y="2192367"/>
          <a:ext cx="7717117" cy="4450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p:cNvSpPr/>
          <p:nvPr/>
        </p:nvSpPr>
        <p:spPr>
          <a:xfrm>
            <a:off x="237564" y="515942"/>
            <a:ext cx="11663083" cy="1569660"/>
          </a:xfrm>
          <a:prstGeom prst="rect">
            <a:avLst/>
          </a:prstGeom>
        </p:spPr>
        <p:txBody>
          <a:bodyPr wrap="square">
            <a:spAutoFit/>
          </a:bodyPr>
          <a:lstStyle/>
          <a:p>
            <a:pPr algn="just"/>
            <a:r>
              <a:rPr lang="es-EC" sz="2400" dirty="0" smtClean="0">
                <a:latin typeface="Calibri" panose="020F0502020204030204" pitchFamily="34" charset="0"/>
              </a:rPr>
              <a:t>También </a:t>
            </a:r>
            <a:r>
              <a:rPr lang="es-EC" sz="2400" dirty="0">
                <a:latin typeface="Calibri" panose="020F0502020204030204" pitchFamily="34" charset="0"/>
              </a:rPr>
              <a:t>llamado síncope, es una pérdida temporal de la conciencia causada por una disminución del flujo sanguíneo al cerebro. </a:t>
            </a:r>
            <a:endParaRPr lang="es-EC" sz="2400" dirty="0" smtClean="0">
              <a:latin typeface="Calibri" panose="020F0502020204030204" pitchFamily="34" charset="0"/>
            </a:endParaRPr>
          </a:p>
          <a:p>
            <a:pPr algn="just"/>
            <a:r>
              <a:rPr lang="es-EC" sz="2400" dirty="0" smtClean="0">
                <a:latin typeface="Calibri" panose="020F0502020204030204" pitchFamily="34" charset="0"/>
              </a:rPr>
              <a:t>Esta </a:t>
            </a:r>
            <a:r>
              <a:rPr lang="es-EC" sz="2400" dirty="0">
                <a:latin typeface="Calibri" panose="020F0502020204030204" pitchFamily="34" charset="0"/>
              </a:rPr>
              <a:t>pérdida de conocimiento suele ser breve, y la persona recupera la conciencia </a:t>
            </a:r>
            <a:r>
              <a:rPr lang="es-EC" sz="2400" dirty="0" smtClean="0">
                <a:latin typeface="Calibri" panose="020F0502020204030204" pitchFamily="34" charset="0"/>
              </a:rPr>
              <a:t>rápidamente.</a:t>
            </a:r>
            <a:endParaRPr lang="es-EC" sz="2400" dirty="0">
              <a:latin typeface="Calibri" panose="020F0502020204030204" pitchFamily="34" charset="0"/>
            </a:endParaRPr>
          </a:p>
        </p:txBody>
      </p:sp>
      <p:sp>
        <p:nvSpPr>
          <p:cNvPr id="5" name="Rectángulo 4"/>
          <p:cNvSpPr/>
          <p:nvPr/>
        </p:nvSpPr>
        <p:spPr>
          <a:xfrm>
            <a:off x="4016188" y="0"/>
            <a:ext cx="3971365" cy="523220"/>
          </a:xfrm>
          <a:prstGeom prst="rect">
            <a:avLst/>
          </a:prstGeom>
        </p:spPr>
        <p:txBody>
          <a:bodyPr wrap="square">
            <a:spAutoFit/>
          </a:bodyPr>
          <a:lstStyle/>
          <a:p>
            <a:pPr algn="ctr"/>
            <a:r>
              <a:rPr lang="es-EC" sz="2800" b="1" dirty="0" smtClean="0">
                <a:solidFill>
                  <a:srgbClr val="FF0000"/>
                </a:solidFill>
                <a:latin typeface="Calibri" panose="020F0502020204030204" pitchFamily="34" charset="0"/>
              </a:rPr>
              <a:t>DESMAYO </a:t>
            </a:r>
            <a:endParaRPr lang="es-EC" sz="2800" b="1" dirty="0">
              <a:solidFill>
                <a:srgbClr val="FF0000"/>
              </a:solidFill>
              <a:latin typeface="Calibri" panose="020F0502020204030204" pitchFamily="34" charset="0"/>
            </a:endParaRPr>
          </a:p>
        </p:txBody>
      </p:sp>
      <p:pic>
        <p:nvPicPr>
          <p:cNvPr id="6" name="Imagen 5"/>
          <p:cNvPicPr>
            <a:picLocks noChangeAspect="1"/>
          </p:cNvPicPr>
          <p:nvPr/>
        </p:nvPicPr>
        <p:blipFill>
          <a:blip r:embed="rId8"/>
          <a:stretch>
            <a:fillRect/>
          </a:stretch>
        </p:blipFill>
        <p:spPr>
          <a:xfrm>
            <a:off x="8017841" y="4140292"/>
            <a:ext cx="4174159" cy="2717708"/>
          </a:xfrm>
          <a:prstGeom prst="rect">
            <a:avLst/>
          </a:prstGeom>
        </p:spPr>
      </p:pic>
      <p:pic>
        <p:nvPicPr>
          <p:cNvPr id="7" name="Imagen 6"/>
          <p:cNvPicPr>
            <a:picLocks noChangeAspect="1"/>
          </p:cNvPicPr>
          <p:nvPr/>
        </p:nvPicPr>
        <p:blipFill rotWithShape="1">
          <a:blip r:embed="rId9"/>
          <a:srcRect l="2978" t="6573" r="2342"/>
          <a:stretch>
            <a:fillRect/>
          </a:stretch>
        </p:blipFill>
        <p:spPr>
          <a:xfrm>
            <a:off x="8023412" y="1896035"/>
            <a:ext cx="4168588" cy="239945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9"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1"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7"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2"/>
          <a:stretch>
            <a:fillRect/>
          </a:stretch>
        </p:blipFill>
        <p:spPr>
          <a:xfrm>
            <a:off x="10363200" y="0"/>
            <a:ext cx="1828800" cy="1828800"/>
          </a:xfrm>
          <a:prstGeom prst="rect">
            <a:avLst/>
          </a:prstGeom>
          <a:noFill/>
          <a:ln cap="flat">
            <a:noFill/>
          </a:ln>
        </p:spPr>
      </p:pic>
      <p:graphicFrame>
        <p:nvGraphicFramePr>
          <p:cNvPr id="4" name="Diagrama 3"/>
          <p:cNvGraphicFramePr/>
          <p:nvPr/>
        </p:nvGraphicFramePr>
        <p:xfrm>
          <a:off x="170328" y="522691"/>
          <a:ext cx="11730319" cy="224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p:cNvSpPr/>
          <p:nvPr/>
        </p:nvSpPr>
        <p:spPr>
          <a:xfrm>
            <a:off x="4016188" y="0"/>
            <a:ext cx="3971365" cy="523220"/>
          </a:xfrm>
          <a:prstGeom prst="rect">
            <a:avLst/>
          </a:prstGeom>
        </p:spPr>
        <p:txBody>
          <a:bodyPr wrap="square">
            <a:spAutoFit/>
          </a:bodyPr>
          <a:lstStyle/>
          <a:p>
            <a:pPr algn="ctr"/>
            <a:r>
              <a:rPr lang="es-EC" sz="2800" b="1" dirty="0" smtClean="0">
                <a:solidFill>
                  <a:srgbClr val="FF0000"/>
                </a:solidFill>
                <a:latin typeface="Calibri" panose="020F0502020204030204" pitchFamily="34" charset="0"/>
              </a:rPr>
              <a:t>CRISIS CONVULSIVAS</a:t>
            </a:r>
            <a:endParaRPr lang="es-EC" sz="2800" b="1" dirty="0">
              <a:solidFill>
                <a:srgbClr val="FF0000"/>
              </a:solidFill>
              <a:latin typeface="Calibri" panose="020F0502020204030204" pitchFamily="34" charset="0"/>
            </a:endParaRPr>
          </a:p>
        </p:txBody>
      </p:sp>
      <p:pic>
        <p:nvPicPr>
          <p:cNvPr id="5" name="Imagen 4"/>
          <p:cNvPicPr>
            <a:picLocks noChangeAspect="1"/>
          </p:cNvPicPr>
          <p:nvPr/>
        </p:nvPicPr>
        <p:blipFill rotWithShape="1">
          <a:blip r:embed="rId8"/>
          <a:srcRect l="44634" t="18628" r="7499" b="17843"/>
          <a:stretch>
            <a:fillRect/>
          </a:stretch>
        </p:blipFill>
        <p:spPr>
          <a:xfrm>
            <a:off x="7580822" y="3415553"/>
            <a:ext cx="4611178" cy="3442447"/>
          </a:xfrm>
          <a:prstGeom prst="rect">
            <a:avLst/>
          </a:prstGeom>
        </p:spPr>
      </p:pic>
      <p:sp>
        <p:nvSpPr>
          <p:cNvPr id="6" name="Rectángulo 5"/>
          <p:cNvSpPr/>
          <p:nvPr/>
        </p:nvSpPr>
        <p:spPr>
          <a:xfrm>
            <a:off x="94130" y="2703016"/>
            <a:ext cx="8296835" cy="4154984"/>
          </a:xfrm>
          <a:prstGeom prst="rect">
            <a:avLst/>
          </a:prstGeom>
        </p:spPr>
        <p:txBody>
          <a:bodyPr wrap="square">
            <a:spAutoFit/>
          </a:bodyPr>
          <a:lstStyle/>
          <a:p>
            <a:r>
              <a:rPr lang="es-EC" sz="2400" dirty="0" smtClean="0">
                <a:latin typeface="Calibri" panose="020F0502020204030204" pitchFamily="34" charset="0"/>
              </a:rPr>
              <a:t>Pueden </a:t>
            </a:r>
            <a:r>
              <a:rPr lang="es-EC" sz="2400" dirty="0">
                <a:latin typeface="Calibri" panose="020F0502020204030204" pitchFamily="34" charset="0"/>
              </a:rPr>
              <a:t>presentarse</a:t>
            </a:r>
            <a:r>
              <a:rPr lang="es-EC" sz="2400" dirty="0" smtClean="0">
                <a:latin typeface="Calibri" panose="020F0502020204030204" pitchFamily="34" charset="0"/>
              </a:rPr>
              <a:t>:</a:t>
            </a:r>
          </a:p>
          <a:p>
            <a:endParaRPr lang="es-EC" sz="2400" dirty="0">
              <a:latin typeface="Calibri" panose="020F0502020204030204" pitchFamily="34" charset="0"/>
            </a:endParaRPr>
          </a:p>
          <a:p>
            <a:r>
              <a:rPr lang="es-EC" sz="2400" dirty="0">
                <a:latin typeface="Calibri" panose="020F0502020204030204" pitchFamily="34" charset="0"/>
              </a:rPr>
              <a:t>● Aura, previo a la convulsión (sensaciones súbitas </a:t>
            </a:r>
            <a:r>
              <a:rPr lang="es-EC" sz="2400" dirty="0" smtClean="0">
                <a:latin typeface="Calibri" panose="020F0502020204030204" pitchFamily="34" charset="0"/>
              </a:rPr>
              <a:t>e inexplicables </a:t>
            </a:r>
            <a:r>
              <a:rPr lang="es-EC" sz="2400" dirty="0">
                <a:latin typeface="Calibri" panose="020F0502020204030204" pitchFamily="34" charset="0"/>
              </a:rPr>
              <a:t>de miedo, ira, tristeza </a:t>
            </a:r>
            <a:r>
              <a:rPr lang="es-EC" sz="2400" dirty="0" smtClean="0">
                <a:latin typeface="Calibri" panose="020F0502020204030204" pitchFamily="34" charset="0"/>
              </a:rPr>
              <a:t>o felicidad</a:t>
            </a:r>
            <a:r>
              <a:rPr lang="es-EC" sz="2400" dirty="0">
                <a:latin typeface="Calibri" panose="020F0502020204030204" pitchFamily="34" charset="0"/>
              </a:rPr>
              <a:t>, sensación de movimiento o caída, alteración de los sentidos del oído, olfato, </a:t>
            </a:r>
            <a:r>
              <a:rPr lang="es-EC" sz="2400" dirty="0" smtClean="0">
                <a:latin typeface="Calibri" panose="020F0502020204030204" pitchFamily="34" charset="0"/>
              </a:rPr>
              <a:t>gusto, visión </a:t>
            </a:r>
            <a:r>
              <a:rPr lang="es-EC" sz="2400" dirty="0">
                <a:latin typeface="Calibri" panose="020F0502020204030204" pitchFamily="34" charset="0"/>
              </a:rPr>
              <a:t>o tacto).</a:t>
            </a:r>
          </a:p>
          <a:p>
            <a:r>
              <a:rPr lang="es-EC" sz="2400" dirty="0">
                <a:latin typeface="Calibri" panose="020F0502020204030204" pitchFamily="34" charset="0"/>
              </a:rPr>
              <a:t>● Contracciones musculares rítmicas repentinas </a:t>
            </a:r>
            <a:r>
              <a:rPr lang="es-EC" sz="2400" dirty="0" smtClean="0">
                <a:latin typeface="Calibri" panose="020F0502020204030204" pitchFamily="34" charset="0"/>
              </a:rPr>
              <a:t>e incontrolables</a:t>
            </a:r>
            <a:r>
              <a:rPr lang="es-EC" sz="2400" dirty="0">
                <a:latin typeface="Calibri" panose="020F0502020204030204" pitchFamily="34" charset="0"/>
              </a:rPr>
              <a:t>.</a:t>
            </a:r>
          </a:p>
          <a:p>
            <a:r>
              <a:rPr lang="es-EC" sz="2400" dirty="0">
                <a:latin typeface="Calibri" panose="020F0502020204030204" pitchFamily="34" charset="0"/>
              </a:rPr>
              <a:t>● Rigidez muscular.</a:t>
            </a:r>
          </a:p>
          <a:p>
            <a:r>
              <a:rPr lang="es-EC" sz="2400" dirty="0">
                <a:latin typeface="Calibri" panose="020F0502020204030204" pitchFamily="34" charset="0"/>
              </a:rPr>
              <a:t>● Dificultad para hablar.</a:t>
            </a:r>
          </a:p>
          <a:p>
            <a:r>
              <a:rPr lang="es-EC" sz="2400" dirty="0">
                <a:latin typeface="Calibri" panose="020F0502020204030204" pitchFamily="34" charset="0"/>
              </a:rPr>
              <a:t>● Mirada perdida.</a:t>
            </a:r>
          </a:p>
          <a:p>
            <a:r>
              <a:rPr lang="es-EC" sz="2400" dirty="0">
                <a:latin typeface="Calibri" panose="020F0502020204030204" pitchFamily="34" charset="0"/>
              </a:rPr>
              <a:t>● Pérdida del control de </a:t>
            </a:r>
            <a:r>
              <a:rPr lang="es-EC" sz="2400" dirty="0" smtClean="0">
                <a:latin typeface="Calibri" panose="020F0502020204030204" pitchFamily="34" charset="0"/>
              </a:rPr>
              <a:t>esfínteres.</a:t>
            </a:r>
            <a:endParaRPr lang="es-EC" sz="2400" dirty="0">
              <a:latin typeface="Calibri" panose="020F0502020204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7"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5"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2"/>
          <a:stretch>
            <a:fillRect/>
          </a:stretch>
        </p:blipFill>
        <p:spPr>
          <a:xfrm>
            <a:off x="10363200" y="0"/>
            <a:ext cx="1828800" cy="1828800"/>
          </a:xfrm>
          <a:prstGeom prst="rect">
            <a:avLst/>
          </a:prstGeom>
          <a:noFill/>
          <a:ln cap="flat">
            <a:noFill/>
          </a:ln>
        </p:spPr>
      </p:pic>
      <p:pic>
        <p:nvPicPr>
          <p:cNvPr id="2" name="Imagen 1"/>
          <p:cNvPicPr>
            <a:picLocks noChangeAspect="1"/>
          </p:cNvPicPr>
          <p:nvPr/>
        </p:nvPicPr>
        <p:blipFill>
          <a:blip r:embed="rId3"/>
          <a:stretch>
            <a:fillRect/>
          </a:stretch>
        </p:blipFill>
        <p:spPr>
          <a:xfrm>
            <a:off x="6145306" y="3168641"/>
            <a:ext cx="6046694" cy="3689359"/>
          </a:xfrm>
          <a:prstGeom prst="rect">
            <a:avLst/>
          </a:prstGeom>
        </p:spPr>
      </p:pic>
      <p:sp>
        <p:nvSpPr>
          <p:cNvPr id="3" name="Rectángulo 2"/>
          <p:cNvSpPr/>
          <p:nvPr/>
        </p:nvSpPr>
        <p:spPr>
          <a:xfrm>
            <a:off x="0" y="3041571"/>
            <a:ext cx="6387353" cy="3816429"/>
          </a:xfrm>
          <a:prstGeom prst="rect">
            <a:avLst/>
          </a:prstGeom>
        </p:spPr>
        <p:txBody>
          <a:bodyPr wrap="square">
            <a:spAutoFit/>
          </a:bodyPr>
          <a:lstStyle/>
          <a:p>
            <a:pPr algn="just"/>
            <a:r>
              <a:rPr lang="es-EC" sz="2200" dirty="0" smtClean="0">
                <a:latin typeface="Calibri" panose="020F0502020204030204" pitchFamily="34" charset="0"/>
              </a:rPr>
              <a:t>● </a:t>
            </a:r>
            <a:r>
              <a:rPr lang="es-EC" sz="2200" dirty="0">
                <a:latin typeface="Calibri" panose="020F0502020204030204" pitchFamily="34" charset="0"/>
              </a:rPr>
              <a:t>Permita que descanse</a:t>
            </a:r>
            <a:r>
              <a:rPr lang="es-EC" sz="2200" dirty="0" smtClean="0">
                <a:latin typeface="Calibri" panose="020F0502020204030204" pitchFamily="34" charset="0"/>
              </a:rPr>
              <a:t>.</a:t>
            </a:r>
          </a:p>
          <a:p>
            <a:pPr algn="just"/>
            <a:endParaRPr lang="es-EC" sz="2200" dirty="0">
              <a:latin typeface="Calibri" panose="020F0502020204030204" pitchFamily="34" charset="0"/>
            </a:endParaRPr>
          </a:p>
          <a:p>
            <a:pPr algn="just"/>
            <a:r>
              <a:rPr lang="es-EC" sz="2200" b="1" dirty="0">
                <a:latin typeface="Calibri" panose="020F0502020204030204" pitchFamily="34" charset="0"/>
              </a:rPr>
              <a:t>Traslade a la persona a una casa de salud o llame al servicio local de emergencias </a:t>
            </a:r>
            <a:r>
              <a:rPr lang="es-EC" sz="2200" b="1" dirty="0" smtClean="0">
                <a:latin typeface="Calibri" panose="020F0502020204030204" pitchFamily="34" charset="0"/>
              </a:rPr>
              <a:t>si: </a:t>
            </a:r>
            <a:endParaRPr lang="es-EC" sz="2200" b="1" dirty="0">
              <a:latin typeface="Calibri" panose="020F0502020204030204" pitchFamily="34" charset="0"/>
            </a:endParaRPr>
          </a:p>
          <a:p>
            <a:pPr algn="just"/>
            <a:r>
              <a:rPr lang="es-EC" sz="2200" dirty="0">
                <a:latin typeface="Calibri" panose="020F0502020204030204" pitchFamily="34" charset="0"/>
              </a:rPr>
              <a:t>● Es la primera vez que convulsiona.</a:t>
            </a:r>
          </a:p>
          <a:p>
            <a:pPr algn="just"/>
            <a:r>
              <a:rPr lang="es-EC" sz="2200" dirty="0">
                <a:latin typeface="Calibri" panose="020F0502020204030204" pitchFamily="34" charset="0"/>
              </a:rPr>
              <a:t>● La convulsión dura más de 5 minutos o se repite.</a:t>
            </a:r>
          </a:p>
          <a:p>
            <a:pPr algn="just"/>
            <a:r>
              <a:rPr lang="es-EC" sz="2200" dirty="0">
                <a:latin typeface="Calibri" panose="020F0502020204030204" pitchFamily="34" charset="0"/>
              </a:rPr>
              <a:t>● La persona no recobra la consciencia después de 5 a 10 minutos.</a:t>
            </a:r>
          </a:p>
          <a:p>
            <a:pPr algn="just"/>
            <a:r>
              <a:rPr lang="es-EC" sz="2200" dirty="0">
                <a:latin typeface="Calibri" panose="020F0502020204030204" pitchFamily="34" charset="0"/>
              </a:rPr>
              <a:t>● La persona es diabética o está lesionada.</a:t>
            </a:r>
          </a:p>
          <a:p>
            <a:pPr algn="just"/>
            <a:r>
              <a:rPr lang="es-EC" sz="2200" dirty="0">
                <a:latin typeface="Calibri" panose="020F0502020204030204" pitchFamily="34" charset="0"/>
              </a:rPr>
              <a:t>● Cualquier condición que amenace la vida de la persona.</a:t>
            </a:r>
          </a:p>
        </p:txBody>
      </p:sp>
      <p:sp>
        <p:nvSpPr>
          <p:cNvPr id="4" name="Rectángulo 3"/>
          <p:cNvSpPr/>
          <p:nvPr/>
        </p:nvSpPr>
        <p:spPr>
          <a:xfrm>
            <a:off x="0" y="212048"/>
            <a:ext cx="12088906" cy="3200876"/>
          </a:xfrm>
          <a:prstGeom prst="rect">
            <a:avLst/>
          </a:prstGeom>
        </p:spPr>
        <p:txBody>
          <a:bodyPr wrap="square">
            <a:spAutoFit/>
          </a:bodyPr>
          <a:lstStyle/>
          <a:p>
            <a:pPr algn="ctr"/>
            <a:r>
              <a:rPr lang="es-EC" sz="2400" b="1" dirty="0">
                <a:latin typeface="Calibri" panose="020F0502020204030204" pitchFamily="34" charset="0"/>
              </a:rPr>
              <a:t>MANEJO DE </a:t>
            </a:r>
            <a:r>
              <a:rPr lang="es-EC" sz="2400" b="1" dirty="0" smtClean="0">
                <a:latin typeface="Calibri" panose="020F0502020204030204" pitchFamily="34" charset="0"/>
              </a:rPr>
              <a:t>CONVULSIONES</a:t>
            </a:r>
          </a:p>
          <a:p>
            <a:pPr algn="ctr"/>
            <a:endParaRPr lang="es-EC" sz="2400" b="1" dirty="0">
              <a:latin typeface="Calibri" panose="020F0502020204030204" pitchFamily="34" charset="0"/>
            </a:endParaRPr>
          </a:p>
          <a:p>
            <a:pPr algn="just"/>
            <a:r>
              <a:rPr lang="es-EC" sz="2200" dirty="0">
                <a:latin typeface="Calibri" panose="020F0502020204030204" pitchFamily="34" charset="0"/>
              </a:rPr>
              <a:t>● Apoye la cabeza de la persona afectada en una superficie suave para evitar que golpee contra el </a:t>
            </a:r>
            <a:r>
              <a:rPr lang="es-EC" sz="2200" dirty="0" smtClean="0">
                <a:latin typeface="Calibri" panose="020F0502020204030204" pitchFamily="34" charset="0"/>
              </a:rPr>
              <a:t>suelo.</a:t>
            </a:r>
            <a:endParaRPr lang="es-EC" sz="2200" dirty="0">
              <a:latin typeface="Calibri" panose="020F0502020204030204" pitchFamily="34" charset="0"/>
            </a:endParaRPr>
          </a:p>
          <a:p>
            <a:pPr algn="just"/>
            <a:r>
              <a:rPr lang="es-EC" sz="2200" dirty="0">
                <a:latin typeface="Calibri" panose="020F0502020204030204" pitchFamily="34" charset="0"/>
              </a:rPr>
              <a:t>● No introduzca ningún objeto en el interior de la boca y no intente abrirla durante la convulsión.</a:t>
            </a:r>
          </a:p>
          <a:p>
            <a:pPr algn="just"/>
            <a:r>
              <a:rPr lang="es-EC" sz="2200" dirty="0">
                <a:latin typeface="Calibri" panose="020F0502020204030204" pitchFamily="34" charset="0"/>
              </a:rPr>
              <a:t>● No sostener o restringir los movimientos de la persona </a:t>
            </a:r>
            <a:r>
              <a:rPr lang="es-EC" sz="2200" dirty="0" smtClean="0">
                <a:latin typeface="Calibri" panose="020F0502020204030204" pitchFamily="34" charset="0"/>
              </a:rPr>
              <a:t>.</a:t>
            </a:r>
          </a:p>
          <a:p>
            <a:pPr algn="just"/>
            <a:r>
              <a:rPr lang="es-EC" sz="2200" dirty="0">
                <a:latin typeface="Calibri" panose="020F0502020204030204" pitchFamily="34" charset="0"/>
              </a:rPr>
              <a:t>● Una vez que ha parado la convulsión, coloque a la persona en posición lateral de seguridad</a:t>
            </a:r>
            <a:r>
              <a:rPr lang="es-EC" sz="2200" dirty="0" smtClean="0">
                <a:latin typeface="Calibri" panose="020F0502020204030204" pitchFamily="34" charset="0"/>
              </a:rPr>
              <a:t>.</a:t>
            </a:r>
          </a:p>
          <a:p>
            <a:pPr algn="just"/>
            <a:r>
              <a:rPr lang="es-EC" sz="2200" dirty="0">
                <a:latin typeface="Calibri" panose="020F0502020204030204" pitchFamily="34" charset="0"/>
              </a:rPr>
              <a:t>● Limpie las secreciones o saliva excesiva.</a:t>
            </a:r>
          </a:p>
          <a:p>
            <a:pPr algn="just"/>
            <a:r>
              <a:rPr lang="es-EC" sz="2200" dirty="0">
                <a:latin typeface="Calibri" panose="020F0502020204030204" pitchFamily="34" charset="0"/>
              </a:rPr>
              <a:t>● Verifique que después de la convulsión siga respirando.</a:t>
            </a:r>
          </a:p>
          <a:p>
            <a:pPr algn="just"/>
            <a:endParaRPr lang="es-EC" sz="2200" dirty="0">
              <a:latin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14"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5"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7"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graphicFrame>
        <p:nvGraphicFramePr>
          <p:cNvPr id="9" name="Diagrama 8"/>
          <p:cNvGraphicFramePr/>
          <p:nvPr/>
        </p:nvGraphicFramePr>
        <p:xfrm>
          <a:off x="568234" y="2227405"/>
          <a:ext cx="6276319" cy="1188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a 9"/>
          <p:cNvGraphicFramePr/>
          <p:nvPr/>
        </p:nvGraphicFramePr>
        <p:xfrm>
          <a:off x="729598" y="5093795"/>
          <a:ext cx="6209084" cy="14524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a 6"/>
          <p:cNvGraphicFramePr/>
          <p:nvPr/>
        </p:nvGraphicFramePr>
        <p:xfrm>
          <a:off x="3926494" y="0"/>
          <a:ext cx="4276212" cy="59950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3" name="Diagrama 12"/>
          <p:cNvGraphicFramePr/>
          <p:nvPr/>
        </p:nvGraphicFramePr>
        <p:xfrm>
          <a:off x="825594" y="1535866"/>
          <a:ext cx="4577715" cy="68094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6" name="Diagrama 15"/>
          <p:cNvGraphicFramePr/>
          <p:nvPr/>
        </p:nvGraphicFramePr>
        <p:xfrm>
          <a:off x="860250" y="4136369"/>
          <a:ext cx="4975773" cy="75572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pic>
        <p:nvPicPr>
          <p:cNvPr id="1026" name="Picture 2" descr="Paro cardiorepiratorio: ¿que necesitas saber? - Mutua Universal"/>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490013" y="890645"/>
            <a:ext cx="4701988" cy="59673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a 7"/>
          <p:cNvGraphicFramePr/>
          <p:nvPr/>
        </p:nvGraphicFramePr>
        <p:xfrm>
          <a:off x="4778142" y="813761"/>
          <a:ext cx="2321957" cy="599503"/>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pic>
        <p:nvPicPr>
          <p:cNvPr id="11"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33"/>
          <a:stretch>
            <a:fillRect/>
          </a:stretch>
        </p:blipFill>
        <p:spPr>
          <a:xfrm>
            <a:off x="10363200" y="0"/>
            <a:ext cx="1828800" cy="1828800"/>
          </a:xfrm>
          <a:prstGeom prst="rect">
            <a:avLst/>
          </a:prstGeom>
          <a:noFill/>
          <a:ln cap="flat">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7"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pic>
        <p:nvPicPr>
          <p:cNvPr id="2" name="Imagen 1"/>
          <p:cNvPicPr>
            <a:picLocks noChangeAspect="1"/>
          </p:cNvPicPr>
          <p:nvPr/>
        </p:nvPicPr>
        <p:blipFill>
          <a:blip r:embed="rId2"/>
          <a:stretch>
            <a:fillRect/>
          </a:stretch>
        </p:blipFill>
        <p:spPr>
          <a:xfrm>
            <a:off x="5755341" y="1820903"/>
            <a:ext cx="6436659" cy="5037098"/>
          </a:xfrm>
          <a:prstGeom prst="rect">
            <a:avLst/>
          </a:prstGeom>
        </p:spPr>
      </p:pic>
      <p:sp>
        <p:nvSpPr>
          <p:cNvPr id="3" name="Rectángulo 2"/>
          <p:cNvSpPr/>
          <p:nvPr/>
        </p:nvSpPr>
        <p:spPr>
          <a:xfrm>
            <a:off x="336177" y="0"/>
            <a:ext cx="10623176" cy="2677656"/>
          </a:xfrm>
          <a:prstGeom prst="rect">
            <a:avLst/>
          </a:prstGeom>
        </p:spPr>
        <p:txBody>
          <a:bodyPr wrap="square">
            <a:spAutoFit/>
          </a:bodyPr>
          <a:lstStyle/>
          <a:p>
            <a:pPr algn="ctr"/>
            <a:r>
              <a:rPr lang="es-EC" sz="2400" b="1" dirty="0">
                <a:solidFill>
                  <a:srgbClr val="FF0000"/>
                </a:solidFill>
                <a:latin typeface="Calibri" panose="020F0502020204030204" pitchFamily="34" charset="0"/>
              </a:rPr>
              <a:t>¿ QUE HAY QUE HACER</a:t>
            </a:r>
            <a:r>
              <a:rPr lang="es-EC" sz="2400" b="1" dirty="0" smtClean="0">
                <a:solidFill>
                  <a:srgbClr val="FF0000"/>
                </a:solidFill>
                <a:latin typeface="Calibri" panose="020F0502020204030204" pitchFamily="34" charset="0"/>
              </a:rPr>
              <a:t>?</a:t>
            </a:r>
          </a:p>
          <a:p>
            <a:endParaRPr lang="es-EC" sz="2400" dirty="0">
              <a:latin typeface="Calibri" panose="020F0502020204030204" pitchFamily="34" charset="0"/>
            </a:endParaRPr>
          </a:p>
          <a:p>
            <a:r>
              <a:rPr lang="es-EC" sz="2400" dirty="0" smtClean="0">
                <a:latin typeface="Calibri" panose="020F0502020204030204" pitchFamily="34" charset="0"/>
              </a:rPr>
              <a:t>BUSCAR PRESENCIA DE SIGNOS VITALES:</a:t>
            </a:r>
          </a:p>
          <a:p>
            <a:r>
              <a:rPr lang="es-EC" sz="2400" dirty="0" smtClean="0">
                <a:latin typeface="Calibri" panose="020F0502020204030204" pitchFamily="34" charset="0"/>
              </a:rPr>
              <a:t> </a:t>
            </a:r>
          </a:p>
          <a:p>
            <a:pPr marL="285750" indent="-285750">
              <a:buFont typeface="Arial" panose="020B0604020202020204" pitchFamily="34" charset="0"/>
              <a:buChar char="•"/>
            </a:pPr>
            <a:r>
              <a:rPr lang="es-EC" sz="2400" dirty="0" smtClean="0">
                <a:solidFill>
                  <a:srgbClr val="FF0000"/>
                </a:solidFill>
                <a:latin typeface="Calibri" panose="020F0502020204030204" pitchFamily="34" charset="0"/>
              </a:rPr>
              <a:t>Estado de conciencia</a:t>
            </a:r>
          </a:p>
          <a:p>
            <a:pPr marL="285750" indent="-285750">
              <a:buFont typeface="Arial" panose="020B0604020202020204" pitchFamily="34" charset="0"/>
              <a:buChar char="•"/>
            </a:pPr>
            <a:r>
              <a:rPr lang="es-EC" sz="2400" dirty="0" smtClean="0">
                <a:latin typeface="Calibri" panose="020F0502020204030204" pitchFamily="34" charset="0"/>
              </a:rPr>
              <a:t>Respiración</a:t>
            </a:r>
          </a:p>
          <a:p>
            <a:pPr marL="285750" indent="-285750">
              <a:buFont typeface="Arial" panose="020B0604020202020204" pitchFamily="34" charset="0"/>
              <a:buChar char="•"/>
            </a:pPr>
            <a:r>
              <a:rPr lang="es-EC" sz="2400" dirty="0" smtClean="0">
                <a:latin typeface="Calibri" panose="020F0502020204030204" pitchFamily="34" charset="0"/>
              </a:rPr>
              <a:t>Pulso</a:t>
            </a:r>
          </a:p>
        </p:txBody>
      </p:sp>
      <p:sp>
        <p:nvSpPr>
          <p:cNvPr id="4" name="Rectángulo 3"/>
          <p:cNvSpPr/>
          <p:nvPr/>
        </p:nvSpPr>
        <p:spPr>
          <a:xfrm>
            <a:off x="103095" y="2910878"/>
            <a:ext cx="5437093" cy="3785652"/>
          </a:xfrm>
          <a:prstGeom prst="rect">
            <a:avLst/>
          </a:prstGeom>
        </p:spPr>
        <p:txBody>
          <a:bodyPr wrap="square">
            <a:spAutoFit/>
          </a:bodyPr>
          <a:lstStyle/>
          <a:p>
            <a:pPr algn="just"/>
            <a:r>
              <a:rPr lang="es-EC" sz="2400" b="1" dirty="0">
                <a:latin typeface="Calibri" panose="020F0502020204030204" pitchFamily="34" charset="0"/>
              </a:rPr>
              <a:t>Estimulación verbal: </a:t>
            </a:r>
            <a:r>
              <a:rPr lang="es-EC" sz="2400" dirty="0">
                <a:latin typeface="Calibri" panose="020F0502020204030204" pitchFamily="34" charset="0"/>
              </a:rPr>
              <a:t>Preguntar al paciente su nombre, dónde está, la fecha, etc. </a:t>
            </a:r>
          </a:p>
          <a:p>
            <a:pPr algn="just"/>
            <a:r>
              <a:rPr lang="es-EC" sz="2400" b="1" dirty="0">
                <a:latin typeface="Calibri" panose="020F0502020204030204" pitchFamily="34" charset="0"/>
              </a:rPr>
              <a:t>Estimulación táctil: </a:t>
            </a:r>
            <a:r>
              <a:rPr lang="es-EC" sz="2400" dirty="0">
                <a:latin typeface="Calibri" panose="020F0502020204030204" pitchFamily="34" charset="0"/>
              </a:rPr>
              <a:t>Tocar suavemente los hombros o brazos del paciente y observar su reacción. </a:t>
            </a:r>
          </a:p>
          <a:p>
            <a:pPr algn="just"/>
            <a:r>
              <a:rPr lang="es-EC" sz="2400" b="1" dirty="0">
                <a:latin typeface="Calibri" panose="020F0502020204030204" pitchFamily="34" charset="0"/>
              </a:rPr>
              <a:t>Estimulación dolorosa: </a:t>
            </a:r>
            <a:r>
              <a:rPr lang="es-EC" sz="2400" dirty="0">
                <a:latin typeface="Calibri" panose="020F0502020204030204" pitchFamily="34" charset="0"/>
              </a:rPr>
              <a:t>Aplicar un estímulo doloroso leve (presión en el lecho </a:t>
            </a:r>
            <a:r>
              <a:rPr lang="es-EC" sz="2400" dirty="0" err="1">
                <a:latin typeface="Calibri" panose="020F0502020204030204" pitchFamily="34" charset="0"/>
              </a:rPr>
              <a:t>ungueal</a:t>
            </a:r>
            <a:r>
              <a:rPr lang="es-EC" sz="2400" dirty="0">
                <a:latin typeface="Calibri" panose="020F0502020204030204" pitchFamily="34" charset="0"/>
              </a:rPr>
              <a:t>, por ejemplo) y observar la respuesta motora. </a:t>
            </a:r>
          </a:p>
        </p:txBody>
      </p:sp>
      <p:pic>
        <p:nvPicPr>
          <p:cNvPr id="5"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7"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graphicFrame>
        <p:nvGraphicFramePr>
          <p:cNvPr id="6" name="Diagrama 5"/>
          <p:cNvGraphicFramePr/>
          <p:nvPr/>
        </p:nvGraphicFramePr>
        <p:xfrm>
          <a:off x="201706" y="657215"/>
          <a:ext cx="11752729" cy="59183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3546116" y="0"/>
            <a:ext cx="5794791" cy="707886"/>
          </a:xfrm>
          <a:prstGeom prst="rect">
            <a:avLst/>
          </a:prstGeom>
        </p:spPr>
        <p:txBody>
          <a:bodyPr wrap="none">
            <a:spAutoFit/>
          </a:bodyPr>
          <a:lstStyle/>
          <a:p>
            <a:r>
              <a:rPr lang="es-EC" sz="4000" b="1" dirty="0" smtClean="0">
                <a:solidFill>
                  <a:srgbClr val="C00000"/>
                </a:solidFill>
                <a:latin typeface="Calibri" panose="020F0502020204030204" pitchFamily="34" charset="0"/>
              </a:rPr>
              <a:t>PREVENCIÓN DE LESIONES</a:t>
            </a:r>
            <a:endParaRPr lang="es-EC" sz="4000" b="1" dirty="0">
              <a:solidFill>
                <a:srgbClr val="C00000"/>
              </a:solidFill>
              <a:latin typeface="Calibri" panose="020F0502020204030204" pitchFamily="34" charset="0"/>
            </a:endParaRPr>
          </a:p>
        </p:txBody>
      </p:sp>
      <p:pic>
        <p:nvPicPr>
          <p:cNvPr id="10"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7"/>
          <a:stretch>
            <a:fillRect/>
          </a:stretch>
        </p:blipFill>
        <p:spPr>
          <a:xfrm>
            <a:off x="10363200" y="0"/>
            <a:ext cx="1828800" cy="1828800"/>
          </a:xfrm>
          <a:prstGeom prst="rect">
            <a:avLst/>
          </a:prstGeom>
          <a:noFill/>
          <a:ln cap="flat">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a 17"/>
          <p:cNvGraphicFramePr/>
          <p:nvPr/>
        </p:nvGraphicFramePr>
        <p:xfrm>
          <a:off x="4090968" y="245742"/>
          <a:ext cx="4568937" cy="11258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9" name="Diagrama 18"/>
          <p:cNvGraphicFramePr/>
          <p:nvPr/>
        </p:nvGraphicFramePr>
        <p:xfrm>
          <a:off x="255493" y="1671918"/>
          <a:ext cx="4854389" cy="440615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146" name="Picture 2" descr="Cómo actuar ante un accidente de tráfico: Primeros auxilios | Auto Bild  Españ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47517" y="1922929"/>
            <a:ext cx="6944483" cy="40744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13"/>
          <a:stretch>
            <a:fillRect/>
          </a:stretch>
        </p:blipFill>
        <p:spPr>
          <a:xfrm>
            <a:off x="10363200" y="0"/>
            <a:ext cx="1828800" cy="1828800"/>
          </a:xfrm>
          <a:prstGeom prst="rect">
            <a:avLst/>
          </a:prstGeom>
          <a:noFill/>
          <a:ln cap="flat">
            <a:noFill/>
          </a:ln>
        </p:spPr>
      </p:pic>
      <p:grpSp>
        <p:nvGrpSpPr>
          <p:cNvPr id="6"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7"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92471" y="1187823"/>
            <a:ext cx="4545106" cy="2859741"/>
          </a:xfrm>
          <a:prstGeom prst="rect">
            <a:avLst/>
          </a:prstGeom>
        </p:spPr>
      </p:pic>
      <p:pic>
        <p:nvPicPr>
          <p:cNvPr id="3" name="object 3"/>
          <p:cNvPicPr/>
          <p:nvPr/>
        </p:nvPicPr>
        <p:blipFill>
          <a:blip r:embed="rId3" cstate="print"/>
          <a:stretch>
            <a:fillRect/>
          </a:stretch>
        </p:blipFill>
        <p:spPr>
          <a:xfrm>
            <a:off x="126515" y="1214718"/>
            <a:ext cx="4239296" cy="3020875"/>
          </a:xfrm>
          <a:prstGeom prst="rect">
            <a:avLst/>
          </a:prstGeom>
          <a:ln>
            <a:noFill/>
          </a:ln>
          <a:effectLst>
            <a:softEdge rad="112500"/>
          </a:effectLst>
        </p:spPr>
      </p:pic>
      <p:pic>
        <p:nvPicPr>
          <p:cNvPr id="4" name="object 4"/>
          <p:cNvPicPr/>
          <p:nvPr/>
        </p:nvPicPr>
        <p:blipFill>
          <a:blip r:embed="rId4" cstate="print"/>
          <a:stretch>
            <a:fillRect/>
          </a:stretch>
        </p:blipFill>
        <p:spPr>
          <a:xfrm>
            <a:off x="4011707" y="4276165"/>
            <a:ext cx="4715434" cy="2581835"/>
          </a:xfrm>
          <a:prstGeom prst="rect">
            <a:avLst/>
          </a:prstGeom>
          <a:ln>
            <a:noFill/>
          </a:ln>
          <a:effectLst>
            <a:softEdge rad="112500"/>
          </a:effectLst>
        </p:spPr>
      </p:pic>
      <p:graphicFrame>
        <p:nvGraphicFramePr>
          <p:cNvPr id="6" name="Diagrama 5"/>
          <p:cNvGraphicFramePr/>
          <p:nvPr/>
        </p:nvGraphicFramePr>
        <p:xfrm>
          <a:off x="3742766" y="121024"/>
          <a:ext cx="4876799" cy="753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10"/>
          <a:stretch>
            <a:fillRect/>
          </a:stretch>
        </p:blipFill>
        <p:spPr>
          <a:xfrm>
            <a:off x="10363200" y="0"/>
            <a:ext cx="1828800" cy="1828800"/>
          </a:xfrm>
          <a:prstGeom prst="rect">
            <a:avLst/>
          </a:prstGeom>
          <a:noFill/>
          <a:ln cap="flat">
            <a:noFill/>
          </a:ln>
        </p:spPr>
      </p:pic>
      <p:grpSp>
        <p:nvGrpSpPr>
          <p:cNvPr id="9"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10"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1"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2"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28"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29"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30"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grpSp>
        <p:nvGrpSpPr>
          <p:cNvPr id="2" name="object 2"/>
          <p:cNvGrpSpPr/>
          <p:nvPr/>
        </p:nvGrpSpPr>
        <p:grpSpPr>
          <a:xfrm>
            <a:off x="6568440" y="4079240"/>
            <a:ext cx="3404870" cy="1944370"/>
            <a:chOff x="5044440" y="4079240"/>
            <a:chExt cx="3404870" cy="1944370"/>
          </a:xfrm>
        </p:grpSpPr>
        <p:sp>
          <p:nvSpPr>
            <p:cNvPr id="3" name="object 3"/>
            <p:cNvSpPr/>
            <p:nvPr/>
          </p:nvSpPr>
          <p:spPr>
            <a:xfrm>
              <a:off x="7788910" y="5242560"/>
              <a:ext cx="54610" cy="54610"/>
            </a:xfrm>
            <a:custGeom>
              <a:avLst/>
              <a:gdLst/>
              <a:ahLst/>
              <a:cxnLst/>
              <a:rect l="l" t="t" r="r" b="b"/>
              <a:pathLst>
                <a:path w="54609" h="54610">
                  <a:moveTo>
                    <a:pt x="54610" y="0"/>
                  </a:moveTo>
                  <a:lnTo>
                    <a:pt x="0" y="0"/>
                  </a:lnTo>
                  <a:lnTo>
                    <a:pt x="0" y="6349"/>
                  </a:lnTo>
                  <a:lnTo>
                    <a:pt x="1270" y="6349"/>
                  </a:lnTo>
                  <a:lnTo>
                    <a:pt x="1270" y="24129"/>
                  </a:lnTo>
                  <a:lnTo>
                    <a:pt x="2540" y="24129"/>
                  </a:lnTo>
                  <a:lnTo>
                    <a:pt x="2540" y="40639"/>
                  </a:lnTo>
                  <a:lnTo>
                    <a:pt x="3810" y="40639"/>
                  </a:lnTo>
                  <a:lnTo>
                    <a:pt x="3810" y="54609"/>
                  </a:lnTo>
                  <a:lnTo>
                    <a:pt x="52070" y="54609"/>
                  </a:lnTo>
                  <a:lnTo>
                    <a:pt x="52070" y="35559"/>
                  </a:lnTo>
                  <a:lnTo>
                    <a:pt x="53340" y="35559"/>
                  </a:lnTo>
                  <a:lnTo>
                    <a:pt x="53340" y="8889"/>
                  </a:lnTo>
                  <a:lnTo>
                    <a:pt x="54610" y="8889"/>
                  </a:lnTo>
                  <a:lnTo>
                    <a:pt x="54610" y="0"/>
                  </a:lnTo>
                  <a:close/>
                </a:path>
              </a:pathLst>
            </a:custGeom>
            <a:solidFill>
              <a:srgbClr val="A14100"/>
            </a:solidFill>
          </p:spPr>
          <p:txBody>
            <a:bodyPr wrap="square" lIns="0" tIns="0" rIns="0" bIns="0" rtlCol="0"/>
            <a:lstStyle/>
            <a:p>
              <a:endParaRPr/>
            </a:p>
          </p:txBody>
        </p:sp>
        <p:sp>
          <p:nvSpPr>
            <p:cNvPr id="4" name="object 4"/>
            <p:cNvSpPr/>
            <p:nvPr/>
          </p:nvSpPr>
          <p:spPr>
            <a:xfrm>
              <a:off x="7792720" y="5297170"/>
              <a:ext cx="50800" cy="57150"/>
            </a:xfrm>
            <a:custGeom>
              <a:avLst/>
              <a:gdLst/>
              <a:ahLst/>
              <a:cxnLst/>
              <a:rect l="l" t="t" r="r" b="b"/>
              <a:pathLst>
                <a:path w="50800" h="57150">
                  <a:moveTo>
                    <a:pt x="48260" y="0"/>
                  </a:moveTo>
                  <a:lnTo>
                    <a:pt x="0" y="0"/>
                  </a:lnTo>
                  <a:lnTo>
                    <a:pt x="0" y="3809"/>
                  </a:lnTo>
                  <a:lnTo>
                    <a:pt x="1270" y="3809"/>
                  </a:lnTo>
                  <a:lnTo>
                    <a:pt x="1270" y="6349"/>
                  </a:lnTo>
                  <a:lnTo>
                    <a:pt x="48260" y="6349"/>
                  </a:lnTo>
                  <a:lnTo>
                    <a:pt x="48260" y="0"/>
                  </a:lnTo>
                  <a:close/>
                </a:path>
                <a:path w="50800" h="57150">
                  <a:moveTo>
                    <a:pt x="49529" y="36829"/>
                  </a:moveTo>
                  <a:lnTo>
                    <a:pt x="3809" y="36829"/>
                  </a:lnTo>
                  <a:lnTo>
                    <a:pt x="3809" y="46989"/>
                  </a:lnTo>
                  <a:lnTo>
                    <a:pt x="49529" y="46989"/>
                  </a:lnTo>
                  <a:lnTo>
                    <a:pt x="49529" y="36829"/>
                  </a:lnTo>
                  <a:close/>
                </a:path>
                <a:path w="50800" h="57150">
                  <a:moveTo>
                    <a:pt x="46990" y="6349"/>
                  </a:moveTo>
                  <a:lnTo>
                    <a:pt x="1270" y="6349"/>
                  </a:lnTo>
                  <a:lnTo>
                    <a:pt x="1270" y="20319"/>
                  </a:lnTo>
                  <a:lnTo>
                    <a:pt x="2539" y="20319"/>
                  </a:lnTo>
                  <a:lnTo>
                    <a:pt x="2539" y="36829"/>
                  </a:lnTo>
                  <a:lnTo>
                    <a:pt x="48259" y="36829"/>
                  </a:lnTo>
                  <a:lnTo>
                    <a:pt x="48259" y="25399"/>
                  </a:lnTo>
                  <a:lnTo>
                    <a:pt x="46989" y="25399"/>
                  </a:lnTo>
                  <a:lnTo>
                    <a:pt x="46990" y="6349"/>
                  </a:lnTo>
                  <a:close/>
                </a:path>
                <a:path w="50800" h="57150">
                  <a:moveTo>
                    <a:pt x="50800" y="46989"/>
                  </a:moveTo>
                  <a:lnTo>
                    <a:pt x="3809" y="46989"/>
                  </a:lnTo>
                  <a:lnTo>
                    <a:pt x="3809" y="54609"/>
                  </a:lnTo>
                  <a:lnTo>
                    <a:pt x="5079" y="54609"/>
                  </a:lnTo>
                  <a:lnTo>
                    <a:pt x="5079" y="57149"/>
                  </a:lnTo>
                  <a:lnTo>
                    <a:pt x="50800" y="57149"/>
                  </a:lnTo>
                  <a:lnTo>
                    <a:pt x="50800" y="46989"/>
                  </a:lnTo>
                  <a:close/>
                </a:path>
              </a:pathLst>
            </a:custGeom>
            <a:solidFill>
              <a:srgbClr val="A04000"/>
            </a:solidFill>
          </p:spPr>
          <p:txBody>
            <a:bodyPr wrap="square" lIns="0" tIns="0" rIns="0" bIns="0" rtlCol="0"/>
            <a:lstStyle/>
            <a:p>
              <a:endParaRPr/>
            </a:p>
          </p:txBody>
        </p:sp>
        <p:sp>
          <p:nvSpPr>
            <p:cNvPr id="5" name="object 5"/>
            <p:cNvSpPr/>
            <p:nvPr/>
          </p:nvSpPr>
          <p:spPr>
            <a:xfrm>
              <a:off x="7797800" y="5354320"/>
              <a:ext cx="52069" cy="55880"/>
            </a:xfrm>
            <a:custGeom>
              <a:avLst/>
              <a:gdLst/>
              <a:ahLst/>
              <a:cxnLst/>
              <a:rect l="l" t="t" r="r" b="b"/>
              <a:pathLst>
                <a:path w="52070" h="55879">
                  <a:moveTo>
                    <a:pt x="45720" y="0"/>
                  </a:moveTo>
                  <a:lnTo>
                    <a:pt x="0" y="0"/>
                  </a:lnTo>
                  <a:lnTo>
                    <a:pt x="0" y="12699"/>
                  </a:lnTo>
                  <a:lnTo>
                    <a:pt x="46990" y="12699"/>
                  </a:lnTo>
                  <a:lnTo>
                    <a:pt x="46990" y="1269"/>
                  </a:lnTo>
                  <a:lnTo>
                    <a:pt x="45720" y="1269"/>
                  </a:lnTo>
                  <a:lnTo>
                    <a:pt x="45720" y="0"/>
                  </a:lnTo>
                  <a:close/>
                </a:path>
                <a:path w="52070" h="55879">
                  <a:moveTo>
                    <a:pt x="52069" y="45719"/>
                  </a:moveTo>
                  <a:lnTo>
                    <a:pt x="3809" y="45719"/>
                  </a:lnTo>
                  <a:lnTo>
                    <a:pt x="3809" y="55879"/>
                  </a:lnTo>
                  <a:lnTo>
                    <a:pt x="52069" y="55879"/>
                  </a:lnTo>
                  <a:lnTo>
                    <a:pt x="52069" y="45719"/>
                  </a:lnTo>
                  <a:close/>
                </a:path>
                <a:path w="52070" h="55879">
                  <a:moveTo>
                    <a:pt x="48259" y="12699"/>
                  </a:moveTo>
                  <a:lnTo>
                    <a:pt x="0" y="12699"/>
                  </a:lnTo>
                  <a:lnTo>
                    <a:pt x="0" y="13969"/>
                  </a:lnTo>
                  <a:lnTo>
                    <a:pt x="1270" y="13969"/>
                  </a:lnTo>
                  <a:lnTo>
                    <a:pt x="1270" y="31749"/>
                  </a:lnTo>
                  <a:lnTo>
                    <a:pt x="2540" y="31749"/>
                  </a:lnTo>
                  <a:lnTo>
                    <a:pt x="2540" y="45719"/>
                  </a:lnTo>
                  <a:lnTo>
                    <a:pt x="50800" y="45719"/>
                  </a:lnTo>
                  <a:lnTo>
                    <a:pt x="50800" y="34289"/>
                  </a:lnTo>
                  <a:lnTo>
                    <a:pt x="49530" y="34289"/>
                  </a:lnTo>
                  <a:lnTo>
                    <a:pt x="49529" y="24129"/>
                  </a:lnTo>
                  <a:lnTo>
                    <a:pt x="48260" y="24129"/>
                  </a:lnTo>
                  <a:lnTo>
                    <a:pt x="48259" y="12699"/>
                  </a:lnTo>
                  <a:close/>
                </a:path>
              </a:pathLst>
            </a:custGeom>
            <a:solidFill>
              <a:srgbClr val="9F3F00"/>
            </a:solidFill>
          </p:spPr>
          <p:txBody>
            <a:bodyPr wrap="square" lIns="0" tIns="0" rIns="0" bIns="0" rtlCol="0"/>
            <a:lstStyle/>
            <a:p>
              <a:endParaRPr/>
            </a:p>
          </p:txBody>
        </p:sp>
        <p:sp>
          <p:nvSpPr>
            <p:cNvPr id="6" name="object 6"/>
            <p:cNvSpPr/>
            <p:nvPr/>
          </p:nvSpPr>
          <p:spPr>
            <a:xfrm>
              <a:off x="7801610" y="5410200"/>
              <a:ext cx="54610" cy="55880"/>
            </a:xfrm>
            <a:custGeom>
              <a:avLst/>
              <a:gdLst/>
              <a:ahLst/>
              <a:cxnLst/>
              <a:rect l="l" t="t" r="r" b="b"/>
              <a:pathLst>
                <a:path w="54609" h="55879">
                  <a:moveTo>
                    <a:pt x="48259" y="0"/>
                  </a:moveTo>
                  <a:lnTo>
                    <a:pt x="0" y="0"/>
                  </a:lnTo>
                  <a:lnTo>
                    <a:pt x="0" y="1269"/>
                  </a:lnTo>
                  <a:lnTo>
                    <a:pt x="48259" y="1269"/>
                  </a:lnTo>
                  <a:lnTo>
                    <a:pt x="48259" y="0"/>
                  </a:lnTo>
                  <a:close/>
                </a:path>
                <a:path w="54609" h="55879">
                  <a:moveTo>
                    <a:pt x="49529" y="1270"/>
                  </a:moveTo>
                  <a:lnTo>
                    <a:pt x="0" y="1270"/>
                  </a:lnTo>
                  <a:lnTo>
                    <a:pt x="0" y="2540"/>
                  </a:lnTo>
                  <a:lnTo>
                    <a:pt x="1270" y="2540"/>
                  </a:lnTo>
                  <a:lnTo>
                    <a:pt x="1270" y="13969"/>
                  </a:lnTo>
                  <a:lnTo>
                    <a:pt x="50800" y="13969"/>
                  </a:lnTo>
                  <a:lnTo>
                    <a:pt x="50800" y="12700"/>
                  </a:lnTo>
                  <a:lnTo>
                    <a:pt x="49529" y="12700"/>
                  </a:lnTo>
                  <a:lnTo>
                    <a:pt x="49529" y="1270"/>
                  </a:lnTo>
                  <a:close/>
                </a:path>
                <a:path w="54609" h="55879">
                  <a:moveTo>
                    <a:pt x="50800" y="13970"/>
                  </a:moveTo>
                  <a:lnTo>
                    <a:pt x="2540" y="13970"/>
                  </a:lnTo>
                  <a:lnTo>
                    <a:pt x="2540" y="25400"/>
                  </a:lnTo>
                  <a:lnTo>
                    <a:pt x="3810" y="25400"/>
                  </a:lnTo>
                  <a:lnTo>
                    <a:pt x="3810" y="38100"/>
                  </a:lnTo>
                  <a:lnTo>
                    <a:pt x="5080" y="38100"/>
                  </a:lnTo>
                  <a:lnTo>
                    <a:pt x="5080" y="45719"/>
                  </a:lnTo>
                  <a:lnTo>
                    <a:pt x="53340" y="45719"/>
                  </a:lnTo>
                  <a:lnTo>
                    <a:pt x="53340" y="34290"/>
                  </a:lnTo>
                  <a:lnTo>
                    <a:pt x="52070" y="34290"/>
                  </a:lnTo>
                  <a:lnTo>
                    <a:pt x="52070" y="24130"/>
                  </a:lnTo>
                  <a:lnTo>
                    <a:pt x="50800" y="24130"/>
                  </a:lnTo>
                  <a:lnTo>
                    <a:pt x="50800" y="13970"/>
                  </a:lnTo>
                  <a:close/>
                </a:path>
                <a:path w="54609" h="55879">
                  <a:moveTo>
                    <a:pt x="54610" y="45720"/>
                  </a:moveTo>
                  <a:lnTo>
                    <a:pt x="5080" y="45720"/>
                  </a:lnTo>
                  <a:lnTo>
                    <a:pt x="5080" y="49530"/>
                  </a:lnTo>
                  <a:lnTo>
                    <a:pt x="6350" y="49530"/>
                  </a:lnTo>
                  <a:lnTo>
                    <a:pt x="6350" y="55880"/>
                  </a:lnTo>
                  <a:lnTo>
                    <a:pt x="54609" y="55880"/>
                  </a:lnTo>
                  <a:lnTo>
                    <a:pt x="54610" y="45720"/>
                  </a:lnTo>
                  <a:close/>
                </a:path>
              </a:pathLst>
            </a:custGeom>
            <a:solidFill>
              <a:srgbClr val="9F3E00"/>
            </a:solidFill>
          </p:spPr>
          <p:txBody>
            <a:bodyPr wrap="square" lIns="0" tIns="0" rIns="0" bIns="0" rtlCol="0"/>
            <a:lstStyle/>
            <a:p>
              <a:endParaRPr/>
            </a:p>
          </p:txBody>
        </p:sp>
        <p:sp>
          <p:nvSpPr>
            <p:cNvPr id="7" name="object 7"/>
            <p:cNvSpPr/>
            <p:nvPr/>
          </p:nvSpPr>
          <p:spPr>
            <a:xfrm>
              <a:off x="7807960" y="5466080"/>
              <a:ext cx="54610" cy="54610"/>
            </a:xfrm>
            <a:custGeom>
              <a:avLst/>
              <a:gdLst/>
              <a:ahLst/>
              <a:cxnLst/>
              <a:rect l="l" t="t" r="r" b="b"/>
              <a:pathLst>
                <a:path w="54609" h="54610">
                  <a:moveTo>
                    <a:pt x="48259" y="0"/>
                  </a:moveTo>
                  <a:lnTo>
                    <a:pt x="0" y="0"/>
                  </a:lnTo>
                  <a:lnTo>
                    <a:pt x="0" y="5080"/>
                  </a:lnTo>
                  <a:lnTo>
                    <a:pt x="49529" y="5080"/>
                  </a:lnTo>
                  <a:lnTo>
                    <a:pt x="49529" y="1270"/>
                  </a:lnTo>
                  <a:lnTo>
                    <a:pt x="48259" y="1270"/>
                  </a:lnTo>
                  <a:lnTo>
                    <a:pt x="48259" y="0"/>
                  </a:lnTo>
                  <a:close/>
                </a:path>
                <a:path w="54609" h="54610">
                  <a:moveTo>
                    <a:pt x="49529" y="5080"/>
                  </a:moveTo>
                  <a:lnTo>
                    <a:pt x="1270" y="5080"/>
                  </a:lnTo>
                  <a:lnTo>
                    <a:pt x="1270" y="17780"/>
                  </a:lnTo>
                  <a:lnTo>
                    <a:pt x="2540" y="17780"/>
                  </a:lnTo>
                  <a:lnTo>
                    <a:pt x="2540" y="29210"/>
                  </a:lnTo>
                  <a:lnTo>
                    <a:pt x="3810" y="29210"/>
                  </a:lnTo>
                  <a:lnTo>
                    <a:pt x="3810" y="40640"/>
                  </a:lnTo>
                  <a:lnTo>
                    <a:pt x="5080" y="40640"/>
                  </a:lnTo>
                  <a:lnTo>
                    <a:pt x="5080" y="53340"/>
                  </a:lnTo>
                  <a:lnTo>
                    <a:pt x="54610" y="53340"/>
                  </a:lnTo>
                  <a:lnTo>
                    <a:pt x="54610" y="45720"/>
                  </a:lnTo>
                  <a:lnTo>
                    <a:pt x="53340" y="45720"/>
                  </a:lnTo>
                  <a:lnTo>
                    <a:pt x="53340" y="34290"/>
                  </a:lnTo>
                  <a:lnTo>
                    <a:pt x="52070" y="34290"/>
                  </a:lnTo>
                  <a:lnTo>
                    <a:pt x="52070" y="22860"/>
                  </a:lnTo>
                  <a:lnTo>
                    <a:pt x="50800" y="22860"/>
                  </a:lnTo>
                  <a:lnTo>
                    <a:pt x="50800" y="12700"/>
                  </a:lnTo>
                  <a:lnTo>
                    <a:pt x="49529" y="12700"/>
                  </a:lnTo>
                  <a:lnTo>
                    <a:pt x="49529" y="5080"/>
                  </a:lnTo>
                  <a:close/>
                </a:path>
                <a:path w="54609" h="54610">
                  <a:moveTo>
                    <a:pt x="54609" y="53340"/>
                  </a:moveTo>
                  <a:lnTo>
                    <a:pt x="6350" y="53340"/>
                  </a:lnTo>
                  <a:lnTo>
                    <a:pt x="6350" y="54610"/>
                  </a:lnTo>
                  <a:lnTo>
                    <a:pt x="54609" y="54610"/>
                  </a:lnTo>
                  <a:lnTo>
                    <a:pt x="54609" y="53340"/>
                  </a:lnTo>
                  <a:close/>
                </a:path>
              </a:pathLst>
            </a:custGeom>
            <a:solidFill>
              <a:srgbClr val="9E3D00"/>
            </a:solidFill>
          </p:spPr>
          <p:txBody>
            <a:bodyPr wrap="square" lIns="0" tIns="0" rIns="0" bIns="0" rtlCol="0"/>
            <a:lstStyle/>
            <a:p>
              <a:endParaRPr/>
            </a:p>
          </p:txBody>
        </p:sp>
        <p:sp>
          <p:nvSpPr>
            <p:cNvPr id="8" name="object 8"/>
            <p:cNvSpPr/>
            <p:nvPr/>
          </p:nvSpPr>
          <p:spPr>
            <a:xfrm>
              <a:off x="7814310" y="5520690"/>
              <a:ext cx="54610" cy="55880"/>
            </a:xfrm>
            <a:custGeom>
              <a:avLst/>
              <a:gdLst/>
              <a:ahLst/>
              <a:cxnLst/>
              <a:rect l="l" t="t" r="r" b="b"/>
              <a:pathLst>
                <a:path w="54609" h="55879">
                  <a:moveTo>
                    <a:pt x="48259" y="0"/>
                  </a:moveTo>
                  <a:lnTo>
                    <a:pt x="0" y="0"/>
                  </a:lnTo>
                  <a:lnTo>
                    <a:pt x="0" y="10160"/>
                  </a:lnTo>
                  <a:lnTo>
                    <a:pt x="1270" y="10160"/>
                  </a:lnTo>
                  <a:lnTo>
                    <a:pt x="1270" y="21590"/>
                  </a:lnTo>
                  <a:lnTo>
                    <a:pt x="2540" y="21590"/>
                  </a:lnTo>
                  <a:lnTo>
                    <a:pt x="2540" y="24130"/>
                  </a:lnTo>
                  <a:lnTo>
                    <a:pt x="50800" y="24130"/>
                  </a:lnTo>
                  <a:lnTo>
                    <a:pt x="50800" y="12700"/>
                  </a:lnTo>
                  <a:lnTo>
                    <a:pt x="49529" y="12700"/>
                  </a:lnTo>
                  <a:lnTo>
                    <a:pt x="49529" y="2540"/>
                  </a:lnTo>
                  <a:lnTo>
                    <a:pt x="48259" y="2540"/>
                  </a:lnTo>
                  <a:lnTo>
                    <a:pt x="48259" y="0"/>
                  </a:lnTo>
                  <a:close/>
                </a:path>
                <a:path w="54609" h="55879">
                  <a:moveTo>
                    <a:pt x="52070" y="24130"/>
                  </a:moveTo>
                  <a:lnTo>
                    <a:pt x="2540" y="24130"/>
                  </a:lnTo>
                  <a:lnTo>
                    <a:pt x="2540" y="34290"/>
                  </a:lnTo>
                  <a:lnTo>
                    <a:pt x="3810" y="34290"/>
                  </a:lnTo>
                  <a:lnTo>
                    <a:pt x="3810" y="45720"/>
                  </a:lnTo>
                  <a:lnTo>
                    <a:pt x="53340" y="45720"/>
                  </a:lnTo>
                  <a:lnTo>
                    <a:pt x="53340" y="35560"/>
                  </a:lnTo>
                  <a:lnTo>
                    <a:pt x="52070" y="35560"/>
                  </a:lnTo>
                  <a:lnTo>
                    <a:pt x="52070" y="24130"/>
                  </a:lnTo>
                  <a:close/>
                </a:path>
                <a:path w="54609" h="55879">
                  <a:moveTo>
                    <a:pt x="53340" y="45720"/>
                  </a:moveTo>
                  <a:lnTo>
                    <a:pt x="5080" y="45720"/>
                  </a:lnTo>
                  <a:lnTo>
                    <a:pt x="5080" y="55880"/>
                  </a:lnTo>
                  <a:lnTo>
                    <a:pt x="54610" y="55880"/>
                  </a:lnTo>
                  <a:lnTo>
                    <a:pt x="54610" y="46990"/>
                  </a:lnTo>
                  <a:lnTo>
                    <a:pt x="53340" y="46990"/>
                  </a:lnTo>
                  <a:lnTo>
                    <a:pt x="53340" y="45720"/>
                  </a:lnTo>
                  <a:close/>
                </a:path>
              </a:pathLst>
            </a:custGeom>
            <a:solidFill>
              <a:srgbClr val="9E3C00"/>
            </a:solidFill>
          </p:spPr>
          <p:txBody>
            <a:bodyPr wrap="square" lIns="0" tIns="0" rIns="0" bIns="0" rtlCol="0"/>
            <a:lstStyle/>
            <a:p>
              <a:endParaRPr/>
            </a:p>
          </p:txBody>
        </p:sp>
        <p:sp>
          <p:nvSpPr>
            <p:cNvPr id="9" name="object 9"/>
            <p:cNvSpPr/>
            <p:nvPr/>
          </p:nvSpPr>
          <p:spPr>
            <a:xfrm>
              <a:off x="7819390" y="5576570"/>
              <a:ext cx="55880" cy="55880"/>
            </a:xfrm>
            <a:custGeom>
              <a:avLst/>
              <a:gdLst/>
              <a:ahLst/>
              <a:cxnLst/>
              <a:rect l="l" t="t" r="r" b="b"/>
              <a:pathLst>
                <a:path w="55879" h="55879">
                  <a:moveTo>
                    <a:pt x="50799" y="2539"/>
                  </a:moveTo>
                  <a:lnTo>
                    <a:pt x="1269" y="2539"/>
                  </a:lnTo>
                  <a:lnTo>
                    <a:pt x="1269" y="12699"/>
                  </a:lnTo>
                  <a:lnTo>
                    <a:pt x="50799" y="12699"/>
                  </a:lnTo>
                  <a:lnTo>
                    <a:pt x="50799" y="2539"/>
                  </a:lnTo>
                  <a:close/>
                </a:path>
                <a:path w="55879" h="55879">
                  <a:moveTo>
                    <a:pt x="49529" y="0"/>
                  </a:moveTo>
                  <a:lnTo>
                    <a:pt x="0" y="0"/>
                  </a:lnTo>
                  <a:lnTo>
                    <a:pt x="0" y="2539"/>
                  </a:lnTo>
                  <a:lnTo>
                    <a:pt x="49529" y="2539"/>
                  </a:lnTo>
                  <a:lnTo>
                    <a:pt x="49529" y="0"/>
                  </a:lnTo>
                  <a:close/>
                </a:path>
                <a:path w="55879" h="55879">
                  <a:moveTo>
                    <a:pt x="52069" y="12699"/>
                  </a:moveTo>
                  <a:lnTo>
                    <a:pt x="1269" y="12699"/>
                  </a:lnTo>
                  <a:lnTo>
                    <a:pt x="1269" y="13969"/>
                  </a:lnTo>
                  <a:lnTo>
                    <a:pt x="2539" y="13969"/>
                  </a:lnTo>
                  <a:lnTo>
                    <a:pt x="2539" y="25399"/>
                  </a:lnTo>
                  <a:lnTo>
                    <a:pt x="53339" y="25399"/>
                  </a:lnTo>
                  <a:lnTo>
                    <a:pt x="53339" y="24129"/>
                  </a:lnTo>
                  <a:lnTo>
                    <a:pt x="52069" y="24129"/>
                  </a:lnTo>
                  <a:lnTo>
                    <a:pt x="52069" y="12699"/>
                  </a:lnTo>
                  <a:close/>
                </a:path>
                <a:path w="55879" h="55879">
                  <a:moveTo>
                    <a:pt x="53339" y="25399"/>
                  </a:moveTo>
                  <a:lnTo>
                    <a:pt x="3809" y="25399"/>
                  </a:lnTo>
                  <a:lnTo>
                    <a:pt x="3809" y="38099"/>
                  </a:lnTo>
                  <a:lnTo>
                    <a:pt x="5079" y="38099"/>
                  </a:lnTo>
                  <a:lnTo>
                    <a:pt x="5079" y="49529"/>
                  </a:lnTo>
                  <a:lnTo>
                    <a:pt x="6350" y="49529"/>
                  </a:lnTo>
                  <a:lnTo>
                    <a:pt x="6350" y="55879"/>
                  </a:lnTo>
                  <a:lnTo>
                    <a:pt x="55879" y="55879"/>
                  </a:lnTo>
                  <a:lnTo>
                    <a:pt x="55879" y="46989"/>
                  </a:lnTo>
                  <a:lnTo>
                    <a:pt x="54609" y="46989"/>
                  </a:lnTo>
                  <a:lnTo>
                    <a:pt x="54609" y="35559"/>
                  </a:lnTo>
                  <a:lnTo>
                    <a:pt x="53339" y="35559"/>
                  </a:lnTo>
                  <a:lnTo>
                    <a:pt x="53339" y="25399"/>
                  </a:lnTo>
                  <a:close/>
                </a:path>
              </a:pathLst>
            </a:custGeom>
            <a:solidFill>
              <a:srgbClr val="9D3B00"/>
            </a:solidFill>
          </p:spPr>
          <p:txBody>
            <a:bodyPr wrap="square" lIns="0" tIns="0" rIns="0" bIns="0" rtlCol="0"/>
            <a:lstStyle/>
            <a:p>
              <a:endParaRPr/>
            </a:p>
          </p:txBody>
        </p:sp>
        <p:sp>
          <p:nvSpPr>
            <p:cNvPr id="10" name="object 10"/>
            <p:cNvSpPr/>
            <p:nvPr/>
          </p:nvSpPr>
          <p:spPr>
            <a:xfrm>
              <a:off x="7825740" y="5632450"/>
              <a:ext cx="55880" cy="57150"/>
            </a:xfrm>
            <a:custGeom>
              <a:avLst/>
              <a:gdLst/>
              <a:ahLst/>
              <a:cxnLst/>
              <a:rect l="l" t="t" r="r" b="b"/>
              <a:pathLst>
                <a:path w="55879" h="57150">
                  <a:moveTo>
                    <a:pt x="49529" y="0"/>
                  </a:moveTo>
                  <a:lnTo>
                    <a:pt x="0" y="0"/>
                  </a:lnTo>
                  <a:lnTo>
                    <a:pt x="0" y="1269"/>
                  </a:lnTo>
                  <a:lnTo>
                    <a:pt x="49529" y="1269"/>
                  </a:lnTo>
                  <a:lnTo>
                    <a:pt x="49529" y="0"/>
                  </a:lnTo>
                  <a:close/>
                </a:path>
                <a:path w="55879" h="57150">
                  <a:moveTo>
                    <a:pt x="50800" y="1270"/>
                  </a:moveTo>
                  <a:lnTo>
                    <a:pt x="0" y="1270"/>
                  </a:lnTo>
                  <a:lnTo>
                    <a:pt x="0" y="5080"/>
                  </a:lnTo>
                  <a:lnTo>
                    <a:pt x="1269" y="5080"/>
                  </a:lnTo>
                  <a:lnTo>
                    <a:pt x="1269" y="17780"/>
                  </a:lnTo>
                  <a:lnTo>
                    <a:pt x="2539" y="17780"/>
                  </a:lnTo>
                  <a:lnTo>
                    <a:pt x="2539" y="29209"/>
                  </a:lnTo>
                  <a:lnTo>
                    <a:pt x="3809" y="29209"/>
                  </a:lnTo>
                  <a:lnTo>
                    <a:pt x="3809" y="40640"/>
                  </a:lnTo>
                  <a:lnTo>
                    <a:pt x="5079" y="40640"/>
                  </a:lnTo>
                  <a:lnTo>
                    <a:pt x="5079" y="45719"/>
                  </a:lnTo>
                  <a:lnTo>
                    <a:pt x="54609" y="45719"/>
                  </a:lnTo>
                  <a:lnTo>
                    <a:pt x="54609" y="35559"/>
                  </a:lnTo>
                  <a:lnTo>
                    <a:pt x="53339" y="35559"/>
                  </a:lnTo>
                  <a:lnTo>
                    <a:pt x="53339" y="24130"/>
                  </a:lnTo>
                  <a:lnTo>
                    <a:pt x="52069" y="24130"/>
                  </a:lnTo>
                  <a:lnTo>
                    <a:pt x="52069" y="12700"/>
                  </a:lnTo>
                  <a:lnTo>
                    <a:pt x="50799" y="12700"/>
                  </a:lnTo>
                  <a:lnTo>
                    <a:pt x="50800" y="1270"/>
                  </a:lnTo>
                  <a:close/>
                </a:path>
                <a:path w="55879" h="57150">
                  <a:moveTo>
                    <a:pt x="55879" y="45720"/>
                  </a:moveTo>
                  <a:lnTo>
                    <a:pt x="5079" y="45720"/>
                  </a:lnTo>
                  <a:lnTo>
                    <a:pt x="5079" y="53340"/>
                  </a:lnTo>
                  <a:lnTo>
                    <a:pt x="6350" y="53340"/>
                  </a:lnTo>
                  <a:lnTo>
                    <a:pt x="6350" y="57150"/>
                  </a:lnTo>
                  <a:lnTo>
                    <a:pt x="55879" y="57150"/>
                  </a:lnTo>
                  <a:lnTo>
                    <a:pt x="55879" y="45720"/>
                  </a:lnTo>
                  <a:close/>
                </a:path>
              </a:pathLst>
            </a:custGeom>
            <a:solidFill>
              <a:srgbClr val="9D3A00"/>
            </a:solidFill>
          </p:spPr>
          <p:txBody>
            <a:bodyPr wrap="square" lIns="0" tIns="0" rIns="0" bIns="0" rtlCol="0"/>
            <a:lstStyle/>
            <a:p>
              <a:endParaRPr/>
            </a:p>
          </p:txBody>
        </p:sp>
        <p:sp>
          <p:nvSpPr>
            <p:cNvPr id="11" name="object 11"/>
            <p:cNvSpPr/>
            <p:nvPr/>
          </p:nvSpPr>
          <p:spPr>
            <a:xfrm>
              <a:off x="7832090" y="5689600"/>
              <a:ext cx="55880" cy="55880"/>
            </a:xfrm>
            <a:custGeom>
              <a:avLst/>
              <a:gdLst/>
              <a:ahLst/>
              <a:cxnLst/>
              <a:rect l="l" t="t" r="r" b="b"/>
              <a:pathLst>
                <a:path w="55879" h="55879">
                  <a:moveTo>
                    <a:pt x="50800" y="0"/>
                  </a:moveTo>
                  <a:lnTo>
                    <a:pt x="0" y="0"/>
                  </a:lnTo>
                  <a:lnTo>
                    <a:pt x="0" y="7619"/>
                  </a:lnTo>
                  <a:lnTo>
                    <a:pt x="50800" y="7619"/>
                  </a:lnTo>
                  <a:lnTo>
                    <a:pt x="50800" y="0"/>
                  </a:lnTo>
                  <a:close/>
                </a:path>
                <a:path w="55879" h="55879">
                  <a:moveTo>
                    <a:pt x="50799" y="7620"/>
                  </a:moveTo>
                  <a:lnTo>
                    <a:pt x="1269" y="7620"/>
                  </a:lnTo>
                  <a:lnTo>
                    <a:pt x="1269" y="20319"/>
                  </a:lnTo>
                  <a:lnTo>
                    <a:pt x="2539" y="20319"/>
                  </a:lnTo>
                  <a:lnTo>
                    <a:pt x="2539" y="31750"/>
                  </a:lnTo>
                  <a:lnTo>
                    <a:pt x="3809" y="31750"/>
                  </a:lnTo>
                  <a:lnTo>
                    <a:pt x="3809" y="33019"/>
                  </a:lnTo>
                  <a:lnTo>
                    <a:pt x="53339" y="33019"/>
                  </a:lnTo>
                  <a:lnTo>
                    <a:pt x="53339" y="22859"/>
                  </a:lnTo>
                  <a:lnTo>
                    <a:pt x="52069" y="22859"/>
                  </a:lnTo>
                  <a:lnTo>
                    <a:pt x="52069" y="11430"/>
                  </a:lnTo>
                  <a:lnTo>
                    <a:pt x="50799" y="11430"/>
                  </a:lnTo>
                  <a:lnTo>
                    <a:pt x="50799" y="7620"/>
                  </a:lnTo>
                  <a:close/>
                </a:path>
                <a:path w="55879" h="55879">
                  <a:moveTo>
                    <a:pt x="54609" y="33020"/>
                  </a:moveTo>
                  <a:lnTo>
                    <a:pt x="3809" y="33020"/>
                  </a:lnTo>
                  <a:lnTo>
                    <a:pt x="3809" y="43180"/>
                  </a:lnTo>
                  <a:lnTo>
                    <a:pt x="5079" y="43180"/>
                  </a:lnTo>
                  <a:lnTo>
                    <a:pt x="5079" y="55880"/>
                  </a:lnTo>
                  <a:lnTo>
                    <a:pt x="55879" y="55880"/>
                  </a:lnTo>
                  <a:lnTo>
                    <a:pt x="55879" y="44450"/>
                  </a:lnTo>
                  <a:lnTo>
                    <a:pt x="54609" y="44450"/>
                  </a:lnTo>
                  <a:lnTo>
                    <a:pt x="54609" y="33020"/>
                  </a:lnTo>
                  <a:close/>
                </a:path>
              </a:pathLst>
            </a:custGeom>
            <a:solidFill>
              <a:srgbClr val="9C3900"/>
            </a:solidFill>
          </p:spPr>
          <p:txBody>
            <a:bodyPr wrap="square" lIns="0" tIns="0" rIns="0" bIns="0" rtlCol="0"/>
            <a:lstStyle/>
            <a:p>
              <a:endParaRPr/>
            </a:p>
          </p:txBody>
        </p:sp>
        <p:sp>
          <p:nvSpPr>
            <p:cNvPr id="12" name="object 12"/>
            <p:cNvSpPr/>
            <p:nvPr/>
          </p:nvSpPr>
          <p:spPr>
            <a:xfrm>
              <a:off x="7838440" y="5745480"/>
              <a:ext cx="55880" cy="54610"/>
            </a:xfrm>
            <a:custGeom>
              <a:avLst/>
              <a:gdLst/>
              <a:ahLst/>
              <a:cxnLst/>
              <a:rect l="l" t="t" r="r" b="b"/>
              <a:pathLst>
                <a:path w="55879" h="54610">
                  <a:moveTo>
                    <a:pt x="53339" y="22860"/>
                  </a:moveTo>
                  <a:lnTo>
                    <a:pt x="2539" y="22860"/>
                  </a:lnTo>
                  <a:lnTo>
                    <a:pt x="2539" y="35560"/>
                  </a:lnTo>
                  <a:lnTo>
                    <a:pt x="3809" y="35560"/>
                  </a:lnTo>
                  <a:lnTo>
                    <a:pt x="3809" y="46990"/>
                  </a:lnTo>
                  <a:lnTo>
                    <a:pt x="5079" y="46990"/>
                  </a:lnTo>
                  <a:lnTo>
                    <a:pt x="5079" y="54610"/>
                  </a:lnTo>
                  <a:lnTo>
                    <a:pt x="55879" y="54610"/>
                  </a:lnTo>
                  <a:lnTo>
                    <a:pt x="55879" y="44450"/>
                  </a:lnTo>
                  <a:lnTo>
                    <a:pt x="54609" y="44450"/>
                  </a:lnTo>
                  <a:lnTo>
                    <a:pt x="54609" y="33020"/>
                  </a:lnTo>
                  <a:lnTo>
                    <a:pt x="53339" y="33020"/>
                  </a:lnTo>
                  <a:lnTo>
                    <a:pt x="53339" y="22860"/>
                  </a:lnTo>
                  <a:close/>
                </a:path>
                <a:path w="55879" h="54610">
                  <a:moveTo>
                    <a:pt x="52069" y="11430"/>
                  </a:moveTo>
                  <a:lnTo>
                    <a:pt x="1269" y="11430"/>
                  </a:lnTo>
                  <a:lnTo>
                    <a:pt x="1269" y="22860"/>
                  </a:lnTo>
                  <a:lnTo>
                    <a:pt x="52069" y="22860"/>
                  </a:lnTo>
                  <a:lnTo>
                    <a:pt x="52069" y="11430"/>
                  </a:lnTo>
                  <a:close/>
                </a:path>
                <a:path w="55879" h="54610">
                  <a:moveTo>
                    <a:pt x="50800" y="0"/>
                  </a:moveTo>
                  <a:lnTo>
                    <a:pt x="0" y="0"/>
                  </a:lnTo>
                  <a:lnTo>
                    <a:pt x="0" y="11430"/>
                  </a:lnTo>
                  <a:lnTo>
                    <a:pt x="50800" y="11430"/>
                  </a:lnTo>
                  <a:lnTo>
                    <a:pt x="50800" y="0"/>
                  </a:lnTo>
                  <a:close/>
                </a:path>
              </a:pathLst>
            </a:custGeom>
            <a:solidFill>
              <a:srgbClr val="9C3800"/>
            </a:solidFill>
          </p:spPr>
          <p:txBody>
            <a:bodyPr wrap="square" lIns="0" tIns="0" rIns="0" bIns="0" rtlCol="0"/>
            <a:lstStyle/>
            <a:p>
              <a:endParaRPr/>
            </a:p>
          </p:txBody>
        </p:sp>
        <p:sp>
          <p:nvSpPr>
            <p:cNvPr id="13" name="object 13"/>
            <p:cNvSpPr/>
            <p:nvPr/>
          </p:nvSpPr>
          <p:spPr>
            <a:xfrm>
              <a:off x="7843520" y="5800090"/>
              <a:ext cx="57150" cy="55880"/>
            </a:xfrm>
            <a:custGeom>
              <a:avLst/>
              <a:gdLst/>
              <a:ahLst/>
              <a:cxnLst/>
              <a:rect l="l" t="t" r="r" b="b"/>
              <a:pathLst>
                <a:path w="57150" h="55879">
                  <a:moveTo>
                    <a:pt x="50800" y="0"/>
                  </a:moveTo>
                  <a:lnTo>
                    <a:pt x="0" y="0"/>
                  </a:lnTo>
                  <a:lnTo>
                    <a:pt x="0" y="3810"/>
                  </a:lnTo>
                  <a:lnTo>
                    <a:pt x="1270" y="3810"/>
                  </a:lnTo>
                  <a:lnTo>
                    <a:pt x="1270" y="16510"/>
                  </a:lnTo>
                  <a:lnTo>
                    <a:pt x="2539" y="16510"/>
                  </a:lnTo>
                  <a:lnTo>
                    <a:pt x="2539" y="27940"/>
                  </a:lnTo>
                  <a:lnTo>
                    <a:pt x="3809" y="27940"/>
                  </a:lnTo>
                  <a:lnTo>
                    <a:pt x="3809" y="39370"/>
                  </a:lnTo>
                  <a:lnTo>
                    <a:pt x="5079" y="39370"/>
                  </a:lnTo>
                  <a:lnTo>
                    <a:pt x="5079" y="52070"/>
                  </a:lnTo>
                  <a:lnTo>
                    <a:pt x="6350" y="52070"/>
                  </a:lnTo>
                  <a:lnTo>
                    <a:pt x="6350" y="55880"/>
                  </a:lnTo>
                  <a:lnTo>
                    <a:pt x="57150" y="55880"/>
                  </a:lnTo>
                  <a:lnTo>
                    <a:pt x="57150" y="45720"/>
                  </a:lnTo>
                  <a:lnTo>
                    <a:pt x="55879" y="45720"/>
                  </a:lnTo>
                  <a:lnTo>
                    <a:pt x="55879" y="34290"/>
                  </a:lnTo>
                  <a:lnTo>
                    <a:pt x="54609" y="34290"/>
                  </a:lnTo>
                  <a:lnTo>
                    <a:pt x="54609" y="22860"/>
                  </a:lnTo>
                  <a:lnTo>
                    <a:pt x="53339" y="22860"/>
                  </a:lnTo>
                  <a:lnTo>
                    <a:pt x="53340" y="12700"/>
                  </a:lnTo>
                  <a:lnTo>
                    <a:pt x="52070" y="12700"/>
                  </a:lnTo>
                  <a:lnTo>
                    <a:pt x="52070" y="1270"/>
                  </a:lnTo>
                  <a:lnTo>
                    <a:pt x="50800" y="1270"/>
                  </a:lnTo>
                  <a:lnTo>
                    <a:pt x="50800" y="0"/>
                  </a:lnTo>
                  <a:close/>
                </a:path>
              </a:pathLst>
            </a:custGeom>
            <a:solidFill>
              <a:srgbClr val="9B3700"/>
            </a:solidFill>
          </p:spPr>
          <p:txBody>
            <a:bodyPr wrap="square" lIns="0" tIns="0" rIns="0" bIns="0" rtlCol="0"/>
            <a:lstStyle/>
            <a:p>
              <a:endParaRPr/>
            </a:p>
          </p:txBody>
        </p:sp>
        <p:sp>
          <p:nvSpPr>
            <p:cNvPr id="14" name="object 14"/>
            <p:cNvSpPr/>
            <p:nvPr/>
          </p:nvSpPr>
          <p:spPr>
            <a:xfrm>
              <a:off x="7849870" y="5855970"/>
              <a:ext cx="57150" cy="55880"/>
            </a:xfrm>
            <a:custGeom>
              <a:avLst/>
              <a:gdLst/>
              <a:ahLst/>
              <a:cxnLst/>
              <a:rect l="l" t="t" r="r" b="b"/>
              <a:pathLst>
                <a:path w="57150" h="55879">
                  <a:moveTo>
                    <a:pt x="50800" y="0"/>
                  </a:moveTo>
                  <a:lnTo>
                    <a:pt x="0" y="0"/>
                  </a:lnTo>
                  <a:lnTo>
                    <a:pt x="0" y="7619"/>
                  </a:lnTo>
                  <a:lnTo>
                    <a:pt x="1270" y="7619"/>
                  </a:lnTo>
                  <a:lnTo>
                    <a:pt x="1270" y="20319"/>
                  </a:lnTo>
                  <a:lnTo>
                    <a:pt x="2539" y="20319"/>
                  </a:lnTo>
                  <a:lnTo>
                    <a:pt x="2539" y="31749"/>
                  </a:lnTo>
                  <a:lnTo>
                    <a:pt x="3809" y="31749"/>
                  </a:lnTo>
                  <a:lnTo>
                    <a:pt x="3809" y="43179"/>
                  </a:lnTo>
                  <a:lnTo>
                    <a:pt x="5079" y="43179"/>
                  </a:lnTo>
                  <a:lnTo>
                    <a:pt x="5079" y="55879"/>
                  </a:lnTo>
                  <a:lnTo>
                    <a:pt x="57150" y="55879"/>
                  </a:lnTo>
                  <a:lnTo>
                    <a:pt x="57150" y="45719"/>
                  </a:lnTo>
                  <a:lnTo>
                    <a:pt x="55879" y="45719"/>
                  </a:lnTo>
                  <a:lnTo>
                    <a:pt x="55879" y="34289"/>
                  </a:lnTo>
                  <a:lnTo>
                    <a:pt x="54609" y="34289"/>
                  </a:lnTo>
                  <a:lnTo>
                    <a:pt x="54609" y="22859"/>
                  </a:lnTo>
                  <a:lnTo>
                    <a:pt x="53339" y="22859"/>
                  </a:lnTo>
                  <a:lnTo>
                    <a:pt x="53340" y="11429"/>
                  </a:lnTo>
                  <a:lnTo>
                    <a:pt x="52070" y="11429"/>
                  </a:lnTo>
                  <a:lnTo>
                    <a:pt x="52070" y="1269"/>
                  </a:lnTo>
                  <a:lnTo>
                    <a:pt x="50800" y="1269"/>
                  </a:lnTo>
                  <a:lnTo>
                    <a:pt x="50800" y="0"/>
                  </a:lnTo>
                  <a:close/>
                </a:path>
              </a:pathLst>
            </a:custGeom>
            <a:solidFill>
              <a:srgbClr val="9B3600"/>
            </a:solidFill>
          </p:spPr>
          <p:txBody>
            <a:bodyPr wrap="square" lIns="0" tIns="0" rIns="0" bIns="0" rtlCol="0"/>
            <a:lstStyle/>
            <a:p>
              <a:endParaRPr/>
            </a:p>
          </p:txBody>
        </p:sp>
        <p:sp>
          <p:nvSpPr>
            <p:cNvPr id="15" name="object 15"/>
            <p:cNvSpPr/>
            <p:nvPr/>
          </p:nvSpPr>
          <p:spPr>
            <a:xfrm>
              <a:off x="7856220" y="5911850"/>
              <a:ext cx="57150" cy="55880"/>
            </a:xfrm>
            <a:custGeom>
              <a:avLst/>
              <a:gdLst/>
              <a:ahLst/>
              <a:cxnLst/>
              <a:rect l="l" t="t" r="r" b="b"/>
              <a:pathLst>
                <a:path w="57150" h="55879">
                  <a:moveTo>
                    <a:pt x="50800" y="0"/>
                  </a:moveTo>
                  <a:lnTo>
                    <a:pt x="0" y="0"/>
                  </a:lnTo>
                  <a:lnTo>
                    <a:pt x="0" y="1269"/>
                  </a:lnTo>
                  <a:lnTo>
                    <a:pt x="50800" y="1269"/>
                  </a:lnTo>
                  <a:lnTo>
                    <a:pt x="50800" y="0"/>
                  </a:lnTo>
                  <a:close/>
                </a:path>
                <a:path w="57150" h="55879">
                  <a:moveTo>
                    <a:pt x="54609" y="22859"/>
                  </a:moveTo>
                  <a:lnTo>
                    <a:pt x="2539" y="22859"/>
                  </a:lnTo>
                  <a:lnTo>
                    <a:pt x="2539" y="35559"/>
                  </a:lnTo>
                  <a:lnTo>
                    <a:pt x="3809" y="35559"/>
                  </a:lnTo>
                  <a:lnTo>
                    <a:pt x="3809" y="45719"/>
                  </a:lnTo>
                  <a:lnTo>
                    <a:pt x="55879" y="45719"/>
                  </a:lnTo>
                  <a:lnTo>
                    <a:pt x="55879" y="34290"/>
                  </a:lnTo>
                  <a:lnTo>
                    <a:pt x="54609" y="34290"/>
                  </a:lnTo>
                  <a:lnTo>
                    <a:pt x="54609" y="22859"/>
                  </a:lnTo>
                  <a:close/>
                </a:path>
                <a:path w="57150" h="55879">
                  <a:moveTo>
                    <a:pt x="53340" y="11430"/>
                  </a:moveTo>
                  <a:lnTo>
                    <a:pt x="1270" y="11430"/>
                  </a:lnTo>
                  <a:lnTo>
                    <a:pt x="1270" y="22859"/>
                  </a:lnTo>
                  <a:lnTo>
                    <a:pt x="53340" y="22859"/>
                  </a:lnTo>
                  <a:lnTo>
                    <a:pt x="53340" y="11430"/>
                  </a:lnTo>
                  <a:close/>
                </a:path>
                <a:path w="57150" h="55879">
                  <a:moveTo>
                    <a:pt x="52070" y="1270"/>
                  </a:moveTo>
                  <a:lnTo>
                    <a:pt x="0" y="1270"/>
                  </a:lnTo>
                  <a:lnTo>
                    <a:pt x="0" y="11430"/>
                  </a:lnTo>
                  <a:lnTo>
                    <a:pt x="52070" y="11430"/>
                  </a:lnTo>
                  <a:lnTo>
                    <a:pt x="52070" y="1270"/>
                  </a:lnTo>
                  <a:close/>
                </a:path>
                <a:path w="57150" h="55879">
                  <a:moveTo>
                    <a:pt x="57150" y="45720"/>
                  </a:moveTo>
                  <a:lnTo>
                    <a:pt x="3809" y="45720"/>
                  </a:lnTo>
                  <a:lnTo>
                    <a:pt x="3809" y="46990"/>
                  </a:lnTo>
                  <a:lnTo>
                    <a:pt x="5079" y="46990"/>
                  </a:lnTo>
                  <a:lnTo>
                    <a:pt x="5079" y="55880"/>
                  </a:lnTo>
                  <a:lnTo>
                    <a:pt x="57150" y="55880"/>
                  </a:lnTo>
                  <a:lnTo>
                    <a:pt x="57150" y="45720"/>
                  </a:lnTo>
                  <a:close/>
                </a:path>
              </a:pathLst>
            </a:custGeom>
            <a:solidFill>
              <a:srgbClr val="9A3500"/>
            </a:solidFill>
          </p:spPr>
          <p:txBody>
            <a:bodyPr wrap="square" lIns="0" tIns="0" rIns="0" bIns="0" rtlCol="0"/>
            <a:lstStyle/>
            <a:p>
              <a:endParaRPr/>
            </a:p>
          </p:txBody>
        </p:sp>
        <p:sp>
          <p:nvSpPr>
            <p:cNvPr id="16" name="object 16"/>
            <p:cNvSpPr/>
            <p:nvPr/>
          </p:nvSpPr>
          <p:spPr>
            <a:xfrm>
              <a:off x="7861300" y="5967730"/>
              <a:ext cx="54610" cy="55880"/>
            </a:xfrm>
            <a:custGeom>
              <a:avLst/>
              <a:gdLst/>
              <a:ahLst/>
              <a:cxnLst/>
              <a:rect l="l" t="t" r="r" b="b"/>
              <a:pathLst>
                <a:path w="54609" h="55879">
                  <a:moveTo>
                    <a:pt x="53340" y="0"/>
                  </a:moveTo>
                  <a:lnTo>
                    <a:pt x="0" y="0"/>
                  </a:lnTo>
                  <a:lnTo>
                    <a:pt x="0" y="2540"/>
                  </a:lnTo>
                  <a:lnTo>
                    <a:pt x="1270" y="2540"/>
                  </a:lnTo>
                  <a:lnTo>
                    <a:pt x="1270" y="15240"/>
                  </a:lnTo>
                  <a:lnTo>
                    <a:pt x="2540" y="15240"/>
                  </a:lnTo>
                  <a:lnTo>
                    <a:pt x="2540" y="17780"/>
                  </a:lnTo>
                  <a:lnTo>
                    <a:pt x="54610" y="17780"/>
                  </a:lnTo>
                  <a:lnTo>
                    <a:pt x="54610" y="11430"/>
                  </a:lnTo>
                  <a:lnTo>
                    <a:pt x="53340" y="11430"/>
                  </a:lnTo>
                  <a:lnTo>
                    <a:pt x="53340" y="0"/>
                  </a:lnTo>
                  <a:close/>
                </a:path>
                <a:path w="54609" h="55879">
                  <a:moveTo>
                    <a:pt x="53340" y="17780"/>
                  </a:moveTo>
                  <a:lnTo>
                    <a:pt x="2540" y="17780"/>
                  </a:lnTo>
                  <a:lnTo>
                    <a:pt x="2540" y="21590"/>
                  </a:lnTo>
                  <a:lnTo>
                    <a:pt x="50800" y="21590"/>
                  </a:lnTo>
                  <a:lnTo>
                    <a:pt x="50800" y="20320"/>
                  </a:lnTo>
                  <a:lnTo>
                    <a:pt x="52070" y="20320"/>
                  </a:lnTo>
                  <a:lnTo>
                    <a:pt x="52070" y="19050"/>
                  </a:lnTo>
                  <a:lnTo>
                    <a:pt x="53340" y="19050"/>
                  </a:lnTo>
                  <a:lnTo>
                    <a:pt x="53340" y="17780"/>
                  </a:lnTo>
                  <a:close/>
                </a:path>
                <a:path w="54609" h="55879">
                  <a:moveTo>
                    <a:pt x="48260" y="21590"/>
                  </a:moveTo>
                  <a:lnTo>
                    <a:pt x="2540" y="21590"/>
                  </a:lnTo>
                  <a:lnTo>
                    <a:pt x="2540" y="24130"/>
                  </a:lnTo>
                  <a:lnTo>
                    <a:pt x="46990" y="24130"/>
                  </a:lnTo>
                  <a:lnTo>
                    <a:pt x="46990" y="22860"/>
                  </a:lnTo>
                  <a:lnTo>
                    <a:pt x="48260" y="22860"/>
                  </a:lnTo>
                  <a:lnTo>
                    <a:pt x="48260" y="21590"/>
                  </a:lnTo>
                  <a:close/>
                </a:path>
                <a:path w="54609" h="55879">
                  <a:moveTo>
                    <a:pt x="43179" y="26670"/>
                  </a:moveTo>
                  <a:lnTo>
                    <a:pt x="3809" y="26670"/>
                  </a:lnTo>
                  <a:lnTo>
                    <a:pt x="3809" y="27940"/>
                  </a:lnTo>
                  <a:lnTo>
                    <a:pt x="43179" y="27940"/>
                  </a:lnTo>
                  <a:lnTo>
                    <a:pt x="43179" y="26670"/>
                  </a:lnTo>
                  <a:close/>
                </a:path>
                <a:path w="54609" h="55879">
                  <a:moveTo>
                    <a:pt x="45720" y="24130"/>
                  </a:moveTo>
                  <a:lnTo>
                    <a:pt x="2540" y="24130"/>
                  </a:lnTo>
                  <a:lnTo>
                    <a:pt x="2540" y="26670"/>
                  </a:lnTo>
                  <a:lnTo>
                    <a:pt x="44450" y="26670"/>
                  </a:lnTo>
                  <a:lnTo>
                    <a:pt x="44450" y="25400"/>
                  </a:lnTo>
                  <a:lnTo>
                    <a:pt x="45720" y="25400"/>
                  </a:lnTo>
                  <a:lnTo>
                    <a:pt x="45720" y="24130"/>
                  </a:lnTo>
                  <a:close/>
                </a:path>
                <a:path w="54609" h="55879">
                  <a:moveTo>
                    <a:pt x="40639" y="27940"/>
                  </a:moveTo>
                  <a:lnTo>
                    <a:pt x="3809" y="27940"/>
                  </a:lnTo>
                  <a:lnTo>
                    <a:pt x="3809" y="30480"/>
                  </a:lnTo>
                  <a:lnTo>
                    <a:pt x="39369" y="30480"/>
                  </a:lnTo>
                  <a:lnTo>
                    <a:pt x="39369" y="29210"/>
                  </a:lnTo>
                  <a:lnTo>
                    <a:pt x="40639" y="29210"/>
                  </a:lnTo>
                  <a:lnTo>
                    <a:pt x="40639" y="27940"/>
                  </a:lnTo>
                  <a:close/>
                </a:path>
                <a:path w="54609" h="55879">
                  <a:moveTo>
                    <a:pt x="38100" y="30480"/>
                  </a:moveTo>
                  <a:lnTo>
                    <a:pt x="3809" y="30480"/>
                  </a:lnTo>
                  <a:lnTo>
                    <a:pt x="3809" y="34290"/>
                  </a:lnTo>
                  <a:lnTo>
                    <a:pt x="35559" y="34290"/>
                  </a:lnTo>
                  <a:lnTo>
                    <a:pt x="35559" y="33020"/>
                  </a:lnTo>
                  <a:lnTo>
                    <a:pt x="36829" y="33020"/>
                  </a:lnTo>
                  <a:lnTo>
                    <a:pt x="36829" y="31750"/>
                  </a:lnTo>
                  <a:lnTo>
                    <a:pt x="38100" y="31750"/>
                  </a:lnTo>
                  <a:lnTo>
                    <a:pt x="38100" y="30480"/>
                  </a:lnTo>
                  <a:close/>
                </a:path>
                <a:path w="54609" h="55879">
                  <a:moveTo>
                    <a:pt x="33019" y="34290"/>
                  </a:moveTo>
                  <a:lnTo>
                    <a:pt x="3809" y="34290"/>
                  </a:lnTo>
                  <a:lnTo>
                    <a:pt x="3809" y="36830"/>
                  </a:lnTo>
                  <a:lnTo>
                    <a:pt x="31750" y="36830"/>
                  </a:lnTo>
                  <a:lnTo>
                    <a:pt x="31750" y="35560"/>
                  </a:lnTo>
                  <a:lnTo>
                    <a:pt x="33019" y="35560"/>
                  </a:lnTo>
                  <a:lnTo>
                    <a:pt x="33019" y="34290"/>
                  </a:lnTo>
                  <a:close/>
                </a:path>
                <a:path w="54609" h="55879">
                  <a:moveTo>
                    <a:pt x="29209" y="38100"/>
                  </a:moveTo>
                  <a:lnTo>
                    <a:pt x="5079" y="38100"/>
                  </a:lnTo>
                  <a:lnTo>
                    <a:pt x="5079" y="40640"/>
                  </a:lnTo>
                  <a:lnTo>
                    <a:pt x="27939" y="40640"/>
                  </a:lnTo>
                  <a:lnTo>
                    <a:pt x="27939" y="39370"/>
                  </a:lnTo>
                  <a:lnTo>
                    <a:pt x="29209" y="39370"/>
                  </a:lnTo>
                  <a:lnTo>
                    <a:pt x="29209" y="38100"/>
                  </a:lnTo>
                  <a:close/>
                </a:path>
                <a:path w="54609" h="55879">
                  <a:moveTo>
                    <a:pt x="30479" y="36830"/>
                  </a:moveTo>
                  <a:lnTo>
                    <a:pt x="3809" y="36830"/>
                  </a:lnTo>
                  <a:lnTo>
                    <a:pt x="3809" y="38100"/>
                  </a:lnTo>
                  <a:lnTo>
                    <a:pt x="30479" y="38100"/>
                  </a:lnTo>
                  <a:lnTo>
                    <a:pt x="30479" y="36830"/>
                  </a:lnTo>
                  <a:close/>
                </a:path>
                <a:path w="54609" h="55879">
                  <a:moveTo>
                    <a:pt x="25400" y="40640"/>
                  </a:moveTo>
                  <a:lnTo>
                    <a:pt x="5079" y="40640"/>
                  </a:lnTo>
                  <a:lnTo>
                    <a:pt x="5079" y="43180"/>
                  </a:lnTo>
                  <a:lnTo>
                    <a:pt x="24129" y="43180"/>
                  </a:lnTo>
                  <a:lnTo>
                    <a:pt x="24129" y="41910"/>
                  </a:lnTo>
                  <a:lnTo>
                    <a:pt x="25400" y="41910"/>
                  </a:lnTo>
                  <a:lnTo>
                    <a:pt x="25400" y="40640"/>
                  </a:lnTo>
                  <a:close/>
                </a:path>
                <a:path w="54609" h="55879">
                  <a:moveTo>
                    <a:pt x="22859" y="43180"/>
                  </a:moveTo>
                  <a:lnTo>
                    <a:pt x="5079" y="43180"/>
                  </a:lnTo>
                  <a:lnTo>
                    <a:pt x="5079" y="46990"/>
                  </a:lnTo>
                  <a:lnTo>
                    <a:pt x="20320" y="46990"/>
                  </a:lnTo>
                  <a:lnTo>
                    <a:pt x="20320" y="45720"/>
                  </a:lnTo>
                  <a:lnTo>
                    <a:pt x="21589" y="45720"/>
                  </a:lnTo>
                  <a:lnTo>
                    <a:pt x="21589" y="44450"/>
                  </a:lnTo>
                  <a:lnTo>
                    <a:pt x="22859" y="44450"/>
                  </a:lnTo>
                  <a:lnTo>
                    <a:pt x="22859" y="43180"/>
                  </a:lnTo>
                  <a:close/>
                </a:path>
                <a:path w="54609" h="55879">
                  <a:moveTo>
                    <a:pt x="17779" y="46990"/>
                  </a:moveTo>
                  <a:lnTo>
                    <a:pt x="5079" y="46990"/>
                  </a:lnTo>
                  <a:lnTo>
                    <a:pt x="5079" y="49530"/>
                  </a:lnTo>
                  <a:lnTo>
                    <a:pt x="16509" y="49530"/>
                  </a:lnTo>
                  <a:lnTo>
                    <a:pt x="16509" y="48260"/>
                  </a:lnTo>
                  <a:lnTo>
                    <a:pt x="17779" y="48260"/>
                  </a:lnTo>
                  <a:lnTo>
                    <a:pt x="17779" y="46990"/>
                  </a:lnTo>
                  <a:close/>
                </a:path>
                <a:path w="54609" h="55879">
                  <a:moveTo>
                    <a:pt x="13970" y="50800"/>
                  </a:moveTo>
                  <a:lnTo>
                    <a:pt x="6350" y="50800"/>
                  </a:lnTo>
                  <a:lnTo>
                    <a:pt x="6350" y="53340"/>
                  </a:lnTo>
                  <a:lnTo>
                    <a:pt x="12700" y="53340"/>
                  </a:lnTo>
                  <a:lnTo>
                    <a:pt x="12700" y="52070"/>
                  </a:lnTo>
                  <a:lnTo>
                    <a:pt x="13970" y="52070"/>
                  </a:lnTo>
                  <a:lnTo>
                    <a:pt x="13970" y="50800"/>
                  </a:lnTo>
                  <a:close/>
                </a:path>
                <a:path w="54609" h="55879">
                  <a:moveTo>
                    <a:pt x="15239" y="49530"/>
                  </a:moveTo>
                  <a:lnTo>
                    <a:pt x="5079" y="49530"/>
                  </a:lnTo>
                  <a:lnTo>
                    <a:pt x="5079" y="50800"/>
                  </a:lnTo>
                  <a:lnTo>
                    <a:pt x="15239" y="50800"/>
                  </a:lnTo>
                  <a:lnTo>
                    <a:pt x="15239" y="49530"/>
                  </a:lnTo>
                  <a:close/>
                </a:path>
                <a:path w="54609" h="55879">
                  <a:moveTo>
                    <a:pt x="10159" y="53340"/>
                  </a:moveTo>
                  <a:lnTo>
                    <a:pt x="6350" y="53340"/>
                  </a:lnTo>
                  <a:lnTo>
                    <a:pt x="6350" y="55880"/>
                  </a:lnTo>
                  <a:lnTo>
                    <a:pt x="8890" y="55880"/>
                  </a:lnTo>
                  <a:lnTo>
                    <a:pt x="8890" y="54610"/>
                  </a:lnTo>
                  <a:lnTo>
                    <a:pt x="10159" y="54610"/>
                  </a:lnTo>
                  <a:lnTo>
                    <a:pt x="10159" y="53340"/>
                  </a:lnTo>
                  <a:close/>
                </a:path>
              </a:pathLst>
            </a:custGeom>
            <a:solidFill>
              <a:srgbClr val="9A3400"/>
            </a:solidFill>
          </p:spPr>
          <p:txBody>
            <a:bodyPr wrap="square" lIns="0" tIns="0" rIns="0" bIns="0" rtlCol="0"/>
            <a:lstStyle/>
            <a:p>
              <a:endParaRPr/>
            </a:p>
          </p:txBody>
        </p:sp>
      </p:grpSp>
      <p:pic>
        <p:nvPicPr>
          <p:cNvPr id="22" name="object 4"/>
          <p:cNvPicPr/>
          <p:nvPr/>
        </p:nvPicPr>
        <p:blipFill>
          <a:blip r:embed="rId2" cstate="print"/>
          <a:stretch>
            <a:fillRect/>
          </a:stretch>
        </p:blipFill>
        <p:spPr>
          <a:xfrm>
            <a:off x="1900518" y="3792071"/>
            <a:ext cx="2577353" cy="3065929"/>
          </a:xfrm>
          <a:prstGeom prst="rect">
            <a:avLst/>
          </a:prstGeom>
        </p:spPr>
      </p:pic>
      <p:pic>
        <p:nvPicPr>
          <p:cNvPr id="23" name="object 5"/>
          <p:cNvPicPr/>
          <p:nvPr/>
        </p:nvPicPr>
        <p:blipFill>
          <a:blip r:embed="rId3" cstate="print"/>
          <a:stretch>
            <a:fillRect/>
          </a:stretch>
        </p:blipFill>
        <p:spPr>
          <a:xfrm>
            <a:off x="5078506" y="3778624"/>
            <a:ext cx="3505200" cy="3079376"/>
          </a:xfrm>
          <a:prstGeom prst="rect">
            <a:avLst/>
          </a:prstGeom>
        </p:spPr>
      </p:pic>
      <p:pic>
        <p:nvPicPr>
          <p:cNvPr id="24" name="object 6"/>
          <p:cNvPicPr/>
          <p:nvPr/>
        </p:nvPicPr>
        <p:blipFill>
          <a:blip r:embed="rId4" cstate="print"/>
          <a:stretch>
            <a:fillRect/>
          </a:stretch>
        </p:blipFill>
        <p:spPr>
          <a:xfrm>
            <a:off x="8896874" y="3797300"/>
            <a:ext cx="2900679" cy="3060700"/>
          </a:xfrm>
          <a:prstGeom prst="rect">
            <a:avLst/>
          </a:prstGeom>
        </p:spPr>
      </p:pic>
      <p:graphicFrame>
        <p:nvGraphicFramePr>
          <p:cNvPr id="21" name="Diagrama 20"/>
          <p:cNvGraphicFramePr/>
          <p:nvPr/>
        </p:nvGraphicFramePr>
        <p:xfrm>
          <a:off x="3899646" y="121024"/>
          <a:ext cx="4724400" cy="6673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Rectángulo 16"/>
          <p:cNvSpPr/>
          <p:nvPr/>
        </p:nvSpPr>
        <p:spPr>
          <a:xfrm>
            <a:off x="1555376" y="1215189"/>
            <a:ext cx="8812305" cy="2062103"/>
          </a:xfrm>
          <a:prstGeom prst="rect">
            <a:avLst/>
          </a:prstGeom>
        </p:spPr>
        <p:txBody>
          <a:bodyPr wrap="square">
            <a:spAutoFit/>
          </a:bodyPr>
          <a:lstStyle/>
          <a:p>
            <a:r>
              <a:rPr lang="es-EC" sz="3200" dirty="0">
                <a:latin typeface="Calibri" panose="020F0502020204030204" pitchFamily="34" charset="0"/>
              </a:rPr>
              <a:t>Regla del « ABC »:</a:t>
            </a:r>
          </a:p>
          <a:p>
            <a:r>
              <a:rPr lang="es-EC" sz="3200" dirty="0">
                <a:latin typeface="Calibri" panose="020F0502020204030204" pitchFamily="34" charset="0"/>
              </a:rPr>
              <a:t>A =Vía aérea.</a:t>
            </a:r>
          </a:p>
          <a:p>
            <a:r>
              <a:rPr lang="es-EC" sz="3200" dirty="0">
                <a:latin typeface="Calibri" panose="020F0502020204030204" pitchFamily="34" charset="0"/>
              </a:rPr>
              <a:t>B = Respiración ("MES” Miro Escucho y Siento).</a:t>
            </a:r>
          </a:p>
          <a:p>
            <a:r>
              <a:rPr lang="es-EC" sz="3200" dirty="0">
                <a:latin typeface="Calibri" panose="020F0502020204030204" pitchFamily="34" charset="0"/>
              </a:rPr>
              <a:t>C = Circulación.</a:t>
            </a:r>
          </a:p>
        </p:txBody>
      </p:sp>
      <p:pic>
        <p:nvPicPr>
          <p:cNvPr id="25"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10"/>
          <a:stretch>
            <a:fillRect/>
          </a:stretch>
        </p:blipFill>
        <p:spPr>
          <a:xfrm>
            <a:off x="10363200" y="0"/>
            <a:ext cx="1828800" cy="1828800"/>
          </a:xfrm>
          <a:prstGeom prst="rect">
            <a:avLst/>
          </a:prstGeom>
          <a:noFill/>
          <a:ln cap="flat">
            <a:noFill/>
          </a:ln>
        </p:spPr>
      </p:pic>
    </p:spTree>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593976" y="1909482"/>
            <a:ext cx="6490447" cy="4182035"/>
          </a:xfrm>
          <a:prstGeom prst="rect">
            <a:avLst/>
          </a:prstGeom>
        </p:spPr>
      </p:pic>
      <p:graphicFrame>
        <p:nvGraphicFramePr>
          <p:cNvPr id="14" name="Diagrama 13"/>
          <p:cNvGraphicFramePr/>
          <p:nvPr>
            <p:extLst>
              <p:ext uri="{D42A27DB-BD31-4B8C-83A1-F6EECF244321}">
                <p14:modId xmlns:p14="http://schemas.microsoft.com/office/powerpoint/2010/main" val="1901979532"/>
              </p:ext>
            </p:extLst>
          </p:nvPr>
        </p:nvGraphicFramePr>
        <p:xfrm>
          <a:off x="174151" y="1515464"/>
          <a:ext cx="5271908" cy="4508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p:cNvGraphicFramePr/>
          <p:nvPr/>
        </p:nvGraphicFramePr>
        <p:xfrm>
          <a:off x="4446495" y="753036"/>
          <a:ext cx="1905000" cy="6714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13"/>
          <a:stretch>
            <a:fillRect/>
          </a:stretch>
        </p:blipFill>
        <p:spPr>
          <a:xfrm>
            <a:off x="10363200" y="0"/>
            <a:ext cx="1828800" cy="1828800"/>
          </a:xfrm>
          <a:prstGeom prst="rect">
            <a:avLst/>
          </a:prstGeom>
          <a:noFill/>
          <a:ln cap="flat">
            <a:noFill/>
          </a:ln>
        </p:spPr>
      </p:pic>
      <p:grpSp>
        <p:nvGrpSpPr>
          <p:cNvPr id="7"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8"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a 15"/>
          <p:cNvGraphicFramePr/>
          <p:nvPr>
            <p:extLst>
              <p:ext uri="{D42A27DB-BD31-4B8C-83A1-F6EECF244321}">
                <p14:modId xmlns:p14="http://schemas.microsoft.com/office/powerpoint/2010/main" val="417009756"/>
              </p:ext>
            </p:extLst>
          </p:nvPr>
        </p:nvGraphicFramePr>
        <p:xfrm>
          <a:off x="401713" y="1804191"/>
          <a:ext cx="4896428" cy="3803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object 8"/>
          <p:cNvPicPr/>
          <p:nvPr/>
        </p:nvPicPr>
        <p:blipFill>
          <a:blip r:embed="rId7" cstate="print"/>
          <a:stretch>
            <a:fillRect/>
          </a:stretch>
        </p:blipFill>
        <p:spPr>
          <a:xfrm>
            <a:off x="5725793" y="1711188"/>
            <a:ext cx="6237607" cy="4783742"/>
          </a:xfrm>
          <a:prstGeom prst="rect">
            <a:avLst/>
          </a:prstGeom>
        </p:spPr>
      </p:pic>
      <p:graphicFrame>
        <p:nvGraphicFramePr>
          <p:cNvPr id="7" name="Diagrama 6"/>
          <p:cNvGraphicFramePr/>
          <p:nvPr/>
        </p:nvGraphicFramePr>
        <p:xfrm>
          <a:off x="4876800" y="443754"/>
          <a:ext cx="1905000" cy="6714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13"/>
          <a:stretch>
            <a:fillRect/>
          </a:stretch>
        </p:blipFill>
        <p:spPr>
          <a:xfrm>
            <a:off x="10363200" y="0"/>
            <a:ext cx="1828800" cy="1828800"/>
          </a:xfrm>
          <a:prstGeom prst="rect">
            <a:avLst/>
          </a:prstGeom>
          <a:noFill/>
          <a:ln cap="flat">
            <a:noFill/>
          </a:ln>
        </p:spPr>
      </p:pic>
      <p:grpSp>
        <p:nvGrpSpPr>
          <p:cNvPr id="6"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9"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1"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a 16"/>
          <p:cNvGraphicFramePr/>
          <p:nvPr/>
        </p:nvGraphicFramePr>
        <p:xfrm>
          <a:off x="5033683" y="156884"/>
          <a:ext cx="1905000" cy="671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rotWithShape="1">
          <a:blip r:embed="rId7"/>
          <a:srcRect t="5587" r="8309" b="7087"/>
          <a:stretch>
            <a:fillRect/>
          </a:stretch>
        </p:blipFill>
        <p:spPr>
          <a:xfrm>
            <a:off x="4210072" y="1156447"/>
            <a:ext cx="7981928" cy="5701553"/>
          </a:xfrm>
          <a:prstGeom prst="rect">
            <a:avLst/>
          </a:prstGeom>
        </p:spPr>
      </p:pic>
      <p:graphicFrame>
        <p:nvGraphicFramePr>
          <p:cNvPr id="5" name="Diagrama 4"/>
          <p:cNvGraphicFramePr/>
          <p:nvPr>
            <p:extLst>
              <p:ext uri="{D42A27DB-BD31-4B8C-83A1-F6EECF244321}">
                <p14:modId xmlns:p14="http://schemas.microsoft.com/office/powerpoint/2010/main" val="1400849658"/>
              </p:ext>
            </p:extLst>
          </p:nvPr>
        </p:nvGraphicFramePr>
        <p:xfrm>
          <a:off x="213454" y="1642826"/>
          <a:ext cx="3874453" cy="40990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13"/>
          <a:stretch>
            <a:fillRect/>
          </a:stretch>
        </p:blipFill>
        <p:spPr>
          <a:xfrm>
            <a:off x="10363200" y="0"/>
            <a:ext cx="1828800" cy="1828800"/>
          </a:xfrm>
          <a:prstGeom prst="rect">
            <a:avLst/>
          </a:prstGeom>
          <a:noFill/>
          <a:ln cap="flat">
            <a:noFill/>
          </a:ln>
        </p:spPr>
      </p:pic>
      <p:grpSp>
        <p:nvGrpSpPr>
          <p:cNvPr id="7"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8"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a 11"/>
          <p:cNvGraphicFramePr/>
          <p:nvPr/>
        </p:nvGraphicFramePr>
        <p:xfrm>
          <a:off x="2214282" y="959223"/>
          <a:ext cx="8556811" cy="4823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7"/>
          <a:stretch>
            <a:fillRect/>
          </a:stretch>
        </p:blipFill>
        <p:spPr>
          <a:xfrm>
            <a:off x="10363200" y="0"/>
            <a:ext cx="1828800" cy="1828800"/>
          </a:xfrm>
          <a:prstGeom prst="rect">
            <a:avLst/>
          </a:prstGeom>
          <a:noFill/>
          <a:ln cap="flat">
            <a:noFill/>
          </a:ln>
        </p:spPr>
      </p:pic>
      <p:grpSp>
        <p:nvGrpSpPr>
          <p:cNvPr id="4"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5"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6"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6"/>
          <p:cNvPicPr/>
          <p:nvPr/>
        </p:nvPicPr>
        <p:blipFill>
          <a:blip r:embed="rId2" cstate="print"/>
          <a:stretch>
            <a:fillRect/>
          </a:stretch>
        </p:blipFill>
        <p:spPr>
          <a:xfrm>
            <a:off x="0" y="0"/>
            <a:ext cx="5607424" cy="2997200"/>
          </a:xfrm>
          <a:prstGeom prst="rect">
            <a:avLst/>
          </a:prstGeom>
        </p:spPr>
      </p:pic>
      <p:pic>
        <p:nvPicPr>
          <p:cNvPr id="3" name="object 3"/>
          <p:cNvPicPr/>
          <p:nvPr/>
        </p:nvPicPr>
        <p:blipFill>
          <a:blip r:embed="rId3" cstate="print"/>
          <a:stretch>
            <a:fillRect/>
          </a:stretch>
        </p:blipFill>
        <p:spPr>
          <a:xfrm>
            <a:off x="1021975" y="3133165"/>
            <a:ext cx="5580529" cy="3724835"/>
          </a:xfrm>
          <a:prstGeom prst="rect">
            <a:avLst/>
          </a:prstGeom>
        </p:spPr>
      </p:pic>
      <p:pic>
        <p:nvPicPr>
          <p:cNvPr id="4" name="object 7"/>
          <p:cNvPicPr/>
          <p:nvPr/>
        </p:nvPicPr>
        <p:blipFill>
          <a:blip r:embed="rId4" cstate="print"/>
          <a:stretch>
            <a:fillRect/>
          </a:stretch>
        </p:blipFill>
        <p:spPr>
          <a:xfrm>
            <a:off x="6024283" y="0"/>
            <a:ext cx="5172635" cy="2971800"/>
          </a:xfrm>
          <a:prstGeom prst="rect">
            <a:avLst/>
          </a:prstGeom>
        </p:spPr>
      </p:pic>
      <p:pic>
        <p:nvPicPr>
          <p:cNvPr id="5" name="object 5"/>
          <p:cNvPicPr/>
          <p:nvPr/>
        </p:nvPicPr>
        <p:blipFill rotWithShape="1">
          <a:blip r:embed="rId5" cstate="print"/>
          <a:srcRect t="4438" b="8282"/>
          <a:stretch>
            <a:fillRect/>
          </a:stretch>
        </p:blipFill>
        <p:spPr>
          <a:xfrm>
            <a:off x="7279341" y="3173506"/>
            <a:ext cx="4540624" cy="3684494"/>
          </a:xfrm>
          <a:prstGeom prst="rect">
            <a:avLst/>
          </a:prstGeom>
        </p:spPr>
      </p:pic>
      <p:pic>
        <p:nvPicPr>
          <p:cNvPr id="6"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rotWithShape="1">
          <a:blip r:embed="rId6"/>
          <a:srcRect t="11029" r="9313"/>
          <a:stretch/>
        </p:blipFill>
        <p:spPr>
          <a:xfrm>
            <a:off x="10533529" y="0"/>
            <a:ext cx="1658471" cy="1627094"/>
          </a:xfrm>
          <a:prstGeom prst="rect">
            <a:avLst/>
          </a:prstGeom>
          <a:noFill/>
          <a:ln cap="flat">
            <a:noFill/>
          </a:ln>
        </p:spPr>
      </p:pic>
      <p:grpSp>
        <p:nvGrpSpPr>
          <p:cNvPr id="7"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8"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70648" y="0"/>
            <a:ext cx="5674659" cy="6858000"/>
          </a:xfrm>
          <a:prstGeom prst="rect">
            <a:avLst/>
          </a:prstGeom>
        </p:spPr>
      </p:pic>
      <p:sp>
        <p:nvSpPr>
          <p:cNvPr id="3" name="object 3"/>
          <p:cNvSpPr txBox="1"/>
          <p:nvPr/>
        </p:nvSpPr>
        <p:spPr>
          <a:xfrm>
            <a:off x="6790765" y="1311089"/>
            <a:ext cx="4785360" cy="3167534"/>
          </a:xfrm>
          <a:prstGeom prst="rect">
            <a:avLst/>
          </a:prstGeom>
        </p:spPr>
        <p:txBody>
          <a:bodyPr vert="horz" wrap="square" lIns="0" tIns="88900" rIns="0" bIns="0" rtlCol="0">
            <a:spAutoFit/>
          </a:bodyPr>
          <a:lstStyle/>
          <a:p>
            <a:pPr marL="12700" marR="5080" indent="-1270" algn="ctr">
              <a:lnSpc>
                <a:spcPts val="5980"/>
              </a:lnSpc>
              <a:spcBef>
                <a:spcPts val="700"/>
              </a:spcBef>
            </a:pPr>
            <a:r>
              <a:rPr sz="5400" b="1" spc="-5" dirty="0">
                <a:solidFill>
                  <a:schemeClr val="accent5"/>
                </a:solidFill>
                <a:latin typeface="Times New Roman" panose="02020603050405020304"/>
                <a:cs typeface="Times New Roman" panose="02020603050405020304"/>
              </a:rPr>
              <a:t>MUCHAS </a:t>
            </a:r>
            <a:r>
              <a:rPr sz="5400" b="1" dirty="0">
                <a:solidFill>
                  <a:schemeClr val="accent5"/>
                </a:solidFill>
                <a:latin typeface="Times New Roman" panose="02020603050405020304"/>
                <a:cs typeface="Times New Roman" panose="02020603050405020304"/>
              </a:rPr>
              <a:t> </a:t>
            </a:r>
            <a:r>
              <a:rPr sz="5400" b="1" spc="-5" dirty="0">
                <a:solidFill>
                  <a:schemeClr val="accent5"/>
                </a:solidFill>
                <a:latin typeface="Times New Roman" panose="02020603050405020304"/>
                <a:cs typeface="Times New Roman" panose="02020603050405020304"/>
              </a:rPr>
              <a:t>GRACIAS </a:t>
            </a:r>
            <a:r>
              <a:rPr sz="5400" b="1" dirty="0">
                <a:solidFill>
                  <a:schemeClr val="accent5"/>
                </a:solidFill>
                <a:latin typeface="Times New Roman" panose="02020603050405020304"/>
                <a:cs typeface="Times New Roman" panose="02020603050405020304"/>
              </a:rPr>
              <a:t> POR </a:t>
            </a:r>
            <a:r>
              <a:rPr sz="5400" b="1" spc="-5" dirty="0">
                <a:solidFill>
                  <a:schemeClr val="accent5"/>
                </a:solidFill>
                <a:latin typeface="Times New Roman" panose="02020603050405020304"/>
                <a:cs typeface="Times New Roman" panose="02020603050405020304"/>
              </a:rPr>
              <a:t>SU </a:t>
            </a:r>
            <a:r>
              <a:rPr sz="5400" b="1" dirty="0">
                <a:solidFill>
                  <a:schemeClr val="accent5"/>
                </a:solidFill>
                <a:latin typeface="Times New Roman" panose="02020603050405020304"/>
                <a:cs typeface="Times New Roman" panose="02020603050405020304"/>
              </a:rPr>
              <a:t> </a:t>
            </a:r>
            <a:r>
              <a:rPr sz="5400" b="1" spc="-405" dirty="0">
                <a:solidFill>
                  <a:schemeClr val="accent5"/>
                </a:solidFill>
                <a:latin typeface="Times New Roman" panose="02020603050405020304"/>
                <a:cs typeface="Times New Roman" panose="02020603050405020304"/>
              </a:rPr>
              <a:t>A</a:t>
            </a:r>
            <a:r>
              <a:rPr sz="5400" b="1" dirty="0">
                <a:solidFill>
                  <a:schemeClr val="accent5"/>
                </a:solidFill>
                <a:latin typeface="Times New Roman" panose="02020603050405020304"/>
                <a:cs typeface="Times New Roman" panose="02020603050405020304"/>
              </a:rPr>
              <a:t>TE</a:t>
            </a:r>
            <a:r>
              <a:rPr sz="5400" b="1" spc="-5" dirty="0">
                <a:solidFill>
                  <a:schemeClr val="accent5"/>
                </a:solidFill>
                <a:latin typeface="Times New Roman" panose="02020603050405020304"/>
                <a:cs typeface="Times New Roman" panose="02020603050405020304"/>
              </a:rPr>
              <a:t>N</a:t>
            </a:r>
            <a:r>
              <a:rPr sz="5400" b="1" spc="5" dirty="0">
                <a:solidFill>
                  <a:schemeClr val="accent5"/>
                </a:solidFill>
                <a:latin typeface="Times New Roman" panose="02020603050405020304"/>
                <a:cs typeface="Times New Roman" panose="02020603050405020304"/>
              </a:rPr>
              <a:t>C</a:t>
            </a:r>
            <a:r>
              <a:rPr sz="5400" b="1" spc="-5" dirty="0">
                <a:solidFill>
                  <a:schemeClr val="accent5"/>
                </a:solidFill>
                <a:latin typeface="Times New Roman" panose="02020603050405020304"/>
                <a:cs typeface="Times New Roman" panose="02020603050405020304"/>
              </a:rPr>
              <a:t>I</a:t>
            </a:r>
            <a:r>
              <a:rPr sz="5400" b="1" spc="-10" dirty="0">
                <a:solidFill>
                  <a:schemeClr val="accent5"/>
                </a:solidFill>
                <a:latin typeface="Times New Roman" panose="02020603050405020304"/>
                <a:cs typeface="Times New Roman" panose="02020603050405020304"/>
              </a:rPr>
              <a:t>Ó</a:t>
            </a:r>
            <a:r>
              <a:rPr sz="5400" b="1" dirty="0">
                <a:solidFill>
                  <a:schemeClr val="accent5"/>
                </a:solidFill>
                <a:latin typeface="Times New Roman" panose="02020603050405020304"/>
                <a:cs typeface="Times New Roman" panose="02020603050405020304"/>
              </a:rPr>
              <a:t>N</a:t>
            </a:r>
            <a:endParaRPr sz="5400" dirty="0">
              <a:solidFill>
                <a:schemeClr val="accent5"/>
              </a:solidFill>
              <a:latin typeface="Times New Roman" panose="02020603050405020304"/>
              <a:cs typeface="Times New Roman" panose="02020603050405020304"/>
            </a:endParaRPr>
          </a:p>
        </p:txBody>
      </p:sp>
      <p:sp>
        <p:nvSpPr>
          <p:cNvPr id="4" name="object 4"/>
          <p:cNvSpPr txBox="1">
            <a:spLocks noGrp="1"/>
          </p:cNvSpPr>
          <p:nvPr>
            <p:ph type="sldNum" sz="quarter" idx="7"/>
          </p:nvPr>
        </p:nvSpPr>
        <p:spPr>
          <a:xfrm>
            <a:off x="13562011" y="5963245"/>
            <a:ext cx="764215" cy="205184"/>
          </a:xfrm>
          <a:prstGeom prst="rect">
            <a:avLst/>
          </a:prstGeom>
        </p:spPr>
        <p:txBody>
          <a:bodyPr vert="horz" wrap="square" lIns="0" tIns="0" rIns="0" bIns="0" rtlCol="0" anchor="ctr">
            <a:spAutoFit/>
          </a:bodyPr>
          <a:lstStyle/>
          <a:p>
            <a:pPr marL="38100">
              <a:lnSpc>
                <a:spcPts val="1630"/>
              </a:lnSpc>
            </a:pPr>
            <a:fld id="{81D60167-4931-47E6-BA6A-407CBD079E47}" type="slidenum">
              <a:rPr dirty="0"/>
              <a:t>48</a:t>
            </a:fld>
            <a:endParaRPr dirty="0"/>
          </a:p>
        </p:txBody>
      </p:sp>
      <p:sp>
        <p:nvSpPr>
          <p:cNvPr id="5" name="Rectángulo 4"/>
          <p:cNvSpPr/>
          <p:nvPr/>
        </p:nvSpPr>
        <p:spPr>
          <a:xfrm>
            <a:off x="6145306" y="6199093"/>
            <a:ext cx="5867400" cy="369332"/>
          </a:xfrm>
          <a:prstGeom prst="rect">
            <a:avLst/>
          </a:prstGeom>
        </p:spPr>
        <p:txBody>
          <a:bodyPr wrap="square">
            <a:spAutoFit/>
          </a:bodyPr>
          <a:lstStyle/>
          <a:p>
            <a:r>
              <a:rPr lang="es-EC" b="1" dirty="0"/>
              <a:t>https://www.youtube.com/watch?v=1k-3GYHW4Is</a:t>
            </a:r>
          </a:p>
        </p:txBody>
      </p:sp>
      <p:sp>
        <p:nvSpPr>
          <p:cNvPr id="6" name="Rectángulo 5"/>
          <p:cNvSpPr/>
          <p:nvPr/>
        </p:nvSpPr>
        <p:spPr>
          <a:xfrm>
            <a:off x="6938682" y="6488668"/>
            <a:ext cx="4876800" cy="369332"/>
          </a:xfrm>
          <a:prstGeom prst="rect">
            <a:avLst/>
          </a:prstGeom>
        </p:spPr>
        <p:txBody>
          <a:bodyPr wrap="square">
            <a:spAutoFit/>
          </a:bodyPr>
          <a:lstStyle/>
          <a:p>
            <a:r>
              <a:rPr lang="es-EC" b="1" dirty="0"/>
              <a:t>https://www.youtube.com/watch?v=EftPlut10xs</a:t>
            </a:r>
          </a:p>
        </p:txBody>
      </p:sp>
      <p:pic>
        <p:nvPicPr>
          <p:cNvPr id="7"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3"/>
          <a:stretch>
            <a:fillRect/>
          </a:stretch>
        </p:blipFill>
        <p:spPr>
          <a:xfrm>
            <a:off x="10363200" y="0"/>
            <a:ext cx="1828800" cy="1828800"/>
          </a:xfrm>
          <a:prstGeom prst="rect">
            <a:avLst/>
          </a:prstGeom>
          <a:noFill/>
          <a:ln cap="flat">
            <a:noFill/>
          </a:ln>
        </p:spPr>
      </p:pic>
      <p:grpSp>
        <p:nvGrpSpPr>
          <p:cNvPr id="8"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9"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1"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spTree>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8"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graphicFrame>
        <p:nvGraphicFramePr>
          <p:cNvPr id="6" name="Diagrama 5"/>
          <p:cNvGraphicFramePr/>
          <p:nvPr/>
        </p:nvGraphicFramePr>
        <p:xfrm>
          <a:off x="8965" y="670662"/>
          <a:ext cx="11990294" cy="6093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3546116" y="0"/>
            <a:ext cx="5794791" cy="707886"/>
          </a:xfrm>
          <a:prstGeom prst="rect">
            <a:avLst/>
          </a:prstGeom>
        </p:spPr>
        <p:txBody>
          <a:bodyPr wrap="none">
            <a:spAutoFit/>
          </a:bodyPr>
          <a:lstStyle/>
          <a:p>
            <a:r>
              <a:rPr lang="es-EC" sz="4000" b="1" dirty="0" smtClean="0">
                <a:solidFill>
                  <a:srgbClr val="C00000"/>
                </a:solidFill>
                <a:latin typeface="Calibri" panose="020F0502020204030204" pitchFamily="34" charset="0"/>
              </a:rPr>
              <a:t>PREVENCIÓN DE LESIONES</a:t>
            </a:r>
            <a:endParaRPr lang="es-EC" sz="4000" b="1" dirty="0">
              <a:solidFill>
                <a:srgbClr val="C00000"/>
              </a:solidFill>
              <a:latin typeface="Calibri" panose="020F0502020204030204" pitchFamily="34" charset="0"/>
            </a:endParaRPr>
          </a:p>
        </p:txBody>
      </p:sp>
      <p:pic>
        <p:nvPicPr>
          <p:cNvPr id="4"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7"/>
          <a:stretch>
            <a:fillRect/>
          </a:stretch>
        </p:blipFill>
        <p:spPr>
          <a:xfrm>
            <a:off x="10363200" y="0"/>
            <a:ext cx="1828800" cy="1828800"/>
          </a:xfrm>
          <a:prstGeom prst="rect">
            <a:avLst/>
          </a:prstGeom>
          <a:noFill/>
          <a:ln cap="flat">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8"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graphicFrame>
        <p:nvGraphicFramePr>
          <p:cNvPr id="6" name="Diagrama 5"/>
          <p:cNvGraphicFramePr/>
          <p:nvPr/>
        </p:nvGraphicFramePr>
        <p:xfrm>
          <a:off x="201706" y="657215"/>
          <a:ext cx="11752729" cy="62007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3546116" y="0"/>
            <a:ext cx="5794791" cy="707886"/>
          </a:xfrm>
          <a:prstGeom prst="rect">
            <a:avLst/>
          </a:prstGeom>
        </p:spPr>
        <p:txBody>
          <a:bodyPr wrap="none">
            <a:spAutoFit/>
          </a:bodyPr>
          <a:lstStyle/>
          <a:p>
            <a:r>
              <a:rPr lang="es-EC" sz="4000" b="1" dirty="0" smtClean="0">
                <a:solidFill>
                  <a:srgbClr val="C00000"/>
                </a:solidFill>
                <a:latin typeface="Calibri" panose="020F0502020204030204" pitchFamily="34" charset="0"/>
              </a:rPr>
              <a:t>PREVENCIÓN DE LESIONES</a:t>
            </a:r>
            <a:endParaRPr lang="es-EC" sz="4000" b="1" dirty="0">
              <a:solidFill>
                <a:srgbClr val="C00000"/>
              </a:solidFill>
              <a:latin typeface="Calibri" panose="020F0502020204030204" pitchFamily="34" charset="0"/>
            </a:endParaRPr>
          </a:p>
        </p:txBody>
      </p:sp>
      <p:pic>
        <p:nvPicPr>
          <p:cNvPr id="4"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7"/>
          <a:stretch>
            <a:fillRect/>
          </a:stretch>
        </p:blipFill>
        <p:spPr>
          <a:xfrm>
            <a:off x="10363200" y="0"/>
            <a:ext cx="1828800" cy="1828800"/>
          </a:xfrm>
          <a:prstGeom prst="rect">
            <a:avLst/>
          </a:prstGeom>
          <a:noFill/>
          <a:ln cap="flat">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8"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9"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0"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graphicFrame>
        <p:nvGraphicFramePr>
          <p:cNvPr id="6" name="Diagrama 5"/>
          <p:cNvGraphicFramePr/>
          <p:nvPr/>
        </p:nvGraphicFramePr>
        <p:xfrm>
          <a:off x="201706" y="657215"/>
          <a:ext cx="11833412" cy="6066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3546116" y="0"/>
            <a:ext cx="5794791" cy="707886"/>
          </a:xfrm>
          <a:prstGeom prst="rect">
            <a:avLst/>
          </a:prstGeom>
        </p:spPr>
        <p:txBody>
          <a:bodyPr wrap="none">
            <a:spAutoFit/>
          </a:bodyPr>
          <a:lstStyle/>
          <a:p>
            <a:r>
              <a:rPr lang="es-EC" sz="4000" b="1" dirty="0" smtClean="0">
                <a:solidFill>
                  <a:srgbClr val="C00000"/>
                </a:solidFill>
                <a:latin typeface="Calibri" panose="020F0502020204030204" pitchFamily="34" charset="0"/>
              </a:rPr>
              <a:t>PREVENCIÓN DE LESIONES</a:t>
            </a:r>
            <a:endParaRPr lang="es-EC" sz="4000" b="1" dirty="0">
              <a:solidFill>
                <a:srgbClr val="C00000"/>
              </a:solidFill>
              <a:latin typeface="Calibri" panose="020F0502020204030204" pitchFamily="34" charset="0"/>
            </a:endParaRPr>
          </a:p>
        </p:txBody>
      </p:sp>
      <p:pic>
        <p:nvPicPr>
          <p:cNvPr id="4"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7"/>
          <a:stretch>
            <a:fillRect/>
          </a:stretch>
        </p:blipFill>
        <p:spPr>
          <a:xfrm>
            <a:off x="10363200" y="0"/>
            <a:ext cx="1828800" cy="1828800"/>
          </a:xfrm>
          <a:prstGeom prst="rect">
            <a:avLst/>
          </a:prstGeom>
          <a:noFill/>
          <a:ln cap="flat">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5"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7"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8"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graphicFrame>
        <p:nvGraphicFramePr>
          <p:cNvPr id="6" name="Diagrama 5"/>
          <p:cNvGraphicFramePr/>
          <p:nvPr/>
        </p:nvGraphicFramePr>
        <p:xfrm>
          <a:off x="94129" y="0"/>
          <a:ext cx="11994777" cy="6723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7"/>
          <a:stretch>
            <a:fillRect/>
          </a:stretch>
        </p:blipFill>
        <p:spPr>
          <a:xfrm>
            <a:off x="10363200" y="0"/>
            <a:ext cx="1828800" cy="1828800"/>
          </a:xfrm>
          <a:prstGeom prst="rect">
            <a:avLst/>
          </a:prstGeom>
          <a:noFill/>
          <a:ln cap="flat">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8">
            <a:extLst>
              <a:ext uri="{FF2B5EF4-FFF2-40B4-BE49-F238E27FC236}">
                <a16:creationId xmlns="" xmlns:a16="http://schemas.microsoft.com/office/drawing/2014/main" id="{5DB54719-6D44-D0F3-73A2-398E68086EAB}"/>
              </a:ext>
            </a:extLst>
          </p:cNvPr>
          <p:cNvGrpSpPr/>
          <p:nvPr/>
        </p:nvGrpSpPr>
        <p:grpSpPr>
          <a:xfrm>
            <a:off x="0" y="3898783"/>
            <a:ext cx="2959217" cy="2959217"/>
            <a:chOff x="0" y="3900135"/>
            <a:chExt cx="2959217" cy="2959217"/>
          </a:xfrm>
        </p:grpSpPr>
        <p:sp>
          <p:nvSpPr>
            <p:cNvPr id="12" name="Forma libre 19">
              <a:extLst>
                <a:ext uri="{FF2B5EF4-FFF2-40B4-BE49-F238E27FC236}">
                  <a16:creationId xmlns="" xmlns:a16="http://schemas.microsoft.com/office/drawing/2014/main" id="{A09324FC-3177-70FB-2721-0AFCF3E020DA}"/>
                </a:ext>
              </a:extLst>
            </p:cNvPr>
            <p:cNvSpPr/>
            <p:nvPr/>
          </p:nvSpPr>
          <p:spPr>
            <a:xfrm rot="16199987" flipV="1">
              <a:off x="1219389" y="5119515"/>
              <a:ext cx="1491285" cy="1988371"/>
            </a:xfrm>
            <a:custGeom>
              <a:avLst/>
              <a:gdLst>
                <a:gd name="f0" fmla="val 10800000"/>
                <a:gd name="f1" fmla="val 5400000"/>
                <a:gd name="f2" fmla="val 180"/>
                <a:gd name="f3" fmla="val w"/>
                <a:gd name="f4" fmla="val h"/>
                <a:gd name="f5" fmla="val 0"/>
                <a:gd name="f6" fmla="val 1789"/>
                <a:gd name="f7" fmla="val 2386"/>
                <a:gd name="f8" fmla="val 1194"/>
                <a:gd name="f9" fmla="val 1192"/>
                <a:gd name="f10" fmla="+- 0 0 -90"/>
                <a:gd name="f11" fmla="*/ f3 1 1789"/>
                <a:gd name="f12" fmla="*/ f4 1 2386"/>
                <a:gd name="f13" fmla="+- f7 0 f5"/>
                <a:gd name="f14" fmla="+- f6 0 f5"/>
                <a:gd name="f15" fmla="*/ f10 f0 1"/>
                <a:gd name="f16" fmla="*/ f14 1 1789"/>
                <a:gd name="f17" fmla="*/ f13 1 2386"/>
                <a:gd name="f18" fmla="*/ 0 f14 1"/>
                <a:gd name="f19" fmla="*/ 12290 f13 1"/>
                <a:gd name="f20" fmla="*/ 13484 f13 1"/>
                <a:gd name="f21" fmla="*/ 1192 f14 1"/>
                <a:gd name="f22" fmla="*/ 14676 f13 1"/>
                <a:gd name="f23" fmla="*/ 1789 f14 1"/>
                <a:gd name="f24" fmla="*/ 14079 f13 1"/>
                <a:gd name="f25" fmla="*/ f15 1 f2"/>
                <a:gd name="f26" fmla="*/ f18 1 1789"/>
                <a:gd name="f27" fmla="*/ f19 1 2386"/>
                <a:gd name="f28" fmla="*/ f20 1 2386"/>
                <a:gd name="f29" fmla="*/ f21 1 1789"/>
                <a:gd name="f30" fmla="*/ f22 1 2386"/>
                <a:gd name="f31" fmla="*/ f23 1 1789"/>
                <a:gd name="f32" fmla="*/ f24 1 2386"/>
                <a:gd name="f33" fmla="*/ 0 1 f16"/>
                <a:gd name="f34" fmla="*/ f6 1 f16"/>
                <a:gd name="f35" fmla="*/ 0 1 f17"/>
                <a:gd name="f36" fmla="*/ f7 1 f17"/>
                <a:gd name="f37" fmla="+- f25 0 f1"/>
                <a:gd name="f38" fmla="*/ f26 1 f16"/>
                <a:gd name="f39" fmla="*/ f27 1 f17"/>
                <a:gd name="f40" fmla="*/ f28 1 f17"/>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2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49" y="f51"/>
                </a:cxn>
                <a:cxn ang="f37">
                  <a:pos x="f52" y="f53"/>
                </a:cxn>
                <a:cxn ang="f37">
                  <a:pos x="f54" y="f55"/>
                </a:cxn>
                <a:cxn ang="f37">
                  <a:pos x="f49" y="f50"/>
                </a:cxn>
              </a:cxnLst>
              <a:rect l="f45" t="f48" r="f46" b="f47"/>
              <a:pathLst>
                <a:path w="1789" h="2386">
                  <a:moveTo>
                    <a:pt x="f5" y="f5"/>
                  </a:moveTo>
                  <a:lnTo>
                    <a:pt x="f5" y="f8"/>
                  </a:lnTo>
                  <a:lnTo>
                    <a:pt x="f9" y="f7"/>
                  </a:lnTo>
                  <a:lnTo>
                    <a:pt x="f6" y="f6"/>
                  </a:lnTo>
                  <a:lnTo>
                    <a:pt x="f5" y="f5"/>
                  </a:lnTo>
                  <a:close/>
                </a:path>
              </a:pathLst>
            </a:custGeom>
            <a:solidFill>
              <a:srgbClr val="F9D44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3" name="Forma libre 20">
              <a:extLst>
                <a:ext uri="{FF2B5EF4-FFF2-40B4-BE49-F238E27FC236}">
                  <a16:creationId xmlns="" xmlns:a16="http://schemas.microsoft.com/office/drawing/2014/main" id="{C2EBC3D6-BE70-4653-1856-4E214BFEA611}"/>
                </a:ext>
              </a:extLst>
            </p:cNvPr>
            <p:cNvSpPr/>
            <p:nvPr/>
          </p:nvSpPr>
          <p:spPr>
            <a:xfrm rot="16199987" flipV="1">
              <a:off x="-137" y="5890866"/>
              <a:ext cx="968623" cy="968349"/>
            </a:xfrm>
            <a:custGeom>
              <a:avLst/>
              <a:gdLst>
                <a:gd name="f0" fmla="val 10800000"/>
                <a:gd name="f1" fmla="val 5400000"/>
                <a:gd name="f2" fmla="val 180"/>
                <a:gd name="f3" fmla="val w"/>
                <a:gd name="f4" fmla="val h"/>
                <a:gd name="f5" fmla="val 0"/>
                <a:gd name="f6" fmla="val 1162"/>
                <a:gd name="f7" fmla="val 1161"/>
                <a:gd name="f8" fmla="+- 0 0 -90"/>
                <a:gd name="f9" fmla="*/ f3 1 1162"/>
                <a:gd name="f10" fmla="*/ f4 1 1162"/>
                <a:gd name="f11" fmla="+- f6 0 f5"/>
                <a:gd name="f12" fmla="*/ f8 f0 1"/>
                <a:gd name="f13" fmla="*/ f11 1 1162"/>
                <a:gd name="f14" fmla="*/ 0 f11 1"/>
                <a:gd name="f15" fmla="*/ 14679 f11 1"/>
                <a:gd name="f16" fmla="*/ 15840 f11 1"/>
                <a:gd name="f17" fmla="*/ 1161 f11 1"/>
                <a:gd name="f18" fmla="*/ f12 1 f2"/>
                <a:gd name="f19" fmla="*/ f14 1 1162"/>
                <a:gd name="f20" fmla="*/ f15 1 1162"/>
                <a:gd name="f21" fmla="*/ f16 1 1162"/>
                <a:gd name="f22" fmla="*/ f17 1 1162"/>
                <a:gd name="f23" fmla="*/ 0 1 f13"/>
                <a:gd name="f24" fmla="*/ f6 1 f13"/>
                <a:gd name="f25" fmla="+- f18 0 f1"/>
                <a:gd name="f26" fmla="*/ f19 1 f13"/>
                <a:gd name="f27" fmla="*/ f20 1 f13"/>
                <a:gd name="f28" fmla="*/ f21 1 f13"/>
                <a:gd name="f29" fmla="*/ f22 1 f13"/>
                <a:gd name="f30" fmla="*/ f23 f9 1"/>
                <a:gd name="f31" fmla="*/ f24 f9 1"/>
                <a:gd name="f32" fmla="*/ f24 f10 1"/>
                <a:gd name="f33" fmla="*/ f23 f10 1"/>
                <a:gd name="f34" fmla="*/ f26 f9 1"/>
                <a:gd name="f35" fmla="*/ f27 f10 1"/>
                <a:gd name="f36" fmla="*/ f28 f10 1"/>
                <a:gd name="f37" fmla="*/ f29 f9 1"/>
              </a:gdLst>
              <a:ahLst/>
              <a:cxnLst>
                <a:cxn ang="3cd4">
                  <a:pos x="hc" y="t"/>
                </a:cxn>
                <a:cxn ang="0">
                  <a:pos x="r" y="vc"/>
                </a:cxn>
                <a:cxn ang="cd4">
                  <a:pos x="hc" y="b"/>
                </a:cxn>
                <a:cxn ang="cd2">
                  <a:pos x="l" y="vc"/>
                </a:cxn>
                <a:cxn ang="f25">
                  <a:pos x="f34" y="f35"/>
                </a:cxn>
                <a:cxn ang="f25">
                  <a:pos x="f34" y="f36"/>
                </a:cxn>
                <a:cxn ang="f25">
                  <a:pos x="f37" y="f36"/>
                </a:cxn>
                <a:cxn ang="f25">
                  <a:pos x="f34" y="f35"/>
                </a:cxn>
              </a:cxnLst>
              <a:rect l="f30" t="f33" r="f31" b="f32"/>
              <a:pathLst>
                <a:path w="1162" h="1162">
                  <a:moveTo>
                    <a:pt x="f5" y="f5"/>
                  </a:moveTo>
                  <a:lnTo>
                    <a:pt x="f5" y="f7"/>
                  </a:lnTo>
                  <a:lnTo>
                    <a:pt x="f7" y="f7"/>
                  </a:lnTo>
                  <a:lnTo>
                    <a:pt x="f5" y="f5"/>
                  </a:lnTo>
                  <a:close/>
                </a:path>
              </a:pathLst>
            </a:custGeom>
            <a:solidFill>
              <a:srgbClr val="7CA655"/>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sp>
          <p:nvSpPr>
            <p:cNvPr id="14" name="Forma libre 21">
              <a:extLst>
                <a:ext uri="{FF2B5EF4-FFF2-40B4-BE49-F238E27FC236}">
                  <a16:creationId xmlns="" xmlns:a16="http://schemas.microsoft.com/office/drawing/2014/main" id="{1FFE04E1-98F1-1C3D-8369-F61F82FA2BEB}"/>
                </a:ext>
              </a:extLst>
            </p:cNvPr>
            <p:cNvSpPr/>
            <p:nvPr/>
          </p:nvSpPr>
          <p:spPr>
            <a:xfrm rot="16199987" flipV="1">
              <a:off x="-485281" y="4385416"/>
              <a:ext cx="1941417" cy="970855"/>
            </a:xfrm>
            <a:custGeom>
              <a:avLst/>
              <a:gdLst>
                <a:gd name="f0" fmla="val 10800000"/>
                <a:gd name="f1" fmla="val 5400000"/>
                <a:gd name="f2" fmla="val 180"/>
                <a:gd name="f3" fmla="val w"/>
                <a:gd name="f4" fmla="val h"/>
                <a:gd name="f5" fmla="val 0"/>
                <a:gd name="f6" fmla="val 2329"/>
                <a:gd name="f7" fmla="val 1165"/>
                <a:gd name="f8" fmla="+- 0 3550 0"/>
                <a:gd name="f9" fmla="+- 0 2386 0"/>
                <a:gd name="f10" fmla="+- 0 1221 0"/>
                <a:gd name="f11" fmla="val 1164"/>
                <a:gd name="f12" fmla="+- 0 0 -90"/>
                <a:gd name="f13" fmla="*/ f3 1 2329"/>
                <a:gd name="f14" fmla="*/ f4 1 1165"/>
                <a:gd name="f15" fmla="+- f8 0 1221"/>
                <a:gd name="f16" fmla="+- f9 0 1221"/>
                <a:gd name="f17" fmla="+- f10 0 1221"/>
                <a:gd name="f18" fmla="+- f7 0 f5"/>
                <a:gd name="f19" fmla="+- f6 0 f5"/>
                <a:gd name="f20" fmla="*/ f12 f0 1"/>
                <a:gd name="f21" fmla="*/ f19 1 2329"/>
                <a:gd name="f22" fmla="*/ f18 1 1165"/>
                <a:gd name="f23" fmla="*/ f15 f19 1"/>
                <a:gd name="f24" fmla="*/ 15840 f18 1"/>
                <a:gd name="f25" fmla="*/ f16 f19 1"/>
                <a:gd name="f26" fmla="*/ 14676 f18 1"/>
                <a:gd name="f27" fmla="*/ f17 f19 1"/>
                <a:gd name="f28" fmla="*/ f20 1 f2"/>
                <a:gd name="f29" fmla="*/ f23 1 2329"/>
                <a:gd name="f30" fmla="*/ f24 1 1165"/>
                <a:gd name="f31" fmla="*/ f25 1 2329"/>
                <a:gd name="f32" fmla="*/ f26 1 1165"/>
                <a:gd name="f33" fmla="*/ f27 1 2329"/>
                <a:gd name="f34" fmla="*/ 0 1 f21"/>
                <a:gd name="f35" fmla="*/ f6 1 f21"/>
                <a:gd name="f36" fmla="*/ 0 1 f22"/>
                <a:gd name="f37" fmla="*/ f7 1 f22"/>
                <a:gd name="f38" fmla="+- f28 0 f1"/>
                <a:gd name="f39" fmla="*/ f29 1 f21"/>
                <a:gd name="f40" fmla="*/ f30 1 f22"/>
                <a:gd name="f41" fmla="*/ f31 1 f21"/>
                <a:gd name="f42" fmla="*/ f32 1 f22"/>
                <a:gd name="f43" fmla="*/ f33 1 f21"/>
                <a:gd name="f44" fmla="*/ f34 f13 1"/>
                <a:gd name="f45" fmla="*/ f35 f13 1"/>
                <a:gd name="f46" fmla="*/ f37 f14 1"/>
                <a:gd name="f47" fmla="*/ f36 f14 1"/>
                <a:gd name="f48" fmla="*/ f39 f13 1"/>
                <a:gd name="f49" fmla="*/ f40 f14 1"/>
                <a:gd name="f50" fmla="*/ f41 f13 1"/>
                <a:gd name="f51" fmla="*/ f42 f14 1"/>
                <a:gd name="f52" fmla="*/ f43 f13 1"/>
              </a:gdLst>
              <a:ahLst/>
              <a:cxnLst>
                <a:cxn ang="3cd4">
                  <a:pos x="hc" y="t"/>
                </a:cxn>
                <a:cxn ang="0">
                  <a:pos x="r" y="vc"/>
                </a:cxn>
                <a:cxn ang="cd4">
                  <a:pos x="hc" y="b"/>
                </a:cxn>
                <a:cxn ang="cd2">
                  <a:pos x="l" y="vc"/>
                </a:cxn>
                <a:cxn ang="f38">
                  <a:pos x="f48" y="f49"/>
                </a:cxn>
                <a:cxn ang="f38">
                  <a:pos x="f50" y="f51"/>
                </a:cxn>
                <a:cxn ang="f38">
                  <a:pos x="f52" y="f49"/>
                </a:cxn>
                <a:cxn ang="f38">
                  <a:pos x="f48" y="f49"/>
                </a:cxn>
              </a:cxnLst>
              <a:rect l="f44" t="f47" r="f45" b="f46"/>
              <a:pathLst>
                <a:path w="2329" h="1165">
                  <a:moveTo>
                    <a:pt x="f6" y="f11"/>
                  </a:moveTo>
                  <a:lnTo>
                    <a:pt x="f7" y="f5"/>
                  </a:lnTo>
                  <a:lnTo>
                    <a:pt x="f5" y="f11"/>
                  </a:lnTo>
                  <a:lnTo>
                    <a:pt x="f6" y="f11"/>
                  </a:lnTo>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Franklin Gothic Book"/>
              </a:endParaRPr>
            </a:p>
          </p:txBody>
        </p:sp>
      </p:grpSp>
      <p:graphicFrame>
        <p:nvGraphicFramePr>
          <p:cNvPr id="9" name="Diagrama 8"/>
          <p:cNvGraphicFramePr/>
          <p:nvPr/>
        </p:nvGraphicFramePr>
        <p:xfrm>
          <a:off x="290451" y="1751710"/>
          <a:ext cx="6668492" cy="4272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7137934" y="2145313"/>
            <a:ext cx="5054066" cy="3354534"/>
          </a:xfrm>
          <a:prstGeom prst="rect">
            <a:avLst/>
          </a:prstGeom>
        </p:spPr>
      </p:pic>
      <p:sp>
        <p:nvSpPr>
          <p:cNvPr id="6" name="object 19"/>
          <p:cNvSpPr txBox="1"/>
          <p:nvPr/>
        </p:nvSpPr>
        <p:spPr>
          <a:xfrm>
            <a:off x="3282426" y="749523"/>
            <a:ext cx="5732780" cy="635000"/>
          </a:xfrm>
          <a:prstGeom prst="rect">
            <a:avLst/>
          </a:prstGeom>
        </p:spPr>
        <p:txBody>
          <a:bodyPr vert="horz" wrap="square" lIns="0" tIns="12700" rIns="0" bIns="0" rtlCol="0">
            <a:spAutoFit/>
          </a:bodyPr>
          <a:lstStyle/>
          <a:p>
            <a:pPr marL="12700">
              <a:spcBef>
                <a:spcPts val="100"/>
              </a:spcBef>
            </a:pPr>
            <a:r>
              <a:rPr sz="4000" b="1" spc="-10" dirty="0">
                <a:solidFill>
                  <a:schemeClr val="accent4"/>
                </a:solidFill>
                <a:latin typeface="Times New Roman" panose="02020603050405020304"/>
                <a:cs typeface="Times New Roman" panose="02020603050405020304"/>
              </a:rPr>
              <a:t>(PRIMEROS</a:t>
            </a:r>
            <a:r>
              <a:rPr sz="4000" b="1" spc="-60" dirty="0">
                <a:solidFill>
                  <a:schemeClr val="accent4"/>
                </a:solidFill>
                <a:latin typeface="Times New Roman" panose="02020603050405020304"/>
                <a:cs typeface="Times New Roman" panose="02020603050405020304"/>
              </a:rPr>
              <a:t> </a:t>
            </a:r>
            <a:r>
              <a:rPr sz="4000" b="1" spc="-5" dirty="0">
                <a:solidFill>
                  <a:schemeClr val="accent4"/>
                </a:solidFill>
                <a:latin typeface="Times New Roman" panose="02020603050405020304"/>
                <a:cs typeface="Times New Roman" panose="02020603050405020304"/>
              </a:rPr>
              <a:t>AUXILIOS)</a:t>
            </a:r>
            <a:endParaRPr sz="4000" dirty="0">
              <a:solidFill>
                <a:schemeClr val="accent4"/>
              </a:solidFill>
              <a:latin typeface="Times New Roman" panose="02020603050405020304"/>
              <a:cs typeface="Times New Roman" panose="02020603050405020304"/>
            </a:endParaRPr>
          </a:p>
        </p:txBody>
      </p:sp>
      <p:sp>
        <p:nvSpPr>
          <p:cNvPr id="7" name="object 18"/>
          <p:cNvSpPr txBox="1">
            <a:spLocks noGrp="1"/>
          </p:cNvSpPr>
          <p:nvPr>
            <p:ph type="title"/>
          </p:nvPr>
        </p:nvSpPr>
        <p:spPr>
          <a:xfrm>
            <a:off x="4621530" y="122018"/>
            <a:ext cx="2884805" cy="566822"/>
          </a:xfrm>
          <a:prstGeom prst="rect">
            <a:avLst/>
          </a:prstGeom>
        </p:spPr>
        <p:txBody>
          <a:bodyPr vert="horz" wrap="square" lIns="0" tIns="12700" rIns="0" bIns="0" rtlCol="0" anchor="ctr">
            <a:spAutoFit/>
          </a:bodyPr>
          <a:lstStyle/>
          <a:p>
            <a:pPr marL="12700">
              <a:lnSpc>
                <a:spcPct val="100000"/>
              </a:lnSpc>
              <a:spcBef>
                <a:spcPts val="100"/>
              </a:spcBef>
            </a:pPr>
            <a:r>
              <a:rPr dirty="0"/>
              <a:t>B</a:t>
            </a:r>
            <a:r>
              <a:rPr spc="5" dirty="0"/>
              <a:t>O</a:t>
            </a:r>
            <a:r>
              <a:rPr spc="-5" dirty="0"/>
              <a:t>T</a:t>
            </a:r>
            <a:r>
              <a:rPr dirty="0"/>
              <a:t>I</a:t>
            </a:r>
            <a:r>
              <a:rPr spc="-5" dirty="0"/>
              <a:t>Q</a:t>
            </a:r>
            <a:r>
              <a:rPr dirty="0"/>
              <a:t>U</a:t>
            </a:r>
            <a:r>
              <a:rPr spc="5" dirty="0"/>
              <a:t>Í</a:t>
            </a:r>
            <a:r>
              <a:rPr dirty="0"/>
              <a:t>N</a:t>
            </a:r>
          </a:p>
        </p:txBody>
      </p:sp>
      <p:sp>
        <p:nvSpPr>
          <p:cNvPr id="8" name="Rectángulo 7"/>
          <p:cNvSpPr/>
          <p:nvPr/>
        </p:nvSpPr>
        <p:spPr>
          <a:xfrm>
            <a:off x="3780122" y="6135451"/>
            <a:ext cx="6279476" cy="584775"/>
          </a:xfrm>
          <a:prstGeom prst="rect">
            <a:avLst/>
          </a:prstGeom>
        </p:spPr>
        <p:txBody>
          <a:bodyPr wrap="none">
            <a:spAutoFit/>
          </a:bodyPr>
          <a:lstStyle/>
          <a:p>
            <a:r>
              <a:rPr lang="es-EC" sz="3200" b="1" dirty="0" smtClean="0">
                <a:latin typeface="Calibri" panose="020F0502020204030204" pitchFamily="34" charset="0"/>
              </a:rPr>
              <a:t>DEBEMOS CONOCER SU UBICACIÓN</a:t>
            </a:r>
            <a:endParaRPr lang="es-EC" sz="3200" b="1" dirty="0">
              <a:latin typeface="Calibri" panose="020F0502020204030204" pitchFamily="34" charset="0"/>
            </a:endParaRPr>
          </a:p>
        </p:txBody>
      </p:sp>
      <p:pic>
        <p:nvPicPr>
          <p:cNvPr id="10" name="Picture 1" descr="Logo-Praxis.png">
            <a:extLst>
              <a:ext uri="{FF2B5EF4-FFF2-40B4-BE49-F238E27FC236}">
                <a16:creationId xmlns="" xmlns:a16="http://schemas.microsoft.com/office/drawing/2014/main" id="{27C6B32D-2DCA-18F1-1295-0B639DD33D8B}"/>
              </a:ext>
            </a:extLst>
          </p:cNvPr>
          <p:cNvPicPr>
            <a:picLocks noChangeAspect="1"/>
          </p:cNvPicPr>
          <p:nvPr/>
        </p:nvPicPr>
        <p:blipFill>
          <a:blip r:embed="rId8"/>
          <a:stretch>
            <a:fillRect/>
          </a:stretch>
        </p:blipFill>
        <p:spPr>
          <a:xfrm>
            <a:off x="10363200" y="0"/>
            <a:ext cx="1828800" cy="1828800"/>
          </a:xfrm>
          <a:prstGeom prst="rect">
            <a:avLst/>
          </a:prstGeom>
          <a:noFill/>
          <a:ln cap="flat">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TotalTime>
  <Words>2555</Words>
  <Application>Microsoft Office PowerPoint</Application>
  <PresentationFormat>Panorámica</PresentationFormat>
  <Paragraphs>281</Paragraphs>
  <Slides>48</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48</vt:i4>
      </vt:variant>
    </vt:vector>
  </HeadingPairs>
  <TitlesOfParts>
    <vt:vector size="56" baseType="lpstr">
      <vt:lpstr>Arial</vt:lpstr>
      <vt:lpstr>Berlin Sans FB Demi</vt:lpstr>
      <vt:lpstr>Calibri</vt:lpstr>
      <vt:lpstr>Calibri Light</vt:lpstr>
      <vt:lpstr>Franklin Gothic Book</vt:lpstr>
      <vt:lpstr>Georgia</vt:lpstr>
      <vt:lpstr>Times New Roman</vt:lpstr>
      <vt:lpstr>Tema de Office</vt:lpstr>
      <vt:lpstr>Taller PRIMEROS AUXILIOS   Centro de Capacitación Continua PRAXIS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BOTIQUÍN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Samsung</dc:creator>
  <cp:lastModifiedBy>Samsung</cp:lastModifiedBy>
  <cp:revision>57</cp:revision>
  <dcterms:created xsi:type="dcterms:W3CDTF">2025-07-31T18:08:00Z</dcterms:created>
  <dcterms:modified xsi:type="dcterms:W3CDTF">2026-04-16T23:16:00Z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AA6B4968ADA848FEA12F4741CBF99287_12</vt:lpwstr>
  </property>
  <property fmtid="{D5CDD505-2E9C-101B-9397-08002B2CF9AE}" pid="3" name="KSOProductBuildVer">
    <vt:lpwstr>3082-12.2.0.23155</vt:lpwstr>
  </property>
</Properties>
</file>