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410" r:id="rId2"/>
    <p:sldId id="411" r:id="rId3"/>
    <p:sldId id="412" r:id="rId4"/>
    <p:sldId id="413" r:id="rId5"/>
    <p:sldId id="414" r:id="rId6"/>
    <p:sldId id="415" r:id="rId7"/>
    <p:sldId id="416" r:id="rId8"/>
    <p:sldId id="417" r:id="rId9"/>
    <p:sldId id="418" r:id="rId10"/>
    <p:sldId id="419" r:id="rId11"/>
    <p:sldId id="420" r:id="rId12"/>
    <p:sldId id="421" r:id="rId13"/>
    <p:sldId id="422" r:id="rId14"/>
    <p:sldId id="423" r:id="rId15"/>
    <p:sldId id="424" r:id="rId16"/>
    <p:sldId id="425" r:id="rId17"/>
    <p:sldId id="426" r:id="rId18"/>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
    <a:wholeTbl>
      <a:tcTxStyle>
        <a:font>
          <a:latin typeface="+mn-lt"/>
          <a:ea typeface="+mn-ea"/>
          <a:cs typeface="+mn-cs"/>
        </a:font>
        <a:srgbClr val="000000"/>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tcStyle>
    </a:wholeTbl>
    <a:band1H>
      <a:tcStyle>
        <a:tcBdr>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tcStyle>
    </a:band1H>
    <a:band1V>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cBdr>
      </a:tcStyle>
    </a:band1V>
    <a:band2V>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4472C4"/>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4472C4"/>
          </a:solidFill>
        </a:fill>
      </a:tcStyle>
    </a:firstRow>
  </a:tblStyle>
  <a:tblStyle styleId="{16D9F66E-5EB9-4882-86FB-DCBF35E3C3E4}" styleName="">
    <a:wholeTbl>
      <a:tcTxStyle>
        <a:font>
          <a:latin typeface="+mn-lt"/>
          <a:ea typeface="+mn-ea"/>
          <a:cs typeface="+mn-cs"/>
        </a:font>
        <a:srgbClr val="000000"/>
      </a:tcTxStyle>
      <a:tcStyle>
        <a:tcBdr>
          <a:left>
            <a:ln w="12701" cap="flat" cmpd="sng" algn="ctr">
              <a:solidFill>
                <a:srgbClr val="70AD47"/>
              </a:solidFill>
              <a:prstDash val="solid"/>
              <a:round/>
              <a:headEnd type="none" w="med" len="med"/>
              <a:tailEnd type="none" w="med" len="med"/>
            </a:ln>
          </a:left>
          <a:right>
            <a:ln w="12701" cap="flat" cmpd="sng" algn="ctr">
              <a:solidFill>
                <a:srgbClr val="70AD47"/>
              </a:solidFill>
              <a:prstDash val="solid"/>
              <a:round/>
              <a:headEnd type="none" w="med" len="med"/>
              <a:tailEnd type="none" w="med" len="med"/>
            </a:ln>
          </a:right>
          <a:top>
            <a:ln w="12701" cap="flat" cmpd="sng" algn="ctr">
              <a:solidFill>
                <a:srgbClr val="70AD47"/>
              </a:solidFill>
              <a:prstDash val="solid"/>
              <a:round/>
              <a:headEnd type="none" w="med" len="med"/>
              <a:tailEnd type="none" w="med" len="med"/>
            </a:ln>
          </a:top>
          <a:bottom>
            <a:ln w="12701" cap="flat" cmpd="sng" algn="ctr">
              <a:solidFill>
                <a:srgbClr val="70AD47"/>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1V>
      <a:tcStyle>
        <a:tcBdr/>
        <a:fill>
          <a:solidFill>
            <a:srgbClr val="D5E3CF"/>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25402" cap="flat" cmpd="sng" algn="ctr">
              <a:solidFill>
                <a:srgbClr val="70AD47"/>
              </a:solidFill>
              <a:prstDash val="solid"/>
              <a:round/>
              <a:headEnd type="none" w="med" len="med"/>
              <a:tailEnd type="none" w="med" len="med"/>
            </a:ln>
          </a:top>
        </a:tcBdr>
        <a:fill>
          <a:solidFill>
            <a:srgbClr val="EBF1E9"/>
          </a:solidFill>
        </a:fill>
      </a:tcStyle>
    </a:lastRow>
    <a:firstRow>
      <a:tcTxStyle b="on">
        <a:font>
          <a:latin typeface=""/>
          <a:ea typeface=""/>
          <a:cs typeface=""/>
        </a:font>
      </a:tcTxStyle>
      <a:tcStyle>
        <a:tcBdr/>
        <a:fill>
          <a:solidFill>
            <a:srgbClr val="EBF1E9"/>
          </a:solidFill>
        </a:fill>
      </a:tcStyle>
    </a:firstRow>
  </a:tblStyle>
  <a:tblStyle styleId="{3C2FFA5D-87B4-456A-9821-1D502468CF0F}" styleName="">
    <a:wholeTbl>
      <a:tcTxStyle>
        <a:font>
          <a:latin typeface="+mn-lt"/>
          <a:ea typeface="+mn-ea"/>
          <a:cs typeface="+mn-cs"/>
        </a:font>
        <a:srgbClr val="000000"/>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wholeTbl>
    <a:band1H>
      <a:tcStyle>
        <a:tcBdr/>
        <a:fill>
          <a:solidFill>
            <a:srgbClr val="4472C4"/>
          </a:solidFill>
        </a:fill>
      </a:tcStyle>
    </a:band1H>
    <a:band2H>
      <a:tcStyle>
        <a:tcBdr/>
        <a:fill>
          <a:solidFill>
            <a:srgbClr val="4472C4"/>
          </a:solidFill>
        </a:fill>
      </a:tcStyle>
    </a:band2H>
    <a:band1V>
      <a:tcStyle>
        <a:tcBdr>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band1V>
    <a:band2V>
      <a:tcStyle>
        <a:tcBdr/>
        <a:fill>
          <a:solidFill>
            <a:srgbClr val="4472C4"/>
          </a:solidFill>
        </a:fill>
      </a:tcStyle>
    </a:band2V>
    <a:lastCol>
      <a:tcTxStyle b="on">
        <a:font>
          <a:latin typeface=""/>
          <a:ea typeface=""/>
          <a:cs typeface=""/>
        </a:font>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lastCol>
    <a:firstCol>
      <a:tcTxStyle b="on">
        <a:font>
          <a:latin typeface=""/>
          <a:ea typeface=""/>
          <a:cs typeface=""/>
        </a:font>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firstCol>
    <a:lastRow>
      <a:tcTxStyle b="on">
        <a:font>
          <a:latin typeface=""/>
          <a:ea typeface=""/>
          <a:cs typeface=""/>
        </a:font>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lastRow>
    <a:firstRow>
      <a:tcTxStyle b="on">
        <a:font>
          <a:latin typeface="+mn-lt"/>
          <a:ea typeface="+mn-ea"/>
          <a:cs typeface="+mn-cs"/>
        </a:font>
        <a:srgbClr val="FFFFFF"/>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4472C4"/>
          </a:solidFill>
        </a:fill>
      </a:tcStyle>
    </a:firstRow>
  </a:tblStyle>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 styleId="{69CF1AB2-1976-4502-BF36-3FF5EA218861}" styleName="">
    <a:wholeTbl>
      <a:tcTxStyle>
        <a:font>
          <a:latin typeface="+mn-lt"/>
          <a:ea typeface="+mn-ea"/>
          <a:cs typeface="+mn-cs"/>
        </a:font>
        <a:srgbClr val="000000"/>
      </a:tcTxStyle>
      <a:tcStyle>
        <a:tcBdr>
          <a:left>
            <a:ln w="12701" cap="flat" cmpd="sng" algn="ctr">
              <a:solidFill>
                <a:srgbClr val="4472C4"/>
              </a:solidFill>
              <a:prstDash val="solid"/>
              <a:round/>
              <a:headEnd type="none" w="med" len="med"/>
              <a:tailEnd type="none" w="med" len="med"/>
            </a:ln>
          </a:left>
          <a:right>
            <a:ln w="12701" cap="flat" cmpd="sng" algn="ctr">
              <a:solidFill>
                <a:srgbClr val="4472C4"/>
              </a:solidFill>
              <a:prstDash val="solid"/>
              <a:round/>
              <a:headEnd type="none" w="med" len="med"/>
              <a:tailEnd type="none" w="med" len="med"/>
            </a:ln>
          </a:right>
          <a:top>
            <a:ln w="12701" cap="flat" cmpd="sng" algn="ctr">
              <a:solidFill>
                <a:srgbClr val="4472C4"/>
              </a:solidFill>
              <a:prstDash val="solid"/>
              <a:round/>
              <a:headEnd type="none" w="med" len="med"/>
              <a:tailEnd type="none" w="med" len="med"/>
            </a:ln>
          </a:top>
          <a:bottom>
            <a:ln w="12701" cap="flat" cmpd="sng" algn="ctr">
              <a:solidFill>
                <a:srgbClr val="4472C4"/>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1V>
      <a:tcStyle>
        <a:tcBdr/>
        <a:fill>
          <a:solidFill>
            <a:srgbClr val="CFD5EA"/>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25402" cap="flat" cmpd="sng" algn="ctr">
              <a:solidFill>
                <a:srgbClr val="4472C4"/>
              </a:solidFill>
              <a:prstDash val="solid"/>
              <a:round/>
              <a:headEnd type="none" w="med" len="med"/>
              <a:tailEnd type="none" w="med" len="med"/>
            </a:ln>
          </a:top>
        </a:tcBdr>
        <a:fill>
          <a:solidFill>
            <a:srgbClr val="E9EBF5"/>
          </a:solidFill>
        </a:fill>
      </a:tcStyle>
    </a:lastRow>
    <a:firstRow>
      <a:tcTxStyle b="on">
        <a:font>
          <a:latin typeface=""/>
          <a:ea typeface=""/>
          <a:cs typeface=""/>
        </a:font>
      </a:tcTxStyle>
      <a:tcStyle>
        <a:tcBdr/>
        <a:fill>
          <a:solidFill>
            <a:srgbClr val="E9EBF5"/>
          </a:solidFill>
        </a:fill>
      </a:tcStyle>
    </a:firstRow>
  </a:tblStyle>
  <a:tblStyle styleId="{2A488322-F2BA-4B5B-9748-0D474271808F}" styleName="">
    <a:wholeTbl>
      <a:tcTxStyle>
        <a:font>
          <a:latin typeface="+mn-lt"/>
          <a:ea typeface="+mn-ea"/>
          <a:cs typeface="+mn-cs"/>
        </a:font>
        <a:srgbClr val="000000"/>
      </a:tcTxStyle>
      <a:tcStyle>
        <a:tcBdr>
          <a:top>
            <a:ln w="25402" cap="flat" cmpd="sng" algn="ctr">
              <a:solidFill>
                <a:srgbClr val="000000"/>
              </a:solidFill>
              <a:prstDash val="solid"/>
              <a:round/>
              <a:headEnd type="none" w="med" len="med"/>
              <a:tailEnd type="none" w="med" len="med"/>
            </a:ln>
          </a:top>
          <a:bottom>
            <a:ln w="25402" cap="flat" cmpd="sng" algn="ctr">
              <a:solidFill>
                <a:srgbClr val="000000"/>
              </a:solidFill>
              <a:prstDash val="solid"/>
              <a:round/>
              <a:headEnd type="none" w="med" len="med"/>
              <a:tailEnd type="none" w="med" len="med"/>
            </a:ln>
          </a:bottom>
        </a:tcBdr>
        <a:fill>
          <a:solidFill>
            <a:srgbClr val="FFFFFF"/>
          </a:solidFill>
        </a:fill>
      </a:tcStyle>
    </a:wholeTbl>
    <a:band1H>
      <a:tcStyle>
        <a:tcBdr/>
        <a:fill>
          <a:solidFill>
            <a:srgbClr val="E7E7E7"/>
          </a:solidFill>
        </a:fill>
      </a:tcStyle>
    </a:band1H>
    <a:band1V>
      <a:tcStyle>
        <a:tcBdr/>
        <a:fill>
          <a:solidFill>
            <a:srgbClr val="E7E7E7"/>
          </a:solidFill>
        </a:fill>
      </a:tcStyle>
    </a:band1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bottom>
            <a:ln w="25402" cap="flat" cmpd="sng" algn="ctr">
              <a:solidFill>
                <a:srgbClr val="000000"/>
              </a:solidFill>
              <a:prstDash val="solid"/>
              <a:round/>
              <a:headEnd type="none" w="med" len="med"/>
              <a:tailEnd type="none" w="med" len="med"/>
            </a:ln>
          </a:bottom>
        </a:tcBdr>
        <a:fill>
          <a:solidFill>
            <a:srgbClr val="70AD47"/>
          </a:solidFill>
        </a:fill>
      </a:tcStyle>
    </a:firstRow>
  </a:tblStyle>
  <a:tblStyle styleId="{F2DE63D5-997A-4646-A377-4702673A728D}" styleName="">
    <a:wholeTbl>
      <a:tcTxStyle>
        <a:font>
          <a:latin typeface="+mn-lt"/>
          <a:ea typeface="+mn-ea"/>
          <a:cs typeface="+mn-cs"/>
        </a:font>
        <a:srgbClr val="000000"/>
      </a:tcTxStyle>
      <a:tcStyle>
        <a:tcBdr>
          <a:left>
            <a:ln w="3172" cap="flat" cmpd="sng" algn="ctr">
              <a:solidFill>
                <a:srgbClr val="A5A5A5"/>
              </a:solidFill>
              <a:prstDash val="solid"/>
              <a:round/>
              <a:headEnd type="none" w="med" len="med"/>
              <a:tailEnd type="none" w="med" len="med"/>
            </a:ln>
          </a:left>
          <a:right>
            <a:ln w="3172" cap="flat" cmpd="sng" algn="ctr">
              <a:solidFill>
                <a:srgbClr val="A5A5A5"/>
              </a:solidFill>
              <a:prstDash val="solid"/>
              <a:round/>
              <a:headEnd type="none" w="med" len="med"/>
              <a:tailEnd type="none" w="med" len="med"/>
            </a:ln>
          </a:right>
          <a:top>
            <a:ln w="3172" cap="flat" cmpd="sng" algn="ctr">
              <a:solidFill>
                <a:srgbClr val="A5A5A5"/>
              </a:solidFill>
              <a:prstDash val="solid"/>
              <a:round/>
              <a:headEnd type="none" w="med" len="med"/>
              <a:tailEnd type="none" w="med" len="med"/>
            </a:ln>
          </a:top>
          <a:bottom>
            <a:ln w="3172" cap="flat" cmpd="sng" algn="ctr">
              <a:solidFill>
                <a:srgbClr val="A5A5A5"/>
              </a:solidFill>
              <a:prstDash val="solid"/>
              <a:round/>
              <a:headEnd type="none" w="med" len="med"/>
              <a:tailEnd type="none" w="med" len="med"/>
            </a:ln>
          </a:bottom>
        </a:tcBdr>
      </a:tcStyle>
    </a:wholeTbl>
    <a:band1H>
      <a:tcStyle>
        <a:tcBdr>
          <a:top>
            <a:ln w="3172" cap="flat" cmpd="sng" algn="ctr">
              <a:solidFill>
                <a:srgbClr val="A5A5A5"/>
              </a:solidFill>
              <a:prstDash val="solid"/>
              <a:round/>
              <a:headEnd type="none" w="med" len="med"/>
              <a:tailEnd type="none" w="med" len="med"/>
            </a:ln>
          </a:top>
          <a:bottom>
            <a:ln w="3172" cap="flat" cmpd="sng" algn="ctr">
              <a:solidFill>
                <a:srgbClr val="A5A5A5"/>
              </a:solidFill>
              <a:prstDash val="solid"/>
              <a:round/>
              <a:headEnd type="none" w="med" len="med"/>
              <a:tailEnd type="none" w="med" len="med"/>
            </a:ln>
          </a:bottom>
        </a:tcBdr>
      </a:tcStyle>
    </a:band1H>
    <a:band1V>
      <a:tcStyle>
        <a:tcBdr>
          <a:left>
            <a:ln w="3172" cap="flat" cmpd="sng" algn="ctr">
              <a:solidFill>
                <a:srgbClr val="A5A5A5"/>
              </a:solidFill>
              <a:prstDash val="solid"/>
              <a:round/>
              <a:headEnd type="none" w="med" len="med"/>
              <a:tailEnd type="none" w="med" len="med"/>
            </a:ln>
          </a:left>
          <a:right>
            <a:ln w="3172" cap="flat" cmpd="sng" algn="ctr">
              <a:solidFill>
                <a:srgbClr val="A5A5A5"/>
              </a:solidFill>
              <a:prstDash val="solid"/>
              <a:round/>
              <a:headEnd type="none" w="med" len="med"/>
              <a:tailEnd type="none" w="med" len="med"/>
            </a:ln>
          </a:right>
        </a:tcBdr>
      </a:tcStyle>
    </a:band1V>
    <a:band2V>
      <a:tcStyle>
        <a:tcBdr>
          <a:left>
            <a:ln w="3172" cap="flat" cmpd="sng" algn="ctr">
              <a:solidFill>
                <a:srgbClr val="A5A5A5"/>
              </a:solidFill>
              <a:prstDash val="solid"/>
              <a:round/>
              <a:headEnd type="none" w="med" len="med"/>
              <a:tailEnd type="none" w="med" len="med"/>
            </a:ln>
          </a:left>
          <a:right>
            <a:ln w="3172" cap="flat" cmpd="sng" algn="ctr">
              <a:solidFill>
                <a:srgbClr val="A5A5A5"/>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A5A5A5"/>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A5A5A5"/>
          </a:solidFill>
        </a:fill>
      </a:tcStyle>
    </a:firstRow>
  </a:tblStyle>
  <a:tblStyle styleId="{9DCAF9ED-07DC-4A11-8D7F-57B35C25682E}" styleName="">
    <a:wholeTbl>
      <a:tcTxStyle>
        <a:font>
          <a:latin typeface="+mn-lt"/>
          <a:ea typeface="+mn-ea"/>
          <a:cs typeface="+mn-cs"/>
        </a:font>
        <a:srgbClr val="000000"/>
      </a:tcTxStyle>
      <a:tcStyle>
        <a:tcBdr>
          <a:left>
            <a:ln w="12701" cap="flat" cmpd="sng" algn="ctr">
              <a:solidFill>
                <a:srgbClr val="ED7D31"/>
              </a:solidFill>
              <a:prstDash val="solid"/>
              <a:round/>
              <a:headEnd type="none" w="med" len="med"/>
              <a:tailEnd type="none" w="med" len="med"/>
            </a:ln>
          </a:left>
          <a:right>
            <a:ln w="12701" cap="flat" cmpd="sng" algn="ctr">
              <a:solidFill>
                <a:srgbClr val="ED7D31"/>
              </a:solidFill>
              <a:prstDash val="solid"/>
              <a:round/>
              <a:headEnd type="none" w="med" len="med"/>
              <a:tailEnd type="none" w="med" len="med"/>
            </a:ln>
          </a:right>
          <a:top>
            <a:ln w="12701" cap="flat" cmpd="sng" algn="ctr">
              <a:solidFill>
                <a:srgbClr val="ED7D31"/>
              </a:solidFill>
              <a:prstDash val="solid"/>
              <a:round/>
              <a:headEnd type="none" w="med" len="med"/>
              <a:tailEnd type="none" w="med" len="med"/>
            </a:ln>
          </a:top>
          <a:bottom>
            <a:ln w="12701" cap="flat" cmpd="sng" algn="ctr">
              <a:solidFill>
                <a:srgbClr val="ED7D31"/>
              </a:solidFill>
              <a:prstDash val="solid"/>
              <a:round/>
              <a:headEnd type="none" w="med" len="med"/>
              <a:tailEnd type="none" w="med" len="med"/>
            </a:ln>
          </a:bottom>
        </a:tcBdr>
        <a:fill>
          <a:solidFill>
            <a:srgbClr val="FFFFFF"/>
          </a:solidFill>
        </a:fill>
      </a:tcStyle>
    </a:wholeTbl>
    <a:band1H>
      <a:tcStyle>
        <a:tcBdr/>
        <a:fill>
          <a:solidFill>
            <a:srgbClr val="FCECE8"/>
          </a:solidFill>
        </a:fill>
      </a:tcStyle>
    </a:band1H>
    <a:band1V>
      <a:tcStyle>
        <a:tcBdr/>
        <a:fill>
          <a:solidFill>
            <a:srgbClr val="FCECE8"/>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ED7D31"/>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ED7D31"/>
          </a:solidFill>
        </a:fill>
      </a:tcStyle>
    </a:firstRow>
  </a:tblStyle>
  <a:tblStyle styleId="{7E9639D4-E3E2-4D34-9284-5A2195B3D0D7}" styleName="">
    <a:wholeTbl>
      <a:tcTxStyle>
        <a:font>
          <a:latin typeface="+mn-lt"/>
          <a:ea typeface="+mn-ea"/>
          <a:cs typeface="+mn-cs"/>
        </a:font>
        <a:srgbClr val="000000"/>
      </a:tcTxStyle>
      <a:tcStyle>
        <a:tcBdr>
          <a:left>
            <a:ln w="3172" cap="flat" cmpd="sng" algn="ctr">
              <a:solidFill>
                <a:srgbClr val="000000"/>
              </a:solidFill>
              <a:prstDash val="solid"/>
              <a:round/>
              <a:headEnd type="none" w="med" len="med"/>
              <a:tailEnd type="none" w="med" len="med"/>
            </a:ln>
          </a:left>
          <a:right>
            <a:ln w="3172" cap="flat" cmpd="sng" algn="ctr">
              <a:solidFill>
                <a:srgbClr val="000000"/>
              </a:solidFill>
              <a:prstDash val="solid"/>
              <a:round/>
              <a:headEnd type="none" w="med" len="med"/>
              <a:tailEnd type="none" w="med" len="med"/>
            </a:ln>
          </a:right>
          <a:top>
            <a:ln w="3172" cap="flat" cmpd="sng" algn="ctr">
              <a:solidFill>
                <a:srgbClr val="000000"/>
              </a:solidFill>
              <a:prstDash val="solid"/>
              <a:round/>
              <a:headEnd type="none" w="med" len="med"/>
              <a:tailEnd type="none" w="med" len="med"/>
            </a:ln>
          </a:top>
          <a:bottom>
            <a:ln w="3172" cap="flat" cmpd="sng" algn="ctr">
              <a:solidFill>
                <a:srgbClr val="000000"/>
              </a:solidFill>
              <a:prstDash val="solid"/>
              <a:round/>
              <a:headEnd type="none" w="med" len="med"/>
              <a:tailEnd type="none" w="med" len="med"/>
            </a:ln>
          </a:bottom>
        </a:tcBdr>
      </a:tcStyle>
    </a:wholeTbl>
    <a:band1H>
      <a:tcStyle>
        <a:tcBdr>
          <a:top>
            <a:ln w="3172" cap="flat" cmpd="sng" algn="ctr">
              <a:solidFill>
                <a:srgbClr val="000000"/>
              </a:solidFill>
              <a:prstDash val="solid"/>
              <a:round/>
              <a:headEnd type="none" w="med" len="med"/>
              <a:tailEnd type="none" w="med" len="med"/>
            </a:ln>
          </a:top>
          <a:bottom>
            <a:ln w="3172" cap="flat" cmpd="sng" algn="ctr">
              <a:solidFill>
                <a:srgbClr val="000000"/>
              </a:solidFill>
              <a:prstDash val="solid"/>
              <a:round/>
              <a:headEnd type="none" w="med" len="med"/>
              <a:tailEnd type="none" w="med" len="med"/>
            </a:ln>
          </a:bottom>
        </a:tcBdr>
      </a:tcStyle>
    </a:band1H>
    <a:band1V>
      <a:tcStyle>
        <a:tcBdr>
          <a:left>
            <a:ln w="3172" cap="flat" cmpd="sng" algn="ctr">
              <a:solidFill>
                <a:srgbClr val="000000"/>
              </a:solidFill>
              <a:prstDash val="solid"/>
              <a:round/>
              <a:headEnd type="none" w="med" len="med"/>
              <a:tailEnd type="none" w="med" len="med"/>
            </a:ln>
          </a:left>
          <a:right>
            <a:ln w="3172" cap="flat" cmpd="sng" algn="ctr">
              <a:solidFill>
                <a:srgbClr val="000000"/>
              </a:solidFill>
              <a:prstDash val="solid"/>
              <a:round/>
              <a:headEnd type="none" w="med" len="med"/>
              <a:tailEnd type="none" w="med" len="med"/>
            </a:ln>
          </a:right>
        </a:tcBdr>
      </a:tcStyle>
    </a:band1V>
    <a:band2V>
      <a:tcStyle>
        <a:tcBdr>
          <a:left>
            <a:ln w="3172" cap="flat" cmpd="sng" algn="ctr">
              <a:solidFill>
                <a:srgbClr val="000000"/>
              </a:solidFill>
              <a:prstDash val="solid"/>
              <a:round/>
              <a:headEnd type="none" w="med" len="med"/>
              <a:tailEnd type="none" w="med" len="med"/>
            </a:ln>
          </a:left>
          <a:right>
            <a:ln w="3172" cap="flat" cmpd="sng" algn="ctr">
              <a:solidFill>
                <a:srgbClr val="000000"/>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000000"/>
          </a:solidFill>
        </a:fill>
      </a:tcStyle>
    </a:firstRow>
  </a:tblStyle>
  <a:tblStyle styleId="{8A107856-5554-42FB-B03E-39F5DBC370BA}" styleName="">
    <a:wholeTbl>
      <a:tcTxStyle>
        <a:font>
          <a:latin typeface="+mn-lt"/>
          <a:ea typeface="+mn-ea"/>
          <a:cs typeface="+mn-cs"/>
        </a:font>
        <a:srgbClr val="000000"/>
      </a:tcTxStyle>
      <a:tcStyle>
        <a:tcBdr>
          <a:left>
            <a:ln w="12701" cap="flat" cmpd="sng" algn="ctr">
              <a:solidFill>
                <a:srgbClr val="ED7D31"/>
              </a:solidFill>
              <a:prstDash val="solid"/>
              <a:round/>
              <a:headEnd type="none" w="med" len="med"/>
              <a:tailEnd type="none" w="med" len="med"/>
            </a:ln>
          </a:left>
          <a:right>
            <a:ln w="12701" cap="flat" cmpd="sng" algn="ctr">
              <a:solidFill>
                <a:srgbClr val="ED7D31"/>
              </a:solidFill>
              <a:prstDash val="solid"/>
              <a:round/>
              <a:headEnd type="none" w="med" len="med"/>
              <a:tailEnd type="none" w="med" len="med"/>
            </a:ln>
          </a:right>
          <a:top>
            <a:ln w="12701" cap="flat" cmpd="sng" algn="ctr">
              <a:solidFill>
                <a:srgbClr val="ED7D31"/>
              </a:solidFill>
              <a:prstDash val="solid"/>
              <a:round/>
              <a:headEnd type="none" w="med" len="med"/>
              <a:tailEnd type="none" w="med" len="med"/>
            </a:ln>
          </a:top>
          <a:bottom>
            <a:ln w="12701" cap="flat" cmpd="sng" algn="ctr">
              <a:solidFill>
                <a:srgbClr val="ED7D31"/>
              </a:solidFill>
              <a:prstDash val="solid"/>
              <a:round/>
              <a:headEnd type="none" w="med" len="med"/>
              <a:tailEnd type="none" w="med" len="med"/>
            </a:ln>
          </a:bottom>
        </a:tcBdr>
        <a:fill>
          <a:solidFill>
            <a:srgbClr val="FCECE8"/>
          </a:solidFill>
        </a:fill>
      </a:tcStyle>
    </a:wholeTbl>
    <a:band1H>
      <a:tcStyle>
        <a:tcBdr/>
        <a:fill>
          <a:solidFill>
            <a:srgbClr val="F8D7CD"/>
          </a:solidFill>
        </a:fill>
      </a:tcStyle>
    </a:band1H>
    <a:band1V>
      <a:tcStyle>
        <a:tcBdr/>
        <a:fill>
          <a:solidFill>
            <a:srgbClr val="F8D7CD"/>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25402" cap="flat" cmpd="sng" algn="ctr">
              <a:solidFill>
                <a:srgbClr val="ED7D31"/>
              </a:solidFill>
              <a:prstDash val="solid"/>
              <a:round/>
              <a:headEnd type="none" w="med" len="med"/>
              <a:tailEnd type="none" w="med" len="med"/>
            </a:ln>
          </a:top>
        </a:tcBdr>
        <a:fill>
          <a:solidFill>
            <a:srgbClr val="FCECE8"/>
          </a:solidFill>
        </a:fill>
      </a:tcStyle>
    </a:lastRow>
    <a:firstRow>
      <a:tcTxStyle b="on">
        <a:font>
          <a:latin typeface=""/>
          <a:ea typeface=""/>
          <a:cs typeface=""/>
        </a:font>
      </a:tcTxStyle>
      <a:tcStyle>
        <a:tcBdr/>
        <a:fill>
          <a:solidFill>
            <a:srgbClr val="FCECE8"/>
          </a:solidFill>
        </a:fill>
      </a:tcStyle>
    </a:firstRow>
  </a:tblStyle>
  <a:tblStyle styleId="{8799B23B-EC83-4686-B30A-512413B5E67A}" styleName="">
    <a:wholeTbl>
      <a:tcTxStyle>
        <a:font>
          <a:latin typeface="+mn-lt"/>
          <a:ea typeface="+mn-ea"/>
          <a:cs typeface="+mn-cs"/>
        </a:font>
        <a:srgbClr val="000000"/>
      </a:tcTxStyle>
      <a:tcStyle>
        <a:tcBdr>
          <a:left>
            <a:ln w="12701" cap="flat" cmpd="sng" algn="ctr">
              <a:solidFill>
                <a:srgbClr val="A5A5A5"/>
              </a:solidFill>
              <a:prstDash val="solid"/>
              <a:round/>
              <a:headEnd type="none" w="med" len="med"/>
              <a:tailEnd type="none" w="med" len="med"/>
            </a:ln>
          </a:left>
          <a:right>
            <a:ln w="12701" cap="flat" cmpd="sng" algn="ctr">
              <a:solidFill>
                <a:srgbClr val="A5A5A5"/>
              </a:solidFill>
              <a:prstDash val="solid"/>
              <a:round/>
              <a:headEnd type="none" w="med" len="med"/>
              <a:tailEnd type="none" w="med" len="med"/>
            </a:ln>
          </a:right>
          <a:top>
            <a:ln w="12701" cap="flat" cmpd="sng" algn="ctr">
              <a:solidFill>
                <a:srgbClr val="A5A5A5"/>
              </a:solidFill>
              <a:prstDash val="solid"/>
              <a:round/>
              <a:headEnd type="none" w="med" len="med"/>
              <a:tailEnd type="none" w="med" len="med"/>
            </a:ln>
          </a:top>
          <a:bottom>
            <a:ln w="12701" cap="flat" cmpd="sng" algn="ctr">
              <a:solidFill>
                <a:srgbClr val="A5A5A5"/>
              </a:solidFill>
              <a:prstDash val="solid"/>
              <a:round/>
              <a:headEnd type="none" w="med" len="med"/>
              <a:tailEnd type="none" w="med" len="med"/>
            </a:ln>
          </a:bottom>
        </a:tcBdr>
      </a:tcStyle>
    </a:wholeTbl>
    <a:band1H>
      <a:tcStyle>
        <a:tcBdr/>
        <a:fill>
          <a:solidFill>
            <a:srgbClr val="A5A5A5"/>
          </a:solidFill>
        </a:fill>
      </a:tcStyle>
    </a:band1H>
    <a:band1V>
      <a:tcStyle>
        <a:tcBdr/>
        <a:fill>
          <a:solidFill>
            <a:srgbClr val="A5A5A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A5A5A5"/>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A5A5A5"/>
              </a:solidFill>
              <a:prstDash val="solid"/>
              <a:round/>
              <a:headEnd type="none" w="med" len="med"/>
              <a:tailEnd type="none" w="med" len="med"/>
            </a:ln>
          </a:bottom>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5" d="100"/>
          <a:sy n="45" d="100"/>
        </p:scale>
        <p:origin x="42" y="8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fecha 2">
            <a:extLst>
              <a:ext uri="{FF2B5EF4-FFF2-40B4-BE49-F238E27FC236}">
                <a16:creationId xmlns:a16="http://schemas.microsoft.com/office/drawing/2014/main" id="{8E01CB7C-0BA2-8422-4E14-A7619C626315}"/>
              </a:ext>
            </a:extLst>
          </p:cNvPr>
          <p:cNvSpPr txBox="1">
            <a:spLocks noGrp="1"/>
          </p:cNvSpPr>
          <p:nvPr>
            <p:ph type="dt" sz="quarter"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21777C1-3BF4-4A00-98A1-F2860BEC7CBD}"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08/05/2026</a:t>
            </a:fld>
            <a:endParaRPr lang="es-ES" sz="1200" b="0" i="0" u="none" strike="noStrike" kern="1200" cap="none" spc="0" baseline="0">
              <a:solidFill>
                <a:srgbClr val="000000"/>
              </a:solidFill>
              <a:uFillTx/>
              <a:latin typeface="Calibri"/>
            </a:endParaRPr>
          </a:p>
        </p:txBody>
      </p:sp>
      <p:sp>
        <p:nvSpPr>
          <p:cNvPr id="3" name="Marcador de número de diapositiva 5">
            <a:extLst>
              <a:ext uri="{FF2B5EF4-FFF2-40B4-BE49-F238E27FC236}">
                <a16:creationId xmlns:a16="http://schemas.microsoft.com/office/drawing/2014/main" id="{D0089BB9-8888-A0B9-D761-D4139FEA4F83}"/>
              </a:ext>
            </a:extLst>
          </p:cNvPr>
          <p:cNvSpPr txBox="1">
            <a:spLocks noGrp="1"/>
          </p:cNvSpPr>
          <p:nvPr>
            <p:ph type="sldNum" sz="quarter" idx="3"/>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19DABC2-7F88-4C2D-ACDC-6FC968EE788D}" type="slidenum">
              <a:t>‹Nº›</a:t>
            </a:fld>
            <a:endParaRPr lang="es-ES" sz="1200" b="0" i="0" u="none" strike="noStrike" kern="1200" cap="none" spc="0" baseline="0">
              <a:solidFill>
                <a:srgbClr val="000000"/>
              </a:solidFill>
              <a:uFillTx/>
              <a:latin typeface="Calibri"/>
            </a:endParaRPr>
          </a:p>
        </p:txBody>
      </p:sp>
      <p:sp>
        <p:nvSpPr>
          <p:cNvPr id="4" name="Marcador de pie de página 6">
            <a:extLst>
              <a:ext uri="{FF2B5EF4-FFF2-40B4-BE49-F238E27FC236}">
                <a16:creationId xmlns:a16="http://schemas.microsoft.com/office/drawing/2014/main" id="{7130DE98-387F-3655-6D5D-E0D40D4C18DC}"/>
              </a:ext>
            </a:extLst>
          </p:cNvPr>
          <p:cNvSpPr txBox="1">
            <a:spLocks noGrp="1"/>
          </p:cNvSpPr>
          <p:nvPr>
            <p:ph type="ftr" sz="quarter" idx="2"/>
          </p:nvPr>
        </p:nvSpPr>
        <p:spPr>
          <a:xfrm>
            <a:off x="0"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5" name="Marcador de encabezado 7">
            <a:extLst>
              <a:ext uri="{FF2B5EF4-FFF2-40B4-BE49-F238E27FC236}">
                <a16:creationId xmlns:a16="http://schemas.microsoft.com/office/drawing/2014/main" id="{1D7B565F-8D18-95A4-51A8-E4F847ADC1AB}"/>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2061138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63CB917-A686-857B-E2F2-55A17F10E9CE}"/>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3" name="Marcador de fecha 2">
            <a:extLst>
              <a:ext uri="{FF2B5EF4-FFF2-40B4-BE49-F238E27FC236}">
                <a16:creationId xmlns:a16="http://schemas.microsoft.com/office/drawing/2014/main" id="{96247CE5-30F5-0FF7-074F-46F2E68F02ED}"/>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36C2ADDA-F50B-4BA0-96AE-D82C55B3C98F}" type="datetime1">
              <a:rPr lang="es-ES"/>
              <a:pPr lvl="0"/>
              <a:t>08/05/2026</a:t>
            </a:fld>
            <a:endParaRPr lang="es-ES"/>
          </a:p>
        </p:txBody>
      </p:sp>
      <p:sp>
        <p:nvSpPr>
          <p:cNvPr id="4" name="Marcador de imagen de diapositiva 3">
            <a:extLst>
              <a:ext uri="{FF2B5EF4-FFF2-40B4-BE49-F238E27FC236}">
                <a16:creationId xmlns:a16="http://schemas.microsoft.com/office/drawing/2014/main" id="{904BF08F-AEB9-6C8C-073B-AD89689B9861}"/>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txBody>
          <a:bodyPr/>
          <a:lstStyle/>
          <a:p>
            <a:endParaRPr lang="es-EC"/>
          </a:p>
        </p:txBody>
      </p:sp>
      <p:sp>
        <p:nvSpPr>
          <p:cNvPr id="5" name="Marcador de notas 4">
            <a:extLst>
              <a:ext uri="{FF2B5EF4-FFF2-40B4-BE49-F238E27FC236}">
                <a16:creationId xmlns:a16="http://schemas.microsoft.com/office/drawing/2014/main" id="{16036CD3-C62C-A1EA-C3E2-1FBCBEB775FA}"/>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a:extLst>
              <a:ext uri="{FF2B5EF4-FFF2-40B4-BE49-F238E27FC236}">
                <a16:creationId xmlns:a16="http://schemas.microsoft.com/office/drawing/2014/main" id="{8F0D76F3-A727-C5B4-3291-A59D70780670}"/>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7" name="Marcador de número de diapositiva 6">
            <a:extLst>
              <a:ext uri="{FF2B5EF4-FFF2-40B4-BE49-F238E27FC236}">
                <a16:creationId xmlns:a16="http://schemas.microsoft.com/office/drawing/2014/main" id="{1F5845D3-2CEE-8CDA-E845-42D0E6531339}"/>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CF228232-6616-4E6B-B355-197C02859175}" type="slidenum">
              <a:t>‹Nº›</a:t>
            </a:fld>
            <a:endParaRPr lang="es-ES"/>
          </a:p>
        </p:txBody>
      </p:sp>
    </p:spTree>
    <p:extLst>
      <p:ext uri="{BB962C8B-B14F-4D97-AF65-F5344CB8AC3E}">
        <p14:creationId xmlns:p14="http://schemas.microsoft.com/office/powerpoint/2010/main" val="506851760"/>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6112831-A29D-4104-59B3-8E02240DA382}"/>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F2D497FF-44AB-7E48-8F94-8B67D8E97100}"/>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CA622689-DDA4-D863-CA6D-E06CE878DEE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B3563CF-501F-43F4-B3D4-996604BB0FC8}" type="slidenum">
              <a:t>1</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7BCF0-CA87-E433-516C-7E317616AA1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C124DCB-3FC3-0A34-40A7-39AC3E50D20E}"/>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C5833B73-02BA-A669-64D5-3A2A61423BF7}"/>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00F78ABB-FCEF-547F-164A-54FBC2B64058}"/>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10</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4167557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91EF5-CF1D-170F-B3E2-ACACA283F12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0A45172-4142-CF1A-46D7-0CFCB08AC388}"/>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24A57F86-BC55-1702-BE39-20C30C9AAF2A}"/>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597D1201-57F1-403F-2B6F-E459DCC7E3F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11</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4180865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92647-0744-583E-30EE-E10AC4EA810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697165C-703D-16E5-ECF8-5D1CFEF25C4E}"/>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93D9F866-F6CF-C991-3F3B-D2176F5B266D}"/>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80F67162-9F71-E1C1-48EB-549C623BDB5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12</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075629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F428A-0302-D723-F397-66694D8B211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E75057C-A8F5-CD37-65BF-743806518384}"/>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C7FAD20E-A835-576C-73AC-6AA3A55E2514}"/>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6D436F0A-2172-357D-C4D4-C84F0E721C5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13</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599337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B7B58-DA7E-0BA8-CF04-3D540CC1F9F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20F51CF-3395-B0A2-E93A-CDD212CFF29C}"/>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931F3820-F9DA-3A56-7A6F-4087F931262A}"/>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6366EDA3-CAB4-A4ED-F879-496B1EA3E869}"/>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14</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607794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F76F2-0B17-543B-AE7B-DD08772D918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8AEC7CC-A542-772B-415A-3283E12624ED}"/>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EAD54892-6ECD-08EA-28CB-35E8987B179C}"/>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9A234306-20F0-A0AA-222D-D6BF6774394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15</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383069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09076-DD13-923F-5842-678496BD6A5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817C028-6A9B-5953-2FE0-27EE8F4A4CB0}"/>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CB407D45-D8C6-8103-440C-F4A09122237E}"/>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B6CD6D3B-074D-406C-2408-0EB9981DE3C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16</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8782842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1F266-03ED-5818-4E19-054FCC729D4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CFA082D-E7E9-E4D7-3A68-D01147E416E3}"/>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41311C6D-7AF8-2D4C-2BC6-69F98537C368}"/>
              </a:ext>
            </a:extLst>
          </p:cNvPr>
          <p:cNvSpPr txBox="1">
            <a:spLocks noGrp="1"/>
          </p:cNvSpPr>
          <p:nvPr>
            <p:ph type="body" sz="quarter" idx="1"/>
          </p:nvPr>
        </p:nvSpPr>
        <p:spPr/>
        <p:txBody>
          <a:bodyPr/>
          <a:lstStyle/>
          <a:p>
            <a:endParaRPr lang="es-EC" dirty="0"/>
          </a:p>
        </p:txBody>
      </p:sp>
      <p:sp>
        <p:nvSpPr>
          <p:cNvPr id="4" name="Marcador de número de diapositiva 3">
            <a:extLst>
              <a:ext uri="{FF2B5EF4-FFF2-40B4-BE49-F238E27FC236}">
                <a16:creationId xmlns:a16="http://schemas.microsoft.com/office/drawing/2014/main" id="{DD3B0A40-CC00-4EFD-3309-3B6F7E3A2638}"/>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17</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690497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D486AB4-F928-A115-CD00-8B4E50DBBB87}"/>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F1260A44-352B-778F-F0E1-10335C27AFE0}"/>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1544B737-50D4-6C2D-9D01-145BD71C029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CCE1238-AB14-4A6F-9649-8F7222CE8A66}" type="slidenum">
              <a:t>2</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965B415-14E4-8A7F-0F59-0202A25E50C0}"/>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B1A48CED-CFD2-2F50-4C2B-14208718EE6D}"/>
              </a:ext>
            </a:extLst>
          </p:cNvPr>
          <p:cNvSpPr txBox="1">
            <a:spLocks noGrp="1"/>
          </p:cNvSpPr>
          <p:nvPr>
            <p:ph type="body" sz="quarter" idx="1"/>
          </p:nvPr>
        </p:nvSpPr>
        <p:spPr/>
        <p:txBody>
          <a:bodyPr/>
          <a:lstStyle/>
          <a:p>
            <a:endParaRPr lang="es-EC" dirty="0"/>
          </a:p>
        </p:txBody>
      </p:sp>
      <p:sp>
        <p:nvSpPr>
          <p:cNvPr id="4" name="Marcador de número de diapositiva 3">
            <a:extLst>
              <a:ext uri="{FF2B5EF4-FFF2-40B4-BE49-F238E27FC236}">
                <a16:creationId xmlns:a16="http://schemas.microsoft.com/office/drawing/2014/main" id="{72E53D7C-19A6-EE95-7E6F-5C600670833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2473A03-6B60-401B-9D89-25FCB094D0F8}" type="slidenum">
              <a:t>3</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22D4BA8-40FA-865D-25ED-85ABB9AD2CF3}"/>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B5C33635-49BF-344F-70BA-D087063CECF9}"/>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63A68FC7-3CE7-6034-61AE-9F73F72A684E}"/>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1014F44-6694-4DD1-A0BB-87FECAA75610}" type="slidenum">
              <a:t>4</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B293D1F-47E5-0142-716B-109FCED3448A}"/>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D8D77F06-9558-A60D-3A99-2EA93086C9B3}"/>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38A5A7C9-46E4-71B1-AE55-B7626BB4993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82C6691-5FC7-4573-AC95-3F10D0763767}" type="slidenum">
              <a:t>5</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AD31D1A-D9C4-5C94-099E-C1EBF1C0BD23}"/>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4BF30C40-07AB-A22D-3F0E-B294B97B7594}"/>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5BA9E3F0-A713-788C-D853-4711BA1496A6}"/>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B5B4E1F-90CA-4B28-9F9A-EB09E74DBA12}" type="slidenum">
              <a:t>6</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6D7DB92-86FE-ADE2-CB2D-E59F6450F524}"/>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78D24E8C-2984-73BB-0D29-0E9F1AB78F34}"/>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DDD975C4-C47A-AEB1-3284-E37CCA1ECF9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8420EC4-81C0-43CE-BE74-3AA315DC506D}" type="slidenum">
              <a:t>7</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14873C0-4C23-47DE-89F9-306AF6F244B6}"/>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8D1E2692-4BE2-3B99-5586-BD01E1D170D4}"/>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AFCC87B0-A4C3-1B4E-FCB5-53FBD1B0F66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8</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CE77E-6E56-49FC-1D89-6A35F33083A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02ECF7-B5E0-ADA0-534C-65E837EC4152}"/>
              </a:ext>
            </a:extLst>
          </p:cNvPr>
          <p:cNvSpPr>
            <a:spLocks noGrp="1" noRot="1" noChangeAspect="1"/>
          </p:cNvSpPr>
          <p:nvPr>
            <p:ph type="sldImg"/>
          </p:nvPr>
        </p:nvSpPr>
        <p:spPr>
          <a:xfrm>
            <a:off x="685800" y="1143000"/>
            <a:ext cx="5486400" cy="3086100"/>
          </a:xfrm>
        </p:spPr>
        <p:txBody>
          <a:bodyPr/>
          <a:lstStyle/>
          <a:p>
            <a:endParaRPr lang="es-EC"/>
          </a:p>
        </p:txBody>
      </p:sp>
      <p:sp>
        <p:nvSpPr>
          <p:cNvPr id="3" name="Marcador de notas 2">
            <a:extLst>
              <a:ext uri="{FF2B5EF4-FFF2-40B4-BE49-F238E27FC236}">
                <a16:creationId xmlns:a16="http://schemas.microsoft.com/office/drawing/2014/main" id="{7EFA05BA-0BEE-83FA-21BC-5C41E60C5036}"/>
              </a:ext>
            </a:extLst>
          </p:cNvPr>
          <p:cNvSpPr txBox="1">
            <a:spLocks noGrp="1"/>
          </p:cNvSpPr>
          <p:nvPr>
            <p:ph type="body" sz="quarter" idx="1"/>
          </p:nvPr>
        </p:nvSpPr>
        <p:spPr/>
        <p:txBody>
          <a:bodyPr/>
          <a:lstStyle/>
          <a:p>
            <a:endParaRPr lang="es-EC"/>
          </a:p>
        </p:txBody>
      </p:sp>
      <p:sp>
        <p:nvSpPr>
          <p:cNvPr id="4" name="Marcador de número de diapositiva 3">
            <a:extLst>
              <a:ext uri="{FF2B5EF4-FFF2-40B4-BE49-F238E27FC236}">
                <a16:creationId xmlns:a16="http://schemas.microsoft.com/office/drawing/2014/main" id="{FA037268-4C55-F0B5-B79A-E57F6C0283C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D4390E-030E-4149-8805-B74F71F44FD0}" type="slidenum">
              <a:t>9</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054312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ítulo 1">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939D91-F4B1-4A1F-31CA-07FA73E07E30}"/>
              </a:ext>
            </a:extLst>
          </p:cNvPr>
          <p:cNvSpPr txBox="1">
            <a:spLocks noGrp="1"/>
          </p:cNvSpPr>
          <p:nvPr>
            <p:ph type="title"/>
          </p:nvPr>
        </p:nvSpPr>
        <p:spPr>
          <a:xfrm>
            <a:off x="6309899" y="411480"/>
            <a:ext cx="5486400" cy="3291840"/>
          </a:xfrm>
        </p:spPr>
        <p:txBody>
          <a:bodyPr lIns="0" tIns="0" rIns="0" bIns="0" anchor="b">
            <a:noAutofit/>
          </a:bodyPr>
          <a:lstStyle>
            <a:lvl1pPr>
              <a:defRPr sz="6000"/>
            </a:lvl1pPr>
          </a:lstStyle>
          <a:p>
            <a:pPr lvl="0"/>
            <a:r>
              <a:rPr lang="es-ES"/>
              <a:t>Haga clic para agregar un título </a:t>
            </a:r>
          </a:p>
        </p:txBody>
      </p:sp>
      <p:grpSp>
        <p:nvGrpSpPr>
          <p:cNvPr id="3" name="Grupo 8">
            <a:extLst>
              <a:ext uri="{FF2B5EF4-FFF2-40B4-BE49-F238E27FC236}">
                <a16:creationId xmlns:a16="http://schemas.microsoft.com/office/drawing/2014/main" id="{8B26F68F-A8B9-B142-EC39-F8FFE0E2D5DB}"/>
              </a:ext>
            </a:extLst>
          </p:cNvPr>
          <p:cNvGrpSpPr/>
          <p:nvPr/>
        </p:nvGrpSpPr>
        <p:grpSpPr>
          <a:xfrm>
            <a:off x="0" y="758750"/>
            <a:ext cx="6099248" cy="6099249"/>
            <a:chOff x="0" y="758750"/>
            <a:chExt cx="6099248" cy="6099249"/>
          </a:xfrm>
        </p:grpSpPr>
        <p:sp>
          <p:nvSpPr>
            <p:cNvPr id="4" name="Forma libre 9">
              <a:extLst>
                <a:ext uri="{FF2B5EF4-FFF2-40B4-BE49-F238E27FC236}">
                  <a16:creationId xmlns:a16="http://schemas.microsoft.com/office/drawing/2014/main" id="{9F96FA39-C7A7-AA1E-6318-60FAF6563367}"/>
                </a:ext>
              </a:extLst>
            </p:cNvPr>
            <p:cNvSpPr/>
            <p:nvPr/>
          </p:nvSpPr>
          <p:spPr>
            <a:xfrm>
              <a:off x="0" y="758750"/>
              <a:ext cx="3073673" cy="409823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10">
              <a:extLst>
                <a:ext uri="{FF2B5EF4-FFF2-40B4-BE49-F238E27FC236}">
                  <a16:creationId xmlns:a16="http://schemas.microsoft.com/office/drawing/2014/main" id="{3BB3326B-8B6A-C520-C820-3BE224B203A0}"/>
                </a:ext>
              </a:extLst>
            </p:cNvPr>
            <p:cNvSpPr/>
            <p:nvPr/>
          </p:nvSpPr>
          <p:spPr>
            <a:xfrm>
              <a:off x="0" y="4862129"/>
              <a:ext cx="1996427" cy="1995870"/>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11">
              <a:extLst>
                <a:ext uri="{FF2B5EF4-FFF2-40B4-BE49-F238E27FC236}">
                  <a16:creationId xmlns:a16="http://schemas.microsoft.com/office/drawing/2014/main" id="{C4167CA7-BFA2-15D5-86DF-C838D086CA22}"/>
                </a:ext>
              </a:extLst>
            </p:cNvPr>
            <p:cNvSpPr/>
            <p:nvPr/>
          </p:nvSpPr>
          <p:spPr>
            <a:xfrm>
              <a:off x="2097798" y="4856981"/>
              <a:ext cx="4001450" cy="2001018"/>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cxnSp>
        <p:nvCxnSpPr>
          <p:cNvPr id="7" name="Conector recto 12">
            <a:extLst>
              <a:ext uri="{FF2B5EF4-FFF2-40B4-BE49-F238E27FC236}">
                <a16:creationId xmlns:a16="http://schemas.microsoft.com/office/drawing/2014/main" id="{BC2B76CE-C902-C75C-CDE9-6B4593940E01}"/>
              </a:ext>
            </a:extLst>
          </p:cNvPr>
          <p:cNvCxnSpPr/>
          <p:nvPr/>
        </p:nvCxnSpPr>
        <p:spPr>
          <a:xfrm>
            <a:off x="6309360" y="3950207"/>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386483165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ido y tabla del título">
    <p:bg>
      <p:bgPr>
        <a:solidFill>
          <a:srgbClr val="FFFFFF"/>
        </a:solidFill>
        <a:effectLst/>
      </p:bgPr>
    </p:bg>
    <p:spTree>
      <p:nvGrpSpPr>
        <p:cNvPr id="1" name=""/>
        <p:cNvGrpSpPr/>
        <p:nvPr/>
      </p:nvGrpSpPr>
      <p:grpSpPr>
        <a:xfrm>
          <a:off x="0" y="0"/>
          <a:ext cx="0" cy="0"/>
          <a:chOff x="0" y="0"/>
          <a:chExt cx="0" cy="0"/>
        </a:xfrm>
      </p:grpSpPr>
      <p:grpSp>
        <p:nvGrpSpPr>
          <p:cNvPr id="2" name="Grupo 4">
            <a:extLst>
              <a:ext uri="{FF2B5EF4-FFF2-40B4-BE49-F238E27FC236}">
                <a16:creationId xmlns:a16="http://schemas.microsoft.com/office/drawing/2014/main" id="{FF537671-158A-7CFB-04A1-69CB6CCCA187}"/>
              </a:ext>
            </a:extLst>
          </p:cNvPr>
          <p:cNvGrpSpPr/>
          <p:nvPr/>
        </p:nvGrpSpPr>
        <p:grpSpPr>
          <a:xfrm>
            <a:off x="0" y="3900135"/>
            <a:ext cx="2959217" cy="2959217"/>
            <a:chOff x="0" y="3900135"/>
            <a:chExt cx="2959217" cy="2959217"/>
          </a:xfrm>
        </p:grpSpPr>
        <p:sp>
          <p:nvSpPr>
            <p:cNvPr id="3" name="Forma libre 13">
              <a:extLst>
                <a:ext uri="{FF2B5EF4-FFF2-40B4-BE49-F238E27FC236}">
                  <a16:creationId xmlns:a16="http://schemas.microsoft.com/office/drawing/2014/main" id="{90749C3F-0C92-8789-1BE8-28CCDCD3BF5D}"/>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4" name="Forma libre 14">
              <a:extLst>
                <a:ext uri="{FF2B5EF4-FFF2-40B4-BE49-F238E27FC236}">
                  <a16:creationId xmlns:a16="http://schemas.microsoft.com/office/drawing/2014/main" id="{24C0C99F-1D9C-2B1A-27E5-27681071965A}"/>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15">
              <a:extLst>
                <a:ext uri="{FF2B5EF4-FFF2-40B4-BE49-F238E27FC236}">
                  <a16:creationId xmlns:a16="http://schemas.microsoft.com/office/drawing/2014/main" id="{42AE6E42-A10C-1DC4-545E-5BF1FD40886E}"/>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6" name="Título 1">
            <a:extLst>
              <a:ext uri="{FF2B5EF4-FFF2-40B4-BE49-F238E27FC236}">
                <a16:creationId xmlns:a16="http://schemas.microsoft.com/office/drawing/2014/main" id="{00340047-2362-D4CE-F56E-B7A5A8029A7A}"/>
              </a:ext>
            </a:extLst>
          </p:cNvPr>
          <p:cNvSpPr txBox="1">
            <a:spLocks noGrp="1"/>
          </p:cNvSpPr>
          <p:nvPr>
            <p:ph type="title"/>
          </p:nvPr>
        </p:nvSpPr>
        <p:spPr>
          <a:xfrm>
            <a:off x="3661413" y="4661720"/>
            <a:ext cx="7936233" cy="1380762"/>
          </a:xfrm>
        </p:spPr>
        <p:txBody>
          <a:bodyPr lIns="0" tIns="0" rIns="0" bIns="0" anchor="b">
            <a:noAutofit/>
          </a:bodyPr>
          <a:lstStyle>
            <a:lvl1pPr>
              <a:defRPr/>
            </a:lvl1pPr>
          </a:lstStyle>
          <a:p>
            <a:pPr lvl="0"/>
            <a:r>
              <a:rPr lang="es-ES"/>
              <a:t>Haga clic para agregar un título </a:t>
            </a:r>
          </a:p>
        </p:txBody>
      </p:sp>
      <p:cxnSp>
        <p:nvCxnSpPr>
          <p:cNvPr id="7" name="Conector recto 3">
            <a:extLst>
              <a:ext uri="{FF2B5EF4-FFF2-40B4-BE49-F238E27FC236}">
                <a16:creationId xmlns:a16="http://schemas.microsoft.com/office/drawing/2014/main" id="{2D42C739-F5FE-6641-FDCB-5B29EBA8E6C2}"/>
              </a:ext>
            </a:extLst>
          </p:cNvPr>
          <p:cNvCxnSpPr/>
          <p:nvPr/>
        </p:nvCxnSpPr>
        <p:spPr>
          <a:xfrm>
            <a:off x="3670931" y="6313173"/>
            <a:ext cx="2133607" cy="3986"/>
          </a:xfrm>
          <a:prstGeom prst="straightConnector1">
            <a:avLst/>
          </a:prstGeom>
          <a:noFill/>
          <a:ln w="101598" cap="flat">
            <a:solidFill>
              <a:srgbClr val="5D7D40"/>
            </a:solidFill>
            <a:prstDash val="solid"/>
            <a:miter/>
          </a:ln>
        </p:spPr>
      </p:cxnSp>
      <p:sp>
        <p:nvSpPr>
          <p:cNvPr id="8" name="Marcador de contenido 5">
            <a:extLst>
              <a:ext uri="{FF2B5EF4-FFF2-40B4-BE49-F238E27FC236}">
                <a16:creationId xmlns:a16="http://schemas.microsoft.com/office/drawing/2014/main" id="{435BA0A5-5238-6DE4-4829-4B799F300848}"/>
              </a:ext>
            </a:extLst>
          </p:cNvPr>
          <p:cNvSpPr txBox="1">
            <a:spLocks noGrp="1"/>
          </p:cNvSpPr>
          <p:nvPr>
            <p:ph idx="4294967295"/>
          </p:nvPr>
        </p:nvSpPr>
        <p:spPr>
          <a:xfrm>
            <a:off x="603888" y="584008"/>
            <a:ext cx="2825111" cy="3999064"/>
          </a:xfrm>
        </p:spPr>
        <p:txBody>
          <a:bodyPr lIns="0" tIns="274320"/>
          <a:lstStyle>
            <a:lvl1pPr marL="0" indent="0">
              <a:spcBef>
                <a:spcPts val="1800"/>
              </a:spcBef>
              <a:buNone/>
              <a:defRPr sz="2000"/>
            </a:lvl1pPr>
            <a:lvl2pPr marL="457200" indent="0">
              <a:spcBef>
                <a:spcPts val="1800"/>
              </a:spcBef>
              <a:buNone/>
              <a:defRPr sz="2000"/>
            </a:lvl2pPr>
            <a:lvl3pPr marL="914400" indent="0">
              <a:spcBef>
                <a:spcPts val="1800"/>
              </a:spcBef>
              <a:buNone/>
              <a:defRPr/>
            </a:lvl3pPr>
            <a:lvl4pPr marL="1371600" indent="0">
              <a:spcBef>
                <a:spcPts val="1800"/>
              </a:spcBef>
              <a:buNone/>
              <a:defRPr sz="2000"/>
            </a:lvl4pPr>
            <a:lvl5pPr marL="1828800" indent="0">
              <a:spcBef>
                <a:spcPts val="1800"/>
              </a:spcBef>
              <a:buNone/>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9" name="Marcador de contenido 5">
            <a:extLst>
              <a:ext uri="{FF2B5EF4-FFF2-40B4-BE49-F238E27FC236}">
                <a16:creationId xmlns:a16="http://schemas.microsoft.com/office/drawing/2014/main" id="{EC1C2C22-89AC-711D-3ADF-35523481A996}"/>
              </a:ext>
            </a:extLst>
          </p:cNvPr>
          <p:cNvSpPr txBox="1">
            <a:spLocks noGrp="1"/>
          </p:cNvSpPr>
          <p:nvPr>
            <p:ph idx="4294967295"/>
          </p:nvPr>
        </p:nvSpPr>
        <p:spPr>
          <a:xfrm>
            <a:off x="3670931" y="584008"/>
            <a:ext cx="7926704" cy="3999064"/>
          </a:xfrm>
        </p:spPr>
        <p:txBody>
          <a:bodyPr lIns="0"/>
          <a:lstStyle>
            <a:lvl1pPr marL="0" indent="0">
              <a:spcBef>
                <a:spcPts val="1800"/>
              </a:spcBef>
              <a:buNone/>
              <a:defRPr sz="2000"/>
            </a:lvl1pPr>
            <a:lvl2pPr>
              <a:spcBef>
                <a:spcPts val="6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10" name="Marcador de número de diapositiva 9">
            <a:extLst>
              <a:ext uri="{FF2B5EF4-FFF2-40B4-BE49-F238E27FC236}">
                <a16:creationId xmlns:a16="http://schemas.microsoft.com/office/drawing/2014/main" id="{88CB9778-4B6B-16D2-56B9-86395E2B100A}"/>
              </a:ext>
            </a:extLst>
          </p:cNvPr>
          <p:cNvSpPr txBox="1">
            <a:spLocks noGrp="1"/>
          </p:cNvSpPr>
          <p:nvPr>
            <p:ph type="sldNum" sz="quarter" idx="8"/>
          </p:nvPr>
        </p:nvSpPr>
        <p:spPr/>
        <p:txBody>
          <a:bodyPr/>
          <a:lstStyle>
            <a:lvl1pPr>
              <a:defRPr/>
            </a:lvl1pPr>
          </a:lstStyle>
          <a:p>
            <a:pPr lvl="0"/>
            <a:fld id="{D1E41841-ADA6-42D6-810A-934D36B86610}" type="slidenum">
              <a:t>‹Nº›</a:t>
            </a:fld>
            <a:endParaRPr lang="es-ES"/>
          </a:p>
        </p:txBody>
      </p:sp>
      <p:sp>
        <p:nvSpPr>
          <p:cNvPr id="11" name="Marcador de fecha 7">
            <a:extLst>
              <a:ext uri="{FF2B5EF4-FFF2-40B4-BE49-F238E27FC236}">
                <a16:creationId xmlns:a16="http://schemas.microsoft.com/office/drawing/2014/main" id="{77BABFD2-A6D1-73A9-E8D0-0ED2B41B7103}"/>
              </a:ext>
            </a:extLst>
          </p:cNvPr>
          <p:cNvSpPr txBox="1">
            <a:spLocks noGrp="1"/>
          </p:cNvSpPr>
          <p:nvPr>
            <p:ph type="dt" sz="half" idx="7"/>
          </p:nvPr>
        </p:nvSpPr>
        <p:spPr/>
        <p:txBody>
          <a:bodyPr/>
          <a:lstStyle>
            <a:lvl1pPr>
              <a:defRPr/>
            </a:lvl1pPr>
          </a:lstStyle>
          <a:p>
            <a:pPr lvl="0"/>
            <a:endParaRPr lang="es-ES"/>
          </a:p>
        </p:txBody>
      </p:sp>
    </p:spTree>
    <p:extLst>
      <p:ext uri="{BB962C8B-B14F-4D97-AF65-F5344CB8AC3E}">
        <p14:creationId xmlns:p14="http://schemas.microsoft.com/office/powerpoint/2010/main" val="2341855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os contenidos">
    <p:bg>
      <p:bgPr>
        <a:solidFill>
          <a:srgbClr val="FFFFFF"/>
        </a:solidFill>
        <a:effectLst/>
      </p:bgPr>
    </p:bg>
    <p:spTree>
      <p:nvGrpSpPr>
        <p:cNvPr id="1" name=""/>
        <p:cNvGrpSpPr/>
        <p:nvPr/>
      </p:nvGrpSpPr>
      <p:grpSpPr>
        <a:xfrm>
          <a:off x="0" y="0"/>
          <a:ext cx="0" cy="0"/>
          <a:chOff x="0" y="0"/>
          <a:chExt cx="0" cy="0"/>
        </a:xfrm>
      </p:grpSpPr>
      <p:grpSp>
        <p:nvGrpSpPr>
          <p:cNvPr id="2" name="Grupo 10">
            <a:extLst>
              <a:ext uri="{FF2B5EF4-FFF2-40B4-BE49-F238E27FC236}">
                <a16:creationId xmlns:a16="http://schemas.microsoft.com/office/drawing/2014/main" id="{8BCB1E0E-1482-2654-37FB-956727140F79}"/>
              </a:ext>
            </a:extLst>
          </p:cNvPr>
          <p:cNvGrpSpPr/>
          <p:nvPr/>
        </p:nvGrpSpPr>
        <p:grpSpPr>
          <a:xfrm>
            <a:off x="8870046" y="-19"/>
            <a:ext cx="3325196" cy="3325224"/>
            <a:chOff x="8870046" y="-19"/>
            <a:chExt cx="3325196" cy="3325224"/>
          </a:xfrm>
        </p:grpSpPr>
        <p:sp>
          <p:nvSpPr>
            <p:cNvPr id="3" name="Forma libre 4">
              <a:extLst>
                <a:ext uri="{FF2B5EF4-FFF2-40B4-BE49-F238E27FC236}">
                  <a16:creationId xmlns:a16="http://schemas.microsoft.com/office/drawing/2014/main" id="{C60337FC-7FC7-F7A3-C43F-6DCCF0534A95}"/>
                </a:ext>
              </a:extLst>
            </p:cNvPr>
            <p:cNvSpPr/>
            <p:nvPr/>
          </p:nvSpPr>
          <p:spPr>
            <a:xfrm rot="10799991">
              <a:off x="10519513" y="1090924"/>
              <a:ext cx="1675720" cy="223428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4" name="Forma libre 5">
              <a:extLst>
                <a:ext uri="{FF2B5EF4-FFF2-40B4-BE49-F238E27FC236}">
                  <a16:creationId xmlns:a16="http://schemas.microsoft.com/office/drawing/2014/main" id="{886C8CC1-9327-FAB6-11D9-1DA056434EEC}"/>
                </a:ext>
              </a:extLst>
            </p:cNvPr>
            <p:cNvSpPr/>
            <p:nvPr/>
          </p:nvSpPr>
          <p:spPr>
            <a:xfrm rot="10799991">
              <a:off x="11106823" y="-1"/>
              <a:ext cx="1088419" cy="1088117"/>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7">
              <a:extLst>
                <a:ext uri="{FF2B5EF4-FFF2-40B4-BE49-F238E27FC236}">
                  <a16:creationId xmlns:a16="http://schemas.microsoft.com/office/drawing/2014/main" id="{6898D712-7B07-EF95-92B0-FFC59BF0AEC2}"/>
                </a:ext>
              </a:extLst>
            </p:cNvPr>
            <p:cNvSpPr/>
            <p:nvPr/>
          </p:nvSpPr>
          <p:spPr>
            <a:xfrm rot="10799991">
              <a:off x="8870046" y="-19"/>
              <a:ext cx="2181520" cy="1090924"/>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6" name="Título 1">
            <a:extLst>
              <a:ext uri="{FF2B5EF4-FFF2-40B4-BE49-F238E27FC236}">
                <a16:creationId xmlns:a16="http://schemas.microsoft.com/office/drawing/2014/main" id="{E541CD0A-2D3C-C9EB-6DE4-D756B4000247}"/>
              </a:ext>
            </a:extLst>
          </p:cNvPr>
          <p:cNvSpPr txBox="1">
            <a:spLocks noGrp="1"/>
          </p:cNvSpPr>
          <p:nvPr>
            <p:ph type="title"/>
          </p:nvPr>
        </p:nvSpPr>
        <p:spPr>
          <a:xfrm>
            <a:off x="594360" y="198406"/>
            <a:ext cx="10972800" cy="1574313"/>
          </a:xfrm>
        </p:spPr>
        <p:txBody>
          <a:bodyPr lIns="0" tIns="0" rIns="0" bIns="0" anchor="b">
            <a:noAutofit/>
          </a:bodyPr>
          <a:lstStyle>
            <a:lvl1pPr>
              <a:defRPr/>
            </a:lvl1pPr>
          </a:lstStyle>
          <a:p>
            <a:pPr lvl="0"/>
            <a:r>
              <a:rPr lang="es-ES"/>
              <a:t>Haga clic para agregar un título </a:t>
            </a:r>
          </a:p>
        </p:txBody>
      </p:sp>
      <p:cxnSp>
        <p:nvCxnSpPr>
          <p:cNvPr id="7" name="Conector recto 3">
            <a:extLst>
              <a:ext uri="{FF2B5EF4-FFF2-40B4-BE49-F238E27FC236}">
                <a16:creationId xmlns:a16="http://schemas.microsoft.com/office/drawing/2014/main" id="{530D8C4E-C5B7-3124-D105-1F8C107D8609}"/>
              </a:ext>
            </a:extLst>
          </p:cNvPr>
          <p:cNvCxnSpPr/>
          <p:nvPr/>
        </p:nvCxnSpPr>
        <p:spPr>
          <a:xfrm>
            <a:off x="594360" y="2148839"/>
            <a:ext cx="2133596" cy="3996"/>
          </a:xfrm>
          <a:prstGeom prst="straightConnector1">
            <a:avLst/>
          </a:prstGeom>
          <a:noFill/>
          <a:ln w="101598" cap="flat">
            <a:solidFill>
              <a:srgbClr val="5D7D40"/>
            </a:solidFill>
            <a:prstDash val="solid"/>
            <a:miter/>
          </a:ln>
        </p:spPr>
      </p:cxnSp>
      <p:sp>
        <p:nvSpPr>
          <p:cNvPr id="8" name="Marcador de contenido 5">
            <a:extLst>
              <a:ext uri="{FF2B5EF4-FFF2-40B4-BE49-F238E27FC236}">
                <a16:creationId xmlns:a16="http://schemas.microsoft.com/office/drawing/2014/main" id="{6E6E8590-3222-100D-D602-B8F870C91418}"/>
              </a:ext>
            </a:extLst>
          </p:cNvPr>
          <p:cNvSpPr txBox="1">
            <a:spLocks noGrp="1"/>
          </p:cNvSpPr>
          <p:nvPr>
            <p:ph idx="4294967295"/>
          </p:nvPr>
        </p:nvSpPr>
        <p:spPr>
          <a:xfrm>
            <a:off x="595521" y="2676521"/>
            <a:ext cx="5746747" cy="3597469"/>
          </a:xfrm>
        </p:spPr>
        <p:txBody>
          <a:bodyPr lIns="0"/>
          <a:lstStyle>
            <a:lvl1pPr marL="0" indent="0">
              <a:spcBef>
                <a:spcPts val="1800"/>
              </a:spcBef>
              <a:buNone/>
              <a:defRPr sz="2000"/>
            </a:lvl1pPr>
            <a:lvl2pPr>
              <a:spcBef>
                <a:spcPts val="6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9" name="Marcador de contenido 5">
            <a:extLst>
              <a:ext uri="{FF2B5EF4-FFF2-40B4-BE49-F238E27FC236}">
                <a16:creationId xmlns:a16="http://schemas.microsoft.com/office/drawing/2014/main" id="{32F50506-000F-691C-916B-CC076B818FAD}"/>
              </a:ext>
            </a:extLst>
          </p:cNvPr>
          <p:cNvSpPr txBox="1">
            <a:spLocks noGrp="1"/>
          </p:cNvSpPr>
          <p:nvPr>
            <p:ph idx="4294967295"/>
          </p:nvPr>
        </p:nvSpPr>
        <p:spPr>
          <a:xfrm>
            <a:off x="7619996" y="2676521"/>
            <a:ext cx="3947163" cy="3597469"/>
          </a:xfrm>
        </p:spPr>
        <p:txBody>
          <a:bodyPr lIns="0"/>
          <a:lstStyle>
            <a:lvl1pPr marL="342900" indent="-342900">
              <a:spcBef>
                <a:spcPts val="1800"/>
              </a:spcBef>
              <a:defRPr sz="2000"/>
            </a:lvl1pPr>
            <a:lvl2pPr>
              <a:spcBef>
                <a:spcPts val="18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10" name="Marcador de fecha 7">
            <a:extLst>
              <a:ext uri="{FF2B5EF4-FFF2-40B4-BE49-F238E27FC236}">
                <a16:creationId xmlns:a16="http://schemas.microsoft.com/office/drawing/2014/main" id="{2BAA797A-7643-B686-6DF4-21BD3D759131}"/>
              </a:ext>
            </a:extLst>
          </p:cNvPr>
          <p:cNvSpPr txBox="1">
            <a:spLocks noGrp="1"/>
          </p:cNvSpPr>
          <p:nvPr>
            <p:ph type="dt" sz="half" idx="7"/>
          </p:nvPr>
        </p:nvSpPr>
        <p:spPr/>
        <p:txBody>
          <a:bodyPr/>
          <a:lstStyle>
            <a:lvl1pPr>
              <a:defRPr/>
            </a:lvl1pPr>
          </a:lstStyle>
          <a:p>
            <a:pPr lvl="0"/>
            <a:endParaRPr lang="es-ES"/>
          </a:p>
        </p:txBody>
      </p:sp>
      <p:sp>
        <p:nvSpPr>
          <p:cNvPr id="11" name="Marcador de número de diapositiva 9">
            <a:extLst>
              <a:ext uri="{FF2B5EF4-FFF2-40B4-BE49-F238E27FC236}">
                <a16:creationId xmlns:a16="http://schemas.microsoft.com/office/drawing/2014/main" id="{49225726-72A0-176B-490B-7CB721A43C81}"/>
              </a:ext>
            </a:extLst>
          </p:cNvPr>
          <p:cNvSpPr txBox="1">
            <a:spLocks noGrp="1"/>
          </p:cNvSpPr>
          <p:nvPr>
            <p:ph type="sldNum" sz="quarter" idx="8"/>
          </p:nvPr>
        </p:nvSpPr>
        <p:spPr/>
        <p:txBody>
          <a:bodyPr/>
          <a:lstStyle>
            <a:lvl1pPr>
              <a:defRPr/>
            </a:lvl1pPr>
          </a:lstStyle>
          <a:p>
            <a:pPr lvl="0"/>
            <a:fld id="{445B34C9-2F87-47BE-BDBD-958357FDC4BA}" type="slidenum">
              <a:t>‹Nº›</a:t>
            </a:fld>
            <a:endParaRPr lang="es-ES"/>
          </a:p>
        </p:txBody>
      </p:sp>
    </p:spTree>
    <p:extLst>
      <p:ext uri="{BB962C8B-B14F-4D97-AF65-F5344CB8AC3E}">
        <p14:creationId xmlns:p14="http://schemas.microsoft.com/office/powerpoint/2010/main" val="3158066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bla 2">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DFE369-AFB0-1C5F-AB0B-3F3FA3E486AB}"/>
              </a:ext>
            </a:extLst>
          </p:cNvPr>
          <p:cNvSpPr txBox="1">
            <a:spLocks noGrp="1"/>
          </p:cNvSpPr>
          <p:nvPr>
            <p:ph type="title"/>
          </p:nvPr>
        </p:nvSpPr>
        <p:spPr>
          <a:xfrm>
            <a:off x="594360" y="202402"/>
            <a:ext cx="10972800" cy="1570326"/>
          </a:xfrm>
        </p:spPr>
        <p:txBody>
          <a:bodyPr lIns="0" tIns="0" rIns="0" bIns="0" anchor="b">
            <a:noAutofit/>
          </a:bodyPr>
          <a:lstStyle>
            <a:lvl1pPr>
              <a:defRPr/>
            </a:lvl1pPr>
          </a:lstStyle>
          <a:p>
            <a:pPr lvl="0"/>
            <a:r>
              <a:rPr lang="es-ES"/>
              <a:t>Haga clic para agregar un título </a:t>
            </a:r>
          </a:p>
        </p:txBody>
      </p:sp>
      <p:sp>
        <p:nvSpPr>
          <p:cNvPr id="3" name="Marcador de posición de la tabla 2">
            <a:extLst>
              <a:ext uri="{FF2B5EF4-FFF2-40B4-BE49-F238E27FC236}">
                <a16:creationId xmlns:a16="http://schemas.microsoft.com/office/drawing/2014/main" id="{85FF33A7-5A69-61D3-442A-E73641F5D8EB}"/>
              </a:ext>
            </a:extLst>
          </p:cNvPr>
          <p:cNvSpPr txBox="1">
            <a:spLocks noGrp="1"/>
          </p:cNvSpPr>
          <p:nvPr>
            <p:ph type="tbl" idx="4294967295"/>
          </p:nvPr>
        </p:nvSpPr>
        <p:spPr>
          <a:xfrm>
            <a:off x="594360" y="2628625"/>
            <a:ext cx="10972800" cy="3636742"/>
          </a:xfrm>
        </p:spPr>
        <p:txBody>
          <a:bodyPr>
            <a:noAutofit/>
          </a:bodyPr>
          <a:lstStyle>
            <a:lvl1pPr>
              <a:defRPr/>
            </a:lvl1pPr>
          </a:lstStyle>
          <a:p>
            <a:pPr lvl="0"/>
            <a:r>
              <a:rPr lang="es-ES"/>
              <a:t>Haga clic en el icono para agregar una tabla</a:t>
            </a:r>
          </a:p>
        </p:txBody>
      </p:sp>
      <p:sp>
        <p:nvSpPr>
          <p:cNvPr id="4" name="Marcador de número de diapositiva 9">
            <a:extLst>
              <a:ext uri="{FF2B5EF4-FFF2-40B4-BE49-F238E27FC236}">
                <a16:creationId xmlns:a16="http://schemas.microsoft.com/office/drawing/2014/main" id="{4CBE4443-CD93-52EB-5B29-E5664FC1819D}"/>
              </a:ext>
            </a:extLst>
          </p:cNvPr>
          <p:cNvSpPr txBox="1">
            <a:spLocks noGrp="1"/>
          </p:cNvSpPr>
          <p:nvPr>
            <p:ph type="sldNum" sz="quarter" idx="8"/>
          </p:nvPr>
        </p:nvSpPr>
        <p:spPr/>
        <p:txBody>
          <a:bodyPr/>
          <a:lstStyle>
            <a:lvl1pPr>
              <a:defRPr/>
            </a:lvl1pPr>
          </a:lstStyle>
          <a:p>
            <a:pPr lvl="0"/>
            <a:fld id="{D7D4441A-16F1-4836-B083-9F2E02589B53}" type="slidenum">
              <a:t>‹Nº›</a:t>
            </a:fld>
            <a:endParaRPr lang="es-ES"/>
          </a:p>
        </p:txBody>
      </p:sp>
      <p:sp>
        <p:nvSpPr>
          <p:cNvPr id="5" name="Marcador de fecha 7">
            <a:extLst>
              <a:ext uri="{FF2B5EF4-FFF2-40B4-BE49-F238E27FC236}">
                <a16:creationId xmlns:a16="http://schemas.microsoft.com/office/drawing/2014/main" id="{6A7E39EA-C782-11C2-355B-5419B28BE9C8}"/>
              </a:ext>
            </a:extLst>
          </p:cNvPr>
          <p:cNvSpPr txBox="1">
            <a:spLocks noGrp="1"/>
          </p:cNvSpPr>
          <p:nvPr>
            <p:ph type="dt" sz="half" idx="7"/>
          </p:nvPr>
        </p:nvSpPr>
        <p:spPr/>
        <p:txBody>
          <a:bodyPr/>
          <a:lstStyle>
            <a:lvl1pPr>
              <a:defRPr/>
            </a:lvl1pPr>
          </a:lstStyle>
          <a:p>
            <a:pPr lvl="0"/>
            <a:endParaRPr lang="es-ES"/>
          </a:p>
        </p:txBody>
      </p:sp>
      <p:cxnSp>
        <p:nvCxnSpPr>
          <p:cNvPr id="6" name="Conector recto 3">
            <a:extLst>
              <a:ext uri="{FF2B5EF4-FFF2-40B4-BE49-F238E27FC236}">
                <a16:creationId xmlns:a16="http://schemas.microsoft.com/office/drawing/2014/main" id="{0949943B-F9B0-EF29-0939-4BEC69AFB9DA}"/>
              </a:ext>
            </a:extLst>
          </p:cNvPr>
          <p:cNvCxnSpPr/>
          <p:nvPr/>
        </p:nvCxnSpPr>
        <p:spPr>
          <a:xfrm>
            <a:off x="594360" y="2148839"/>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20781063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ítulo 3">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447447-02E1-866A-890C-11A4CA68354D}"/>
              </a:ext>
            </a:extLst>
          </p:cNvPr>
          <p:cNvSpPr txBox="1">
            <a:spLocks noGrp="1"/>
          </p:cNvSpPr>
          <p:nvPr>
            <p:ph type="title"/>
          </p:nvPr>
        </p:nvSpPr>
        <p:spPr>
          <a:xfrm>
            <a:off x="594360" y="411480"/>
            <a:ext cx="5486400" cy="3291840"/>
          </a:xfrm>
        </p:spPr>
        <p:txBody>
          <a:bodyPr lIns="0" tIns="0" rIns="0" bIns="0" anchor="b">
            <a:noAutofit/>
          </a:bodyPr>
          <a:lstStyle>
            <a:lvl1pPr>
              <a:defRPr sz="6000"/>
            </a:lvl1pPr>
          </a:lstStyle>
          <a:p>
            <a:pPr lvl="0"/>
            <a:r>
              <a:rPr lang="es-ES"/>
              <a:t>Haga clic para agregar un título </a:t>
            </a:r>
          </a:p>
        </p:txBody>
      </p:sp>
      <p:grpSp>
        <p:nvGrpSpPr>
          <p:cNvPr id="3" name="Grupo 8">
            <a:extLst>
              <a:ext uri="{FF2B5EF4-FFF2-40B4-BE49-F238E27FC236}">
                <a16:creationId xmlns:a16="http://schemas.microsoft.com/office/drawing/2014/main" id="{0A768361-C23B-B0A0-BE5C-A64EBE1DB35B}"/>
              </a:ext>
            </a:extLst>
          </p:cNvPr>
          <p:cNvGrpSpPr/>
          <p:nvPr/>
        </p:nvGrpSpPr>
        <p:grpSpPr>
          <a:xfrm>
            <a:off x="6092747" y="0"/>
            <a:ext cx="6099249" cy="6099249"/>
            <a:chOff x="6092747" y="0"/>
            <a:chExt cx="6099249" cy="6099249"/>
          </a:xfrm>
        </p:grpSpPr>
        <p:sp>
          <p:nvSpPr>
            <p:cNvPr id="4" name="Forma libre 9">
              <a:extLst>
                <a:ext uri="{FF2B5EF4-FFF2-40B4-BE49-F238E27FC236}">
                  <a16:creationId xmlns:a16="http://schemas.microsoft.com/office/drawing/2014/main" id="{FD15AFFA-FEFA-FA01-1949-125185E5605A}"/>
                </a:ext>
              </a:extLst>
            </p:cNvPr>
            <p:cNvSpPr/>
            <p:nvPr/>
          </p:nvSpPr>
          <p:spPr>
            <a:xfrm flipH="1" flipV="1">
              <a:off x="9118323" y="2001018"/>
              <a:ext cx="3073673" cy="409823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10">
              <a:extLst>
                <a:ext uri="{FF2B5EF4-FFF2-40B4-BE49-F238E27FC236}">
                  <a16:creationId xmlns:a16="http://schemas.microsoft.com/office/drawing/2014/main" id="{E43D284A-E314-D29B-5182-D7C15DF87B3E}"/>
                </a:ext>
              </a:extLst>
            </p:cNvPr>
            <p:cNvSpPr/>
            <p:nvPr/>
          </p:nvSpPr>
          <p:spPr>
            <a:xfrm flipH="1" flipV="1">
              <a:off x="10195569" y="0"/>
              <a:ext cx="1996427" cy="1995870"/>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11">
              <a:extLst>
                <a:ext uri="{FF2B5EF4-FFF2-40B4-BE49-F238E27FC236}">
                  <a16:creationId xmlns:a16="http://schemas.microsoft.com/office/drawing/2014/main" id="{DCA60A05-231B-E406-81D0-0E9C4455B3B1}"/>
                </a:ext>
              </a:extLst>
            </p:cNvPr>
            <p:cNvSpPr/>
            <p:nvPr/>
          </p:nvSpPr>
          <p:spPr>
            <a:xfrm flipH="1" flipV="1">
              <a:off x="6092747" y="0"/>
              <a:ext cx="4001450" cy="2001018"/>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7" name="Marcador de texto 29">
            <a:extLst>
              <a:ext uri="{FF2B5EF4-FFF2-40B4-BE49-F238E27FC236}">
                <a16:creationId xmlns:a16="http://schemas.microsoft.com/office/drawing/2014/main" id="{ACBE48E5-63CB-4431-6F03-3CF761EA9976}"/>
              </a:ext>
            </a:extLst>
          </p:cNvPr>
          <p:cNvSpPr txBox="1">
            <a:spLocks noGrp="1"/>
          </p:cNvSpPr>
          <p:nvPr>
            <p:ph type="body" idx="4294967295"/>
          </p:nvPr>
        </p:nvSpPr>
        <p:spPr>
          <a:xfrm>
            <a:off x="594360" y="4549551"/>
            <a:ext cx="5486400" cy="1645920"/>
          </a:xfrm>
        </p:spPr>
        <p:txBody>
          <a:bodyPr lIns="0" tIns="0" rIns="0" bIns="0">
            <a:noAutofit/>
          </a:bodyPr>
          <a:lstStyle>
            <a:lvl1pPr marL="0" indent="0">
              <a:buNone/>
              <a:defRPr sz="2400" b="1">
                <a:solidFill>
                  <a:srgbClr val="5D7D40"/>
                </a:solidFill>
              </a:defRPr>
            </a:lvl1pPr>
          </a:lstStyle>
          <a:p>
            <a:pPr lvl="0"/>
            <a:r>
              <a:rPr lang="es-ES"/>
              <a:t>Haga clic para agregar texto</a:t>
            </a:r>
          </a:p>
        </p:txBody>
      </p:sp>
      <p:cxnSp>
        <p:nvCxnSpPr>
          <p:cNvPr id="8" name="Conector recto 3">
            <a:extLst>
              <a:ext uri="{FF2B5EF4-FFF2-40B4-BE49-F238E27FC236}">
                <a16:creationId xmlns:a16="http://schemas.microsoft.com/office/drawing/2014/main" id="{73701C78-5B3A-2DA8-DB1B-B8C9D802AC69}"/>
              </a:ext>
            </a:extLst>
          </p:cNvPr>
          <p:cNvCxnSpPr/>
          <p:nvPr/>
        </p:nvCxnSpPr>
        <p:spPr>
          <a:xfrm>
            <a:off x="594360" y="3950207"/>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3321300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genda 1">
    <p:spTree>
      <p:nvGrpSpPr>
        <p:cNvPr id="1" name=""/>
        <p:cNvGrpSpPr/>
        <p:nvPr/>
      </p:nvGrpSpPr>
      <p:grpSpPr>
        <a:xfrm>
          <a:off x="0" y="0"/>
          <a:ext cx="0" cy="0"/>
          <a:chOff x="0" y="0"/>
          <a:chExt cx="0" cy="0"/>
        </a:xfrm>
      </p:grpSpPr>
      <p:grpSp>
        <p:nvGrpSpPr>
          <p:cNvPr id="2" name="Grupo 5">
            <a:extLst>
              <a:ext uri="{FF2B5EF4-FFF2-40B4-BE49-F238E27FC236}">
                <a16:creationId xmlns:a16="http://schemas.microsoft.com/office/drawing/2014/main" id="{F577F2AA-2383-BC92-E32C-858E7EA97DB2}"/>
              </a:ext>
            </a:extLst>
          </p:cNvPr>
          <p:cNvGrpSpPr/>
          <p:nvPr/>
        </p:nvGrpSpPr>
        <p:grpSpPr>
          <a:xfrm>
            <a:off x="6362696" y="0"/>
            <a:ext cx="5829300" cy="3235604"/>
            <a:chOff x="6362696" y="0"/>
            <a:chExt cx="5829300" cy="3235604"/>
          </a:xfrm>
        </p:grpSpPr>
        <p:sp>
          <p:nvSpPr>
            <p:cNvPr id="3" name="Autoforma 24">
              <a:extLst>
                <a:ext uri="{FF2B5EF4-FFF2-40B4-BE49-F238E27FC236}">
                  <a16:creationId xmlns:a16="http://schemas.microsoft.com/office/drawing/2014/main" id="{BFEB5EDB-E409-8D47-1CA4-2CA7D8E5A4B7}"/>
                </a:ext>
              </a:extLst>
            </p:cNvPr>
            <p:cNvSpPr/>
            <p:nvPr/>
          </p:nvSpPr>
          <p:spPr>
            <a:xfrm>
              <a:off x="6362696" y="0"/>
              <a:ext cx="3884755" cy="3235604"/>
            </a:xfrm>
            <a:custGeom>
              <a:avLst/>
              <a:gdLst>
                <a:gd name="f0" fmla="val 10800000"/>
                <a:gd name="f1" fmla="val 5400000"/>
                <a:gd name="f2" fmla="val 180"/>
                <a:gd name="f3" fmla="val w"/>
                <a:gd name="f4" fmla="val h"/>
                <a:gd name="f5" fmla="val 0"/>
                <a:gd name="f6" fmla="val 3578"/>
                <a:gd name="f7" fmla="val 2980"/>
                <a:gd name="f8" fmla="+- 0 8372 0"/>
                <a:gd name="f9" fmla="+- 0 7780 0"/>
                <a:gd name="f10" fmla="+- 0 6586 0"/>
                <a:gd name="f11" fmla="+- 0 7774 0"/>
                <a:gd name="f12" fmla="+- 0 10163 0"/>
                <a:gd name="f13" fmla="+- 0 9566 0"/>
                <a:gd name="f14" fmla="+- 0 8969 0"/>
                <a:gd name="f15" fmla="val 1786"/>
                <a:gd name="f16" fmla="val 591"/>
                <a:gd name="f17" fmla="val 1194"/>
                <a:gd name="f18" fmla="val 1188"/>
                <a:gd name="f19" fmla="val 3577"/>
                <a:gd name="f20" fmla="val 2383"/>
                <a:gd name="f21" fmla="+- 0 0 -90"/>
                <a:gd name="f22" fmla="*/ f3 1 3578"/>
                <a:gd name="f23" fmla="*/ f4 1 2980"/>
                <a:gd name="f24" fmla="+- f8 0 6586"/>
                <a:gd name="f25" fmla="+- f9 0 6586"/>
                <a:gd name="f26" fmla="+- f10 0 6586"/>
                <a:gd name="f27" fmla="+- f11 0 6586"/>
                <a:gd name="f28" fmla="+- f12 0 6586"/>
                <a:gd name="f29" fmla="+- f13 0 6586"/>
                <a:gd name="f30" fmla="+- f14 0 6586"/>
                <a:gd name="f31" fmla="+- f7 0 f5"/>
                <a:gd name="f32" fmla="+- f6 0 f5"/>
                <a:gd name="f33" fmla="*/ f21 f0 1"/>
                <a:gd name="f34" fmla="*/ f32 1 3578"/>
                <a:gd name="f35" fmla="*/ f31 1 2980"/>
                <a:gd name="f36" fmla="*/ f24 f32 1"/>
                <a:gd name="f37" fmla="*/ 591 f31 1"/>
                <a:gd name="f38" fmla="*/ f25 f32 1"/>
                <a:gd name="f39" fmla="*/ 0 f31 1"/>
                <a:gd name="f40" fmla="*/ f26 f32 1"/>
                <a:gd name="f41" fmla="*/ f27 f32 1"/>
                <a:gd name="f42" fmla="*/ 1188 f31 1"/>
                <a:gd name="f43" fmla="*/ f28 f32 1"/>
                <a:gd name="f44" fmla="*/ 2383 f31 1"/>
                <a:gd name="f45" fmla="*/ f29 f32 1"/>
                <a:gd name="f46" fmla="*/ 1786 f31 1"/>
                <a:gd name="f47" fmla="*/ f30 f32 1"/>
                <a:gd name="f48" fmla="*/ 2980 f31 1"/>
                <a:gd name="f49" fmla="*/ f33 1 f2"/>
                <a:gd name="f50" fmla="*/ f36 1 3578"/>
                <a:gd name="f51" fmla="*/ f37 1 2980"/>
                <a:gd name="f52" fmla="*/ f38 1 3578"/>
                <a:gd name="f53" fmla="*/ f39 1 2980"/>
                <a:gd name="f54" fmla="*/ f40 1 3578"/>
                <a:gd name="f55" fmla="*/ f41 1 3578"/>
                <a:gd name="f56" fmla="*/ f42 1 2980"/>
                <a:gd name="f57" fmla="*/ f43 1 3578"/>
                <a:gd name="f58" fmla="*/ f44 1 2980"/>
                <a:gd name="f59" fmla="*/ f45 1 3578"/>
                <a:gd name="f60" fmla="*/ f46 1 2980"/>
                <a:gd name="f61" fmla="*/ f47 1 3578"/>
                <a:gd name="f62" fmla="*/ f48 1 2980"/>
                <a:gd name="f63" fmla="*/ 0 1 f34"/>
                <a:gd name="f64" fmla="*/ f6 1 f34"/>
                <a:gd name="f65" fmla="*/ 0 1 f35"/>
                <a:gd name="f66" fmla="*/ f7 1 f35"/>
                <a:gd name="f67" fmla="+- f49 0 f1"/>
                <a:gd name="f68" fmla="*/ f50 1 f34"/>
                <a:gd name="f69" fmla="*/ f51 1 f35"/>
                <a:gd name="f70" fmla="*/ f52 1 f34"/>
                <a:gd name="f71" fmla="*/ f53 1 f35"/>
                <a:gd name="f72" fmla="*/ f54 1 f34"/>
                <a:gd name="f73" fmla="*/ f55 1 f34"/>
                <a:gd name="f74" fmla="*/ f56 1 f35"/>
                <a:gd name="f75" fmla="*/ f57 1 f34"/>
                <a:gd name="f76" fmla="*/ f58 1 f35"/>
                <a:gd name="f77" fmla="*/ f59 1 f34"/>
                <a:gd name="f78" fmla="*/ f60 1 f35"/>
                <a:gd name="f79" fmla="*/ f61 1 f34"/>
                <a:gd name="f80" fmla="*/ f62 1 f35"/>
                <a:gd name="f81" fmla="*/ f63 f22 1"/>
                <a:gd name="f82" fmla="*/ f64 f22 1"/>
                <a:gd name="f83" fmla="*/ f66 f23 1"/>
                <a:gd name="f84" fmla="*/ f65 f23 1"/>
                <a:gd name="f85" fmla="*/ f68 f22 1"/>
                <a:gd name="f86" fmla="*/ f69 f23 1"/>
                <a:gd name="f87" fmla="*/ f70 f22 1"/>
                <a:gd name="f88" fmla="*/ f71 f23 1"/>
                <a:gd name="f89" fmla="*/ f72 f22 1"/>
                <a:gd name="f90" fmla="*/ f73 f22 1"/>
                <a:gd name="f91" fmla="*/ f74 f23 1"/>
                <a:gd name="f92" fmla="*/ f75 f22 1"/>
                <a:gd name="f93" fmla="*/ f76 f23 1"/>
                <a:gd name="f94" fmla="*/ f77 f22 1"/>
                <a:gd name="f95" fmla="*/ f78 f23 1"/>
                <a:gd name="f96" fmla="*/ f79 f22 1"/>
                <a:gd name="f97" fmla="*/ f80 f23 1"/>
              </a:gdLst>
              <a:ahLst/>
              <a:cxnLst>
                <a:cxn ang="3cd4">
                  <a:pos x="hc" y="t"/>
                </a:cxn>
                <a:cxn ang="0">
                  <a:pos x="r" y="vc"/>
                </a:cxn>
                <a:cxn ang="cd4">
                  <a:pos x="hc" y="b"/>
                </a:cxn>
                <a:cxn ang="cd2">
                  <a:pos x="l" y="vc"/>
                </a:cxn>
                <a:cxn ang="f67">
                  <a:pos x="f85" y="f86"/>
                </a:cxn>
                <a:cxn ang="f67">
                  <a:pos x="f87" y="f88"/>
                </a:cxn>
                <a:cxn ang="f67">
                  <a:pos x="f89" y="f88"/>
                </a:cxn>
                <a:cxn ang="f67">
                  <a:pos x="f90" y="f91"/>
                </a:cxn>
                <a:cxn ang="f67">
                  <a:pos x="f85" y="f86"/>
                </a:cxn>
                <a:cxn ang="f67">
                  <a:pos x="f92" y="f93"/>
                </a:cxn>
                <a:cxn ang="f67">
                  <a:pos x="f94" y="f95"/>
                </a:cxn>
                <a:cxn ang="f67">
                  <a:pos x="f96" y="f93"/>
                </a:cxn>
                <a:cxn ang="f67">
                  <a:pos x="f94" y="f97"/>
                </a:cxn>
                <a:cxn ang="f67">
                  <a:pos x="f92" y="f93"/>
                </a:cxn>
              </a:cxnLst>
              <a:rect l="f81" t="f84" r="f82" b="f83"/>
              <a:pathLst>
                <a:path w="3578" h="2980">
                  <a:moveTo>
                    <a:pt x="f15" y="f16"/>
                  </a:moveTo>
                  <a:lnTo>
                    <a:pt x="f17" y="f5"/>
                  </a:lnTo>
                  <a:lnTo>
                    <a:pt x="f5" y="f5"/>
                  </a:lnTo>
                  <a:lnTo>
                    <a:pt x="f18" y="f18"/>
                  </a:lnTo>
                  <a:lnTo>
                    <a:pt x="f15" y="f16"/>
                  </a:lnTo>
                  <a:moveTo>
                    <a:pt x="f19" y="f20"/>
                  </a:moveTo>
                  <a:lnTo>
                    <a:pt x="f7" y="f15"/>
                  </a:lnTo>
                  <a:lnTo>
                    <a:pt x="f20" y="f20"/>
                  </a:lnTo>
                  <a:lnTo>
                    <a:pt x="f7" y="f7"/>
                  </a:lnTo>
                  <a:lnTo>
                    <a:pt x="f19" y="f2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4" name="Forma libre 7">
              <a:extLst>
                <a:ext uri="{FF2B5EF4-FFF2-40B4-BE49-F238E27FC236}">
                  <a16:creationId xmlns:a16="http://schemas.microsoft.com/office/drawing/2014/main" id="{D187115B-195A-7DBB-4814-84FABA1B0704}"/>
                </a:ext>
              </a:extLst>
            </p:cNvPr>
            <p:cNvSpPr/>
            <p:nvPr/>
          </p:nvSpPr>
          <p:spPr>
            <a:xfrm>
              <a:off x="7004368" y="1289898"/>
              <a:ext cx="1945632" cy="1945706"/>
            </a:xfrm>
            <a:custGeom>
              <a:avLst/>
              <a:gdLst>
                <a:gd name="f0" fmla="val 10800000"/>
                <a:gd name="f1" fmla="val 5400000"/>
                <a:gd name="f2" fmla="val 180"/>
                <a:gd name="f3" fmla="val w"/>
                <a:gd name="f4" fmla="val h"/>
                <a:gd name="f5" fmla="val 0"/>
                <a:gd name="f6" fmla="val 1792"/>
                <a:gd name="f7" fmla="+- 0 7774 0"/>
                <a:gd name="f8" fmla="+- 0 7177 0"/>
                <a:gd name="f9" fmla="+- 0 8372 0"/>
                <a:gd name="f10" fmla="+- 0 8969 0"/>
                <a:gd name="f11" fmla="val 597"/>
                <a:gd name="f12" fmla="val 598"/>
                <a:gd name="f13" fmla="val 1195"/>
                <a:gd name="f14" fmla="+- 0 0 -90"/>
                <a:gd name="f15" fmla="*/ f3 1 1792"/>
                <a:gd name="f16" fmla="*/ f4 1 1792"/>
                <a:gd name="f17" fmla="+- f7 0 7177"/>
                <a:gd name="f18" fmla="+- f8 0 7177"/>
                <a:gd name="f19" fmla="+- f9 0 7177"/>
                <a:gd name="f20" fmla="+- f10 0 7177"/>
                <a:gd name="f21" fmla="+- f6 0 f5"/>
                <a:gd name="f22" fmla="*/ f14 f0 1"/>
                <a:gd name="f23" fmla="*/ f21 1 1792"/>
                <a:gd name="f24" fmla="*/ f17 f21 1"/>
                <a:gd name="f25" fmla="*/ 1188 f21 1"/>
                <a:gd name="f26" fmla="*/ f18 f21 1"/>
                <a:gd name="f27" fmla="*/ 1786 f21 1"/>
                <a:gd name="f28" fmla="*/ f19 f21 1"/>
                <a:gd name="f29" fmla="*/ 2980 f21 1"/>
                <a:gd name="f30" fmla="*/ f20 f21 1"/>
                <a:gd name="f31" fmla="*/ 2383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8">
              <a:extLst>
                <a:ext uri="{FF2B5EF4-FFF2-40B4-BE49-F238E27FC236}">
                  <a16:creationId xmlns:a16="http://schemas.microsoft.com/office/drawing/2014/main" id="{C2A81CDC-53A9-BC23-405D-412B9CA097C0}"/>
                </a:ext>
              </a:extLst>
            </p:cNvPr>
            <p:cNvSpPr/>
            <p:nvPr/>
          </p:nvSpPr>
          <p:spPr>
            <a:xfrm>
              <a:off x="8955432" y="0"/>
              <a:ext cx="1284421" cy="642777"/>
            </a:xfrm>
            <a:custGeom>
              <a:avLst/>
              <a:gdLst>
                <a:gd name="f0" fmla="val 10800000"/>
                <a:gd name="f1" fmla="val 5400000"/>
                <a:gd name="f2" fmla="val 180"/>
                <a:gd name="f3" fmla="val w"/>
                <a:gd name="f4" fmla="val h"/>
                <a:gd name="f5" fmla="val 0"/>
                <a:gd name="f6" fmla="val 1183"/>
                <a:gd name="f7" fmla="val 592"/>
                <a:gd name="f8" fmla="+- 0 10158 0"/>
                <a:gd name="f9" fmla="+- 0 8975 0"/>
                <a:gd name="f10" fmla="+- 0 9566 0"/>
                <a:gd name="f11" fmla="val 591"/>
                <a:gd name="f12" fmla="+- 0 0 -90"/>
                <a:gd name="f13" fmla="*/ f3 1 1183"/>
                <a:gd name="f14" fmla="*/ f4 1 592"/>
                <a:gd name="f15" fmla="+- f8 0 8975"/>
                <a:gd name="f16" fmla="+- f9 0 8975"/>
                <a:gd name="f17" fmla="+- f10 0 8975"/>
                <a:gd name="f18" fmla="+- f7 0 f5"/>
                <a:gd name="f19" fmla="+- f6 0 f5"/>
                <a:gd name="f20" fmla="*/ f12 f0 1"/>
                <a:gd name="f21" fmla="*/ f19 1 1183"/>
                <a:gd name="f22" fmla="*/ f18 1 592"/>
                <a:gd name="f23" fmla="*/ f15 f19 1"/>
                <a:gd name="f24" fmla="*/ 0 f18 1"/>
                <a:gd name="f25" fmla="*/ f16 f19 1"/>
                <a:gd name="f26" fmla="*/ f17 f19 1"/>
                <a:gd name="f27" fmla="*/ 591 f18 1"/>
                <a:gd name="f28" fmla="*/ f20 1 f2"/>
                <a:gd name="f29" fmla="*/ f23 1 1183"/>
                <a:gd name="f30" fmla="*/ f24 1 592"/>
                <a:gd name="f31" fmla="*/ f25 1 1183"/>
                <a:gd name="f32" fmla="*/ f26 1 1183"/>
                <a:gd name="f33" fmla="*/ f27 1 592"/>
                <a:gd name="f34" fmla="*/ 0 1 f21"/>
                <a:gd name="f35" fmla="*/ f6 1 f21"/>
                <a:gd name="f36" fmla="*/ 0 1 f22"/>
                <a:gd name="f37" fmla="*/ f7 1 f22"/>
                <a:gd name="f38" fmla="+- f28 0 f1"/>
                <a:gd name="f39" fmla="*/ f29 1 f21"/>
                <a:gd name="f40" fmla="*/ f30 1 f22"/>
                <a:gd name="f41" fmla="*/ f31 1 f21"/>
                <a:gd name="f42" fmla="*/ f32 1 f21"/>
                <a:gd name="f43" fmla="*/ f33 1 f22"/>
                <a:gd name="f44" fmla="*/ f34 f13 1"/>
                <a:gd name="f45" fmla="*/ f35 f13 1"/>
                <a:gd name="f46" fmla="*/ f37 f14 1"/>
                <a:gd name="f47" fmla="*/ f36 f14 1"/>
                <a:gd name="f48" fmla="*/ f39 f13 1"/>
                <a:gd name="f49" fmla="*/ f40 f14 1"/>
                <a:gd name="f50" fmla="*/ f41 f13 1"/>
                <a:gd name="f51" fmla="*/ f42 f13 1"/>
                <a:gd name="f52" fmla="*/ f43 f14 1"/>
              </a:gdLst>
              <a:ahLst/>
              <a:cxnLst>
                <a:cxn ang="3cd4">
                  <a:pos x="hc" y="t"/>
                </a:cxn>
                <a:cxn ang="0">
                  <a:pos x="r" y="vc"/>
                </a:cxn>
                <a:cxn ang="cd4">
                  <a:pos x="hc" y="b"/>
                </a:cxn>
                <a:cxn ang="cd2">
                  <a:pos x="l" y="vc"/>
                </a:cxn>
                <a:cxn ang="f38">
                  <a:pos x="f48" y="f49"/>
                </a:cxn>
                <a:cxn ang="f38">
                  <a:pos x="f50" y="f49"/>
                </a:cxn>
                <a:cxn ang="f38">
                  <a:pos x="f51" y="f52"/>
                </a:cxn>
                <a:cxn ang="f38">
                  <a:pos x="f48" y="f49"/>
                </a:cxn>
              </a:cxnLst>
              <a:rect l="f44" t="f47" r="f45" b="f46"/>
              <a:pathLst>
                <a:path w="1183" h="592">
                  <a:moveTo>
                    <a:pt x="f6" y="f5"/>
                  </a:moveTo>
                  <a:lnTo>
                    <a:pt x="f5" y="f5"/>
                  </a:lnTo>
                  <a:lnTo>
                    <a:pt x="f11" y="f11"/>
                  </a:lnTo>
                  <a:lnTo>
                    <a:pt x="f6"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9">
              <a:extLst>
                <a:ext uri="{FF2B5EF4-FFF2-40B4-BE49-F238E27FC236}">
                  <a16:creationId xmlns:a16="http://schemas.microsoft.com/office/drawing/2014/main" id="{B7018868-F457-7FDF-72A8-F40DD96970FA}"/>
                </a:ext>
              </a:extLst>
            </p:cNvPr>
            <p:cNvSpPr/>
            <p:nvPr/>
          </p:nvSpPr>
          <p:spPr>
            <a:xfrm>
              <a:off x="7652549" y="641689"/>
              <a:ext cx="1945632" cy="1945706"/>
            </a:xfrm>
            <a:custGeom>
              <a:avLst/>
              <a:gdLst>
                <a:gd name="f0" fmla="val 10800000"/>
                <a:gd name="f1" fmla="val 5400000"/>
                <a:gd name="f2" fmla="val 180"/>
                <a:gd name="f3" fmla="val w"/>
                <a:gd name="f4" fmla="val h"/>
                <a:gd name="f5" fmla="val 0"/>
                <a:gd name="f6" fmla="val 1792"/>
                <a:gd name="f7" fmla="+- 0 8372 0"/>
                <a:gd name="f8" fmla="+- 0 7774 0"/>
                <a:gd name="f9" fmla="+- 0 8969 0"/>
                <a:gd name="f10" fmla="+- 0 9566 0"/>
                <a:gd name="f11" fmla="val 598"/>
                <a:gd name="f12" fmla="val 597"/>
                <a:gd name="f13" fmla="val 1195"/>
                <a:gd name="f14" fmla="+- 0 0 -90"/>
                <a:gd name="f15" fmla="*/ f3 1 1792"/>
                <a:gd name="f16" fmla="*/ f4 1 1792"/>
                <a:gd name="f17" fmla="+- f7 0 7774"/>
                <a:gd name="f18" fmla="+- f8 0 7774"/>
                <a:gd name="f19" fmla="+- f9 0 7774"/>
                <a:gd name="f20" fmla="+- f10 0 7774"/>
                <a:gd name="f21" fmla="+- f6 0 f5"/>
                <a:gd name="f22" fmla="*/ f14 f0 1"/>
                <a:gd name="f23" fmla="*/ f21 1 1792"/>
                <a:gd name="f24" fmla="*/ f17 f21 1"/>
                <a:gd name="f25" fmla="*/ 591 f21 1"/>
                <a:gd name="f26" fmla="*/ f18 f21 1"/>
                <a:gd name="f27" fmla="*/ 1188 f21 1"/>
                <a:gd name="f28" fmla="*/ f19 f21 1"/>
                <a:gd name="f29" fmla="*/ 2383 f21 1"/>
                <a:gd name="f30" fmla="*/ f20 f21 1"/>
                <a:gd name="f31" fmla="*/ 1786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10">
              <a:extLst>
                <a:ext uri="{FF2B5EF4-FFF2-40B4-BE49-F238E27FC236}">
                  <a16:creationId xmlns:a16="http://schemas.microsoft.com/office/drawing/2014/main" id="{FC791435-0C9D-611E-3DD2-D49D30CCA4CD}"/>
                </a:ext>
              </a:extLst>
            </p:cNvPr>
            <p:cNvSpPr/>
            <p:nvPr/>
          </p:nvSpPr>
          <p:spPr>
            <a:xfrm>
              <a:off x="9598182" y="641689"/>
              <a:ext cx="2593814" cy="2593905"/>
            </a:xfrm>
            <a:custGeom>
              <a:avLst/>
              <a:gdLst>
                <a:gd name="f0" fmla="val 10800000"/>
                <a:gd name="f1" fmla="val 5400000"/>
                <a:gd name="f2" fmla="val 180"/>
                <a:gd name="f3" fmla="val w"/>
                <a:gd name="f4" fmla="val h"/>
                <a:gd name="f5" fmla="val 0"/>
                <a:gd name="f6" fmla="val 2389"/>
                <a:gd name="f7" fmla="+- 0 11955 0"/>
                <a:gd name="f8" fmla="+- 0 10760 0"/>
                <a:gd name="f9" fmla="+- 0 9566 0"/>
                <a:gd name="f10" fmla="val 1195"/>
                <a:gd name="f11" fmla="val 1194"/>
                <a:gd name="f12" fmla="+- 0 0 -90"/>
                <a:gd name="f13" fmla="*/ f3 1 2389"/>
                <a:gd name="f14" fmla="*/ f4 1 2389"/>
                <a:gd name="f15" fmla="+- f7 0 9566"/>
                <a:gd name="f16" fmla="+- f8 0 9566"/>
                <a:gd name="f17" fmla="+- f9 0 9566"/>
                <a:gd name="f18" fmla="+- f6 0 f5"/>
                <a:gd name="f19" fmla="*/ f12 f0 1"/>
                <a:gd name="f20" fmla="*/ f18 1 2389"/>
                <a:gd name="f21" fmla="*/ f15 f18 1"/>
                <a:gd name="f22" fmla="*/ 1786 f18 1"/>
                <a:gd name="f23" fmla="*/ f16 f18 1"/>
                <a:gd name="f24" fmla="*/ 591 f18 1"/>
                <a:gd name="f25" fmla="*/ f17 f18 1"/>
                <a:gd name="f26" fmla="*/ 2980 f18 1"/>
                <a:gd name="f27" fmla="*/ f19 1 f2"/>
                <a:gd name="f28" fmla="*/ f21 1 2389"/>
                <a:gd name="f29" fmla="*/ f22 1 2389"/>
                <a:gd name="f30" fmla="*/ f23 1 2389"/>
                <a:gd name="f31" fmla="*/ f24 1 2389"/>
                <a:gd name="f32" fmla="*/ f25 1 2389"/>
                <a:gd name="f33" fmla="*/ f26 1 2389"/>
                <a:gd name="f34" fmla="*/ 0 1 f20"/>
                <a:gd name="f35" fmla="*/ f6 1 f20"/>
                <a:gd name="f36" fmla="+- f27 0 f1"/>
                <a:gd name="f37" fmla="*/ f28 1 f20"/>
                <a:gd name="f38" fmla="*/ f29 1 f20"/>
                <a:gd name="f39" fmla="*/ f30 1 f20"/>
                <a:gd name="f40" fmla="*/ f31 1 f20"/>
                <a:gd name="f41" fmla="*/ f32 1 f20"/>
                <a:gd name="f42" fmla="*/ f33 1 f20"/>
                <a:gd name="f43" fmla="*/ f34 f13 1"/>
                <a:gd name="f44" fmla="*/ f35 f13 1"/>
                <a:gd name="f45" fmla="*/ f35 f14 1"/>
                <a:gd name="f46" fmla="*/ f34 f14 1"/>
                <a:gd name="f47" fmla="*/ f37 f13 1"/>
                <a:gd name="f48" fmla="*/ f38 f14 1"/>
                <a:gd name="f49" fmla="*/ f39 f13 1"/>
                <a:gd name="f50" fmla="*/ f40 f14 1"/>
                <a:gd name="f51" fmla="*/ f41 f13 1"/>
                <a:gd name="f52" fmla="*/ f42 f14 1"/>
              </a:gdLst>
              <a:ahLst/>
              <a:cxnLst>
                <a:cxn ang="3cd4">
                  <a:pos x="hc" y="t"/>
                </a:cxn>
                <a:cxn ang="0">
                  <a:pos x="r" y="vc"/>
                </a:cxn>
                <a:cxn ang="cd4">
                  <a:pos x="hc" y="b"/>
                </a:cxn>
                <a:cxn ang="cd2">
                  <a:pos x="l" y="vc"/>
                </a:cxn>
                <a:cxn ang="f36">
                  <a:pos x="f47" y="f48"/>
                </a:cxn>
                <a:cxn ang="f36">
                  <a:pos x="f49" y="f50"/>
                </a:cxn>
                <a:cxn ang="f36">
                  <a:pos x="f51" y="f48"/>
                </a:cxn>
                <a:cxn ang="f36">
                  <a:pos x="f49" y="f52"/>
                </a:cxn>
                <a:cxn ang="f36">
                  <a:pos x="f47" y="f48"/>
                </a:cxn>
              </a:cxnLst>
              <a:rect l="f43" t="f46" r="f44" b="f45"/>
              <a:pathLst>
                <a:path w="2389" h="2389">
                  <a:moveTo>
                    <a:pt x="f6" y="f10"/>
                  </a:moveTo>
                  <a:lnTo>
                    <a:pt x="f11" y="f5"/>
                  </a:lnTo>
                  <a:lnTo>
                    <a:pt x="f5" y="f10"/>
                  </a:lnTo>
                  <a:lnTo>
                    <a:pt x="f11" y="f6"/>
                  </a:lnTo>
                  <a:lnTo>
                    <a:pt x="f6" y="f1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8" name="Título 1">
            <a:extLst>
              <a:ext uri="{FF2B5EF4-FFF2-40B4-BE49-F238E27FC236}">
                <a16:creationId xmlns:a16="http://schemas.microsoft.com/office/drawing/2014/main" id="{3C69DC26-B8D9-7967-3EE3-ABD5F88EE6C3}"/>
              </a:ext>
            </a:extLst>
          </p:cNvPr>
          <p:cNvSpPr txBox="1">
            <a:spLocks noGrp="1"/>
          </p:cNvSpPr>
          <p:nvPr>
            <p:ph type="title"/>
          </p:nvPr>
        </p:nvSpPr>
        <p:spPr>
          <a:xfrm>
            <a:off x="594360" y="189573"/>
            <a:ext cx="6787746" cy="1593506"/>
          </a:xfrm>
        </p:spPr>
        <p:txBody>
          <a:bodyPr lIns="0" tIns="0" rIns="0" bIns="0" anchor="b">
            <a:noAutofit/>
          </a:bodyPr>
          <a:lstStyle>
            <a:lvl1pPr>
              <a:defRPr spc="50"/>
            </a:lvl1pPr>
          </a:lstStyle>
          <a:p>
            <a:pPr lvl="0"/>
            <a:r>
              <a:rPr lang="es-ES"/>
              <a:t>Haga clic para agregar un título </a:t>
            </a:r>
          </a:p>
        </p:txBody>
      </p:sp>
      <p:sp>
        <p:nvSpPr>
          <p:cNvPr id="9" name="Marcador de contenido 5">
            <a:extLst>
              <a:ext uri="{FF2B5EF4-FFF2-40B4-BE49-F238E27FC236}">
                <a16:creationId xmlns:a16="http://schemas.microsoft.com/office/drawing/2014/main" id="{E71A77CC-ACEB-6491-90DD-ADEDC6E0F591}"/>
              </a:ext>
            </a:extLst>
          </p:cNvPr>
          <p:cNvSpPr txBox="1">
            <a:spLocks noGrp="1"/>
          </p:cNvSpPr>
          <p:nvPr>
            <p:ph idx="4294967295"/>
          </p:nvPr>
        </p:nvSpPr>
        <p:spPr>
          <a:xfrm>
            <a:off x="594360" y="2281921"/>
            <a:ext cx="6787746" cy="3708513"/>
          </a:xfrm>
        </p:spPr>
        <p:txBody>
          <a:bodyPr lIns="0" tIns="228600" rIns="0" bIns="0"/>
          <a:lstStyle>
            <a:lvl1pPr marL="283464">
              <a:lnSpc>
                <a:spcPct val="80000"/>
              </a:lnSpc>
              <a:spcBef>
                <a:spcPts val="2200"/>
              </a:spcBef>
              <a:defRPr sz="2400" b="1">
                <a:solidFill>
                  <a:srgbClr val="5D7D40"/>
                </a:solidFill>
              </a:defRPr>
            </a:lvl1pPr>
            <a:lvl2pPr>
              <a:spcBef>
                <a:spcPts val="6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10" name="Marcador de número de diapositiva 42">
            <a:extLst>
              <a:ext uri="{FF2B5EF4-FFF2-40B4-BE49-F238E27FC236}">
                <a16:creationId xmlns:a16="http://schemas.microsoft.com/office/drawing/2014/main" id="{B441FFB5-492C-EB9F-E492-DA66C505333E}"/>
              </a:ext>
            </a:extLst>
          </p:cNvPr>
          <p:cNvSpPr txBox="1">
            <a:spLocks noGrp="1"/>
          </p:cNvSpPr>
          <p:nvPr>
            <p:ph type="sldNum" sz="quarter" idx="8"/>
          </p:nvPr>
        </p:nvSpPr>
        <p:spPr/>
        <p:txBody>
          <a:bodyPr/>
          <a:lstStyle>
            <a:lvl1pPr>
              <a:defRPr/>
            </a:lvl1pPr>
          </a:lstStyle>
          <a:p>
            <a:pPr lvl="0"/>
            <a:fld id="{D529C704-7A07-44E8-86C1-5248DD2B4D1C}" type="slidenum">
              <a:t>‹Nº›</a:t>
            </a:fld>
            <a:endParaRPr lang="es-ES"/>
          </a:p>
        </p:txBody>
      </p:sp>
      <p:sp>
        <p:nvSpPr>
          <p:cNvPr id="11" name="Marcador de fecha 41">
            <a:extLst>
              <a:ext uri="{FF2B5EF4-FFF2-40B4-BE49-F238E27FC236}">
                <a16:creationId xmlns:a16="http://schemas.microsoft.com/office/drawing/2014/main" id="{A472FFAC-75AC-2CC3-F4BF-35EFB73C6B08}"/>
              </a:ext>
            </a:extLst>
          </p:cNvPr>
          <p:cNvSpPr txBox="1">
            <a:spLocks noGrp="1"/>
          </p:cNvSpPr>
          <p:nvPr>
            <p:ph type="dt" sz="half" idx="7"/>
          </p:nvPr>
        </p:nvSpPr>
        <p:spPr/>
        <p:txBody>
          <a:bodyPr/>
          <a:lstStyle>
            <a:lvl1pPr>
              <a:defRPr/>
            </a:lvl1pPr>
          </a:lstStyle>
          <a:p>
            <a:pPr lvl="0"/>
            <a:endParaRPr lang="es-ES"/>
          </a:p>
        </p:txBody>
      </p:sp>
      <p:cxnSp>
        <p:nvCxnSpPr>
          <p:cNvPr id="12" name="Conector recto 3">
            <a:extLst>
              <a:ext uri="{FF2B5EF4-FFF2-40B4-BE49-F238E27FC236}">
                <a16:creationId xmlns:a16="http://schemas.microsoft.com/office/drawing/2014/main" id="{FDB619EF-4CA3-D7FD-E0A6-1F4C21C342C6}"/>
              </a:ext>
            </a:extLst>
          </p:cNvPr>
          <p:cNvCxnSpPr/>
          <p:nvPr/>
        </p:nvCxnSpPr>
        <p:spPr>
          <a:xfrm>
            <a:off x="594360" y="2148839"/>
            <a:ext cx="2130552" cy="0"/>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94817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ítulo de sección">
    <p:bg>
      <p:bgPr>
        <a:solidFill>
          <a:srgbClr val="4495A2"/>
        </a:solidFill>
        <a:effectLst/>
      </p:bgPr>
    </p:bg>
    <p:spTree>
      <p:nvGrpSpPr>
        <p:cNvPr id="1" name=""/>
        <p:cNvGrpSpPr/>
        <p:nvPr/>
      </p:nvGrpSpPr>
      <p:grpSpPr>
        <a:xfrm>
          <a:off x="0" y="0"/>
          <a:ext cx="0" cy="0"/>
          <a:chOff x="0" y="0"/>
          <a:chExt cx="0" cy="0"/>
        </a:xfrm>
      </p:grpSpPr>
      <p:sp>
        <p:nvSpPr>
          <p:cNvPr id="2" name="Marcador de posición de imagen 3">
            <a:extLst>
              <a:ext uri="{FF2B5EF4-FFF2-40B4-BE49-F238E27FC236}">
                <a16:creationId xmlns:a16="http://schemas.microsoft.com/office/drawing/2014/main" id="{E5F3CDEA-8421-FE25-F7C2-F50E51EA66D0}"/>
              </a:ext>
            </a:extLst>
          </p:cNvPr>
          <p:cNvSpPr txBox="1">
            <a:spLocks noGrp="1"/>
          </p:cNvSpPr>
          <p:nvPr>
            <p:ph type="pic" idx="4294967295"/>
          </p:nvPr>
        </p:nvSpPr>
        <p:spPr>
          <a:xfrm>
            <a:off x="0" y="0"/>
            <a:ext cx="12191996" cy="6880539"/>
          </a:xfrm>
        </p:spPr>
        <p:txBody>
          <a:bodyPr tIns="182880" anchorCtr="1">
            <a:noAutofit/>
          </a:bodyPr>
          <a:lstStyle>
            <a:lvl1pPr marL="0" indent="0" algn="ctr">
              <a:buNone/>
              <a:defRPr sz="2000">
                <a:solidFill>
                  <a:srgbClr val="FFFFFF"/>
                </a:solidFill>
              </a:defRPr>
            </a:lvl1pPr>
          </a:lstStyle>
          <a:p>
            <a:pPr lvl="0"/>
            <a:r>
              <a:rPr lang="es-ES"/>
              <a:t>Haga clic en el icono para agregar una imagen</a:t>
            </a:r>
          </a:p>
        </p:txBody>
      </p:sp>
      <p:sp>
        <p:nvSpPr>
          <p:cNvPr id="3" name="Título 1">
            <a:extLst>
              <a:ext uri="{FF2B5EF4-FFF2-40B4-BE49-F238E27FC236}">
                <a16:creationId xmlns:a16="http://schemas.microsoft.com/office/drawing/2014/main" id="{C483D661-08EB-D6FD-F3E4-CA0305037D7C}"/>
              </a:ext>
            </a:extLst>
          </p:cNvPr>
          <p:cNvSpPr txBox="1">
            <a:spLocks noGrp="1"/>
          </p:cNvSpPr>
          <p:nvPr>
            <p:ph type="title"/>
          </p:nvPr>
        </p:nvSpPr>
        <p:spPr>
          <a:xfrm>
            <a:off x="6309360" y="444928"/>
            <a:ext cx="5477475" cy="3291840"/>
          </a:xfrm>
        </p:spPr>
        <p:txBody>
          <a:bodyPr lIns="0" tIns="0" rIns="0" bIns="0" anchor="b">
            <a:noAutofit/>
          </a:bodyPr>
          <a:lstStyle>
            <a:lvl1pPr>
              <a:defRPr sz="6000">
                <a:solidFill>
                  <a:srgbClr val="FFFFFF"/>
                </a:solidFill>
              </a:defRPr>
            </a:lvl1pPr>
          </a:lstStyle>
          <a:p>
            <a:pPr lvl="0"/>
            <a:r>
              <a:rPr lang="es-ES"/>
              <a:t>Haga clic para agregar un título </a:t>
            </a:r>
          </a:p>
        </p:txBody>
      </p:sp>
      <p:sp>
        <p:nvSpPr>
          <p:cNvPr id="4" name="Rectángulo 6">
            <a:extLst>
              <a:ext uri="{FF2B5EF4-FFF2-40B4-BE49-F238E27FC236}">
                <a16:creationId xmlns:a16="http://schemas.microsoft.com/office/drawing/2014/main" id="{B1131CF8-71BB-91E8-481D-EFC21ED50219}"/>
              </a:ext>
            </a:extLst>
          </p:cNvPr>
          <p:cNvSpPr/>
          <p:nvPr/>
        </p:nvSpPr>
        <p:spPr>
          <a:xfrm>
            <a:off x="6309360" y="3951844"/>
            <a:ext cx="2133596" cy="100584"/>
          </a:xfrm>
          <a:prstGeom prst="rect">
            <a:avLst/>
          </a:prstGeom>
          <a:solidFill>
            <a:srgbClr val="7CA65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Tree>
    <p:extLst>
      <p:ext uri="{BB962C8B-B14F-4D97-AF65-F5344CB8AC3E}">
        <p14:creationId xmlns:p14="http://schemas.microsoft.com/office/powerpoint/2010/main" val="3479216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ítulo 2">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85ACBB-4CDE-7BEC-B1B5-A1888D754BDF}"/>
              </a:ext>
            </a:extLst>
          </p:cNvPr>
          <p:cNvSpPr txBox="1">
            <a:spLocks noGrp="1"/>
          </p:cNvSpPr>
          <p:nvPr>
            <p:ph type="title"/>
          </p:nvPr>
        </p:nvSpPr>
        <p:spPr>
          <a:xfrm>
            <a:off x="6299831" y="430526"/>
            <a:ext cx="5486400" cy="3291840"/>
          </a:xfrm>
        </p:spPr>
        <p:txBody>
          <a:bodyPr lIns="0" tIns="0" rIns="0" bIns="0" anchor="b">
            <a:noAutofit/>
          </a:bodyPr>
          <a:lstStyle>
            <a:lvl1pPr>
              <a:defRPr sz="6000"/>
            </a:lvl1pPr>
          </a:lstStyle>
          <a:p>
            <a:pPr lvl="0"/>
            <a:r>
              <a:rPr lang="es-ES"/>
              <a:t>Haga clic para agregar un título </a:t>
            </a:r>
          </a:p>
        </p:txBody>
      </p:sp>
      <p:sp>
        <p:nvSpPr>
          <p:cNvPr id="3" name="Marcador de posición de imagen 5">
            <a:extLst>
              <a:ext uri="{FF2B5EF4-FFF2-40B4-BE49-F238E27FC236}">
                <a16:creationId xmlns:a16="http://schemas.microsoft.com/office/drawing/2014/main" id="{D95CE8B9-E87E-64C2-C0BC-458B0E560AC7}"/>
              </a:ext>
            </a:extLst>
          </p:cNvPr>
          <p:cNvSpPr txBox="1">
            <a:spLocks noGrp="1"/>
          </p:cNvSpPr>
          <p:nvPr>
            <p:ph type="pic" idx="4294967295"/>
          </p:nvPr>
        </p:nvSpPr>
        <p:spPr>
          <a:xfrm>
            <a:off x="0" y="-11109"/>
            <a:ext cx="5791196" cy="6880229"/>
          </a:xfrm>
        </p:spPr>
        <p:txBody>
          <a:bodyPr anchorCtr="1"/>
          <a:lstStyle>
            <a:lvl1pPr marL="0" indent="0" algn="ctr">
              <a:buNone/>
              <a:defRPr sz="2000"/>
            </a:lvl1pPr>
          </a:lstStyle>
          <a:p>
            <a:pPr lvl="0"/>
            <a:r>
              <a:rPr lang="es-ES"/>
              <a:t>Haga clic en el icono para agregar una imagen</a:t>
            </a:r>
          </a:p>
        </p:txBody>
      </p:sp>
      <p:sp>
        <p:nvSpPr>
          <p:cNvPr id="4" name="Marcador de texto 29">
            <a:extLst>
              <a:ext uri="{FF2B5EF4-FFF2-40B4-BE49-F238E27FC236}">
                <a16:creationId xmlns:a16="http://schemas.microsoft.com/office/drawing/2014/main" id="{EF1F47EA-1269-15F7-8238-EAD58C3F3EA4}"/>
              </a:ext>
            </a:extLst>
          </p:cNvPr>
          <p:cNvSpPr txBox="1">
            <a:spLocks noGrp="1"/>
          </p:cNvSpPr>
          <p:nvPr>
            <p:ph type="body" idx="4294967295"/>
          </p:nvPr>
        </p:nvSpPr>
        <p:spPr>
          <a:xfrm>
            <a:off x="6299831" y="4568598"/>
            <a:ext cx="5486400" cy="1645920"/>
          </a:xfrm>
        </p:spPr>
        <p:txBody>
          <a:bodyPr lIns="0" tIns="0" rIns="0" bIns="0">
            <a:noAutofit/>
          </a:bodyPr>
          <a:lstStyle>
            <a:lvl1pPr marL="0" indent="0">
              <a:buNone/>
              <a:defRPr sz="2400" b="1">
                <a:solidFill>
                  <a:srgbClr val="5D7D40"/>
                </a:solidFill>
              </a:defRPr>
            </a:lvl1pPr>
          </a:lstStyle>
          <a:p>
            <a:pPr lvl="0"/>
            <a:r>
              <a:rPr lang="es-ES"/>
              <a:t>Haga clic para agregar texto</a:t>
            </a:r>
          </a:p>
        </p:txBody>
      </p:sp>
      <p:cxnSp>
        <p:nvCxnSpPr>
          <p:cNvPr id="5" name="Conector recto 6">
            <a:extLst>
              <a:ext uri="{FF2B5EF4-FFF2-40B4-BE49-F238E27FC236}">
                <a16:creationId xmlns:a16="http://schemas.microsoft.com/office/drawing/2014/main" id="{715B75C6-F3E0-C117-B92C-4104EC77FEB3}"/>
              </a:ext>
            </a:extLst>
          </p:cNvPr>
          <p:cNvCxnSpPr/>
          <p:nvPr/>
        </p:nvCxnSpPr>
        <p:spPr>
          <a:xfrm>
            <a:off x="6309360" y="3950207"/>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100329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Resumen 2">
    <p:bg>
      <p:bgPr>
        <a:solidFill>
          <a:srgbClr val="FFFFFF"/>
        </a:solidFill>
        <a:effectLst/>
      </p:bgPr>
    </p:bg>
    <p:spTree>
      <p:nvGrpSpPr>
        <p:cNvPr id="1" name=""/>
        <p:cNvGrpSpPr/>
        <p:nvPr/>
      </p:nvGrpSpPr>
      <p:grpSpPr>
        <a:xfrm>
          <a:off x="0" y="0"/>
          <a:ext cx="0" cy="0"/>
          <a:chOff x="0" y="0"/>
          <a:chExt cx="0" cy="0"/>
        </a:xfrm>
      </p:grpSpPr>
      <p:cxnSp>
        <p:nvCxnSpPr>
          <p:cNvPr id="2" name="Conector recto 8">
            <a:extLst>
              <a:ext uri="{FF2B5EF4-FFF2-40B4-BE49-F238E27FC236}">
                <a16:creationId xmlns:a16="http://schemas.microsoft.com/office/drawing/2014/main" id="{A282245B-5498-3F29-3B44-3B21E667E2D4}"/>
              </a:ext>
            </a:extLst>
          </p:cNvPr>
          <p:cNvCxnSpPr/>
          <p:nvPr/>
        </p:nvCxnSpPr>
        <p:spPr>
          <a:xfrm>
            <a:off x="594360" y="2148839"/>
            <a:ext cx="2133596" cy="3996"/>
          </a:xfrm>
          <a:prstGeom prst="straightConnector1">
            <a:avLst/>
          </a:prstGeom>
          <a:noFill/>
          <a:ln w="101598" cap="flat">
            <a:solidFill>
              <a:srgbClr val="5D7D40"/>
            </a:solidFill>
            <a:prstDash val="solid"/>
            <a:miter/>
          </a:ln>
        </p:spPr>
      </p:cxnSp>
      <p:grpSp>
        <p:nvGrpSpPr>
          <p:cNvPr id="3" name="Grupo 9">
            <a:extLst>
              <a:ext uri="{FF2B5EF4-FFF2-40B4-BE49-F238E27FC236}">
                <a16:creationId xmlns:a16="http://schemas.microsoft.com/office/drawing/2014/main" id="{F93297F6-E33B-BAC5-7233-BE0905392C20}"/>
              </a:ext>
            </a:extLst>
          </p:cNvPr>
          <p:cNvGrpSpPr/>
          <p:nvPr/>
        </p:nvGrpSpPr>
        <p:grpSpPr>
          <a:xfrm>
            <a:off x="0" y="3900135"/>
            <a:ext cx="2959217" cy="2959217"/>
            <a:chOff x="0" y="3900135"/>
            <a:chExt cx="2959217" cy="2959217"/>
          </a:xfrm>
        </p:grpSpPr>
        <p:sp>
          <p:nvSpPr>
            <p:cNvPr id="4" name="Forma libre 19">
              <a:extLst>
                <a:ext uri="{FF2B5EF4-FFF2-40B4-BE49-F238E27FC236}">
                  <a16:creationId xmlns:a16="http://schemas.microsoft.com/office/drawing/2014/main" id="{92285DC7-0466-BDB9-9AD5-C2F6B66730AE}"/>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20">
              <a:extLst>
                <a:ext uri="{FF2B5EF4-FFF2-40B4-BE49-F238E27FC236}">
                  <a16:creationId xmlns:a16="http://schemas.microsoft.com/office/drawing/2014/main" id="{4678F85C-6686-3D86-0D78-805ADC1B0553}"/>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1">
              <a:extLst>
                <a:ext uri="{FF2B5EF4-FFF2-40B4-BE49-F238E27FC236}">
                  <a16:creationId xmlns:a16="http://schemas.microsoft.com/office/drawing/2014/main" id="{A3B3AB89-0B57-DAE1-7D85-4A09602155DF}"/>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7" name="Título 1">
            <a:extLst>
              <a:ext uri="{FF2B5EF4-FFF2-40B4-BE49-F238E27FC236}">
                <a16:creationId xmlns:a16="http://schemas.microsoft.com/office/drawing/2014/main" id="{9ACC81EF-B567-8C70-F942-812E7081E4B2}"/>
              </a:ext>
            </a:extLst>
          </p:cNvPr>
          <p:cNvSpPr txBox="1">
            <a:spLocks noGrp="1"/>
          </p:cNvSpPr>
          <p:nvPr>
            <p:ph type="title"/>
          </p:nvPr>
        </p:nvSpPr>
        <p:spPr>
          <a:xfrm>
            <a:off x="594360" y="102879"/>
            <a:ext cx="10873743" cy="1680200"/>
          </a:xfrm>
        </p:spPr>
        <p:txBody>
          <a:bodyPr lIns="0" tIns="0" rIns="0" bIns="0" anchor="b">
            <a:noAutofit/>
          </a:bodyPr>
          <a:lstStyle>
            <a:lvl1pPr>
              <a:defRPr/>
            </a:lvl1pPr>
          </a:lstStyle>
          <a:p>
            <a:pPr lvl="0"/>
            <a:r>
              <a:rPr lang="es-ES"/>
              <a:t>Haga clic para agregar un título </a:t>
            </a:r>
          </a:p>
        </p:txBody>
      </p:sp>
      <p:sp>
        <p:nvSpPr>
          <p:cNvPr id="8" name="Marcador de contenido 5">
            <a:extLst>
              <a:ext uri="{FF2B5EF4-FFF2-40B4-BE49-F238E27FC236}">
                <a16:creationId xmlns:a16="http://schemas.microsoft.com/office/drawing/2014/main" id="{1DC10E85-4512-BB35-ADD6-912A51937BD3}"/>
              </a:ext>
            </a:extLst>
          </p:cNvPr>
          <p:cNvSpPr txBox="1">
            <a:spLocks noGrp="1"/>
          </p:cNvSpPr>
          <p:nvPr>
            <p:ph idx="4294967295"/>
          </p:nvPr>
        </p:nvSpPr>
        <p:spPr>
          <a:xfrm>
            <a:off x="3657600" y="2282004"/>
            <a:ext cx="7810503" cy="3699324"/>
          </a:xfrm>
        </p:spPr>
        <p:txBody>
          <a:bodyPr lIns="0" tIns="228600" rIns="0" bIns="0"/>
          <a:lstStyle>
            <a:lvl1pPr marL="283464">
              <a:spcBef>
                <a:spcPts val="1800"/>
              </a:spcBef>
              <a:defRPr sz="2000"/>
            </a:lvl1pPr>
            <a:lvl2pPr>
              <a:spcBef>
                <a:spcPts val="18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9" name="Marcador de número de diapositiva 7">
            <a:extLst>
              <a:ext uri="{FF2B5EF4-FFF2-40B4-BE49-F238E27FC236}">
                <a16:creationId xmlns:a16="http://schemas.microsoft.com/office/drawing/2014/main" id="{7FBAEAB0-469B-92E0-60C0-85014BD41C3F}"/>
              </a:ext>
            </a:extLst>
          </p:cNvPr>
          <p:cNvSpPr txBox="1">
            <a:spLocks noGrp="1"/>
          </p:cNvSpPr>
          <p:nvPr>
            <p:ph type="sldNum" sz="quarter" idx="8"/>
          </p:nvPr>
        </p:nvSpPr>
        <p:spPr/>
        <p:txBody>
          <a:bodyPr/>
          <a:lstStyle>
            <a:lvl1pPr>
              <a:defRPr/>
            </a:lvl1pPr>
          </a:lstStyle>
          <a:p>
            <a:pPr lvl="0"/>
            <a:fld id="{C96121F9-0C08-4FEB-BB11-D768AAFE196C}" type="slidenum">
              <a:t>‹Nº›</a:t>
            </a:fld>
            <a:endParaRPr lang="es-ES"/>
          </a:p>
        </p:txBody>
      </p:sp>
      <p:sp>
        <p:nvSpPr>
          <p:cNvPr id="10" name="Marcador de fecha 4">
            <a:extLst>
              <a:ext uri="{FF2B5EF4-FFF2-40B4-BE49-F238E27FC236}">
                <a16:creationId xmlns:a16="http://schemas.microsoft.com/office/drawing/2014/main" id="{857EA00B-2B4B-09E6-B47F-743E9972B76F}"/>
              </a:ext>
            </a:extLst>
          </p:cNvPr>
          <p:cNvSpPr txBox="1">
            <a:spLocks noGrp="1"/>
          </p:cNvSpPr>
          <p:nvPr>
            <p:ph type="dt" sz="half" idx="7"/>
          </p:nvPr>
        </p:nvSpPr>
        <p:spPr/>
        <p:txBody>
          <a:bodyPr/>
          <a:lstStyle>
            <a:lvl1pPr>
              <a:defRPr/>
            </a:lvl1pPr>
          </a:lstStyle>
          <a:p>
            <a:pPr lvl="0"/>
            <a:endParaRPr lang="es-ES"/>
          </a:p>
        </p:txBody>
      </p:sp>
    </p:spTree>
    <p:extLst>
      <p:ext uri="{BB962C8B-B14F-4D97-AF65-F5344CB8AC3E}">
        <p14:creationId xmlns:p14="http://schemas.microsoft.com/office/powerpoint/2010/main" val="62398916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ítulo">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9622E0-7F05-C316-87BC-7AC41AFAD188}"/>
              </a:ext>
            </a:extLst>
          </p:cNvPr>
          <p:cNvSpPr txBox="1">
            <a:spLocks noGrp="1"/>
          </p:cNvSpPr>
          <p:nvPr>
            <p:ph type="title"/>
          </p:nvPr>
        </p:nvSpPr>
        <p:spPr>
          <a:xfrm>
            <a:off x="6309899" y="411480"/>
            <a:ext cx="5486400" cy="3291840"/>
          </a:xfrm>
        </p:spPr>
        <p:txBody>
          <a:bodyPr lIns="0" tIns="0" rIns="0" bIns="0" anchor="b">
            <a:noAutofit/>
          </a:bodyPr>
          <a:lstStyle>
            <a:lvl1pPr>
              <a:defRPr sz="6000"/>
            </a:lvl1pPr>
          </a:lstStyle>
          <a:p>
            <a:pPr lvl="0"/>
            <a:r>
              <a:rPr lang="es-ES"/>
              <a:t>Haga clic para agregar un título </a:t>
            </a:r>
          </a:p>
        </p:txBody>
      </p:sp>
      <p:grpSp>
        <p:nvGrpSpPr>
          <p:cNvPr id="3" name="Grupo 8">
            <a:extLst>
              <a:ext uri="{FF2B5EF4-FFF2-40B4-BE49-F238E27FC236}">
                <a16:creationId xmlns:a16="http://schemas.microsoft.com/office/drawing/2014/main" id="{8D30FA14-3718-9DCB-BFA0-388EECC26574}"/>
              </a:ext>
            </a:extLst>
          </p:cNvPr>
          <p:cNvGrpSpPr/>
          <p:nvPr/>
        </p:nvGrpSpPr>
        <p:grpSpPr>
          <a:xfrm>
            <a:off x="0" y="758750"/>
            <a:ext cx="6099248" cy="6099249"/>
            <a:chOff x="0" y="758750"/>
            <a:chExt cx="6099248" cy="6099249"/>
          </a:xfrm>
        </p:grpSpPr>
        <p:sp>
          <p:nvSpPr>
            <p:cNvPr id="4" name="Forma libre 9">
              <a:extLst>
                <a:ext uri="{FF2B5EF4-FFF2-40B4-BE49-F238E27FC236}">
                  <a16:creationId xmlns:a16="http://schemas.microsoft.com/office/drawing/2014/main" id="{8C7572AB-358A-8DED-0A67-916650F42BFE}"/>
                </a:ext>
              </a:extLst>
            </p:cNvPr>
            <p:cNvSpPr/>
            <p:nvPr/>
          </p:nvSpPr>
          <p:spPr>
            <a:xfrm>
              <a:off x="0" y="758750"/>
              <a:ext cx="3073673" cy="409823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10">
              <a:extLst>
                <a:ext uri="{FF2B5EF4-FFF2-40B4-BE49-F238E27FC236}">
                  <a16:creationId xmlns:a16="http://schemas.microsoft.com/office/drawing/2014/main" id="{32EACE80-104D-2940-441A-09AD4AC5FE33}"/>
                </a:ext>
              </a:extLst>
            </p:cNvPr>
            <p:cNvSpPr/>
            <p:nvPr/>
          </p:nvSpPr>
          <p:spPr>
            <a:xfrm>
              <a:off x="0" y="4862129"/>
              <a:ext cx="1996427" cy="1995870"/>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11">
              <a:extLst>
                <a:ext uri="{FF2B5EF4-FFF2-40B4-BE49-F238E27FC236}">
                  <a16:creationId xmlns:a16="http://schemas.microsoft.com/office/drawing/2014/main" id="{736C9EB8-170C-8066-BFA0-D401F7D3585D}"/>
                </a:ext>
              </a:extLst>
            </p:cNvPr>
            <p:cNvSpPr/>
            <p:nvPr/>
          </p:nvSpPr>
          <p:spPr>
            <a:xfrm>
              <a:off x="2097798" y="4856981"/>
              <a:ext cx="4001450" cy="2001018"/>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cxnSp>
        <p:nvCxnSpPr>
          <p:cNvPr id="7" name="Conector recto 12">
            <a:extLst>
              <a:ext uri="{FF2B5EF4-FFF2-40B4-BE49-F238E27FC236}">
                <a16:creationId xmlns:a16="http://schemas.microsoft.com/office/drawing/2014/main" id="{B2D6D8BD-2E95-F8DF-BCA5-450FEE30C122}"/>
              </a:ext>
            </a:extLst>
          </p:cNvPr>
          <p:cNvCxnSpPr/>
          <p:nvPr/>
        </p:nvCxnSpPr>
        <p:spPr>
          <a:xfrm>
            <a:off x="6309360" y="3950207"/>
            <a:ext cx="2133596" cy="3996"/>
          </a:xfrm>
          <a:prstGeom prst="straightConnector1">
            <a:avLst/>
          </a:prstGeom>
          <a:noFill/>
          <a:ln w="101598" cap="flat">
            <a:solidFill>
              <a:srgbClr val="5D7D40"/>
            </a:solidFill>
            <a:prstDash val="solid"/>
            <a:miter/>
          </a:ln>
        </p:spPr>
      </p:cxnSp>
      <p:sp>
        <p:nvSpPr>
          <p:cNvPr id="8" name="Marcador de texto 29">
            <a:extLst>
              <a:ext uri="{FF2B5EF4-FFF2-40B4-BE49-F238E27FC236}">
                <a16:creationId xmlns:a16="http://schemas.microsoft.com/office/drawing/2014/main" id="{62B1F285-7F1B-89FE-5FA3-D7608499E518}"/>
              </a:ext>
            </a:extLst>
          </p:cNvPr>
          <p:cNvSpPr txBox="1">
            <a:spLocks noGrp="1"/>
          </p:cNvSpPr>
          <p:nvPr>
            <p:ph type="body" idx="4294967295"/>
          </p:nvPr>
        </p:nvSpPr>
        <p:spPr>
          <a:xfrm>
            <a:off x="6309908" y="4549551"/>
            <a:ext cx="5486400" cy="1645920"/>
          </a:xfrm>
        </p:spPr>
        <p:txBody>
          <a:bodyPr lIns="0" tIns="0" rIns="0" bIns="0">
            <a:noAutofit/>
          </a:bodyPr>
          <a:lstStyle>
            <a:lvl1pPr marL="0" indent="0">
              <a:buNone/>
              <a:defRPr sz="2400" b="1">
                <a:solidFill>
                  <a:srgbClr val="5D7D40"/>
                </a:solidFill>
              </a:defRPr>
            </a:lvl1pPr>
          </a:lstStyle>
          <a:p>
            <a:pPr lvl="0"/>
            <a:r>
              <a:rPr lang="es-ES"/>
              <a:t>Haga clic para agregar texto</a:t>
            </a:r>
          </a:p>
        </p:txBody>
      </p:sp>
    </p:spTree>
    <p:extLst>
      <p:ext uri="{BB962C8B-B14F-4D97-AF65-F5344CB8AC3E}">
        <p14:creationId xmlns:p14="http://schemas.microsoft.com/office/powerpoint/2010/main" val="3427784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ítulo y dos contenidos 2">
    <p:bg>
      <p:bgPr>
        <a:solidFill>
          <a:srgbClr val="FFFFFF"/>
        </a:solidFill>
        <a:effectLst/>
      </p:bgPr>
    </p:bg>
    <p:spTree>
      <p:nvGrpSpPr>
        <p:cNvPr id="1" name=""/>
        <p:cNvGrpSpPr/>
        <p:nvPr/>
      </p:nvGrpSpPr>
      <p:grpSpPr>
        <a:xfrm>
          <a:off x="0" y="0"/>
          <a:ext cx="0" cy="0"/>
          <a:chOff x="0" y="0"/>
          <a:chExt cx="0" cy="0"/>
        </a:xfrm>
      </p:grpSpPr>
      <p:grpSp>
        <p:nvGrpSpPr>
          <p:cNvPr id="2" name="Grupo 10">
            <a:extLst>
              <a:ext uri="{FF2B5EF4-FFF2-40B4-BE49-F238E27FC236}">
                <a16:creationId xmlns:a16="http://schemas.microsoft.com/office/drawing/2014/main" id="{4EE45D21-7ED0-6250-EBD6-40A4BDC1997E}"/>
              </a:ext>
            </a:extLst>
          </p:cNvPr>
          <p:cNvGrpSpPr/>
          <p:nvPr/>
        </p:nvGrpSpPr>
        <p:grpSpPr>
          <a:xfrm>
            <a:off x="8870046" y="-19"/>
            <a:ext cx="3325196" cy="3325224"/>
            <a:chOff x="8870046" y="-19"/>
            <a:chExt cx="3325196" cy="3325224"/>
          </a:xfrm>
        </p:grpSpPr>
        <p:sp>
          <p:nvSpPr>
            <p:cNvPr id="3" name="Forma libre 4">
              <a:extLst>
                <a:ext uri="{FF2B5EF4-FFF2-40B4-BE49-F238E27FC236}">
                  <a16:creationId xmlns:a16="http://schemas.microsoft.com/office/drawing/2014/main" id="{E40BBBBD-A6B2-8EFD-28D1-0D0775DC6099}"/>
                </a:ext>
              </a:extLst>
            </p:cNvPr>
            <p:cNvSpPr/>
            <p:nvPr/>
          </p:nvSpPr>
          <p:spPr>
            <a:xfrm rot="10799991">
              <a:off x="10519513" y="1090924"/>
              <a:ext cx="1675720" cy="223428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4" name="Forma libre 5">
              <a:extLst>
                <a:ext uri="{FF2B5EF4-FFF2-40B4-BE49-F238E27FC236}">
                  <a16:creationId xmlns:a16="http://schemas.microsoft.com/office/drawing/2014/main" id="{3AE674CC-257B-7252-090D-5C6C19FD4A1E}"/>
                </a:ext>
              </a:extLst>
            </p:cNvPr>
            <p:cNvSpPr/>
            <p:nvPr/>
          </p:nvSpPr>
          <p:spPr>
            <a:xfrm rot="10799991">
              <a:off x="11106823" y="-1"/>
              <a:ext cx="1088419" cy="1088117"/>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7">
              <a:extLst>
                <a:ext uri="{FF2B5EF4-FFF2-40B4-BE49-F238E27FC236}">
                  <a16:creationId xmlns:a16="http://schemas.microsoft.com/office/drawing/2014/main" id="{B61A178B-B8DC-0E63-63CA-5D6984EEC526}"/>
                </a:ext>
              </a:extLst>
            </p:cNvPr>
            <p:cNvSpPr/>
            <p:nvPr/>
          </p:nvSpPr>
          <p:spPr>
            <a:xfrm rot="10799991">
              <a:off x="8870046" y="-19"/>
              <a:ext cx="2181520" cy="1090924"/>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6" name="Título 1">
            <a:extLst>
              <a:ext uri="{FF2B5EF4-FFF2-40B4-BE49-F238E27FC236}">
                <a16:creationId xmlns:a16="http://schemas.microsoft.com/office/drawing/2014/main" id="{A14D5C6E-84DE-304B-74EC-985066C6C64A}"/>
              </a:ext>
            </a:extLst>
          </p:cNvPr>
          <p:cNvSpPr txBox="1">
            <a:spLocks noGrp="1"/>
          </p:cNvSpPr>
          <p:nvPr>
            <p:ph type="title"/>
          </p:nvPr>
        </p:nvSpPr>
        <p:spPr>
          <a:xfrm>
            <a:off x="594360" y="278133"/>
            <a:ext cx="9778365" cy="1494595"/>
          </a:xfrm>
        </p:spPr>
        <p:txBody>
          <a:bodyPr lIns="0" tIns="0" rIns="0" bIns="0" anchor="b">
            <a:noAutofit/>
          </a:bodyPr>
          <a:lstStyle>
            <a:lvl1pPr>
              <a:defRPr/>
            </a:lvl1pPr>
          </a:lstStyle>
          <a:p>
            <a:pPr lvl="0"/>
            <a:r>
              <a:rPr lang="es-ES"/>
              <a:t>Haga clic para agregar un título </a:t>
            </a:r>
          </a:p>
        </p:txBody>
      </p:sp>
      <p:sp>
        <p:nvSpPr>
          <p:cNvPr id="7" name="Marcador de contenido 5">
            <a:extLst>
              <a:ext uri="{FF2B5EF4-FFF2-40B4-BE49-F238E27FC236}">
                <a16:creationId xmlns:a16="http://schemas.microsoft.com/office/drawing/2014/main" id="{F1075E80-0B1E-DD95-613C-B0436D1562F1}"/>
              </a:ext>
            </a:extLst>
          </p:cNvPr>
          <p:cNvSpPr txBox="1">
            <a:spLocks noGrp="1"/>
          </p:cNvSpPr>
          <p:nvPr>
            <p:ph idx="4294967295"/>
          </p:nvPr>
        </p:nvSpPr>
        <p:spPr>
          <a:xfrm>
            <a:off x="594360" y="2676521"/>
            <a:ext cx="4490828" cy="3597469"/>
          </a:xfrm>
        </p:spPr>
        <p:txBody>
          <a:bodyPr lIns="0" rIns="0" bIns="0"/>
          <a:lstStyle>
            <a:lvl1pPr marL="0" indent="0">
              <a:spcBef>
                <a:spcPts val="1800"/>
              </a:spcBef>
              <a:buNone/>
              <a:defRPr sz="2000"/>
            </a:lvl1pPr>
            <a:lvl2pPr marL="283464">
              <a:spcBef>
                <a:spcPts val="1800"/>
              </a:spcBef>
              <a:defRPr sz="2000"/>
            </a:lvl2pPr>
            <a:lvl3pPr marL="594360">
              <a:spcBef>
                <a:spcPts val="1800"/>
              </a:spcBef>
              <a:defRPr/>
            </a:lvl3pPr>
            <a:lvl4pPr marL="822960">
              <a:spcBef>
                <a:spcPts val="1800"/>
              </a:spcBef>
              <a:defRPr sz="2000"/>
            </a:lvl4pPr>
            <a:lvl5pPr marL="1005840">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8" name="Marcador de contenido 5">
            <a:extLst>
              <a:ext uri="{FF2B5EF4-FFF2-40B4-BE49-F238E27FC236}">
                <a16:creationId xmlns:a16="http://schemas.microsoft.com/office/drawing/2014/main" id="{62E2D8CB-B3F0-FDF4-9651-5F61D1EB3450}"/>
              </a:ext>
            </a:extLst>
          </p:cNvPr>
          <p:cNvSpPr txBox="1">
            <a:spLocks noGrp="1"/>
          </p:cNvSpPr>
          <p:nvPr>
            <p:ph idx="4294967295"/>
          </p:nvPr>
        </p:nvSpPr>
        <p:spPr>
          <a:xfrm>
            <a:off x="5881896" y="2676521"/>
            <a:ext cx="4490828" cy="3597469"/>
          </a:xfrm>
        </p:spPr>
        <p:txBody>
          <a:bodyPr lIns="0" rIns="0" bIns="0"/>
          <a:lstStyle>
            <a:lvl1pPr marL="0" indent="0">
              <a:spcBef>
                <a:spcPts val="1800"/>
              </a:spcBef>
              <a:buNone/>
              <a:defRPr sz="2000"/>
            </a:lvl1pPr>
            <a:lvl2pPr marL="283464">
              <a:spcBef>
                <a:spcPts val="1800"/>
              </a:spcBef>
              <a:defRPr sz="2000"/>
            </a:lvl2pPr>
            <a:lvl3pPr marL="548640">
              <a:spcBef>
                <a:spcPts val="1800"/>
              </a:spcBef>
              <a:defRPr/>
            </a:lvl3pPr>
            <a:lvl4pPr marL="822960">
              <a:spcBef>
                <a:spcPts val="1800"/>
              </a:spcBef>
              <a:defRPr sz="2000"/>
            </a:lvl4pPr>
            <a:lvl5pPr marL="1005840">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9" name="Marcador de número de diapositiva 9">
            <a:extLst>
              <a:ext uri="{FF2B5EF4-FFF2-40B4-BE49-F238E27FC236}">
                <a16:creationId xmlns:a16="http://schemas.microsoft.com/office/drawing/2014/main" id="{B4AEC7F7-FE92-5188-0802-77BC8131ACE4}"/>
              </a:ext>
            </a:extLst>
          </p:cNvPr>
          <p:cNvSpPr txBox="1">
            <a:spLocks noGrp="1"/>
          </p:cNvSpPr>
          <p:nvPr>
            <p:ph type="sldNum" sz="quarter" idx="8"/>
          </p:nvPr>
        </p:nvSpPr>
        <p:spPr/>
        <p:txBody>
          <a:bodyPr/>
          <a:lstStyle>
            <a:lvl1pPr>
              <a:defRPr/>
            </a:lvl1pPr>
          </a:lstStyle>
          <a:p>
            <a:pPr lvl="0"/>
            <a:fld id="{3D99C6B5-07D0-465C-A228-41404D4796FC}" type="slidenum">
              <a:t>‹Nº›</a:t>
            </a:fld>
            <a:endParaRPr lang="es-ES"/>
          </a:p>
        </p:txBody>
      </p:sp>
      <p:sp>
        <p:nvSpPr>
          <p:cNvPr id="10" name="Marcador de fecha 7">
            <a:extLst>
              <a:ext uri="{FF2B5EF4-FFF2-40B4-BE49-F238E27FC236}">
                <a16:creationId xmlns:a16="http://schemas.microsoft.com/office/drawing/2014/main" id="{FAF693A9-3BC2-C53D-CFDC-9640EF60CF93}"/>
              </a:ext>
            </a:extLst>
          </p:cNvPr>
          <p:cNvSpPr txBox="1">
            <a:spLocks noGrp="1"/>
          </p:cNvSpPr>
          <p:nvPr>
            <p:ph type="dt" sz="half" idx="7"/>
          </p:nvPr>
        </p:nvSpPr>
        <p:spPr/>
        <p:txBody>
          <a:bodyPr/>
          <a:lstStyle>
            <a:lvl1pPr>
              <a:defRPr/>
            </a:lvl1pPr>
          </a:lstStyle>
          <a:p>
            <a:pPr lvl="0"/>
            <a:endParaRPr lang="es-ES"/>
          </a:p>
        </p:txBody>
      </p:sp>
      <p:cxnSp>
        <p:nvCxnSpPr>
          <p:cNvPr id="11" name="Conector recto 3">
            <a:extLst>
              <a:ext uri="{FF2B5EF4-FFF2-40B4-BE49-F238E27FC236}">
                <a16:creationId xmlns:a16="http://schemas.microsoft.com/office/drawing/2014/main" id="{1321CDED-A170-8199-9DC6-C68576F655CD}"/>
              </a:ext>
            </a:extLst>
          </p:cNvPr>
          <p:cNvCxnSpPr/>
          <p:nvPr/>
        </p:nvCxnSpPr>
        <p:spPr>
          <a:xfrm>
            <a:off x="594360" y="2148839"/>
            <a:ext cx="2133596" cy="3996"/>
          </a:xfrm>
          <a:prstGeom prst="straightConnector1">
            <a:avLst/>
          </a:prstGeom>
          <a:noFill/>
          <a:ln w="101598" cap="flat">
            <a:solidFill>
              <a:srgbClr val="5D7D40"/>
            </a:solidFill>
            <a:prstDash val="solid"/>
            <a:miter/>
          </a:ln>
        </p:spPr>
      </p:cxnSp>
    </p:spTree>
    <p:extLst>
      <p:ext uri="{BB962C8B-B14F-4D97-AF65-F5344CB8AC3E}">
        <p14:creationId xmlns:p14="http://schemas.microsoft.com/office/powerpoint/2010/main" val="1606753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ítulo y contenido ">
    <p:bg>
      <p:bgPr>
        <a:solidFill>
          <a:srgbClr val="FFFFFF"/>
        </a:solidFill>
        <a:effectLst/>
      </p:bgPr>
    </p:bg>
    <p:spTree>
      <p:nvGrpSpPr>
        <p:cNvPr id="1" name=""/>
        <p:cNvGrpSpPr/>
        <p:nvPr/>
      </p:nvGrpSpPr>
      <p:grpSpPr>
        <a:xfrm>
          <a:off x="0" y="0"/>
          <a:ext cx="0" cy="0"/>
          <a:chOff x="0" y="0"/>
          <a:chExt cx="0" cy="0"/>
        </a:xfrm>
      </p:grpSpPr>
      <p:grpSp>
        <p:nvGrpSpPr>
          <p:cNvPr id="2" name="Grupo 10">
            <a:extLst>
              <a:ext uri="{FF2B5EF4-FFF2-40B4-BE49-F238E27FC236}">
                <a16:creationId xmlns:a16="http://schemas.microsoft.com/office/drawing/2014/main" id="{5ED63EA3-39AA-CDB6-D186-70DD7701CAD5}"/>
              </a:ext>
            </a:extLst>
          </p:cNvPr>
          <p:cNvGrpSpPr/>
          <p:nvPr/>
        </p:nvGrpSpPr>
        <p:grpSpPr>
          <a:xfrm>
            <a:off x="6362696" y="0"/>
            <a:ext cx="5829300" cy="3235604"/>
            <a:chOff x="6362696" y="0"/>
            <a:chExt cx="5829300" cy="3235604"/>
          </a:xfrm>
        </p:grpSpPr>
        <p:sp>
          <p:nvSpPr>
            <p:cNvPr id="3" name="Autoforma 24">
              <a:extLst>
                <a:ext uri="{FF2B5EF4-FFF2-40B4-BE49-F238E27FC236}">
                  <a16:creationId xmlns:a16="http://schemas.microsoft.com/office/drawing/2014/main" id="{D24B53F4-E4E2-60DC-ECB3-5ACAB6BB29A6}"/>
                </a:ext>
              </a:extLst>
            </p:cNvPr>
            <p:cNvSpPr/>
            <p:nvPr/>
          </p:nvSpPr>
          <p:spPr>
            <a:xfrm>
              <a:off x="6362696" y="0"/>
              <a:ext cx="3884755" cy="3235604"/>
            </a:xfrm>
            <a:custGeom>
              <a:avLst/>
              <a:gdLst>
                <a:gd name="f0" fmla="val 10800000"/>
                <a:gd name="f1" fmla="val 5400000"/>
                <a:gd name="f2" fmla="val 180"/>
                <a:gd name="f3" fmla="val w"/>
                <a:gd name="f4" fmla="val h"/>
                <a:gd name="f5" fmla="val 0"/>
                <a:gd name="f6" fmla="val 3578"/>
                <a:gd name="f7" fmla="val 2980"/>
                <a:gd name="f8" fmla="+- 0 8372 0"/>
                <a:gd name="f9" fmla="+- 0 7780 0"/>
                <a:gd name="f10" fmla="+- 0 6586 0"/>
                <a:gd name="f11" fmla="+- 0 7774 0"/>
                <a:gd name="f12" fmla="+- 0 10163 0"/>
                <a:gd name="f13" fmla="+- 0 9566 0"/>
                <a:gd name="f14" fmla="+- 0 8969 0"/>
                <a:gd name="f15" fmla="val 1786"/>
                <a:gd name="f16" fmla="val 591"/>
                <a:gd name="f17" fmla="val 1194"/>
                <a:gd name="f18" fmla="val 1188"/>
                <a:gd name="f19" fmla="val 3577"/>
                <a:gd name="f20" fmla="val 2383"/>
                <a:gd name="f21" fmla="+- 0 0 -90"/>
                <a:gd name="f22" fmla="*/ f3 1 3578"/>
                <a:gd name="f23" fmla="*/ f4 1 2980"/>
                <a:gd name="f24" fmla="+- f8 0 6586"/>
                <a:gd name="f25" fmla="+- f9 0 6586"/>
                <a:gd name="f26" fmla="+- f10 0 6586"/>
                <a:gd name="f27" fmla="+- f11 0 6586"/>
                <a:gd name="f28" fmla="+- f12 0 6586"/>
                <a:gd name="f29" fmla="+- f13 0 6586"/>
                <a:gd name="f30" fmla="+- f14 0 6586"/>
                <a:gd name="f31" fmla="+- f7 0 f5"/>
                <a:gd name="f32" fmla="+- f6 0 f5"/>
                <a:gd name="f33" fmla="*/ f21 f0 1"/>
                <a:gd name="f34" fmla="*/ f32 1 3578"/>
                <a:gd name="f35" fmla="*/ f31 1 2980"/>
                <a:gd name="f36" fmla="*/ f24 f32 1"/>
                <a:gd name="f37" fmla="*/ 591 f31 1"/>
                <a:gd name="f38" fmla="*/ f25 f32 1"/>
                <a:gd name="f39" fmla="*/ 0 f31 1"/>
                <a:gd name="f40" fmla="*/ f26 f32 1"/>
                <a:gd name="f41" fmla="*/ f27 f32 1"/>
                <a:gd name="f42" fmla="*/ 1188 f31 1"/>
                <a:gd name="f43" fmla="*/ f28 f32 1"/>
                <a:gd name="f44" fmla="*/ 2383 f31 1"/>
                <a:gd name="f45" fmla="*/ f29 f32 1"/>
                <a:gd name="f46" fmla="*/ 1786 f31 1"/>
                <a:gd name="f47" fmla="*/ f30 f32 1"/>
                <a:gd name="f48" fmla="*/ 2980 f31 1"/>
                <a:gd name="f49" fmla="*/ f33 1 f2"/>
                <a:gd name="f50" fmla="*/ f36 1 3578"/>
                <a:gd name="f51" fmla="*/ f37 1 2980"/>
                <a:gd name="f52" fmla="*/ f38 1 3578"/>
                <a:gd name="f53" fmla="*/ f39 1 2980"/>
                <a:gd name="f54" fmla="*/ f40 1 3578"/>
                <a:gd name="f55" fmla="*/ f41 1 3578"/>
                <a:gd name="f56" fmla="*/ f42 1 2980"/>
                <a:gd name="f57" fmla="*/ f43 1 3578"/>
                <a:gd name="f58" fmla="*/ f44 1 2980"/>
                <a:gd name="f59" fmla="*/ f45 1 3578"/>
                <a:gd name="f60" fmla="*/ f46 1 2980"/>
                <a:gd name="f61" fmla="*/ f47 1 3578"/>
                <a:gd name="f62" fmla="*/ f48 1 2980"/>
                <a:gd name="f63" fmla="*/ 0 1 f34"/>
                <a:gd name="f64" fmla="*/ f6 1 f34"/>
                <a:gd name="f65" fmla="*/ 0 1 f35"/>
                <a:gd name="f66" fmla="*/ f7 1 f35"/>
                <a:gd name="f67" fmla="+- f49 0 f1"/>
                <a:gd name="f68" fmla="*/ f50 1 f34"/>
                <a:gd name="f69" fmla="*/ f51 1 f35"/>
                <a:gd name="f70" fmla="*/ f52 1 f34"/>
                <a:gd name="f71" fmla="*/ f53 1 f35"/>
                <a:gd name="f72" fmla="*/ f54 1 f34"/>
                <a:gd name="f73" fmla="*/ f55 1 f34"/>
                <a:gd name="f74" fmla="*/ f56 1 f35"/>
                <a:gd name="f75" fmla="*/ f57 1 f34"/>
                <a:gd name="f76" fmla="*/ f58 1 f35"/>
                <a:gd name="f77" fmla="*/ f59 1 f34"/>
                <a:gd name="f78" fmla="*/ f60 1 f35"/>
                <a:gd name="f79" fmla="*/ f61 1 f34"/>
                <a:gd name="f80" fmla="*/ f62 1 f35"/>
                <a:gd name="f81" fmla="*/ f63 f22 1"/>
                <a:gd name="f82" fmla="*/ f64 f22 1"/>
                <a:gd name="f83" fmla="*/ f66 f23 1"/>
                <a:gd name="f84" fmla="*/ f65 f23 1"/>
                <a:gd name="f85" fmla="*/ f68 f22 1"/>
                <a:gd name="f86" fmla="*/ f69 f23 1"/>
                <a:gd name="f87" fmla="*/ f70 f22 1"/>
                <a:gd name="f88" fmla="*/ f71 f23 1"/>
                <a:gd name="f89" fmla="*/ f72 f22 1"/>
                <a:gd name="f90" fmla="*/ f73 f22 1"/>
                <a:gd name="f91" fmla="*/ f74 f23 1"/>
                <a:gd name="f92" fmla="*/ f75 f22 1"/>
                <a:gd name="f93" fmla="*/ f76 f23 1"/>
                <a:gd name="f94" fmla="*/ f77 f22 1"/>
                <a:gd name="f95" fmla="*/ f78 f23 1"/>
                <a:gd name="f96" fmla="*/ f79 f22 1"/>
                <a:gd name="f97" fmla="*/ f80 f23 1"/>
              </a:gdLst>
              <a:ahLst/>
              <a:cxnLst>
                <a:cxn ang="3cd4">
                  <a:pos x="hc" y="t"/>
                </a:cxn>
                <a:cxn ang="0">
                  <a:pos x="r" y="vc"/>
                </a:cxn>
                <a:cxn ang="cd4">
                  <a:pos x="hc" y="b"/>
                </a:cxn>
                <a:cxn ang="cd2">
                  <a:pos x="l" y="vc"/>
                </a:cxn>
                <a:cxn ang="f67">
                  <a:pos x="f85" y="f86"/>
                </a:cxn>
                <a:cxn ang="f67">
                  <a:pos x="f87" y="f88"/>
                </a:cxn>
                <a:cxn ang="f67">
                  <a:pos x="f89" y="f88"/>
                </a:cxn>
                <a:cxn ang="f67">
                  <a:pos x="f90" y="f91"/>
                </a:cxn>
                <a:cxn ang="f67">
                  <a:pos x="f85" y="f86"/>
                </a:cxn>
                <a:cxn ang="f67">
                  <a:pos x="f92" y="f93"/>
                </a:cxn>
                <a:cxn ang="f67">
                  <a:pos x="f94" y="f95"/>
                </a:cxn>
                <a:cxn ang="f67">
                  <a:pos x="f96" y="f93"/>
                </a:cxn>
                <a:cxn ang="f67">
                  <a:pos x="f94" y="f97"/>
                </a:cxn>
                <a:cxn ang="f67">
                  <a:pos x="f92" y="f93"/>
                </a:cxn>
              </a:cxnLst>
              <a:rect l="f81" t="f84" r="f82" b="f83"/>
              <a:pathLst>
                <a:path w="3578" h="2980">
                  <a:moveTo>
                    <a:pt x="f15" y="f16"/>
                  </a:moveTo>
                  <a:lnTo>
                    <a:pt x="f17" y="f5"/>
                  </a:lnTo>
                  <a:lnTo>
                    <a:pt x="f5" y="f5"/>
                  </a:lnTo>
                  <a:lnTo>
                    <a:pt x="f18" y="f18"/>
                  </a:lnTo>
                  <a:lnTo>
                    <a:pt x="f15" y="f16"/>
                  </a:lnTo>
                  <a:moveTo>
                    <a:pt x="f19" y="f20"/>
                  </a:moveTo>
                  <a:lnTo>
                    <a:pt x="f7" y="f15"/>
                  </a:lnTo>
                  <a:lnTo>
                    <a:pt x="f20" y="f20"/>
                  </a:lnTo>
                  <a:lnTo>
                    <a:pt x="f7" y="f7"/>
                  </a:lnTo>
                  <a:lnTo>
                    <a:pt x="f19" y="f2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4" name="Forma libre 7">
              <a:extLst>
                <a:ext uri="{FF2B5EF4-FFF2-40B4-BE49-F238E27FC236}">
                  <a16:creationId xmlns:a16="http://schemas.microsoft.com/office/drawing/2014/main" id="{31CDEE8F-FEF0-68E6-DA3C-B7C210DB9DA2}"/>
                </a:ext>
              </a:extLst>
            </p:cNvPr>
            <p:cNvSpPr/>
            <p:nvPr/>
          </p:nvSpPr>
          <p:spPr>
            <a:xfrm>
              <a:off x="7004368" y="1289898"/>
              <a:ext cx="1945632" cy="1945706"/>
            </a:xfrm>
            <a:custGeom>
              <a:avLst/>
              <a:gdLst>
                <a:gd name="f0" fmla="val 10800000"/>
                <a:gd name="f1" fmla="val 5400000"/>
                <a:gd name="f2" fmla="val 180"/>
                <a:gd name="f3" fmla="val w"/>
                <a:gd name="f4" fmla="val h"/>
                <a:gd name="f5" fmla="val 0"/>
                <a:gd name="f6" fmla="val 1792"/>
                <a:gd name="f7" fmla="+- 0 7774 0"/>
                <a:gd name="f8" fmla="+- 0 7177 0"/>
                <a:gd name="f9" fmla="+- 0 8372 0"/>
                <a:gd name="f10" fmla="+- 0 8969 0"/>
                <a:gd name="f11" fmla="val 597"/>
                <a:gd name="f12" fmla="val 598"/>
                <a:gd name="f13" fmla="val 1195"/>
                <a:gd name="f14" fmla="+- 0 0 -90"/>
                <a:gd name="f15" fmla="*/ f3 1 1792"/>
                <a:gd name="f16" fmla="*/ f4 1 1792"/>
                <a:gd name="f17" fmla="+- f7 0 7177"/>
                <a:gd name="f18" fmla="+- f8 0 7177"/>
                <a:gd name="f19" fmla="+- f9 0 7177"/>
                <a:gd name="f20" fmla="+- f10 0 7177"/>
                <a:gd name="f21" fmla="+- f6 0 f5"/>
                <a:gd name="f22" fmla="*/ f14 f0 1"/>
                <a:gd name="f23" fmla="*/ f21 1 1792"/>
                <a:gd name="f24" fmla="*/ f17 f21 1"/>
                <a:gd name="f25" fmla="*/ 1188 f21 1"/>
                <a:gd name="f26" fmla="*/ f18 f21 1"/>
                <a:gd name="f27" fmla="*/ 1786 f21 1"/>
                <a:gd name="f28" fmla="*/ f19 f21 1"/>
                <a:gd name="f29" fmla="*/ 2980 f21 1"/>
                <a:gd name="f30" fmla="*/ f20 f21 1"/>
                <a:gd name="f31" fmla="*/ 2383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5" name="Forma libre 8">
              <a:extLst>
                <a:ext uri="{FF2B5EF4-FFF2-40B4-BE49-F238E27FC236}">
                  <a16:creationId xmlns:a16="http://schemas.microsoft.com/office/drawing/2014/main" id="{48C50630-1435-E43F-39FB-25A98EDDFDAF}"/>
                </a:ext>
              </a:extLst>
            </p:cNvPr>
            <p:cNvSpPr/>
            <p:nvPr/>
          </p:nvSpPr>
          <p:spPr>
            <a:xfrm>
              <a:off x="8955432" y="0"/>
              <a:ext cx="1284421" cy="642777"/>
            </a:xfrm>
            <a:custGeom>
              <a:avLst/>
              <a:gdLst>
                <a:gd name="f0" fmla="val 10800000"/>
                <a:gd name="f1" fmla="val 5400000"/>
                <a:gd name="f2" fmla="val 180"/>
                <a:gd name="f3" fmla="val w"/>
                <a:gd name="f4" fmla="val h"/>
                <a:gd name="f5" fmla="val 0"/>
                <a:gd name="f6" fmla="val 1183"/>
                <a:gd name="f7" fmla="val 592"/>
                <a:gd name="f8" fmla="+- 0 10158 0"/>
                <a:gd name="f9" fmla="+- 0 8975 0"/>
                <a:gd name="f10" fmla="+- 0 9566 0"/>
                <a:gd name="f11" fmla="val 591"/>
                <a:gd name="f12" fmla="+- 0 0 -90"/>
                <a:gd name="f13" fmla="*/ f3 1 1183"/>
                <a:gd name="f14" fmla="*/ f4 1 592"/>
                <a:gd name="f15" fmla="+- f8 0 8975"/>
                <a:gd name="f16" fmla="+- f9 0 8975"/>
                <a:gd name="f17" fmla="+- f10 0 8975"/>
                <a:gd name="f18" fmla="+- f7 0 f5"/>
                <a:gd name="f19" fmla="+- f6 0 f5"/>
                <a:gd name="f20" fmla="*/ f12 f0 1"/>
                <a:gd name="f21" fmla="*/ f19 1 1183"/>
                <a:gd name="f22" fmla="*/ f18 1 592"/>
                <a:gd name="f23" fmla="*/ f15 f19 1"/>
                <a:gd name="f24" fmla="*/ 0 f18 1"/>
                <a:gd name="f25" fmla="*/ f16 f19 1"/>
                <a:gd name="f26" fmla="*/ f17 f19 1"/>
                <a:gd name="f27" fmla="*/ 591 f18 1"/>
                <a:gd name="f28" fmla="*/ f20 1 f2"/>
                <a:gd name="f29" fmla="*/ f23 1 1183"/>
                <a:gd name="f30" fmla="*/ f24 1 592"/>
                <a:gd name="f31" fmla="*/ f25 1 1183"/>
                <a:gd name="f32" fmla="*/ f26 1 1183"/>
                <a:gd name="f33" fmla="*/ f27 1 592"/>
                <a:gd name="f34" fmla="*/ 0 1 f21"/>
                <a:gd name="f35" fmla="*/ f6 1 f21"/>
                <a:gd name="f36" fmla="*/ 0 1 f22"/>
                <a:gd name="f37" fmla="*/ f7 1 f22"/>
                <a:gd name="f38" fmla="+- f28 0 f1"/>
                <a:gd name="f39" fmla="*/ f29 1 f21"/>
                <a:gd name="f40" fmla="*/ f30 1 f22"/>
                <a:gd name="f41" fmla="*/ f31 1 f21"/>
                <a:gd name="f42" fmla="*/ f32 1 f21"/>
                <a:gd name="f43" fmla="*/ f33 1 f22"/>
                <a:gd name="f44" fmla="*/ f34 f13 1"/>
                <a:gd name="f45" fmla="*/ f35 f13 1"/>
                <a:gd name="f46" fmla="*/ f37 f14 1"/>
                <a:gd name="f47" fmla="*/ f36 f14 1"/>
                <a:gd name="f48" fmla="*/ f39 f13 1"/>
                <a:gd name="f49" fmla="*/ f40 f14 1"/>
                <a:gd name="f50" fmla="*/ f41 f13 1"/>
                <a:gd name="f51" fmla="*/ f42 f13 1"/>
                <a:gd name="f52" fmla="*/ f43 f14 1"/>
              </a:gdLst>
              <a:ahLst/>
              <a:cxnLst>
                <a:cxn ang="3cd4">
                  <a:pos x="hc" y="t"/>
                </a:cxn>
                <a:cxn ang="0">
                  <a:pos x="r" y="vc"/>
                </a:cxn>
                <a:cxn ang="cd4">
                  <a:pos x="hc" y="b"/>
                </a:cxn>
                <a:cxn ang="cd2">
                  <a:pos x="l" y="vc"/>
                </a:cxn>
                <a:cxn ang="f38">
                  <a:pos x="f48" y="f49"/>
                </a:cxn>
                <a:cxn ang="f38">
                  <a:pos x="f50" y="f49"/>
                </a:cxn>
                <a:cxn ang="f38">
                  <a:pos x="f51" y="f52"/>
                </a:cxn>
                <a:cxn ang="f38">
                  <a:pos x="f48" y="f49"/>
                </a:cxn>
              </a:cxnLst>
              <a:rect l="f44" t="f47" r="f45" b="f46"/>
              <a:pathLst>
                <a:path w="1183" h="592">
                  <a:moveTo>
                    <a:pt x="f6" y="f5"/>
                  </a:moveTo>
                  <a:lnTo>
                    <a:pt x="f5" y="f5"/>
                  </a:lnTo>
                  <a:lnTo>
                    <a:pt x="f11" y="f11"/>
                  </a:lnTo>
                  <a:lnTo>
                    <a:pt x="f6"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9">
              <a:extLst>
                <a:ext uri="{FF2B5EF4-FFF2-40B4-BE49-F238E27FC236}">
                  <a16:creationId xmlns:a16="http://schemas.microsoft.com/office/drawing/2014/main" id="{BC28A320-05B0-13CD-4F2D-322E1A98CD4A}"/>
                </a:ext>
              </a:extLst>
            </p:cNvPr>
            <p:cNvSpPr/>
            <p:nvPr/>
          </p:nvSpPr>
          <p:spPr>
            <a:xfrm>
              <a:off x="7652549" y="641689"/>
              <a:ext cx="1945632" cy="1945706"/>
            </a:xfrm>
            <a:custGeom>
              <a:avLst/>
              <a:gdLst>
                <a:gd name="f0" fmla="val 10800000"/>
                <a:gd name="f1" fmla="val 5400000"/>
                <a:gd name="f2" fmla="val 180"/>
                <a:gd name="f3" fmla="val w"/>
                <a:gd name="f4" fmla="val h"/>
                <a:gd name="f5" fmla="val 0"/>
                <a:gd name="f6" fmla="val 1792"/>
                <a:gd name="f7" fmla="+- 0 8372 0"/>
                <a:gd name="f8" fmla="+- 0 7774 0"/>
                <a:gd name="f9" fmla="+- 0 8969 0"/>
                <a:gd name="f10" fmla="+- 0 9566 0"/>
                <a:gd name="f11" fmla="val 598"/>
                <a:gd name="f12" fmla="val 597"/>
                <a:gd name="f13" fmla="val 1195"/>
                <a:gd name="f14" fmla="+- 0 0 -90"/>
                <a:gd name="f15" fmla="*/ f3 1 1792"/>
                <a:gd name="f16" fmla="*/ f4 1 1792"/>
                <a:gd name="f17" fmla="+- f7 0 7774"/>
                <a:gd name="f18" fmla="+- f8 0 7774"/>
                <a:gd name="f19" fmla="+- f9 0 7774"/>
                <a:gd name="f20" fmla="+- f10 0 7774"/>
                <a:gd name="f21" fmla="+- f6 0 f5"/>
                <a:gd name="f22" fmla="*/ f14 f0 1"/>
                <a:gd name="f23" fmla="*/ f21 1 1792"/>
                <a:gd name="f24" fmla="*/ f17 f21 1"/>
                <a:gd name="f25" fmla="*/ 591 f21 1"/>
                <a:gd name="f26" fmla="*/ f18 f21 1"/>
                <a:gd name="f27" fmla="*/ 1188 f21 1"/>
                <a:gd name="f28" fmla="*/ f19 f21 1"/>
                <a:gd name="f29" fmla="*/ 2383 f21 1"/>
                <a:gd name="f30" fmla="*/ f20 f21 1"/>
                <a:gd name="f31" fmla="*/ 1786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10">
              <a:extLst>
                <a:ext uri="{FF2B5EF4-FFF2-40B4-BE49-F238E27FC236}">
                  <a16:creationId xmlns:a16="http://schemas.microsoft.com/office/drawing/2014/main" id="{8554B8F6-7A82-DC10-93D3-F55781DB3059}"/>
                </a:ext>
              </a:extLst>
            </p:cNvPr>
            <p:cNvSpPr/>
            <p:nvPr/>
          </p:nvSpPr>
          <p:spPr>
            <a:xfrm>
              <a:off x="9598182" y="641689"/>
              <a:ext cx="2593814" cy="2593905"/>
            </a:xfrm>
            <a:custGeom>
              <a:avLst/>
              <a:gdLst>
                <a:gd name="f0" fmla="val 10800000"/>
                <a:gd name="f1" fmla="val 5400000"/>
                <a:gd name="f2" fmla="val 180"/>
                <a:gd name="f3" fmla="val w"/>
                <a:gd name="f4" fmla="val h"/>
                <a:gd name="f5" fmla="val 0"/>
                <a:gd name="f6" fmla="val 2389"/>
                <a:gd name="f7" fmla="+- 0 11955 0"/>
                <a:gd name="f8" fmla="+- 0 10760 0"/>
                <a:gd name="f9" fmla="+- 0 9566 0"/>
                <a:gd name="f10" fmla="val 1195"/>
                <a:gd name="f11" fmla="val 1194"/>
                <a:gd name="f12" fmla="+- 0 0 -90"/>
                <a:gd name="f13" fmla="*/ f3 1 2389"/>
                <a:gd name="f14" fmla="*/ f4 1 2389"/>
                <a:gd name="f15" fmla="+- f7 0 9566"/>
                <a:gd name="f16" fmla="+- f8 0 9566"/>
                <a:gd name="f17" fmla="+- f9 0 9566"/>
                <a:gd name="f18" fmla="+- f6 0 f5"/>
                <a:gd name="f19" fmla="*/ f12 f0 1"/>
                <a:gd name="f20" fmla="*/ f18 1 2389"/>
                <a:gd name="f21" fmla="*/ f15 f18 1"/>
                <a:gd name="f22" fmla="*/ 1786 f18 1"/>
                <a:gd name="f23" fmla="*/ f16 f18 1"/>
                <a:gd name="f24" fmla="*/ 591 f18 1"/>
                <a:gd name="f25" fmla="*/ f17 f18 1"/>
                <a:gd name="f26" fmla="*/ 2980 f18 1"/>
                <a:gd name="f27" fmla="*/ f19 1 f2"/>
                <a:gd name="f28" fmla="*/ f21 1 2389"/>
                <a:gd name="f29" fmla="*/ f22 1 2389"/>
                <a:gd name="f30" fmla="*/ f23 1 2389"/>
                <a:gd name="f31" fmla="*/ f24 1 2389"/>
                <a:gd name="f32" fmla="*/ f25 1 2389"/>
                <a:gd name="f33" fmla="*/ f26 1 2389"/>
                <a:gd name="f34" fmla="*/ 0 1 f20"/>
                <a:gd name="f35" fmla="*/ f6 1 f20"/>
                <a:gd name="f36" fmla="+- f27 0 f1"/>
                <a:gd name="f37" fmla="*/ f28 1 f20"/>
                <a:gd name="f38" fmla="*/ f29 1 f20"/>
                <a:gd name="f39" fmla="*/ f30 1 f20"/>
                <a:gd name="f40" fmla="*/ f31 1 f20"/>
                <a:gd name="f41" fmla="*/ f32 1 f20"/>
                <a:gd name="f42" fmla="*/ f33 1 f20"/>
                <a:gd name="f43" fmla="*/ f34 f13 1"/>
                <a:gd name="f44" fmla="*/ f35 f13 1"/>
                <a:gd name="f45" fmla="*/ f35 f14 1"/>
                <a:gd name="f46" fmla="*/ f34 f14 1"/>
                <a:gd name="f47" fmla="*/ f37 f13 1"/>
                <a:gd name="f48" fmla="*/ f38 f14 1"/>
                <a:gd name="f49" fmla="*/ f39 f13 1"/>
                <a:gd name="f50" fmla="*/ f40 f14 1"/>
                <a:gd name="f51" fmla="*/ f41 f13 1"/>
                <a:gd name="f52" fmla="*/ f42 f14 1"/>
              </a:gdLst>
              <a:ahLst/>
              <a:cxnLst>
                <a:cxn ang="3cd4">
                  <a:pos x="hc" y="t"/>
                </a:cxn>
                <a:cxn ang="0">
                  <a:pos x="r" y="vc"/>
                </a:cxn>
                <a:cxn ang="cd4">
                  <a:pos x="hc" y="b"/>
                </a:cxn>
                <a:cxn ang="cd2">
                  <a:pos x="l" y="vc"/>
                </a:cxn>
                <a:cxn ang="f36">
                  <a:pos x="f47" y="f48"/>
                </a:cxn>
                <a:cxn ang="f36">
                  <a:pos x="f49" y="f50"/>
                </a:cxn>
                <a:cxn ang="f36">
                  <a:pos x="f51" y="f48"/>
                </a:cxn>
                <a:cxn ang="f36">
                  <a:pos x="f49" y="f52"/>
                </a:cxn>
                <a:cxn ang="f36">
                  <a:pos x="f47" y="f48"/>
                </a:cxn>
              </a:cxnLst>
              <a:rect l="f43" t="f46" r="f44" b="f45"/>
              <a:pathLst>
                <a:path w="2389" h="2389">
                  <a:moveTo>
                    <a:pt x="f6" y="f10"/>
                  </a:moveTo>
                  <a:lnTo>
                    <a:pt x="f11" y="f5"/>
                  </a:lnTo>
                  <a:lnTo>
                    <a:pt x="f5" y="f10"/>
                  </a:lnTo>
                  <a:lnTo>
                    <a:pt x="f11" y="f6"/>
                  </a:lnTo>
                  <a:lnTo>
                    <a:pt x="f6" y="f1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sp>
        <p:nvSpPr>
          <p:cNvPr id="8" name="Título 1">
            <a:extLst>
              <a:ext uri="{FF2B5EF4-FFF2-40B4-BE49-F238E27FC236}">
                <a16:creationId xmlns:a16="http://schemas.microsoft.com/office/drawing/2014/main" id="{6F4444AE-990C-AD5D-C6CF-464B2B7B188C}"/>
              </a:ext>
            </a:extLst>
          </p:cNvPr>
          <p:cNvSpPr txBox="1">
            <a:spLocks noGrp="1"/>
          </p:cNvSpPr>
          <p:nvPr>
            <p:ph type="title"/>
          </p:nvPr>
        </p:nvSpPr>
        <p:spPr>
          <a:xfrm>
            <a:off x="6318888" y="3499664"/>
            <a:ext cx="4939661" cy="2542809"/>
          </a:xfrm>
        </p:spPr>
        <p:txBody>
          <a:bodyPr lIns="0" tIns="0" rIns="0" bIns="0" anchor="b">
            <a:noAutofit/>
          </a:bodyPr>
          <a:lstStyle>
            <a:lvl1pPr>
              <a:defRPr/>
            </a:lvl1pPr>
          </a:lstStyle>
          <a:p>
            <a:pPr lvl="0"/>
            <a:r>
              <a:rPr lang="es-ES"/>
              <a:t>Haga clic para agregar un título </a:t>
            </a:r>
          </a:p>
        </p:txBody>
      </p:sp>
      <p:cxnSp>
        <p:nvCxnSpPr>
          <p:cNvPr id="9" name="Conector recto 3">
            <a:extLst>
              <a:ext uri="{FF2B5EF4-FFF2-40B4-BE49-F238E27FC236}">
                <a16:creationId xmlns:a16="http://schemas.microsoft.com/office/drawing/2014/main" id="{AC2B6144-9A54-A095-99D0-128082BD022E}"/>
              </a:ext>
            </a:extLst>
          </p:cNvPr>
          <p:cNvCxnSpPr/>
          <p:nvPr/>
        </p:nvCxnSpPr>
        <p:spPr>
          <a:xfrm>
            <a:off x="6347463" y="6313173"/>
            <a:ext cx="2133597" cy="3986"/>
          </a:xfrm>
          <a:prstGeom prst="straightConnector1">
            <a:avLst/>
          </a:prstGeom>
          <a:noFill/>
          <a:ln w="101598" cap="flat">
            <a:solidFill>
              <a:srgbClr val="5D7D40"/>
            </a:solidFill>
            <a:prstDash val="solid"/>
            <a:miter/>
          </a:ln>
        </p:spPr>
      </p:cxnSp>
      <p:sp>
        <p:nvSpPr>
          <p:cNvPr id="10" name="Marcador de contenido 5">
            <a:extLst>
              <a:ext uri="{FF2B5EF4-FFF2-40B4-BE49-F238E27FC236}">
                <a16:creationId xmlns:a16="http://schemas.microsoft.com/office/drawing/2014/main" id="{B5B0F68F-39CA-6AA0-6F26-D6E400CCD8F2}"/>
              </a:ext>
            </a:extLst>
          </p:cNvPr>
          <p:cNvSpPr txBox="1">
            <a:spLocks noGrp="1"/>
          </p:cNvSpPr>
          <p:nvPr>
            <p:ph idx="4294967295"/>
          </p:nvPr>
        </p:nvSpPr>
        <p:spPr>
          <a:xfrm>
            <a:off x="603888" y="457200"/>
            <a:ext cx="5198272" cy="2305046"/>
          </a:xfrm>
        </p:spPr>
        <p:txBody>
          <a:bodyPr lIns="0" tIns="274320"/>
          <a:lstStyle>
            <a:lvl1pPr marL="457200" indent="-457200">
              <a:spcBef>
                <a:spcPts val="1800"/>
              </a:spcBef>
              <a:buFont typeface="Franklin Gothic Demi"/>
              <a:buAutoNum type="arabicPeriod"/>
              <a:defRPr sz="2000"/>
            </a:lvl1pPr>
            <a:lvl2pPr marL="914400" indent="-457200">
              <a:spcBef>
                <a:spcPts val="1800"/>
              </a:spcBef>
              <a:buFont typeface="Franklin Gothic Demi"/>
              <a:buAutoNum type="alphaLcPeriod"/>
              <a:defRPr sz="2000"/>
            </a:lvl2pPr>
            <a:lvl3pPr marL="1371600" indent="-457200">
              <a:spcBef>
                <a:spcPts val="1800"/>
              </a:spcBef>
              <a:buFont typeface="Franklin Gothic Demi"/>
              <a:buAutoNum type="arabicParenR"/>
              <a:defRPr/>
            </a:lvl3pPr>
            <a:lvl4pPr marL="1371600" indent="0">
              <a:spcBef>
                <a:spcPts val="1800"/>
              </a:spcBef>
              <a:buNone/>
              <a:defRPr sz="2000"/>
            </a:lvl4pPr>
          </a:lstStyle>
          <a:p>
            <a:pPr lvl="0"/>
            <a:r>
              <a:rPr lang="es-ES"/>
              <a:t>Haga clic para agregar contenido</a:t>
            </a:r>
          </a:p>
          <a:p>
            <a:pPr lvl="1"/>
            <a:r>
              <a:rPr lang="es-ES"/>
              <a:t>Segundo nivel</a:t>
            </a:r>
          </a:p>
          <a:p>
            <a:pPr lvl="2"/>
            <a:r>
              <a:rPr lang="es-ES"/>
              <a:t>Tercer nivel</a:t>
            </a:r>
          </a:p>
          <a:p>
            <a:pPr lvl="3"/>
            <a:endParaRPr lang="es-ES"/>
          </a:p>
        </p:txBody>
      </p:sp>
      <p:sp>
        <p:nvSpPr>
          <p:cNvPr id="11" name="Marcador de contenido 5">
            <a:extLst>
              <a:ext uri="{FF2B5EF4-FFF2-40B4-BE49-F238E27FC236}">
                <a16:creationId xmlns:a16="http://schemas.microsoft.com/office/drawing/2014/main" id="{3CF4D971-6712-8C3A-A464-B053AE7854E4}"/>
              </a:ext>
            </a:extLst>
          </p:cNvPr>
          <p:cNvSpPr txBox="1">
            <a:spLocks noGrp="1"/>
          </p:cNvSpPr>
          <p:nvPr>
            <p:ph idx="4294967295"/>
          </p:nvPr>
        </p:nvSpPr>
        <p:spPr>
          <a:xfrm>
            <a:off x="594360" y="2810591"/>
            <a:ext cx="5198272" cy="3319509"/>
          </a:xfrm>
        </p:spPr>
        <p:txBody>
          <a:bodyPr lIns="0" rIns="0" bIns="0"/>
          <a:lstStyle>
            <a:lvl1pPr marL="0" indent="0">
              <a:spcBef>
                <a:spcPts val="1800"/>
              </a:spcBef>
              <a:buNone/>
              <a:defRPr sz="2000"/>
            </a:lvl1pPr>
            <a:lvl2pPr marL="283464">
              <a:spcBef>
                <a:spcPts val="1800"/>
              </a:spcBef>
              <a:defRPr sz="2000"/>
            </a:lvl2pPr>
            <a:lvl3pPr marL="548640">
              <a:spcBef>
                <a:spcPts val="1800"/>
              </a:spcBef>
              <a:defRPr/>
            </a:lvl3pPr>
            <a:lvl4pPr marL="822960">
              <a:spcBef>
                <a:spcPts val="1800"/>
              </a:spcBef>
              <a:defRPr sz="2000"/>
            </a:lvl4pPr>
            <a:lvl5pPr marL="1005840">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sp>
        <p:nvSpPr>
          <p:cNvPr id="12" name="Marcador de número de diapositiva 9">
            <a:extLst>
              <a:ext uri="{FF2B5EF4-FFF2-40B4-BE49-F238E27FC236}">
                <a16:creationId xmlns:a16="http://schemas.microsoft.com/office/drawing/2014/main" id="{E74CFEBD-98DE-5EDC-63BC-31750FF8B05A}"/>
              </a:ext>
            </a:extLst>
          </p:cNvPr>
          <p:cNvSpPr txBox="1">
            <a:spLocks noGrp="1"/>
          </p:cNvSpPr>
          <p:nvPr>
            <p:ph type="sldNum" sz="quarter" idx="8"/>
          </p:nvPr>
        </p:nvSpPr>
        <p:spPr/>
        <p:txBody>
          <a:bodyPr/>
          <a:lstStyle>
            <a:lvl1pPr>
              <a:defRPr/>
            </a:lvl1pPr>
          </a:lstStyle>
          <a:p>
            <a:pPr lvl="0"/>
            <a:fld id="{CE1307C8-7F80-454B-BE1C-A22D4A6BE149}" type="slidenum">
              <a:t>‹Nº›</a:t>
            </a:fld>
            <a:endParaRPr lang="es-ES"/>
          </a:p>
        </p:txBody>
      </p:sp>
      <p:sp>
        <p:nvSpPr>
          <p:cNvPr id="13" name="Marcador de fecha 7">
            <a:extLst>
              <a:ext uri="{FF2B5EF4-FFF2-40B4-BE49-F238E27FC236}">
                <a16:creationId xmlns:a16="http://schemas.microsoft.com/office/drawing/2014/main" id="{6EA5C541-8FDE-FA0C-058B-4A916F868F68}"/>
              </a:ext>
            </a:extLst>
          </p:cNvPr>
          <p:cNvSpPr txBox="1">
            <a:spLocks noGrp="1"/>
          </p:cNvSpPr>
          <p:nvPr>
            <p:ph type="dt" sz="half" idx="7"/>
          </p:nvPr>
        </p:nvSpPr>
        <p:spPr/>
        <p:txBody>
          <a:bodyPr/>
          <a:lstStyle>
            <a:lvl1pPr>
              <a:defRPr/>
            </a:lvl1pPr>
          </a:lstStyle>
          <a:p>
            <a:pPr lvl="0"/>
            <a:endParaRPr lang="es-ES"/>
          </a:p>
        </p:txBody>
      </p:sp>
    </p:spTree>
    <p:extLst>
      <p:ext uri="{BB962C8B-B14F-4D97-AF65-F5344CB8AC3E}">
        <p14:creationId xmlns:p14="http://schemas.microsoft.com/office/powerpoint/2010/main" val="532502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ido e imagen del título">
    <p:bg>
      <p:bgPr>
        <a:solidFill>
          <a:srgbClr val="FFFFFF"/>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DAFB40-AA60-3B72-B838-49FDE80C88F7}"/>
              </a:ext>
            </a:extLst>
          </p:cNvPr>
          <p:cNvSpPr txBox="1">
            <a:spLocks noGrp="1"/>
          </p:cNvSpPr>
          <p:nvPr>
            <p:ph type="title"/>
          </p:nvPr>
        </p:nvSpPr>
        <p:spPr>
          <a:xfrm>
            <a:off x="575313" y="278133"/>
            <a:ext cx="5063490" cy="2354022"/>
          </a:xfrm>
        </p:spPr>
        <p:txBody>
          <a:bodyPr lIns="0" tIns="0" rIns="0" bIns="0" anchor="b">
            <a:noAutofit/>
          </a:bodyPr>
          <a:lstStyle>
            <a:lvl1pPr>
              <a:defRPr/>
            </a:lvl1pPr>
          </a:lstStyle>
          <a:p>
            <a:pPr lvl="0"/>
            <a:r>
              <a:rPr lang="es-ES"/>
              <a:t>Haga clic para agregar un título </a:t>
            </a:r>
          </a:p>
        </p:txBody>
      </p:sp>
      <p:sp>
        <p:nvSpPr>
          <p:cNvPr id="3" name="Marcador de contenido 5">
            <a:extLst>
              <a:ext uri="{FF2B5EF4-FFF2-40B4-BE49-F238E27FC236}">
                <a16:creationId xmlns:a16="http://schemas.microsoft.com/office/drawing/2014/main" id="{F677683F-9367-74BA-220D-05D8DC34D6AD}"/>
              </a:ext>
            </a:extLst>
          </p:cNvPr>
          <p:cNvSpPr txBox="1">
            <a:spLocks noGrp="1"/>
          </p:cNvSpPr>
          <p:nvPr>
            <p:ph idx="4294967295"/>
          </p:nvPr>
        </p:nvSpPr>
        <p:spPr>
          <a:xfrm>
            <a:off x="594360" y="3279577"/>
            <a:ext cx="5044443" cy="2994413"/>
          </a:xfrm>
        </p:spPr>
        <p:txBody>
          <a:bodyPr lIns="0" tIns="228600" rIns="0" bIns="0"/>
          <a:lstStyle>
            <a:lvl1pPr marL="0" indent="0">
              <a:spcBef>
                <a:spcPts val="1800"/>
              </a:spcBef>
              <a:buNone/>
              <a:defRPr sz="2000"/>
            </a:lvl1pPr>
            <a:lvl2pPr>
              <a:spcBef>
                <a:spcPts val="1800"/>
              </a:spcBef>
              <a:defRPr sz="2000"/>
            </a:lvl2pPr>
            <a:lvl3pPr>
              <a:spcBef>
                <a:spcPts val="1800"/>
              </a:spcBef>
              <a:defRPr/>
            </a:lvl3pPr>
            <a:lvl4pPr>
              <a:spcBef>
                <a:spcPts val="1800"/>
              </a:spcBef>
              <a:defRPr sz="2000"/>
            </a:lvl4pPr>
            <a:lvl5pPr>
              <a:spcBef>
                <a:spcPts val="1800"/>
              </a:spcBef>
              <a:defRPr sz="2000"/>
            </a:lvl5pPr>
          </a:lstStyle>
          <a:p>
            <a:pPr lvl="0"/>
            <a:r>
              <a:rPr lang="es-ES"/>
              <a:t>Haga clic para agregar contenido</a:t>
            </a:r>
          </a:p>
          <a:p>
            <a:pPr lvl="1"/>
            <a:r>
              <a:rPr lang="es-ES"/>
              <a:t>Segundo nivel</a:t>
            </a:r>
          </a:p>
          <a:p>
            <a:pPr lvl="2"/>
            <a:r>
              <a:rPr lang="es-ES"/>
              <a:t>Tercer nivel</a:t>
            </a:r>
          </a:p>
          <a:p>
            <a:pPr lvl="3"/>
            <a:r>
              <a:rPr lang="es-ES"/>
              <a:t>Cuarto nivel</a:t>
            </a:r>
          </a:p>
          <a:p>
            <a:pPr lvl="4"/>
            <a:r>
              <a:rPr lang="es-ES"/>
              <a:t>Quinto nivel</a:t>
            </a:r>
          </a:p>
        </p:txBody>
      </p:sp>
      <p:cxnSp>
        <p:nvCxnSpPr>
          <p:cNvPr id="4" name="Conector recto 3">
            <a:extLst>
              <a:ext uri="{FF2B5EF4-FFF2-40B4-BE49-F238E27FC236}">
                <a16:creationId xmlns:a16="http://schemas.microsoft.com/office/drawing/2014/main" id="{309F308B-1A7A-625F-9B41-80D11CBA93DC}"/>
              </a:ext>
            </a:extLst>
          </p:cNvPr>
          <p:cNvCxnSpPr/>
          <p:nvPr/>
        </p:nvCxnSpPr>
        <p:spPr>
          <a:xfrm>
            <a:off x="594360" y="2997458"/>
            <a:ext cx="2133596" cy="3995"/>
          </a:xfrm>
          <a:prstGeom prst="straightConnector1">
            <a:avLst/>
          </a:prstGeom>
          <a:noFill/>
          <a:ln w="101598" cap="flat">
            <a:solidFill>
              <a:srgbClr val="5D7D40"/>
            </a:solidFill>
            <a:prstDash val="solid"/>
            <a:miter/>
          </a:ln>
        </p:spPr>
      </p:cxnSp>
      <p:sp>
        <p:nvSpPr>
          <p:cNvPr id="5" name="Marcador de posición de imagen 11">
            <a:extLst>
              <a:ext uri="{FF2B5EF4-FFF2-40B4-BE49-F238E27FC236}">
                <a16:creationId xmlns:a16="http://schemas.microsoft.com/office/drawing/2014/main" id="{B4D931B6-AB48-0FEF-5E80-F107E98AD7E6}"/>
              </a:ext>
            </a:extLst>
          </p:cNvPr>
          <p:cNvSpPr txBox="1">
            <a:spLocks noGrp="1"/>
          </p:cNvSpPr>
          <p:nvPr>
            <p:ph type="pic" idx="4294967295"/>
          </p:nvPr>
        </p:nvSpPr>
        <p:spPr>
          <a:xfrm>
            <a:off x="6096003" y="0"/>
            <a:ext cx="6118222" cy="6858000"/>
          </a:xfrm>
        </p:spPr>
        <p:txBody>
          <a:bodyPr anchorCtr="1"/>
          <a:lstStyle>
            <a:lvl1pPr marL="0" indent="0" algn="ctr">
              <a:buNone/>
              <a:defRPr sz="2000"/>
            </a:lvl1pPr>
          </a:lstStyle>
          <a:p>
            <a:pPr lvl="0"/>
            <a:r>
              <a:rPr lang="es-ES"/>
              <a:t>Haga clic en el icono para agregar una imagen</a:t>
            </a:r>
          </a:p>
        </p:txBody>
      </p:sp>
      <p:sp>
        <p:nvSpPr>
          <p:cNvPr id="6" name="Marcador de número de diapositiva 9">
            <a:extLst>
              <a:ext uri="{FF2B5EF4-FFF2-40B4-BE49-F238E27FC236}">
                <a16:creationId xmlns:a16="http://schemas.microsoft.com/office/drawing/2014/main" id="{20D210CD-A41D-337E-6D22-3E8FD8F55051}"/>
              </a:ext>
            </a:extLst>
          </p:cNvPr>
          <p:cNvSpPr txBox="1">
            <a:spLocks noGrp="1"/>
          </p:cNvSpPr>
          <p:nvPr>
            <p:ph type="sldNum" sz="quarter" idx="8"/>
          </p:nvPr>
        </p:nvSpPr>
        <p:spPr/>
        <p:txBody>
          <a:bodyPr/>
          <a:lstStyle>
            <a:lvl1pPr>
              <a:defRPr/>
            </a:lvl1pPr>
          </a:lstStyle>
          <a:p>
            <a:pPr lvl="0"/>
            <a:fld id="{A43C6C13-4252-4AB3-AE10-487C6BC27DE1}" type="slidenum">
              <a:t>‹Nº›</a:t>
            </a:fld>
            <a:endParaRPr lang="es-ES"/>
          </a:p>
        </p:txBody>
      </p:sp>
      <p:sp>
        <p:nvSpPr>
          <p:cNvPr id="7" name="Marcador de fecha 7">
            <a:extLst>
              <a:ext uri="{FF2B5EF4-FFF2-40B4-BE49-F238E27FC236}">
                <a16:creationId xmlns:a16="http://schemas.microsoft.com/office/drawing/2014/main" id="{8C3A8D44-43AB-8789-5349-24B7C28E2941}"/>
              </a:ext>
            </a:extLst>
          </p:cNvPr>
          <p:cNvSpPr txBox="1">
            <a:spLocks noGrp="1"/>
          </p:cNvSpPr>
          <p:nvPr>
            <p:ph type="dt" sz="half" idx="7"/>
          </p:nvPr>
        </p:nvSpPr>
        <p:spPr/>
        <p:txBody>
          <a:bodyPr/>
          <a:lstStyle>
            <a:lvl1pPr>
              <a:defRPr/>
            </a:lvl1pPr>
          </a:lstStyle>
          <a:p>
            <a:pPr lvl="0"/>
            <a:endParaRPr lang="es-ES"/>
          </a:p>
        </p:txBody>
      </p:sp>
    </p:spTree>
    <p:extLst>
      <p:ext uri="{BB962C8B-B14F-4D97-AF65-F5344CB8AC3E}">
        <p14:creationId xmlns:p14="http://schemas.microsoft.com/office/powerpoint/2010/main" val="2912654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texto 2">
            <a:extLst>
              <a:ext uri="{FF2B5EF4-FFF2-40B4-BE49-F238E27FC236}">
                <a16:creationId xmlns:a16="http://schemas.microsoft.com/office/drawing/2014/main" id="{112D403F-DDEC-E2A5-5B6A-FEAE67509064}"/>
              </a:ext>
            </a:extLst>
          </p:cNvPr>
          <p:cNvSpPr txBox="1">
            <a:spLocks noGrp="1"/>
          </p:cNvSpPr>
          <p:nvPr>
            <p:ph type="body" idx="1"/>
          </p:nvPr>
        </p:nvSpPr>
        <p:spPr>
          <a:xfrm>
            <a:off x="594360" y="1825627"/>
            <a:ext cx="10382253" cy="4351336"/>
          </a:xfrm>
          <a:prstGeom prst="rect">
            <a:avLst/>
          </a:prstGeom>
          <a:noFill/>
          <a:ln>
            <a:noFill/>
          </a:ln>
        </p:spPr>
        <p:txBody>
          <a:bodyPr vert="horz" wrap="square" lIns="91440" tIns="45720" rIns="91440" bIns="45720" anchor="t" anchorCtr="0" compatLnSpc="1">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3" name="Marcador de título 11">
            <a:extLst>
              <a:ext uri="{FF2B5EF4-FFF2-40B4-BE49-F238E27FC236}">
                <a16:creationId xmlns:a16="http://schemas.microsoft.com/office/drawing/2014/main" id="{658FE632-08AD-C770-F4D1-B95EAA910DF8}"/>
              </a:ext>
            </a:extLst>
          </p:cNvPr>
          <p:cNvSpPr txBox="1">
            <a:spLocks noGrp="1"/>
          </p:cNvSpPr>
          <p:nvPr>
            <p:ph type="title"/>
          </p:nvPr>
        </p:nvSpPr>
        <p:spPr>
          <a:xfrm>
            <a:off x="594360" y="365129"/>
            <a:ext cx="10401300" cy="1325559"/>
          </a:xfrm>
          <a:prstGeom prst="rect">
            <a:avLst/>
          </a:prstGeom>
          <a:noFill/>
          <a:ln>
            <a:noFill/>
          </a:ln>
        </p:spPr>
        <p:txBody>
          <a:bodyPr vert="horz" wrap="square" lIns="91440" tIns="45720" rIns="91440" bIns="45720" anchor="ctr" anchorCtr="0" compatLnSpc="1">
            <a:normAutofit/>
          </a:bodyPr>
          <a:lstStyle/>
          <a:p>
            <a:pPr lvl="0"/>
            <a:r>
              <a:rPr lang="es-ES"/>
              <a:t>Haga clic para modificar el estilo de título del patrón</a:t>
            </a:r>
          </a:p>
        </p:txBody>
      </p:sp>
      <p:sp>
        <p:nvSpPr>
          <p:cNvPr id="4" name="Marcador de fecha 3">
            <a:extLst>
              <a:ext uri="{FF2B5EF4-FFF2-40B4-BE49-F238E27FC236}">
                <a16:creationId xmlns:a16="http://schemas.microsoft.com/office/drawing/2014/main" id="{5ACD08B2-A07C-A3BC-E888-2C98D8BFAF9D}"/>
              </a:ext>
            </a:extLst>
          </p:cNvPr>
          <p:cNvSpPr txBox="1">
            <a:spLocks noGrp="1"/>
          </p:cNvSpPr>
          <p:nvPr>
            <p:ph type="dt" sz="half" idx="2"/>
          </p:nvPr>
        </p:nvSpPr>
        <p:spPr>
          <a:xfrm>
            <a:off x="1133645" y="6332220"/>
            <a:ext cx="1313178" cy="247646"/>
          </a:xfrm>
          <a:prstGeom prst="rect">
            <a:avLst/>
          </a:prstGeom>
          <a:noFill/>
          <a:ln>
            <a:noFill/>
          </a:ln>
        </p:spPr>
        <p:txBody>
          <a:bodyPr vert="horz" wrap="square" lIns="0" tIns="0" rIns="0" bIns="0" anchor="t" anchorCtr="0" compatLnSpc="1">
            <a:noAutofit/>
          </a:bodyPr>
          <a:lstStyle>
            <a:lvl1pPr marL="0" marR="0" lvl="0" indent="0" algn="l" defTabSz="914400" rtl="0" fontAlgn="auto" hangingPunct="1">
              <a:lnSpc>
                <a:spcPct val="100000"/>
              </a:lnSpc>
              <a:spcBef>
                <a:spcPts val="0"/>
              </a:spcBef>
              <a:spcAft>
                <a:spcPts val="0"/>
              </a:spcAft>
              <a:buNone/>
              <a:tabLst/>
              <a:defRPr lang="es-ES" sz="1100" b="0" i="0" u="none" strike="noStrike" kern="1200" cap="none" spc="0" baseline="0">
                <a:solidFill>
                  <a:srgbClr val="000000"/>
                </a:solidFill>
                <a:uFillTx/>
                <a:latin typeface="Franklin Gothic Book"/>
              </a:defRPr>
            </a:lvl1pPr>
          </a:lstStyle>
          <a:p>
            <a:pPr lvl="0"/>
            <a:endParaRPr lang="es-ES"/>
          </a:p>
        </p:txBody>
      </p:sp>
      <p:sp>
        <p:nvSpPr>
          <p:cNvPr id="5" name="Marcador de número de diapositiva 5">
            <a:extLst>
              <a:ext uri="{FF2B5EF4-FFF2-40B4-BE49-F238E27FC236}">
                <a16:creationId xmlns:a16="http://schemas.microsoft.com/office/drawing/2014/main" id="{5EBC80FA-5929-A8EE-10EF-1CDE85274A37}"/>
              </a:ext>
            </a:extLst>
          </p:cNvPr>
          <p:cNvSpPr txBox="1">
            <a:spLocks noGrp="1"/>
          </p:cNvSpPr>
          <p:nvPr>
            <p:ph type="sldNum" sz="quarter" idx="4"/>
          </p:nvPr>
        </p:nvSpPr>
        <p:spPr>
          <a:xfrm>
            <a:off x="594360" y="6332220"/>
            <a:ext cx="523237" cy="247646"/>
          </a:xfrm>
          <a:prstGeom prst="rect">
            <a:avLst/>
          </a:prstGeom>
          <a:noFill/>
          <a:ln>
            <a:noFill/>
          </a:ln>
        </p:spPr>
        <p:txBody>
          <a:bodyPr vert="horz" wrap="square" lIns="0" tIns="0" rIns="0" bIns="0" anchor="t" anchorCtr="0" compatLnSpc="1">
            <a:noAutofit/>
          </a:bodyPr>
          <a:lstStyle>
            <a:lvl1pPr marL="0" marR="0" lvl="0" indent="0" algn="l" defTabSz="914400" rtl="0" fontAlgn="auto" hangingPunct="1">
              <a:lnSpc>
                <a:spcPct val="100000"/>
              </a:lnSpc>
              <a:spcBef>
                <a:spcPts val="0"/>
              </a:spcBef>
              <a:spcAft>
                <a:spcPts val="0"/>
              </a:spcAft>
              <a:buNone/>
              <a:tabLst/>
              <a:defRPr lang="es-ES" sz="1100" b="1" i="0" u="none" strike="noStrike" kern="1200" cap="none" spc="0" baseline="0">
                <a:solidFill>
                  <a:srgbClr val="000000"/>
                </a:solidFill>
                <a:uFillTx/>
                <a:latin typeface="Franklin Gothic Book"/>
              </a:defRPr>
            </a:lvl1pPr>
          </a:lstStyle>
          <a:p>
            <a:pPr lvl="0"/>
            <a:fld id="{325A0D44-E5D7-499A-A5AA-BD0A3259BFD6}" type="slidenum">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marL="0" marR="0" lvl="0" indent="0" algn="l" defTabSz="914400" rtl="0" fontAlgn="auto" hangingPunct="1">
        <a:lnSpc>
          <a:spcPct val="80000"/>
        </a:lnSpc>
        <a:spcBef>
          <a:spcPts val="0"/>
        </a:spcBef>
        <a:spcAft>
          <a:spcPts val="0"/>
        </a:spcAft>
        <a:buNone/>
        <a:tabLst/>
        <a:defRPr lang="es-ES" sz="4400" b="1" i="0" u="none" strike="noStrike" kern="1200" cap="none" spc="100" baseline="0">
          <a:solidFill>
            <a:srgbClr val="000000"/>
          </a:solidFill>
          <a:uFillTx/>
          <a:latin typeface="Franklin Gothic Demi"/>
        </a:defRPr>
      </a:lvl1pPr>
    </p:titleStyle>
    <p:bodyStyle>
      <a:lvl1pPr marL="228600" marR="0" lvl="0" indent="-283464" algn="l" defTabSz="914400" rtl="0" fontAlgn="auto" hangingPunct="1">
        <a:lnSpc>
          <a:spcPct val="90000"/>
        </a:lnSpc>
        <a:spcBef>
          <a:spcPts val="1000"/>
        </a:spcBef>
        <a:spcAft>
          <a:spcPts val="0"/>
        </a:spcAft>
        <a:buSzPct val="100000"/>
        <a:buFont typeface="Arial" pitchFamily="34"/>
        <a:buChar char="•"/>
        <a:tabLst/>
        <a:defRPr lang="es-ES" sz="2800" b="0" i="0" u="none" strike="noStrike" kern="1200" cap="none" spc="0" baseline="0">
          <a:solidFill>
            <a:srgbClr val="000000"/>
          </a:solidFill>
          <a:uFillTx/>
          <a:latin typeface="Franklin Gothic Book"/>
        </a:defRPr>
      </a:lvl1pPr>
      <a:lvl2pPr marL="685800" marR="0" lvl="1" indent="-283464" algn="l" defTabSz="914400" rtl="0" fontAlgn="auto" hangingPunct="1">
        <a:lnSpc>
          <a:spcPct val="90000"/>
        </a:lnSpc>
        <a:spcBef>
          <a:spcPts val="500"/>
        </a:spcBef>
        <a:spcAft>
          <a:spcPts val="0"/>
        </a:spcAft>
        <a:buSzPct val="100000"/>
        <a:buFont typeface="Arial" pitchFamily="34"/>
        <a:buChar char="•"/>
        <a:tabLst/>
        <a:defRPr lang="es-ES" sz="2400" b="0" i="0" u="none" strike="noStrike" kern="1200" cap="none" spc="0" baseline="0">
          <a:solidFill>
            <a:srgbClr val="000000"/>
          </a:solidFill>
          <a:uFillTx/>
          <a:latin typeface="Franklin Gothic Book"/>
        </a:defRPr>
      </a:lvl2pPr>
      <a:lvl3pPr marL="1143000" marR="0" lvl="2" indent="-283464" algn="l" defTabSz="914400" rtl="0" fontAlgn="auto" hangingPunct="1">
        <a:lnSpc>
          <a:spcPct val="90000"/>
        </a:lnSpc>
        <a:spcBef>
          <a:spcPts val="500"/>
        </a:spcBef>
        <a:spcAft>
          <a:spcPts val="0"/>
        </a:spcAft>
        <a:buSzPct val="100000"/>
        <a:buFont typeface="Arial" pitchFamily="34"/>
        <a:buChar char="•"/>
        <a:tabLst/>
        <a:defRPr lang="es-ES" sz="2000" b="0" i="0" u="none" strike="noStrike" kern="1200" cap="none" spc="0" baseline="0">
          <a:solidFill>
            <a:srgbClr val="000000"/>
          </a:solidFill>
          <a:uFillTx/>
          <a:latin typeface="Franklin Gothic Book"/>
        </a:defRPr>
      </a:lvl3pPr>
      <a:lvl4pPr marL="1600200" marR="0" lvl="3" indent="-283464" algn="l" defTabSz="914400" rtl="0" fontAlgn="auto" hangingPunct="1">
        <a:lnSpc>
          <a:spcPct val="90000"/>
        </a:lnSpc>
        <a:spcBef>
          <a:spcPts val="500"/>
        </a:spcBef>
        <a:spcAft>
          <a:spcPts val="0"/>
        </a:spcAft>
        <a:buSzPct val="100000"/>
        <a:buFont typeface="Arial" pitchFamily="34"/>
        <a:buChar char="•"/>
        <a:tabLst/>
        <a:defRPr lang="es-ES" sz="1800" b="0" i="0" u="none" strike="noStrike" kern="1200" cap="none" spc="0" baseline="0">
          <a:solidFill>
            <a:srgbClr val="000000"/>
          </a:solidFill>
          <a:uFillTx/>
          <a:latin typeface="Franklin Gothic Book"/>
        </a:defRPr>
      </a:lvl4pPr>
      <a:lvl5pPr marL="2057400" marR="0" lvl="4" indent="-283464" algn="l" defTabSz="914400" rtl="0" fontAlgn="auto" hangingPunct="1">
        <a:lnSpc>
          <a:spcPct val="90000"/>
        </a:lnSpc>
        <a:spcBef>
          <a:spcPts val="500"/>
        </a:spcBef>
        <a:spcAft>
          <a:spcPts val="0"/>
        </a:spcAft>
        <a:buSzPct val="100000"/>
        <a:buFont typeface="Arial" pitchFamily="34"/>
        <a:buChar char="•"/>
        <a:tabLst/>
        <a:defRPr lang="es-ES" sz="1800" b="0" i="0" u="none" strike="noStrike" kern="1200" cap="none" spc="0" baseline="0">
          <a:solidFill>
            <a:srgbClr val="000000"/>
          </a:solidFill>
          <a:uFillTx/>
          <a:latin typeface="Franklin Gothic Book"/>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name="Slide155">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82C9CE-34CD-1F9C-183F-7B5F98CA4182}"/>
              </a:ext>
            </a:extLst>
          </p:cNvPr>
          <p:cNvSpPr txBox="1">
            <a:spLocks noGrp="1"/>
          </p:cNvSpPr>
          <p:nvPr>
            <p:ph type="title"/>
          </p:nvPr>
        </p:nvSpPr>
        <p:spPr/>
        <p:txBody>
          <a:bodyPr/>
          <a:lstStyle/>
          <a:p>
            <a:pPr lvl="0"/>
            <a:r>
              <a:rPr lang="es-MX" sz="3200" dirty="0"/>
              <a:t>ARMONIZACON FACIAL </a:t>
            </a:r>
            <a:br>
              <a:rPr lang="es-MX" sz="3200" dirty="0"/>
            </a:br>
            <a:r>
              <a:rPr lang="es-MX" sz="3200" dirty="0"/>
              <a:t>Centro de Capacitación Continua PRAXIS</a:t>
            </a:r>
          </a:p>
        </p:txBody>
      </p:sp>
      <p:pic>
        <p:nvPicPr>
          <p:cNvPr id="3" name="Picture 1" descr="Logo-Praxis.png">
            <a:extLst>
              <a:ext uri="{FF2B5EF4-FFF2-40B4-BE49-F238E27FC236}">
                <a16:creationId xmlns:a16="http://schemas.microsoft.com/office/drawing/2014/main" id="{288F1D66-99B5-B0BF-A635-0589E83B1658}"/>
              </a:ext>
            </a:extLst>
          </p:cNvPr>
          <p:cNvPicPr>
            <a:picLocks noChangeAspect="1"/>
          </p:cNvPicPr>
          <p:nvPr/>
        </p:nvPicPr>
        <p:blipFill>
          <a:blip r:embed="rId3"/>
          <a:stretch>
            <a:fillRect/>
          </a:stretch>
        </p:blipFill>
        <p:spPr>
          <a:xfrm>
            <a:off x="3715966" y="2057400"/>
            <a:ext cx="1828800" cy="1828800"/>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477D7-9883-8BC1-6B28-A4F26F528BBD}"/>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D56581D6-7A63-D0C5-B110-3C4CD3516F59}"/>
              </a:ext>
            </a:extLst>
          </p:cNvPr>
          <p:cNvSpPr txBox="1">
            <a:spLocks noGrp="1"/>
          </p:cNvSpPr>
          <p:nvPr>
            <p:ph type="title"/>
          </p:nvPr>
        </p:nvSpPr>
        <p:spPr/>
        <p:txBody>
          <a:bodyPr/>
          <a:lstStyle/>
          <a:p>
            <a:pPr lvl="0"/>
            <a:r>
              <a:rPr lang="es-EC" dirty="0"/>
              <a:t>Protocolo de preparación </a:t>
            </a:r>
            <a:r>
              <a:rPr lang="es-EC" dirty="0" err="1"/>
              <a:t>pre-tratamiento</a:t>
            </a:r>
            <a:endParaRPr lang="es-ES" dirty="0"/>
          </a:p>
        </p:txBody>
      </p:sp>
      <p:sp>
        <p:nvSpPr>
          <p:cNvPr id="3" name="Marcador de texto 6">
            <a:extLst>
              <a:ext uri="{FF2B5EF4-FFF2-40B4-BE49-F238E27FC236}">
                <a16:creationId xmlns:a16="http://schemas.microsoft.com/office/drawing/2014/main" id="{20C63EAB-9A74-E90F-16F4-F2E382AB623E}"/>
              </a:ext>
            </a:extLst>
          </p:cNvPr>
          <p:cNvSpPr txBox="1">
            <a:spLocks noGrp="1"/>
          </p:cNvSpPr>
          <p:nvPr>
            <p:ph type="body" idx="4294967295"/>
          </p:nvPr>
        </p:nvSpPr>
        <p:spPr>
          <a:xfrm>
            <a:off x="220134" y="2070785"/>
            <a:ext cx="11531600" cy="4008282"/>
          </a:xfrm>
        </p:spPr>
        <p:txBody>
          <a:bodyPr lIns="0" tIns="228600" rIns="0" bIns="0">
            <a:noAutofit/>
          </a:bodyPr>
          <a:lstStyle/>
          <a:p>
            <a:pPr marL="283464" lvl="0" algn="ctr">
              <a:spcBef>
                <a:spcPts val="1800"/>
              </a:spcBef>
            </a:pPr>
            <a:r>
              <a:rPr lang="es-ES" sz="2000" dirty="0"/>
              <a:t>El protocolo de preparación </a:t>
            </a:r>
            <a:r>
              <a:rPr lang="es-ES" sz="2000" dirty="0" err="1"/>
              <a:t>pre-tratamiento</a:t>
            </a:r>
            <a:r>
              <a:rPr lang="es-ES" sz="2000" dirty="0"/>
              <a:t> es esencial para minimizar los riesgos y maximizar los resultados del rejuvenecimiento mandibular con ácido hialurónico. Este protocolo debe incluir las siguientes recomendaciones: evitar el consumo de alcohol y medicamentos anticoagulantes, como aspirina o ibuprofeno, durante al menos una semana antes del tratamiento para reducir el riesgo de hematomas. Informar al médico sobre cualquier alergia o enfermedad preexistente. Evitar la exposición solar excesiva y el uso de autobronceadores en la zona a tratar durante los días previos al tratamiento. Limpiar la piel de la zona a tratar con un limpiador suave y evitar el uso de cremas o lociones el día del tratamiento. En algunos casos, se puede recomendar la aplicación de una crema anestésica tópica en la zona a tratar una hora antes del procedimiento para minimizar el dolor y la incomodidad. Es importante que el paciente esté bien hidratado y descansado el día del tratamiento. También es recomendable llevar ropa cómoda y evitar el uso de maquillaje en la zona a tratar. Seguir estas recomendaciones </a:t>
            </a:r>
            <a:r>
              <a:rPr lang="es-ES" sz="2000" dirty="0" err="1"/>
              <a:t>pre-tratamiento</a:t>
            </a:r>
            <a:r>
              <a:rPr lang="es-ES" sz="2000" dirty="0"/>
              <a:t> ayudará a preparar la piel y a reducir el riesgo de complicaciones</a:t>
            </a:r>
          </a:p>
        </p:txBody>
      </p:sp>
      <p:pic>
        <p:nvPicPr>
          <p:cNvPr id="8" name="Picture 1" descr="Logo-Praxis.png">
            <a:extLst>
              <a:ext uri="{FF2B5EF4-FFF2-40B4-BE49-F238E27FC236}">
                <a16:creationId xmlns:a16="http://schemas.microsoft.com/office/drawing/2014/main" id="{0E7AE03E-764E-9C91-AA93-6F168E7DBEA8}"/>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3745843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ADFCE-9309-B365-411F-599EB5B44EBF}"/>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8D3F6CD7-E4BB-8E3D-B341-3165A3C2F640}"/>
              </a:ext>
            </a:extLst>
          </p:cNvPr>
          <p:cNvSpPr txBox="1">
            <a:spLocks noGrp="1"/>
          </p:cNvSpPr>
          <p:nvPr>
            <p:ph type="title"/>
          </p:nvPr>
        </p:nvSpPr>
        <p:spPr/>
        <p:txBody>
          <a:bodyPr/>
          <a:lstStyle/>
          <a:p>
            <a:pPr lvl="0"/>
            <a:r>
              <a:rPr lang="es-ES" dirty="0"/>
              <a:t>Procedimiento de inyección de ácido hialurónico</a:t>
            </a:r>
          </a:p>
        </p:txBody>
      </p:sp>
      <p:sp>
        <p:nvSpPr>
          <p:cNvPr id="3" name="Marcador de texto 6">
            <a:extLst>
              <a:ext uri="{FF2B5EF4-FFF2-40B4-BE49-F238E27FC236}">
                <a16:creationId xmlns:a16="http://schemas.microsoft.com/office/drawing/2014/main" id="{BEBE73C2-972F-031D-C853-6DD33D907E07}"/>
              </a:ext>
            </a:extLst>
          </p:cNvPr>
          <p:cNvSpPr txBox="1">
            <a:spLocks noGrp="1"/>
          </p:cNvSpPr>
          <p:nvPr>
            <p:ph type="body" idx="4294967295"/>
          </p:nvPr>
        </p:nvSpPr>
        <p:spPr>
          <a:xfrm>
            <a:off x="212651" y="2317897"/>
            <a:ext cx="11759216" cy="4167569"/>
          </a:xfrm>
        </p:spPr>
        <p:txBody>
          <a:bodyPr lIns="0" tIns="228600" rIns="0" bIns="0">
            <a:noAutofit/>
          </a:bodyPr>
          <a:lstStyle/>
          <a:p>
            <a:pPr marL="283464" lvl="0" algn="ctr">
              <a:spcBef>
                <a:spcPts val="1800"/>
              </a:spcBef>
            </a:pPr>
            <a:r>
              <a:rPr lang="es-ES" sz="2000" dirty="0"/>
              <a:t>El procedimiento de inyección de ácido hialurónico para el rejuvenecimiento mandibular se realiza generalmente en consultorio médico y suele durar entre 30 y 60 minutos. El primer paso es la limpieza y desinfección de la zona a tratar. A continuación, se aplica una crema anestésica tópica o se realiza un bloqueo nervioso local para minimizar el dolor. El médico marca los puntos de inyección estratégicos a lo largo del contorno mandibular. Se utiliza una aguja o cánula estéril para inyectar el ácido hialurónico en pequeñas cantidades en los planos adecuados (</a:t>
            </a:r>
            <a:r>
              <a:rPr lang="es-ES" sz="2000" dirty="0" err="1"/>
              <a:t>supraperióstico</a:t>
            </a:r>
            <a:r>
              <a:rPr lang="es-ES" sz="2000" dirty="0"/>
              <a:t> o subcutáneo profundo). El médico masajea suavemente la zona para distribuir uniformemente el producto y evitar la formación de bultos. Se repite el proceso hasta lograr el resultado deseado. Una vez finalizada la inyección, se aplica una compresa fría en la zona para reducir la inflamación y el riesgo de hematomas. Se dan instrucciones </a:t>
            </a:r>
            <a:r>
              <a:rPr lang="es-ES" sz="2000" dirty="0" err="1"/>
              <a:t>post-tratamiento</a:t>
            </a:r>
            <a:r>
              <a:rPr lang="es-ES" sz="2000" dirty="0"/>
              <a:t> al paciente y se programa una cita de seguimiento para evaluar los resultados y realizar ajustes si es necesario. El procedimiento es relativamente rápido y sencillo, pero requiere una gran precisión y conocimiento de la anatomía facial</a:t>
            </a:r>
          </a:p>
        </p:txBody>
      </p:sp>
      <p:pic>
        <p:nvPicPr>
          <p:cNvPr id="8" name="Picture 1" descr="Logo-Praxis.png">
            <a:extLst>
              <a:ext uri="{FF2B5EF4-FFF2-40B4-BE49-F238E27FC236}">
                <a16:creationId xmlns:a16="http://schemas.microsoft.com/office/drawing/2014/main" id="{59C55037-4FE7-1A2D-54D8-05CC321BA248}"/>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3916962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2FCDB-A5B5-0C1F-9EB5-65EA8E384D8C}"/>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B7617239-3742-5C7E-92A5-64DF2A033769}"/>
              </a:ext>
            </a:extLst>
          </p:cNvPr>
          <p:cNvSpPr txBox="1">
            <a:spLocks noGrp="1"/>
          </p:cNvSpPr>
          <p:nvPr>
            <p:ph type="title"/>
          </p:nvPr>
        </p:nvSpPr>
        <p:spPr/>
        <p:txBody>
          <a:bodyPr/>
          <a:lstStyle/>
          <a:p>
            <a:pPr lvl="0"/>
            <a:r>
              <a:rPr lang="es-ES" dirty="0"/>
              <a:t>Zonas específicas de aplicación en la mandíbula</a:t>
            </a:r>
          </a:p>
        </p:txBody>
      </p:sp>
      <p:sp>
        <p:nvSpPr>
          <p:cNvPr id="3" name="Marcador de texto 6">
            <a:extLst>
              <a:ext uri="{FF2B5EF4-FFF2-40B4-BE49-F238E27FC236}">
                <a16:creationId xmlns:a16="http://schemas.microsoft.com/office/drawing/2014/main" id="{98E49108-6A9E-5ADC-4843-B66AD7CC499D}"/>
              </a:ext>
            </a:extLst>
          </p:cNvPr>
          <p:cNvSpPr txBox="1">
            <a:spLocks noGrp="1"/>
          </p:cNvSpPr>
          <p:nvPr>
            <p:ph type="body" idx="4294967295"/>
          </p:nvPr>
        </p:nvSpPr>
        <p:spPr>
          <a:xfrm>
            <a:off x="220133" y="2070785"/>
            <a:ext cx="11751733" cy="4414682"/>
          </a:xfrm>
        </p:spPr>
        <p:txBody>
          <a:bodyPr lIns="0" tIns="228600" rIns="0" bIns="0">
            <a:noAutofit/>
          </a:bodyPr>
          <a:lstStyle/>
          <a:p>
            <a:pPr marL="283464" lvl="0" algn="ctr">
              <a:spcBef>
                <a:spcPts val="1800"/>
              </a:spcBef>
            </a:pPr>
            <a:r>
              <a:rPr lang="es-ES" sz="2000" dirty="0"/>
              <a:t>La aplicación de ácido hialurónico en la mandíbula requiere una comprensión precisa de las zonas anatómicas clave para lograr un resultado estético óptimo. Las zonas específicas de aplicación incluyen el ángulo mandibular, el cuerpo mandibular y el mentón. La inyección en el ángulo mandibular ayuda a definir y proyectar la mandíbula, creando un contorno más marcado y juvenil. La aplicación en el cuerpo mandibular permite rellenar los surcos y las líneas de marioneta, suavizando la apariencia de envejecimiento. La inyección en el mentón puede corregir asimetrías, aumentar la proyección y mejorar la proporción facial. Es importante tener en cuenta la vascularización y la inervación de cada zona para evitar dañar los vasos sanguíneos y los nervios faciales. La profundidad de la inyección también varía según la zona. En el ángulo mandibular, se prefiere la inyección en el plano </a:t>
            </a:r>
            <a:r>
              <a:rPr lang="es-ES" sz="2000" dirty="0" err="1"/>
              <a:t>supraperióstico</a:t>
            </a:r>
            <a:r>
              <a:rPr lang="es-ES" sz="2000" dirty="0"/>
              <a:t> para lograr una mayor proyección. En el cuerpo mandibular, se puede utilizar la inyección subcutánea profunda para rellenar los surcos. En el mentón, se puede combinar la inyección </a:t>
            </a:r>
            <a:r>
              <a:rPr lang="es-ES" sz="2000" dirty="0" err="1"/>
              <a:t>supraperióstica</a:t>
            </a:r>
            <a:r>
              <a:rPr lang="es-ES" sz="2000" dirty="0"/>
              <a:t> y subcutánea para lograr un resultado natural y armonioso.</a:t>
            </a:r>
          </a:p>
        </p:txBody>
      </p:sp>
      <p:pic>
        <p:nvPicPr>
          <p:cNvPr id="8" name="Picture 1" descr="Logo-Praxis.png">
            <a:extLst>
              <a:ext uri="{FF2B5EF4-FFF2-40B4-BE49-F238E27FC236}">
                <a16:creationId xmlns:a16="http://schemas.microsoft.com/office/drawing/2014/main" id="{A5C7C337-0BFF-E59B-932B-4994F8B7E06A}"/>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276966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8B4D6-2FA8-40F9-4C4F-5C95E121D8E2}"/>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8960C9C5-CF67-17D3-7129-E49085427469}"/>
              </a:ext>
            </a:extLst>
          </p:cNvPr>
          <p:cNvSpPr txBox="1">
            <a:spLocks noGrp="1"/>
          </p:cNvSpPr>
          <p:nvPr>
            <p:ph type="title"/>
          </p:nvPr>
        </p:nvSpPr>
        <p:spPr/>
        <p:txBody>
          <a:bodyPr/>
          <a:lstStyle/>
          <a:p>
            <a:pPr lvl="0"/>
            <a:r>
              <a:rPr lang="es-ES" dirty="0"/>
              <a:t>Tipos de rellenos y características</a:t>
            </a:r>
          </a:p>
        </p:txBody>
      </p:sp>
      <p:sp>
        <p:nvSpPr>
          <p:cNvPr id="3" name="Marcador de texto 6">
            <a:extLst>
              <a:ext uri="{FF2B5EF4-FFF2-40B4-BE49-F238E27FC236}">
                <a16:creationId xmlns:a16="http://schemas.microsoft.com/office/drawing/2014/main" id="{17FCA066-E47A-A761-91E7-D8AE414137BE}"/>
              </a:ext>
            </a:extLst>
          </p:cNvPr>
          <p:cNvSpPr txBox="1">
            <a:spLocks noGrp="1"/>
          </p:cNvSpPr>
          <p:nvPr>
            <p:ph type="body" idx="4294967295"/>
          </p:nvPr>
        </p:nvSpPr>
        <p:spPr>
          <a:xfrm>
            <a:off x="220133" y="2070785"/>
            <a:ext cx="11751733" cy="4414682"/>
          </a:xfrm>
        </p:spPr>
        <p:txBody>
          <a:bodyPr lIns="0" tIns="228600" rIns="0" bIns="0">
            <a:noAutofit/>
          </a:bodyPr>
          <a:lstStyle/>
          <a:p>
            <a:pPr marL="0" lvl="0" indent="0" algn="ctr">
              <a:spcBef>
                <a:spcPts val="1800"/>
              </a:spcBef>
              <a:buNone/>
            </a:pPr>
            <a:r>
              <a:rPr lang="es-ES" sz="2000" dirty="0"/>
              <a:t>Existen diversos tipos de rellenos de ácido hialurónico disponibles en el mercado, cada uno con características específicas que los hacen más adecuados para diferentes aplicaciones. Los rellenos se diferencian en su concentración de AH, su grado de reticulación, su tamaño de partícula y su viscosidad. Los rellenos con mayor concentración de AH y mayor grado de reticulación son más densos y </a:t>
            </a:r>
            <a:r>
              <a:rPr lang="es-ES" sz="2000" dirty="0" err="1"/>
              <a:t>voluminizadores</a:t>
            </a:r>
            <a:r>
              <a:rPr lang="es-ES" sz="2000" dirty="0"/>
              <a:t>, y se utilizan para restaurar el volumen perdido en el ángulo mandibular y el mentón. Los rellenos con menor concentración de AH y menor grado de reticulación son más suaves y maleables, y se utilizan para rellenar los surcos y las líneas de marioneta en el cuerpo mandibular. El tamaño de partícula influye en la textura del relleno. Los rellenos con partículas más grandes son más adecuados para áreas de mayor volumen, mientras que los rellenos con partículas más pequeñas son más adecuados para áreas de menor volumen y para corregir arrugas finas. La viscosidad del relleno determina su capacidad para extenderse y adaptarse a los tejidos circundantes. Los rellenos más viscosos son más adecuados para áreas de mayor movimiento, mientras que los rellenos menos viscosos son más adecuados para áreas de menor movimiento. La elección del tipo de relleno adecuado depende de las características individuales del paciente, el resultado deseado y la experiencia del médico</a:t>
            </a:r>
          </a:p>
        </p:txBody>
      </p:sp>
      <p:pic>
        <p:nvPicPr>
          <p:cNvPr id="8" name="Picture 1" descr="Logo-Praxis.png">
            <a:extLst>
              <a:ext uri="{FF2B5EF4-FFF2-40B4-BE49-F238E27FC236}">
                <a16:creationId xmlns:a16="http://schemas.microsoft.com/office/drawing/2014/main" id="{17E8EF41-B1FF-3001-D00E-BC62ABC28C05}"/>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77757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9D5E4-4A69-9BC0-51F6-657143D52B8F}"/>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1D1DC699-0921-68FA-D8AC-8567273860E0}"/>
              </a:ext>
            </a:extLst>
          </p:cNvPr>
          <p:cNvSpPr txBox="1">
            <a:spLocks noGrp="1"/>
          </p:cNvSpPr>
          <p:nvPr>
            <p:ph type="title"/>
          </p:nvPr>
        </p:nvSpPr>
        <p:spPr/>
        <p:txBody>
          <a:bodyPr/>
          <a:lstStyle/>
          <a:p>
            <a:pPr lvl="0"/>
            <a:r>
              <a:rPr lang="es-ES" dirty="0"/>
              <a:t>Evolución del perfil mandibular post tratamiento</a:t>
            </a:r>
          </a:p>
        </p:txBody>
      </p:sp>
      <p:sp>
        <p:nvSpPr>
          <p:cNvPr id="3" name="Marcador de texto 6">
            <a:extLst>
              <a:ext uri="{FF2B5EF4-FFF2-40B4-BE49-F238E27FC236}">
                <a16:creationId xmlns:a16="http://schemas.microsoft.com/office/drawing/2014/main" id="{BA7FAFD9-3E8D-E302-4D54-8BBD8E27602B}"/>
              </a:ext>
            </a:extLst>
          </p:cNvPr>
          <p:cNvSpPr txBox="1">
            <a:spLocks noGrp="1"/>
          </p:cNvSpPr>
          <p:nvPr>
            <p:ph type="body" idx="4294967295"/>
          </p:nvPr>
        </p:nvSpPr>
        <p:spPr>
          <a:xfrm>
            <a:off x="220133" y="2070785"/>
            <a:ext cx="11751733" cy="4414682"/>
          </a:xfrm>
        </p:spPr>
        <p:txBody>
          <a:bodyPr lIns="0" tIns="228600" rIns="0" bIns="0">
            <a:noAutofit/>
          </a:bodyPr>
          <a:lstStyle/>
          <a:p>
            <a:pPr marL="0" lvl="0" indent="0" algn="ctr">
              <a:spcBef>
                <a:spcPts val="1800"/>
              </a:spcBef>
              <a:buNone/>
            </a:pPr>
            <a:r>
              <a:rPr lang="es-ES" sz="2000" dirty="0"/>
              <a:t>La evolución del perfil mandibular </a:t>
            </a:r>
            <a:r>
              <a:rPr lang="es-ES" sz="2000" dirty="0" err="1"/>
              <a:t>post-tratamiento</a:t>
            </a:r>
            <a:r>
              <a:rPr lang="es-ES" sz="2000" dirty="0"/>
              <a:t> con ácido hialurónico es un proceso gradual que se desarrolla a lo largo de varias semanas. Inicialmente, la inflamación y el edema pueden enmascarar el resultado final. A medida que la inflamación disminuye, el contorno mandibular se define cada vez más. El AH se integra gradualmente en los tejidos, atrayendo agua y aumentando el volumen de la zona tratada. Este proceso de hidratación contribuye a mejorar la elasticidad y la firmeza de la piel. Los resultados óptimos se suelen apreciar entre 2 y 4 semanas después del tratamiento. En este punto, el contorno mandibular está bien definido, los surcos y las líneas de marioneta se han suavizado y el mentón se ha corregido. La duración del efecto del AH varía según el tipo de relleno utilizado, el metabolismo del paciente y los factores ambientales. En general, los resultados suelen durar entre 12 y 18 meses. Después de este tiempo, el AH se degrada gradualmente y el contorno mandibular vuelve a su estado original. Se pueden realizar tratamientos de retoque para mantener los resultados a largo plazo</a:t>
            </a:r>
          </a:p>
        </p:txBody>
      </p:sp>
      <p:pic>
        <p:nvPicPr>
          <p:cNvPr id="8" name="Picture 1" descr="Logo-Praxis.png">
            <a:extLst>
              <a:ext uri="{FF2B5EF4-FFF2-40B4-BE49-F238E27FC236}">
                <a16:creationId xmlns:a16="http://schemas.microsoft.com/office/drawing/2014/main" id="{642C0A43-2053-864C-7541-6984992D03D9}"/>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353341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FECC5-8192-EA5B-AE4C-2A0C67040E26}"/>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C0C1BA36-3610-7139-E631-CB7222C984B7}"/>
              </a:ext>
            </a:extLst>
          </p:cNvPr>
          <p:cNvSpPr txBox="1">
            <a:spLocks noGrp="1"/>
          </p:cNvSpPr>
          <p:nvPr>
            <p:ph type="title"/>
          </p:nvPr>
        </p:nvSpPr>
        <p:spPr/>
        <p:txBody>
          <a:bodyPr/>
          <a:lstStyle/>
          <a:p>
            <a:pPr lvl="0"/>
            <a:r>
              <a:rPr lang="es-EC" dirty="0"/>
              <a:t>Resultados a largo plazo</a:t>
            </a:r>
            <a:endParaRPr lang="es-ES" dirty="0"/>
          </a:p>
        </p:txBody>
      </p:sp>
      <p:sp>
        <p:nvSpPr>
          <p:cNvPr id="3" name="Marcador de texto 6">
            <a:extLst>
              <a:ext uri="{FF2B5EF4-FFF2-40B4-BE49-F238E27FC236}">
                <a16:creationId xmlns:a16="http://schemas.microsoft.com/office/drawing/2014/main" id="{4D5665C2-5A55-E277-2B41-F633C38E7305}"/>
              </a:ext>
            </a:extLst>
          </p:cNvPr>
          <p:cNvSpPr txBox="1">
            <a:spLocks noGrp="1"/>
          </p:cNvSpPr>
          <p:nvPr>
            <p:ph type="body" idx="4294967295"/>
          </p:nvPr>
        </p:nvSpPr>
        <p:spPr>
          <a:xfrm>
            <a:off x="220133" y="2070785"/>
            <a:ext cx="11751733" cy="4414682"/>
          </a:xfrm>
        </p:spPr>
        <p:txBody>
          <a:bodyPr lIns="0" tIns="228600" rIns="0" bIns="0">
            <a:noAutofit/>
          </a:bodyPr>
          <a:lstStyle/>
          <a:p>
            <a:pPr marL="283464" lvl="0" algn="ctr">
              <a:spcBef>
                <a:spcPts val="1800"/>
              </a:spcBef>
            </a:pPr>
            <a:r>
              <a:rPr lang="es-ES" sz="2000" dirty="0"/>
              <a:t>Los resultados a largo plazo del rejuvenecimiento mandibular con ácido hialurónico dependen de varios factores, incluyendo el tipo de relleno utilizado, el metabolismo del paciente, los factores ambientales y los cuidados posteriores. En general, los resultados suelen durar entre 12 y 18 meses. Después de este tiempo, el AH se degrada gradualmente y el contorno mandibular vuelve a su estado original. Sin embargo, el tratamiento con AH puede tener beneficios a largo plazo, como la estimulación de la producción de colágeno, que contribuye a mejorar la calidad de la piel. Se pueden realizar tratamientos de retoque para mantener los resultados a largo plazo. Los tratamientos de retoque suelen requerir menos cantidad de AH que el tratamiento inicial. Los cuidados posteriores, como la protección solar y la hidratación de la piel, también contribuyen a prolongar los resultados. Un estilo de vida saludable, que incluya una dieta equilibrada, ejercicio regular y la abstinencia de tabaco y alcohol, también puede mejorar los resultados a largo plazo</a:t>
            </a:r>
          </a:p>
        </p:txBody>
      </p:sp>
      <p:pic>
        <p:nvPicPr>
          <p:cNvPr id="8" name="Picture 1" descr="Logo-Praxis.png">
            <a:extLst>
              <a:ext uri="{FF2B5EF4-FFF2-40B4-BE49-F238E27FC236}">
                <a16:creationId xmlns:a16="http://schemas.microsoft.com/office/drawing/2014/main" id="{9FF5882C-A372-919A-8347-81CB9135F88A}"/>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566696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F0D5C-868A-C19F-E40C-A8927AF84D5B}"/>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E22DDA41-F447-276F-053E-F99D673235FF}"/>
              </a:ext>
            </a:extLst>
          </p:cNvPr>
          <p:cNvSpPr txBox="1">
            <a:spLocks noGrp="1"/>
          </p:cNvSpPr>
          <p:nvPr>
            <p:ph type="title"/>
          </p:nvPr>
        </p:nvSpPr>
        <p:spPr/>
        <p:txBody>
          <a:bodyPr/>
          <a:lstStyle/>
          <a:p>
            <a:pPr lvl="0"/>
            <a:r>
              <a:rPr lang="es-ES" dirty="0"/>
              <a:t>Criterios de éxito y satisfacción del paciente</a:t>
            </a:r>
          </a:p>
        </p:txBody>
      </p:sp>
      <p:sp>
        <p:nvSpPr>
          <p:cNvPr id="3" name="Marcador de texto 6">
            <a:extLst>
              <a:ext uri="{FF2B5EF4-FFF2-40B4-BE49-F238E27FC236}">
                <a16:creationId xmlns:a16="http://schemas.microsoft.com/office/drawing/2014/main" id="{DFC4BD09-A622-F5E7-2165-0E8997333035}"/>
              </a:ext>
            </a:extLst>
          </p:cNvPr>
          <p:cNvSpPr txBox="1">
            <a:spLocks noGrp="1"/>
          </p:cNvSpPr>
          <p:nvPr>
            <p:ph type="body" idx="4294967295"/>
          </p:nvPr>
        </p:nvSpPr>
        <p:spPr>
          <a:xfrm>
            <a:off x="220133" y="2070785"/>
            <a:ext cx="11751733" cy="4414682"/>
          </a:xfrm>
        </p:spPr>
        <p:txBody>
          <a:bodyPr lIns="0" tIns="228600" rIns="0" bIns="0">
            <a:noAutofit/>
          </a:bodyPr>
          <a:lstStyle/>
          <a:p>
            <a:pPr marL="0" lvl="0" indent="0" algn="ctr">
              <a:spcBef>
                <a:spcPts val="1800"/>
              </a:spcBef>
              <a:buNone/>
            </a:pPr>
            <a:r>
              <a:rPr lang="es-ES" sz="2000" dirty="0"/>
              <a:t>Los criterios de éxito del tratamiento de rejuvenecimiento mandibular con ácido hialurónico incluyen la mejora del contorno facial, la definición del ángulo mandibular, la corrección de asimetrías, la suavización de los surcos y las líneas de marioneta, y la mejora de la hidratación y la elasticidad de la piel. Sin embargo, el criterio más importante es la satisfacción del paciente. Un paciente satisfecho es aquel que considera que el tratamiento ha cumplido sus expectativas y ha mejorado su apariencia facial de forma natural y armoniosa. La satisfacción del paciente depende de varios factores, incluyendo la calidad del resultado, la duración del efecto, la ausencia de complicaciones y la relación con el médico. Es fundamental establecer una comunicación clara y honesta con el paciente desde el principio, explicarle los beneficios y los riesgos del tratamiento, y gestionar sus expectativas de forma realista. Un paciente bien informado y con expectativas realistas es más probable que esté satisfecho con el resultado del tratamiento.</a:t>
            </a:r>
          </a:p>
        </p:txBody>
      </p:sp>
      <p:pic>
        <p:nvPicPr>
          <p:cNvPr id="8" name="Picture 1" descr="Logo-Praxis.png">
            <a:extLst>
              <a:ext uri="{FF2B5EF4-FFF2-40B4-BE49-F238E27FC236}">
                <a16:creationId xmlns:a16="http://schemas.microsoft.com/office/drawing/2014/main" id="{CCFE565D-CAC9-02E6-B711-3EABB3A95756}"/>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3312625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680EF-8F71-8242-34F5-C5C27C0FA0C8}"/>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B0622E3B-41D4-1C18-A9F3-38BF87E41D5F}"/>
              </a:ext>
            </a:extLst>
          </p:cNvPr>
          <p:cNvSpPr txBox="1">
            <a:spLocks noGrp="1"/>
          </p:cNvSpPr>
          <p:nvPr>
            <p:ph type="title"/>
          </p:nvPr>
        </p:nvSpPr>
        <p:spPr/>
        <p:txBody>
          <a:bodyPr/>
          <a:lstStyle/>
          <a:p>
            <a:pPr lvl="0"/>
            <a:r>
              <a:rPr lang="es-EC" dirty="0"/>
              <a:t>Conclusiones y recomendaciones finales</a:t>
            </a:r>
            <a:endParaRPr lang="es-ES" dirty="0"/>
          </a:p>
        </p:txBody>
      </p:sp>
      <p:sp>
        <p:nvSpPr>
          <p:cNvPr id="3" name="Marcador de texto 6">
            <a:extLst>
              <a:ext uri="{FF2B5EF4-FFF2-40B4-BE49-F238E27FC236}">
                <a16:creationId xmlns:a16="http://schemas.microsoft.com/office/drawing/2014/main" id="{28A3CD85-87C5-E193-2BE2-CD2B8E10AB59}"/>
              </a:ext>
            </a:extLst>
          </p:cNvPr>
          <p:cNvSpPr txBox="1">
            <a:spLocks noGrp="1"/>
          </p:cNvSpPr>
          <p:nvPr>
            <p:ph type="body" idx="4294967295"/>
          </p:nvPr>
        </p:nvSpPr>
        <p:spPr>
          <a:xfrm>
            <a:off x="220133" y="2070785"/>
            <a:ext cx="11751733" cy="4414682"/>
          </a:xfrm>
        </p:spPr>
        <p:txBody>
          <a:bodyPr lIns="0" tIns="228600" rIns="0" bIns="0">
            <a:noAutofit/>
          </a:bodyPr>
          <a:lstStyle/>
          <a:p>
            <a:pPr marL="283464" lvl="0" algn="ctr">
              <a:spcBef>
                <a:spcPts val="1800"/>
              </a:spcBef>
            </a:pPr>
            <a:r>
              <a:rPr lang="es-ES" sz="2000" dirty="0"/>
              <a:t>El rejuvenecimiento mandibular con ácido hialurónico es un procedimiento seguro y eficaz para mejorar el contorno facial y rejuvenecer la apariencia. El procedimiento es relativamente rápido y sencillo, y los resultados son generalmente muy satisfactorios para los pacientes. Sin embargo, es importante elegir un médico experimentado y cualificado, seguir las recomendaciones pre y </a:t>
            </a:r>
            <a:r>
              <a:rPr lang="es-ES" sz="2000" dirty="0" err="1"/>
              <a:t>post-tratamiento</a:t>
            </a:r>
            <a:r>
              <a:rPr lang="es-ES" sz="2000" dirty="0"/>
              <a:t>, y gestionar las expectativas de forma realista. El tratamiento no está exento de riesgos y complicaciones, pero estos pueden minimizarse mediante el uso de técnicas asépticas adecuadas y la selección de un médico con experiencia en el manejo de complicaciones. El tratamiento con AH puede combinarse con otros tratamientos de rejuvenecimiento facial para obtener un resultado más completo. En conclusión, el rejuvenecimiento mandibular con ácido hialurónico es una buena opción para pacientes que desean mejorar su apariencia facial sin necesidad de cirugía, siempre y cuando se realice por un profesional cualificado y se sigan las recomendaciones adecuadas</a:t>
            </a:r>
          </a:p>
        </p:txBody>
      </p:sp>
      <p:pic>
        <p:nvPicPr>
          <p:cNvPr id="8" name="Picture 1" descr="Logo-Praxis.png">
            <a:extLst>
              <a:ext uri="{FF2B5EF4-FFF2-40B4-BE49-F238E27FC236}">
                <a16:creationId xmlns:a16="http://schemas.microsoft.com/office/drawing/2014/main" id="{21CEE6ED-04F2-01C3-11A2-96C4E2A8F05F}"/>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136211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156">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A1CFE76E-918B-8E78-CE1F-1CBF3F63F697}"/>
              </a:ext>
            </a:extLst>
          </p:cNvPr>
          <p:cNvSpPr txBox="1">
            <a:spLocks noGrp="1"/>
          </p:cNvSpPr>
          <p:nvPr>
            <p:ph type="title"/>
          </p:nvPr>
        </p:nvSpPr>
        <p:spPr/>
        <p:txBody>
          <a:bodyPr/>
          <a:lstStyle/>
          <a:p>
            <a:pPr lvl="0"/>
            <a:r>
              <a:rPr lang="es-ES"/>
              <a:t>CONTENIDOS</a:t>
            </a:r>
          </a:p>
        </p:txBody>
      </p:sp>
      <p:sp>
        <p:nvSpPr>
          <p:cNvPr id="3" name="Marcador de texto 6">
            <a:extLst>
              <a:ext uri="{FF2B5EF4-FFF2-40B4-BE49-F238E27FC236}">
                <a16:creationId xmlns:a16="http://schemas.microsoft.com/office/drawing/2014/main" id="{C5131FCA-CBBB-C49D-1BBD-8144904803F1}"/>
              </a:ext>
            </a:extLst>
          </p:cNvPr>
          <p:cNvSpPr txBox="1">
            <a:spLocks noGrp="1"/>
          </p:cNvSpPr>
          <p:nvPr>
            <p:ph type="body" idx="4294967295"/>
          </p:nvPr>
        </p:nvSpPr>
        <p:spPr>
          <a:xfrm>
            <a:off x="3657600" y="2281235"/>
            <a:ext cx="7810503" cy="3700457"/>
          </a:xfrm>
        </p:spPr>
        <p:txBody>
          <a:bodyPr lIns="0" tIns="228600" rIns="0" bIns="0"/>
          <a:lstStyle/>
          <a:p>
            <a:pPr lvl="0"/>
            <a:r>
              <a:rPr lang="es-MX" dirty="0"/>
              <a:t>Unidad 8. Mandíbula y Contorno </a:t>
            </a:r>
          </a:p>
          <a:p>
            <a:pPr marL="283464" lvl="0">
              <a:spcBef>
                <a:spcPts val="1800"/>
              </a:spcBef>
            </a:pPr>
            <a:endParaRPr lang="es-ES" sz="2000" dirty="0"/>
          </a:p>
        </p:txBody>
      </p:sp>
      <p:grpSp>
        <p:nvGrpSpPr>
          <p:cNvPr id="4" name="Grupo 18">
            <a:extLst>
              <a:ext uri="{FF2B5EF4-FFF2-40B4-BE49-F238E27FC236}">
                <a16:creationId xmlns:a16="http://schemas.microsoft.com/office/drawing/2014/main" id="{46E6CB41-BF74-C787-4468-BCBD99F127B9}"/>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4B604BED-DD44-04C5-D360-E7F951DD1719}"/>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132FE5B9-50D5-D9E3-203C-CD03A91E03F0}"/>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AA407F6E-FF80-8EF2-5F12-A19BAF5B1005}"/>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9D1ADB0B-B34F-5FA7-452B-6865CA55309A}"/>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157">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20A51653-EB61-CB31-E505-53C81F87A0D1}"/>
              </a:ext>
            </a:extLst>
          </p:cNvPr>
          <p:cNvSpPr txBox="1">
            <a:spLocks noGrp="1"/>
          </p:cNvSpPr>
          <p:nvPr>
            <p:ph type="title"/>
          </p:nvPr>
        </p:nvSpPr>
        <p:spPr>
          <a:xfrm>
            <a:off x="594360" y="102879"/>
            <a:ext cx="10209107" cy="1680200"/>
          </a:xfrm>
        </p:spPr>
        <p:txBody>
          <a:bodyPr/>
          <a:lstStyle/>
          <a:p>
            <a:pPr lvl="0"/>
            <a:r>
              <a:rPr lang="es-ES" dirty="0"/>
              <a:t>Mandíbula y Contorno: Rejuvenecimiento con Ácido Hialurónico</a:t>
            </a:r>
          </a:p>
        </p:txBody>
      </p:sp>
      <p:sp>
        <p:nvSpPr>
          <p:cNvPr id="3" name="Marcador de texto 6">
            <a:extLst>
              <a:ext uri="{FF2B5EF4-FFF2-40B4-BE49-F238E27FC236}">
                <a16:creationId xmlns:a16="http://schemas.microsoft.com/office/drawing/2014/main" id="{936545CB-4782-1879-37F5-C5AD27AD6069}"/>
              </a:ext>
            </a:extLst>
          </p:cNvPr>
          <p:cNvSpPr txBox="1">
            <a:spLocks noGrp="1"/>
          </p:cNvSpPr>
          <p:nvPr>
            <p:ph type="body" idx="4294967295"/>
          </p:nvPr>
        </p:nvSpPr>
        <p:spPr>
          <a:xfrm>
            <a:off x="3657600" y="2281235"/>
            <a:ext cx="7810503" cy="3700457"/>
          </a:xfrm>
        </p:spPr>
        <p:txBody>
          <a:bodyPr lIns="0" tIns="228600" rIns="0" bIns="0"/>
          <a:lstStyle/>
          <a:p>
            <a:pPr marL="0" lvl="0" indent="0">
              <a:buNone/>
            </a:pPr>
            <a:endParaRPr lang="es-EC" dirty="0"/>
          </a:p>
          <a:p>
            <a:pPr marL="283464" lvl="0">
              <a:spcBef>
                <a:spcPts val="1800"/>
              </a:spcBef>
            </a:pPr>
            <a:endParaRPr lang="es-ES" sz="2000" dirty="0"/>
          </a:p>
          <a:p>
            <a:pPr marL="283464" lvl="0">
              <a:spcBef>
                <a:spcPts val="1800"/>
              </a:spcBef>
            </a:pPr>
            <a:endParaRPr lang="es-ES" sz="2000" dirty="0"/>
          </a:p>
        </p:txBody>
      </p:sp>
      <p:grpSp>
        <p:nvGrpSpPr>
          <p:cNvPr id="4" name="Grupo 18">
            <a:extLst>
              <a:ext uri="{FF2B5EF4-FFF2-40B4-BE49-F238E27FC236}">
                <a16:creationId xmlns:a16="http://schemas.microsoft.com/office/drawing/2014/main" id="{078E773C-475C-FD82-8910-6A02F7C41049}"/>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D19232F2-C3D5-3C69-0826-67D248CFF22F}"/>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1593C9E4-2AEC-6259-E328-2A3BE02EB1AD}"/>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30FAAB83-C0CC-B42D-3550-7B3853864F84}"/>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45B19F86-F11A-7350-9A35-298B37D38AA2}"/>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
        <p:nvSpPr>
          <p:cNvPr id="10" name="CuadroTexto 9">
            <a:extLst>
              <a:ext uri="{FF2B5EF4-FFF2-40B4-BE49-F238E27FC236}">
                <a16:creationId xmlns:a16="http://schemas.microsoft.com/office/drawing/2014/main" id="{7AEE9B10-B6E6-898B-9FA5-6251521DEFB1}"/>
              </a:ext>
            </a:extLst>
          </p:cNvPr>
          <p:cNvSpPr txBox="1"/>
          <p:nvPr/>
        </p:nvSpPr>
        <p:spPr>
          <a:xfrm>
            <a:off x="968351" y="2882340"/>
            <a:ext cx="10499752" cy="1938992"/>
          </a:xfrm>
          <a:prstGeom prst="rect">
            <a:avLst/>
          </a:prstGeom>
          <a:noFill/>
        </p:spPr>
        <p:txBody>
          <a:bodyPr wrap="square">
            <a:spAutoFit/>
          </a:bodyPr>
          <a:lstStyle/>
          <a:p>
            <a:pPr algn="ctr"/>
            <a:r>
              <a:rPr lang="es-ES" sz="2000" dirty="0"/>
              <a:t>Este documento explora en detalle el proceso de rejuvenecimiento de la mandíbula y el contorno facial mediante el uso de ácido hialurónico. Abordaremos desde la anatomía básica de la mandíbula y los cambios que sufre con el envejecimiento, hasta las técnicas de aplicación, los tipos de rellenos, los resultados esperados, los cuidados </a:t>
            </a:r>
            <a:r>
              <a:rPr lang="es-ES" sz="2000" dirty="0" err="1"/>
              <a:t>post-tratamiento</a:t>
            </a:r>
            <a:r>
              <a:rPr lang="es-ES" sz="2000" dirty="0"/>
              <a:t> y las posibles complicaciones. El objetivo es proporcionar una guía completa y detallada para profesionales de la estética y pacientes interesados en este procedimiento</a:t>
            </a:r>
            <a:endParaRPr lang="es-EC"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158">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7D96F9E0-4D50-5B61-816D-C383266D4AB0}"/>
              </a:ext>
            </a:extLst>
          </p:cNvPr>
          <p:cNvSpPr txBox="1">
            <a:spLocks noGrp="1"/>
          </p:cNvSpPr>
          <p:nvPr>
            <p:ph type="title"/>
          </p:nvPr>
        </p:nvSpPr>
        <p:spPr/>
        <p:txBody>
          <a:bodyPr/>
          <a:lstStyle/>
          <a:p>
            <a:pPr lvl="0"/>
            <a:r>
              <a:rPr lang="es-ES" dirty="0"/>
              <a:t>Introducción a la anatomía de la mandíbula</a:t>
            </a:r>
          </a:p>
        </p:txBody>
      </p:sp>
      <p:sp>
        <p:nvSpPr>
          <p:cNvPr id="3" name="Marcador de texto 6">
            <a:extLst>
              <a:ext uri="{FF2B5EF4-FFF2-40B4-BE49-F238E27FC236}">
                <a16:creationId xmlns:a16="http://schemas.microsoft.com/office/drawing/2014/main" id="{0F468C86-5C60-1D10-A350-35CFCA041E97}"/>
              </a:ext>
            </a:extLst>
          </p:cNvPr>
          <p:cNvSpPr txBox="1">
            <a:spLocks noGrp="1"/>
          </p:cNvSpPr>
          <p:nvPr>
            <p:ph type="body" idx="4294967295"/>
          </p:nvPr>
        </p:nvSpPr>
        <p:spPr>
          <a:xfrm>
            <a:off x="389467" y="2281235"/>
            <a:ext cx="11452627" cy="3700457"/>
          </a:xfrm>
        </p:spPr>
        <p:txBody>
          <a:bodyPr lIns="0" tIns="228600" rIns="0" bIns="0">
            <a:normAutofit/>
          </a:bodyPr>
          <a:lstStyle/>
          <a:p>
            <a:pPr marL="283464" lvl="0">
              <a:spcBef>
                <a:spcPts val="1800"/>
              </a:spcBef>
            </a:pPr>
            <a:r>
              <a:rPr lang="es-ES" sz="2000" dirty="0"/>
              <a:t>La mandíbula, también conocida como maxilar inferior, es el hueso más grande y fuerte de la cara. Es crucial para la masticación, el habla y la expresión facial. Su estructura compleja incluye el cuerpo mandibular, las ramas ascendentes, el ángulo mandibular y los procesos coronoides y condilares. El cuerpo mandibular alberga los dientes inferiores, mientras que las ramas ascendentes se articulan con el hueso temporal para formar la articulación temporomandibular (ATM). Los músculos de la masticación, como el masetero, el temporal, el pterigoideo medial y el pterigoideo lateral, se insertan en la mandíbula y permiten los movimientos necesarios para la masticación. La inervación sensitiva de la mandíbula está proporcionada principalmente por el nervio trigémino, que se ramifica en el nervio alveolar inferior para inervar los dientes inferiores y la encía, y en el nervio mentoniano, que emerge a través del agujero mentoniano para inervar el labio inferior y la piel del mentón. El conocimiento detallado de la anatomía mandibular es esencial para cualquier procedimiento estético en esta área, ya que permite una aplicación precisa y segura de los rellenos</a:t>
            </a:r>
          </a:p>
        </p:txBody>
      </p:sp>
      <p:grpSp>
        <p:nvGrpSpPr>
          <p:cNvPr id="4" name="Grupo 18">
            <a:extLst>
              <a:ext uri="{FF2B5EF4-FFF2-40B4-BE49-F238E27FC236}">
                <a16:creationId xmlns:a16="http://schemas.microsoft.com/office/drawing/2014/main" id="{552F228B-4CA2-22BD-B4EB-D7C90D56CF1B}"/>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574CB829-242F-0F8B-E8EA-DE183200122F}"/>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7BA164AE-139C-3D45-4001-203DB74B10EB}"/>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E1179C57-9C96-8475-32FB-1A7DA9B01B01}"/>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1C2BC27C-5ADF-160A-4BD1-A3226B58AB82}"/>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159">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9AAA492F-72CE-48B0-88FA-F72ED4CEB843}"/>
              </a:ext>
            </a:extLst>
          </p:cNvPr>
          <p:cNvSpPr txBox="1">
            <a:spLocks noGrp="1"/>
          </p:cNvSpPr>
          <p:nvPr>
            <p:ph type="title"/>
          </p:nvPr>
        </p:nvSpPr>
        <p:spPr/>
        <p:txBody>
          <a:bodyPr/>
          <a:lstStyle/>
          <a:p>
            <a:pPr lvl="0"/>
            <a:r>
              <a:rPr lang="es-ES" dirty="0"/>
              <a:t>Introducción a la anatomía de la mandíbula</a:t>
            </a:r>
          </a:p>
        </p:txBody>
      </p:sp>
      <p:sp>
        <p:nvSpPr>
          <p:cNvPr id="3" name="Marcador de texto 6">
            <a:extLst>
              <a:ext uri="{FF2B5EF4-FFF2-40B4-BE49-F238E27FC236}">
                <a16:creationId xmlns:a16="http://schemas.microsoft.com/office/drawing/2014/main" id="{FD88FF16-491B-88A0-A896-12B3DA6E1FD9}"/>
              </a:ext>
            </a:extLst>
          </p:cNvPr>
          <p:cNvSpPr txBox="1">
            <a:spLocks noGrp="1"/>
          </p:cNvSpPr>
          <p:nvPr>
            <p:ph type="body" idx="4294967295"/>
          </p:nvPr>
        </p:nvSpPr>
        <p:spPr>
          <a:xfrm>
            <a:off x="237067" y="2070785"/>
            <a:ext cx="11650133" cy="3910907"/>
          </a:xfrm>
        </p:spPr>
        <p:txBody>
          <a:bodyPr lIns="0" tIns="228600" rIns="0" bIns="0">
            <a:normAutofit fontScale="85000" lnSpcReduction="20000"/>
          </a:bodyPr>
          <a:lstStyle/>
          <a:p>
            <a:pPr marL="0" lvl="0" indent="0" algn="ctr">
              <a:buNone/>
            </a:pPr>
            <a:r>
              <a:rPr lang="es-ES" dirty="0"/>
              <a:t>La mandíbula, también conocida como maxilar inferior, es el hueso más grande y fuerte de la cara. Es crucial para la masticación, el habla y la expresión facial. Su estructura compleja incluye el cuerpo mandibular, las ramas ascendentes, el ángulo mandibular y los procesos coronoides y condilares. El cuerpo mandibular alberga los dientes inferiores, mientras que las ramas ascendentes se articulan con el hueso temporal para formar la articulación temporomandibular (ATM). Los músculos de la masticación, como el masetero, el temporal, el pterigoideo medial y el pterigoideo lateral, se insertan en la mandíbula y permiten los movimientos necesarios para la masticación. La inervación sensitiva de la mandíbula está proporcionada principalmente por el nervio trigémino, que se ramifica en el nervio alveolar inferior para inervar los dientes inferiores y la encía, y en el nervio mentoniano, que emerge a través del agujero mentoniano para inervar el labio inferior y la piel del mentón. El conocimiento detallado de la anatomía mandibular es esencial para cualquier procedimiento estético en esta área, ya que permite una aplicación precisa y segura de los rellenos</a:t>
            </a:r>
            <a:endParaRPr lang="es-EC" dirty="0"/>
          </a:p>
        </p:txBody>
      </p:sp>
      <p:grpSp>
        <p:nvGrpSpPr>
          <p:cNvPr id="4" name="Grupo 18">
            <a:extLst>
              <a:ext uri="{FF2B5EF4-FFF2-40B4-BE49-F238E27FC236}">
                <a16:creationId xmlns:a16="http://schemas.microsoft.com/office/drawing/2014/main" id="{59BCC0A7-2760-2FCB-20F9-0CB857C4DA84}"/>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FC0DA65D-5AE5-D37F-73AD-DECA275413E6}"/>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66E80399-5494-B93F-0AEF-93A131729A70}"/>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C4A44F9D-393B-F388-F894-64C5FDBC2665}"/>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925EA9AB-99F8-F59C-D178-954A6A0664FE}"/>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160">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2AF5B7B7-EC89-59D7-C6D0-B3E42BEBDEDF}"/>
              </a:ext>
            </a:extLst>
          </p:cNvPr>
          <p:cNvSpPr txBox="1">
            <a:spLocks noGrp="1"/>
          </p:cNvSpPr>
          <p:nvPr>
            <p:ph type="title"/>
          </p:nvPr>
        </p:nvSpPr>
        <p:spPr/>
        <p:txBody>
          <a:bodyPr/>
          <a:lstStyle/>
          <a:p>
            <a:pPr lvl="0"/>
            <a:r>
              <a:rPr lang="es-ES" dirty="0"/>
              <a:t>Cambios estructurales de la mandíbula con la edad</a:t>
            </a:r>
          </a:p>
        </p:txBody>
      </p:sp>
      <p:sp>
        <p:nvSpPr>
          <p:cNvPr id="3" name="Marcador de texto 6">
            <a:extLst>
              <a:ext uri="{FF2B5EF4-FFF2-40B4-BE49-F238E27FC236}">
                <a16:creationId xmlns:a16="http://schemas.microsoft.com/office/drawing/2014/main" id="{811D8DD3-E8B9-5CC8-B364-DDEC2BDFB5F7}"/>
              </a:ext>
            </a:extLst>
          </p:cNvPr>
          <p:cNvSpPr txBox="1">
            <a:spLocks noGrp="1"/>
          </p:cNvSpPr>
          <p:nvPr>
            <p:ph type="body" idx="4294967295"/>
          </p:nvPr>
        </p:nvSpPr>
        <p:spPr>
          <a:xfrm>
            <a:off x="321733" y="2070785"/>
            <a:ext cx="11734799" cy="3910907"/>
          </a:xfrm>
        </p:spPr>
        <p:txBody>
          <a:bodyPr lIns="0" tIns="228600" rIns="0" bIns="0">
            <a:normAutofit/>
          </a:bodyPr>
          <a:lstStyle/>
          <a:p>
            <a:pPr marL="283464" lvl="0">
              <a:spcBef>
                <a:spcPts val="1800"/>
              </a:spcBef>
            </a:pPr>
            <a:r>
              <a:rPr lang="es-ES" sz="2000" dirty="0"/>
              <a:t>Con el paso del tiempo, la mandíbula experimenta diversos cambios estructurales que contribuyen al envejecimiento facial. Uno de los cambios más notables es la reabsorción ósea, que se manifiesta en una disminución de la altura y el volumen mandibular. Esta reabsorción ósea puede afectar la estabilidad de los dientes y la proyección del mentón, lo que resulta en una apariencia facial más envejecida. Además, la pérdida de elasticidad de los ligamentos y músculos faciales provoca una </a:t>
            </a:r>
            <a:r>
              <a:rPr lang="es-ES" sz="2000" dirty="0" err="1"/>
              <a:t>ptosis</a:t>
            </a:r>
            <a:r>
              <a:rPr lang="es-ES" sz="2000" dirty="0"/>
              <a:t> o caída de los tejidos blandos, incluyendo la piel y la grasa subcutánea. Esta </a:t>
            </a:r>
            <a:r>
              <a:rPr lang="es-ES" sz="2000" dirty="0" err="1"/>
              <a:t>ptosis</a:t>
            </a:r>
            <a:r>
              <a:rPr lang="es-ES" sz="2000" dirty="0"/>
              <a:t> puede acentuar la pérdida de definición del contorno mandibular y la aparición de surcos y arrugas. La disminución de la producción de colágeno y elastina también contribuye a la pérdida de firmeza y elasticidad de la piel, lo que agrava la flacidez facial. Los cambios en la distribución de la grasa facial también juegan un papel importante en el envejecimiento mandibular. La grasa subcutánea puede desplazarse hacia abajo, acumulándose en la zona del cuello y creando una apariencia de papada. Todos estos cambios estructurales combinados contribuyen a la pérdida de definición del contorno mandibular y al envejecimiento general del rostro</a:t>
            </a:r>
          </a:p>
        </p:txBody>
      </p:sp>
      <p:pic>
        <p:nvPicPr>
          <p:cNvPr id="8" name="Picture 1" descr="Logo-Praxis.png">
            <a:extLst>
              <a:ext uri="{FF2B5EF4-FFF2-40B4-BE49-F238E27FC236}">
                <a16:creationId xmlns:a16="http://schemas.microsoft.com/office/drawing/2014/main" id="{F983DE54-B15A-8BDA-09D3-46610ACD41D9}"/>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161">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50A97066-AFF3-281E-EEA1-E3674FD106AF}"/>
              </a:ext>
            </a:extLst>
          </p:cNvPr>
          <p:cNvSpPr txBox="1">
            <a:spLocks noGrp="1"/>
          </p:cNvSpPr>
          <p:nvPr>
            <p:ph type="title"/>
          </p:nvPr>
        </p:nvSpPr>
        <p:spPr/>
        <p:txBody>
          <a:bodyPr/>
          <a:lstStyle/>
          <a:p>
            <a:pPr lvl="0"/>
            <a:r>
              <a:rPr lang="es-ES" dirty="0"/>
              <a:t>Ácido hialurónico: Propiedades y beneficios</a:t>
            </a:r>
          </a:p>
        </p:txBody>
      </p:sp>
      <p:sp>
        <p:nvSpPr>
          <p:cNvPr id="3" name="Marcador de texto 6">
            <a:extLst>
              <a:ext uri="{FF2B5EF4-FFF2-40B4-BE49-F238E27FC236}">
                <a16:creationId xmlns:a16="http://schemas.microsoft.com/office/drawing/2014/main" id="{468DDBD0-6F3F-A89B-93DE-8DA03BC8D56E}"/>
              </a:ext>
            </a:extLst>
          </p:cNvPr>
          <p:cNvSpPr txBox="1">
            <a:spLocks noGrp="1"/>
          </p:cNvSpPr>
          <p:nvPr>
            <p:ph type="body" idx="4294967295"/>
          </p:nvPr>
        </p:nvSpPr>
        <p:spPr>
          <a:xfrm>
            <a:off x="594360" y="2281235"/>
            <a:ext cx="11174307" cy="3700457"/>
          </a:xfrm>
        </p:spPr>
        <p:txBody>
          <a:bodyPr lIns="0" tIns="228600" rIns="0" bIns="0">
            <a:normAutofit/>
          </a:bodyPr>
          <a:lstStyle/>
          <a:p>
            <a:pPr marL="283464" lvl="0">
              <a:spcBef>
                <a:spcPts val="1800"/>
              </a:spcBef>
            </a:pPr>
            <a:r>
              <a:rPr lang="es-ES" sz="2000" dirty="0"/>
              <a:t>El ácido hialurónico (AH) es un polisacárido natural presente en numerosos tejidos del cuerpo humano, incluyendo la piel, el cartílago y el líquido sinovial. Su principal función es la retención de agua, lo que contribuye a la hidratación, la elasticidad y la firmeza de los tejidos. El AH tiene la capacidad de retener hasta 1000 veces su peso en agua, lo que lo convierte en un excelente hidratante y </a:t>
            </a:r>
            <a:r>
              <a:rPr lang="es-ES" sz="2000" dirty="0" err="1"/>
              <a:t>voluminizador</a:t>
            </a:r>
            <a:r>
              <a:rPr lang="es-ES" sz="2000" dirty="0"/>
              <a:t>. En el campo de la estética, el AH se utiliza como relleno dérmico para corregir arrugas, surcos y la pérdida de volumen facial. Los rellenos de AH son biocompatibles y biodegradables, lo que significa que son bien tolerados por el organismo y se degradan gradualmente con el tiempo. Los beneficios del AH en el rejuvenecimiento mandibular incluyen la restauración del volumen perdido, la definición del contorno facial, la corrección de asimetrías y la mejora de la hidratación y la elasticidad de la piel. Además, el AH estimula la producción de colágeno, lo que contribuye a la mejora a largo plazo de la calidad de la piel. La versatilidad y la seguridad del AH lo convierten en una opción popular para el rejuvenecimiento facial no quirúrgico</a:t>
            </a:r>
          </a:p>
        </p:txBody>
      </p:sp>
      <p:grpSp>
        <p:nvGrpSpPr>
          <p:cNvPr id="4" name="Grupo 18">
            <a:extLst>
              <a:ext uri="{FF2B5EF4-FFF2-40B4-BE49-F238E27FC236}">
                <a16:creationId xmlns:a16="http://schemas.microsoft.com/office/drawing/2014/main" id="{41E598F1-F6DB-6B35-5447-233C4D805B72}"/>
              </a:ext>
            </a:extLst>
          </p:cNvPr>
          <p:cNvGrpSpPr/>
          <p:nvPr/>
        </p:nvGrpSpPr>
        <p:grpSpPr>
          <a:xfrm>
            <a:off x="0" y="3900135"/>
            <a:ext cx="2959217" cy="2959217"/>
            <a:chOff x="0" y="3900135"/>
            <a:chExt cx="2959217" cy="2959217"/>
          </a:xfrm>
        </p:grpSpPr>
        <p:sp>
          <p:nvSpPr>
            <p:cNvPr id="5" name="Forma libre 19">
              <a:extLst>
                <a:ext uri="{FF2B5EF4-FFF2-40B4-BE49-F238E27FC236}">
                  <a16:creationId xmlns:a16="http://schemas.microsoft.com/office/drawing/2014/main" id="{8C42AF66-EF07-E95D-8C63-1B06C4599BE0}"/>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6" name="Forma libre 20">
              <a:extLst>
                <a:ext uri="{FF2B5EF4-FFF2-40B4-BE49-F238E27FC236}">
                  <a16:creationId xmlns:a16="http://schemas.microsoft.com/office/drawing/2014/main" id="{DD28A217-0C1C-A67B-F1AF-807E2D2A6965}"/>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sp>
          <p:nvSpPr>
            <p:cNvPr id="7" name="Forma libre 21">
              <a:extLst>
                <a:ext uri="{FF2B5EF4-FFF2-40B4-BE49-F238E27FC236}">
                  <a16:creationId xmlns:a16="http://schemas.microsoft.com/office/drawing/2014/main" id="{73BDA35A-DAEB-062A-13AC-ED7EA5289D70}"/>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Franklin Gothic Book"/>
              </a:endParaRPr>
            </a:p>
          </p:txBody>
        </p:sp>
      </p:grpSp>
      <p:pic>
        <p:nvPicPr>
          <p:cNvPr id="8" name="Picture 1" descr="Logo-Praxis.png">
            <a:extLst>
              <a:ext uri="{FF2B5EF4-FFF2-40B4-BE49-F238E27FC236}">
                <a16:creationId xmlns:a16="http://schemas.microsoft.com/office/drawing/2014/main" id="{EE7864AB-40DE-F452-5789-9A34CB39E79F}"/>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62">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84BF173A-CBA6-8E61-AAFC-B414ED47BB0A}"/>
              </a:ext>
            </a:extLst>
          </p:cNvPr>
          <p:cNvSpPr txBox="1">
            <a:spLocks noGrp="1"/>
          </p:cNvSpPr>
          <p:nvPr>
            <p:ph type="title"/>
          </p:nvPr>
        </p:nvSpPr>
        <p:spPr/>
        <p:txBody>
          <a:bodyPr/>
          <a:lstStyle/>
          <a:p>
            <a:pPr lvl="0"/>
            <a:r>
              <a:rPr lang="es-ES" dirty="0"/>
              <a:t>Técnicas de aplicación en el contorno mandibular</a:t>
            </a:r>
          </a:p>
        </p:txBody>
      </p:sp>
      <p:sp>
        <p:nvSpPr>
          <p:cNvPr id="3" name="Marcador de texto 6">
            <a:extLst>
              <a:ext uri="{FF2B5EF4-FFF2-40B4-BE49-F238E27FC236}">
                <a16:creationId xmlns:a16="http://schemas.microsoft.com/office/drawing/2014/main" id="{14CEE817-A156-2CFB-C27F-6B523987E91E}"/>
              </a:ext>
            </a:extLst>
          </p:cNvPr>
          <p:cNvSpPr txBox="1">
            <a:spLocks noGrp="1"/>
          </p:cNvSpPr>
          <p:nvPr>
            <p:ph type="body" idx="4294967295"/>
          </p:nvPr>
        </p:nvSpPr>
        <p:spPr>
          <a:xfrm>
            <a:off x="237068" y="2281235"/>
            <a:ext cx="11231036" cy="3700457"/>
          </a:xfrm>
        </p:spPr>
        <p:txBody>
          <a:bodyPr lIns="0" tIns="228600" rIns="0" bIns="0">
            <a:normAutofit lnSpcReduction="10000"/>
          </a:bodyPr>
          <a:lstStyle/>
          <a:p>
            <a:pPr marL="283464" lvl="0">
              <a:spcBef>
                <a:spcPts val="1800"/>
              </a:spcBef>
            </a:pPr>
            <a:r>
              <a:rPr lang="es-ES" sz="2000" dirty="0"/>
              <a:t>La aplicación de ácido hialurónico en el contorno mandibular requiere un conocimiento profundo de la anatomía facial y una técnica precisa para lograr resultados naturales y armoniosos. Existen diversas técnicas de aplicación, incluyendo la técnica lineal retrógrada, la técnica en bolo y la técnica en abanico. La técnica lineal retrógrada consiste en inyectar el AH a lo largo del contorno mandibular, retirando la aguja lentamente mientras se deposita el producto. La técnica en bolo implica la inyección de pequeñas cantidades de AH en puntos estratégicos a lo largo de la mandíbula para restaurar el volumen perdido. La técnica en abanico se utiliza para cubrir áreas más amplias, inyectando el AH en forma de abanico desde un punto de entrada único. La elección de la técnica depende de las características individuales del paciente, el tipo de relleno utilizado y el resultado deseado. Es fundamental utilizar una aguja o cánula del tamaño adecuado para evitar dañar los vasos sanguíneos y los nervios faciales. La profundidad de la inyección también es importante para lograr el efecto deseado. En general, se prefiere la inyección en el plano </a:t>
            </a:r>
            <a:r>
              <a:rPr lang="es-ES" sz="2000" dirty="0" err="1"/>
              <a:t>supraperióstico</a:t>
            </a:r>
            <a:r>
              <a:rPr lang="es-ES" sz="2000" dirty="0"/>
              <a:t> o subcutáneo profundo para evitar la visibilidad del relleno y lograr un resultado más natural</a:t>
            </a:r>
          </a:p>
        </p:txBody>
      </p:sp>
      <p:pic>
        <p:nvPicPr>
          <p:cNvPr id="8" name="Picture 1" descr="Logo-Praxis.png">
            <a:extLst>
              <a:ext uri="{FF2B5EF4-FFF2-40B4-BE49-F238E27FC236}">
                <a16:creationId xmlns:a16="http://schemas.microsoft.com/office/drawing/2014/main" id="{81682B15-8A20-6B69-1FF4-49147D279291}"/>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73D2D-187F-B95F-D370-E476C8B8ED03}"/>
            </a:ext>
          </a:extLst>
        </p:cNvPr>
        <p:cNvGrpSpPr/>
        <p:nvPr/>
      </p:nvGrpSpPr>
      <p:grpSpPr>
        <a:xfrm>
          <a:off x="0" y="0"/>
          <a:ext cx="0" cy="0"/>
          <a:chOff x="0" y="0"/>
          <a:chExt cx="0" cy="0"/>
        </a:xfrm>
      </p:grpSpPr>
      <p:sp>
        <p:nvSpPr>
          <p:cNvPr id="2" name="Título 2">
            <a:extLst>
              <a:ext uri="{FF2B5EF4-FFF2-40B4-BE49-F238E27FC236}">
                <a16:creationId xmlns:a16="http://schemas.microsoft.com/office/drawing/2014/main" id="{3048AE08-E7FD-0DF9-5AFF-53FD5EB7BAF8}"/>
              </a:ext>
            </a:extLst>
          </p:cNvPr>
          <p:cNvSpPr txBox="1">
            <a:spLocks noGrp="1"/>
          </p:cNvSpPr>
          <p:nvPr>
            <p:ph type="title"/>
          </p:nvPr>
        </p:nvSpPr>
        <p:spPr/>
        <p:txBody>
          <a:bodyPr/>
          <a:lstStyle/>
          <a:p>
            <a:pPr lvl="0"/>
            <a:r>
              <a:rPr lang="es-EC" dirty="0"/>
              <a:t>Evaluación del paciente candidato</a:t>
            </a:r>
            <a:endParaRPr lang="es-ES" dirty="0"/>
          </a:p>
        </p:txBody>
      </p:sp>
      <p:sp>
        <p:nvSpPr>
          <p:cNvPr id="3" name="Marcador de texto 6">
            <a:extLst>
              <a:ext uri="{FF2B5EF4-FFF2-40B4-BE49-F238E27FC236}">
                <a16:creationId xmlns:a16="http://schemas.microsoft.com/office/drawing/2014/main" id="{7999C251-FDCA-66E5-5C14-5D11B94F7133}"/>
              </a:ext>
            </a:extLst>
          </p:cNvPr>
          <p:cNvSpPr txBox="1">
            <a:spLocks noGrp="1"/>
          </p:cNvSpPr>
          <p:nvPr>
            <p:ph type="body" idx="4294967295"/>
          </p:nvPr>
        </p:nvSpPr>
        <p:spPr>
          <a:xfrm>
            <a:off x="220133" y="2070785"/>
            <a:ext cx="11751733" cy="4414682"/>
          </a:xfrm>
        </p:spPr>
        <p:txBody>
          <a:bodyPr lIns="0" tIns="228600" rIns="0" bIns="0">
            <a:normAutofit/>
          </a:bodyPr>
          <a:lstStyle/>
          <a:p>
            <a:pPr marL="283464" lvl="0">
              <a:spcBef>
                <a:spcPts val="1800"/>
              </a:spcBef>
            </a:pPr>
            <a:r>
              <a:rPr lang="es-ES" sz="2000" dirty="0"/>
              <a:t>La evaluación del paciente candidato es un paso crucial para garantizar el éxito y la seguridad del tratamiento de rejuvenecimiento mandibular con ácido hialurónico. Esta evaluación debe incluir una historia clínica completa, un examen físico detallado y una evaluación de las expectativas del paciente. La historia clínica debe incluir información sobre alergias, enfermedades preexistentes, medicamentos actuales y tratamientos estéticos previos. El examen físico debe evaluar la estructura ósea de la mandíbula, la calidad de la piel, la distribución de la grasa facial y la presencia de asimetrías. Es importante palpar la mandíbula para evaluar la reabsorción ósea y la tonicidad muscular. La evaluación de las expectativas del paciente es fundamental para asegurar que el tratamiento pueda satisfacer sus deseos y para evitar resultados insatisfactorios. Es importante explicar al paciente los beneficios y los riesgos del procedimiento, así como los resultados esperados y la duración del efecto. También es importante discutir las posibles alternativas al tratamiento con ácido hialurónico, como la cirugía o los tratamientos con radiofrecuencia. Un paciente bien informado y con expectativas realistas es más probable que esté satisfecho con el resultado del tratamiento</a:t>
            </a:r>
          </a:p>
        </p:txBody>
      </p:sp>
      <p:pic>
        <p:nvPicPr>
          <p:cNvPr id="8" name="Picture 1" descr="Logo-Praxis.png">
            <a:extLst>
              <a:ext uri="{FF2B5EF4-FFF2-40B4-BE49-F238E27FC236}">
                <a16:creationId xmlns:a16="http://schemas.microsoft.com/office/drawing/2014/main" id="{60CB48C3-49FA-18CC-5D5E-08703B3786AC}"/>
              </a:ext>
            </a:extLst>
          </p:cNvPr>
          <p:cNvPicPr>
            <a:picLocks noChangeAspect="1"/>
          </p:cNvPicPr>
          <p:nvPr/>
        </p:nvPicPr>
        <p:blipFill>
          <a:blip r:embed="rId3"/>
          <a:stretch>
            <a:fillRect/>
          </a:stretch>
        </p:blipFill>
        <p:spPr>
          <a:xfrm>
            <a:off x="10363196" y="-184827"/>
            <a:ext cx="1828800" cy="1828800"/>
          </a:xfrm>
          <a:prstGeom prst="rect">
            <a:avLst/>
          </a:prstGeom>
          <a:noFill/>
          <a:ln cap="flat">
            <a:noFill/>
          </a:ln>
        </p:spPr>
      </p:pic>
    </p:spTree>
    <p:extLst>
      <p:ext uri="{BB962C8B-B14F-4D97-AF65-F5344CB8AC3E}">
        <p14:creationId xmlns:p14="http://schemas.microsoft.com/office/powerpoint/2010/main" val="4049120032"/>
      </p:ext>
    </p:extLst>
  </p:cSld>
  <p:clrMapOvr>
    <a:masterClrMapping/>
  </p:clrMapOvr>
</p:sld>
</file>

<file path=ppt/theme/theme1.xml><?xml version="1.0" encoding="utf-8"?>
<a:theme xmlns:a="http://schemas.openxmlformats.org/drawingml/2006/main" name="Personaliza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167</TotalTime>
  <Words>2984</Words>
  <Application>Microsoft Office PowerPoint</Application>
  <PresentationFormat>Panorámica</PresentationFormat>
  <Paragraphs>51</Paragraphs>
  <Slides>17</Slides>
  <Notes>17</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Arial</vt:lpstr>
      <vt:lpstr>Calibri</vt:lpstr>
      <vt:lpstr>Franklin Gothic Book</vt:lpstr>
      <vt:lpstr>Franklin Gothic Demi</vt:lpstr>
      <vt:lpstr>Personalizar</vt:lpstr>
      <vt:lpstr>ARMONIZACON FACIAL  Centro de Capacitación Continua PRAXIS</vt:lpstr>
      <vt:lpstr>CONTENIDOS</vt:lpstr>
      <vt:lpstr>Mandíbula y Contorno: Rejuvenecimiento con Ácido Hialurónico</vt:lpstr>
      <vt:lpstr>Introducción a la anatomía de la mandíbula</vt:lpstr>
      <vt:lpstr>Introducción a la anatomía de la mandíbula</vt:lpstr>
      <vt:lpstr>Cambios estructurales de la mandíbula con la edad</vt:lpstr>
      <vt:lpstr>Ácido hialurónico: Propiedades y beneficios</vt:lpstr>
      <vt:lpstr>Técnicas de aplicación en el contorno mandibular</vt:lpstr>
      <vt:lpstr>Evaluación del paciente candidato</vt:lpstr>
      <vt:lpstr>Protocolo de preparación pre-tratamiento</vt:lpstr>
      <vt:lpstr>Procedimiento de inyección de ácido hialurónico</vt:lpstr>
      <vt:lpstr>Zonas específicas de aplicación en la mandíbula</vt:lpstr>
      <vt:lpstr>Tipos de rellenos y características</vt:lpstr>
      <vt:lpstr>Evolución del perfil mandibular post tratamiento</vt:lpstr>
      <vt:lpstr>Resultados a largo plazo</vt:lpstr>
      <vt:lpstr>Criterios de éxito y satisfacción del paciente</vt:lpstr>
      <vt:lpstr>Conclusiones y recomendaciones finales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NOMBRE DE LA ASIGNATURA Centro de Capacitación Continua PRAXIS</dc:title>
  <dc:creator>USER</dc:creator>
  <cp:lastModifiedBy>Elizabeth Sarango</cp:lastModifiedBy>
  <cp:revision>8</cp:revision>
  <dcterms:created xsi:type="dcterms:W3CDTF">2026-01-10T14:43:24Z</dcterms:created>
  <dcterms:modified xsi:type="dcterms:W3CDTF">2026-05-09T04:31:38Z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