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410" r:id="rId2"/>
    <p:sldId id="391" r:id="rId3"/>
    <p:sldId id="411" r:id="rId4"/>
    <p:sldId id="413" r:id="rId5"/>
    <p:sldId id="428" r:id="rId6"/>
    <p:sldId id="429" r:id="rId7"/>
    <p:sldId id="430" r:id="rId8"/>
    <p:sldId id="436" r:id="rId9"/>
    <p:sldId id="437" r:id="rId10"/>
    <p:sldId id="435" r:id="rId11"/>
    <p:sldId id="422" r:id="rId12"/>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C6"/>
    <a:srgbClr val="00AA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wholeTbl>
    <a:band1H>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band1H>
    <a:band1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1V>
    <a:band2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4472C4"/>
          </a:solidFill>
        </a:fill>
      </a:tcStyle>
    </a:firstRow>
  </a:tblStyle>
  <a:tblStyle styleId="{16D9F66E-5EB9-4882-86FB-DCBF35E3C3E4}" styleName="">
    <a:wholeTbl>
      <a:tcTxStyle>
        <a:font>
          <a:latin typeface="+mn-lt"/>
          <a:ea typeface="+mn-ea"/>
          <a:cs typeface="+mn-cs"/>
        </a:font>
        <a:srgbClr val="000000"/>
      </a:tcTxStyle>
      <a:tcStyle>
        <a:tcBdr>
          <a:left>
            <a:ln w="12701" cap="flat" cmpd="sng" algn="ctr">
              <a:solidFill>
                <a:srgbClr val="70AD47"/>
              </a:solidFill>
              <a:prstDash val="solid"/>
              <a:round/>
              <a:headEnd type="none" w="med" len="med"/>
              <a:tailEnd type="none" w="med" len="med"/>
            </a:ln>
          </a:left>
          <a:right>
            <a:ln w="12701" cap="flat" cmpd="sng" algn="ctr">
              <a:solidFill>
                <a:srgbClr val="70AD47"/>
              </a:solidFill>
              <a:prstDash val="solid"/>
              <a:round/>
              <a:headEnd type="none" w="med" len="med"/>
              <a:tailEnd type="none" w="med" len="med"/>
            </a:ln>
          </a:right>
          <a:top>
            <a:ln w="12701" cap="flat" cmpd="sng" algn="ctr">
              <a:solidFill>
                <a:srgbClr val="70AD47"/>
              </a:solidFill>
              <a:prstDash val="solid"/>
              <a:round/>
              <a:headEnd type="none" w="med" len="med"/>
              <a:tailEnd type="none" w="med" len="med"/>
            </a:ln>
          </a:top>
          <a:bottom>
            <a:ln w="12701" cap="flat" cmpd="sng" algn="ctr">
              <a:solidFill>
                <a:srgbClr val="70AD47"/>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1V>
      <a:tcStyle>
        <a:tcBdr/>
        <a:fill>
          <a:solidFill>
            <a:srgbClr val="D5E3C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70AD47"/>
              </a:solidFill>
              <a:prstDash val="solid"/>
              <a:round/>
              <a:headEnd type="none" w="med" len="med"/>
              <a:tailEnd type="none" w="med" len="med"/>
            </a:ln>
          </a:top>
        </a:tcBdr>
        <a:fill>
          <a:solidFill>
            <a:srgbClr val="EBF1E9"/>
          </a:solidFill>
        </a:fill>
      </a:tcStyle>
    </a:lastRow>
    <a:firstRow>
      <a:tcTxStyle b="on">
        <a:font>
          <a:latin typeface=""/>
          <a:ea typeface=""/>
          <a:cs typeface=""/>
        </a:font>
      </a:tcTxStyle>
      <a:tcStyle>
        <a:tcBdr/>
        <a:fill>
          <a:solidFill>
            <a:srgbClr val="EBF1E9"/>
          </a:solidFill>
        </a:fill>
      </a:tcStyle>
    </a:firstRow>
  </a:tblStyle>
  <a:tblStyle styleId="{3C2FFA5D-87B4-456A-9821-1D502468CF0F}"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wholeTbl>
    <a:band1H>
      <a:tcStyle>
        <a:tcBdr/>
        <a:fill>
          <a:solidFill>
            <a:srgbClr val="4472C4"/>
          </a:solidFill>
        </a:fill>
      </a:tcStyle>
    </a:band1H>
    <a:band2H>
      <a:tcStyle>
        <a:tcBdr/>
        <a:fill>
          <a:solidFill>
            <a:srgbClr val="4472C4"/>
          </a:solidFill>
        </a:fill>
      </a:tcStyle>
    </a:band2H>
    <a:band1V>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band1V>
    <a:band2V>
      <a:tcStyle>
        <a:tcBdr/>
        <a:fill>
          <a:solidFill>
            <a:srgbClr val="4472C4"/>
          </a:solidFill>
        </a:fill>
      </a:tcStyle>
    </a:band2V>
    <a:la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Col>
    <a:fir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firstCol>
    <a:lastRow>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Row>
    <a:firstRow>
      <a:tcTxStyle b="on">
        <a:font>
          <a:latin typeface="+mn-lt"/>
          <a:ea typeface="+mn-ea"/>
          <a:cs typeface="+mn-cs"/>
        </a:font>
        <a:srgbClr val="FFFFFF"/>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472C4"/>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4472C4"/>
              </a:solidFill>
              <a:prstDash val="solid"/>
              <a:round/>
              <a:headEnd type="none" w="med" len="med"/>
              <a:tailEnd type="none" w="med" len="med"/>
            </a:ln>
          </a:left>
          <a:right>
            <a:ln w="12701" cap="flat" cmpd="sng" algn="ctr">
              <a:solidFill>
                <a:srgbClr val="4472C4"/>
              </a:solidFill>
              <a:prstDash val="solid"/>
              <a:round/>
              <a:headEnd type="none" w="med" len="med"/>
              <a:tailEnd type="none" w="med" len="med"/>
            </a:ln>
          </a:right>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1V>
      <a:tcStyle>
        <a:tcBdr/>
        <a:fill>
          <a:solidFill>
            <a:srgbClr val="CFD5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4472C4"/>
              </a:solidFill>
              <a:prstDash val="solid"/>
              <a:round/>
              <a:headEnd type="none" w="med" len="med"/>
              <a:tailEnd type="none" w="med" len="med"/>
            </a:ln>
          </a:top>
        </a:tcBdr>
        <a:fill>
          <a:solidFill>
            <a:srgbClr val="E9EBF5"/>
          </a:solidFill>
        </a:fill>
      </a:tcStyle>
    </a:lastRow>
    <a:firstRow>
      <a:tcTxStyle b="on">
        <a:font>
          <a:latin typeface=""/>
          <a:ea typeface=""/>
          <a:cs typeface=""/>
        </a:font>
      </a:tcTxStyle>
      <a:tcStyle>
        <a:tcBdr/>
        <a:fill>
          <a:solidFill>
            <a:srgbClr val="E9EBF5"/>
          </a:solidFill>
        </a:fill>
      </a:tcStyle>
    </a:firstRow>
  </a:tblStyle>
  <a:tblStyle styleId="{2A488322-F2BA-4B5B-9748-0D474271808F}"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70AD47"/>
          </a:solidFill>
        </a:fill>
      </a:tcStyle>
    </a:firstRow>
  </a:tblStyle>
  <a:tblStyle styleId="{F2DE63D5-997A-4646-A377-4702673A728D}" styleName="">
    <a:wholeTbl>
      <a:tcTxStyle>
        <a:font>
          <a:latin typeface="+mn-lt"/>
          <a:ea typeface="+mn-ea"/>
          <a:cs typeface="+mn-cs"/>
        </a:font>
        <a:srgbClr val="000000"/>
      </a:tcTxStyle>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wholeTbl>
    <a:band1H>
      <a:tcStyle>
        <a:tcBdr>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band1H>
    <a:band1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1V>
    <a:band2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A5A5A5"/>
          </a:solidFill>
        </a:fill>
      </a:tcStyle>
    </a:firstRow>
  </a:tblStyle>
  <a:tblStyle styleId="{9DCAF9ED-07DC-4A11-8D7F-57B35C25682E}"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FFFFF"/>
          </a:solidFill>
        </a:fill>
      </a:tcStyle>
    </a:wholeTbl>
    <a:band1H>
      <a:tcStyle>
        <a:tcBdr/>
        <a:fill>
          <a:solidFill>
            <a:srgbClr val="FCECE8"/>
          </a:solidFill>
        </a:fill>
      </a:tcStyle>
    </a:band1H>
    <a:band1V>
      <a:tcStyle>
        <a:tcBdr/>
        <a:fill>
          <a:solidFill>
            <a:srgbClr val="FCECE8"/>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ED7D31"/>
          </a:solidFill>
        </a:fill>
      </a:tcStyle>
    </a:firstRow>
  </a:tblStyle>
  <a:tblStyle styleId="{7E9639D4-E3E2-4D34-9284-5A2195B3D0D7}" styleName="">
    <a:wholeTbl>
      <a:tcTxStyle>
        <a:font>
          <a:latin typeface="+mn-lt"/>
          <a:ea typeface="+mn-ea"/>
          <a:cs typeface="+mn-cs"/>
        </a:font>
        <a:srgbClr val="000000"/>
      </a:tcTxStyle>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wholeTbl>
    <a:band1H>
      <a:tcStyle>
        <a:tcBdr>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band1H>
    <a:band1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1V>
    <a:band2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000000"/>
          </a:solidFill>
        </a:fill>
      </a:tcStyle>
    </a:firstRow>
  </a:tblStyle>
  <a:tblStyle styleId="{8A107856-5554-42FB-B03E-39F5DBC370BA}"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CECE8"/>
          </a:solidFill>
        </a:fill>
      </a:tcStyle>
    </a:wholeTbl>
    <a:band1H>
      <a:tcStyle>
        <a:tcBdr/>
        <a:fill>
          <a:solidFill>
            <a:srgbClr val="F8D7CD"/>
          </a:solidFill>
        </a:fill>
      </a:tcStyle>
    </a:band1H>
    <a:band1V>
      <a:tcStyle>
        <a:tcBdr/>
        <a:fill>
          <a:solidFill>
            <a:srgbClr val="F8D7CD"/>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ED7D31"/>
              </a:solidFill>
              <a:prstDash val="solid"/>
              <a:round/>
              <a:headEnd type="none" w="med" len="med"/>
              <a:tailEnd type="none" w="med" len="med"/>
            </a:ln>
          </a:top>
        </a:tcBdr>
        <a:fill>
          <a:solidFill>
            <a:srgbClr val="FCECE8"/>
          </a:solidFill>
        </a:fill>
      </a:tcStyle>
    </a:lastRow>
    <a:firstRow>
      <a:tcTxStyle b="on">
        <a:font>
          <a:latin typeface=""/>
          <a:ea typeface=""/>
          <a:cs typeface=""/>
        </a:font>
      </a:tcTxStyle>
      <a:tcStyle>
        <a:tcBdr/>
        <a:fill>
          <a:solidFill>
            <a:srgbClr val="FCECE8"/>
          </a:solidFill>
        </a:fill>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4"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8E01CB7C-0BA2-8422-4E14-A7619C626315}"/>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1777C1-3BF4-4A00-98A1-F2860BEC7CBD}"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21/06/2026</a:t>
            </a:fld>
            <a:endParaRPr lang="es-ES" sz="1200" b="0" i="0" u="none" strike="noStrike" kern="1200" cap="none" spc="0" baseline="0">
              <a:solidFill>
                <a:srgbClr val="000000"/>
              </a:solidFill>
              <a:uFillTx/>
              <a:latin typeface="Calibri"/>
            </a:endParaRPr>
          </a:p>
        </p:txBody>
      </p:sp>
      <p:sp>
        <p:nvSpPr>
          <p:cNvPr id="3" name="Marcador de número de diapositiva 5">
            <a:extLst>
              <a:ext uri="{FF2B5EF4-FFF2-40B4-BE49-F238E27FC236}">
                <a16:creationId xmlns:a16="http://schemas.microsoft.com/office/drawing/2014/main" id="{D0089BB9-8888-A0B9-D761-D4139FEA4F83}"/>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9DABC2-7F88-4C2D-ACDC-6FC968EE788D}" type="slidenum">
              <a:t>‹Nº›</a:t>
            </a:fld>
            <a:endParaRPr lang="es-ES" sz="1200" b="0" i="0" u="none" strike="noStrike" kern="1200" cap="none" spc="0" baseline="0">
              <a:solidFill>
                <a:srgbClr val="000000"/>
              </a:solidFill>
              <a:uFillTx/>
              <a:latin typeface="Calibri"/>
            </a:endParaRPr>
          </a:p>
        </p:txBody>
      </p:sp>
      <p:sp>
        <p:nvSpPr>
          <p:cNvPr id="4" name="Marcador de pie de página 6">
            <a:extLst>
              <a:ext uri="{FF2B5EF4-FFF2-40B4-BE49-F238E27FC236}">
                <a16:creationId xmlns:a16="http://schemas.microsoft.com/office/drawing/2014/main" id="{7130DE98-387F-3655-6D5D-E0D40D4C18DC}"/>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 name="Marcador de encabezado 7">
            <a:extLst>
              <a:ext uri="{FF2B5EF4-FFF2-40B4-BE49-F238E27FC236}">
                <a16:creationId xmlns:a16="http://schemas.microsoft.com/office/drawing/2014/main" id="{1D7B565F-8D18-95A4-51A8-E4F847ADC1A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061138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63CB917-A686-857B-E2F2-55A17F10E9C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96247CE5-30F5-0FF7-074F-46F2E68F02E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36C2ADDA-F50B-4BA0-96AE-D82C55B3C98F}" type="datetime1">
              <a:rPr lang="es-ES"/>
              <a:pPr lvl="0"/>
              <a:t>21/06/2026</a:t>
            </a:fld>
            <a:endParaRPr lang="es-ES"/>
          </a:p>
        </p:txBody>
      </p:sp>
      <p:sp>
        <p:nvSpPr>
          <p:cNvPr id="4" name="Marcador de imagen de diapositiva 3">
            <a:extLst>
              <a:ext uri="{FF2B5EF4-FFF2-40B4-BE49-F238E27FC236}">
                <a16:creationId xmlns:a16="http://schemas.microsoft.com/office/drawing/2014/main" id="{904BF08F-AEB9-6C8C-073B-AD89689B9861}"/>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txBody>
          <a:bodyPr/>
          <a:lstStyle/>
          <a:p>
            <a:endParaRPr lang="es-EC"/>
          </a:p>
        </p:txBody>
      </p:sp>
      <p:sp>
        <p:nvSpPr>
          <p:cNvPr id="5" name="Marcador de notas 4">
            <a:extLst>
              <a:ext uri="{FF2B5EF4-FFF2-40B4-BE49-F238E27FC236}">
                <a16:creationId xmlns:a16="http://schemas.microsoft.com/office/drawing/2014/main" id="{16036CD3-C62C-A1EA-C3E2-1FBCBEB775FA}"/>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a:extLst>
              <a:ext uri="{FF2B5EF4-FFF2-40B4-BE49-F238E27FC236}">
                <a16:creationId xmlns:a16="http://schemas.microsoft.com/office/drawing/2014/main" id="{8F0D76F3-A727-C5B4-3291-A59D7078067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Marcador de número de diapositiva 6">
            <a:extLst>
              <a:ext uri="{FF2B5EF4-FFF2-40B4-BE49-F238E27FC236}">
                <a16:creationId xmlns:a16="http://schemas.microsoft.com/office/drawing/2014/main" id="{1F5845D3-2CEE-8CDA-E845-42D0E6531339}"/>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F228232-6616-4E6B-B355-197C02859175}" type="slidenum">
              <a:t>‹Nº›</a:t>
            </a:fld>
            <a:endParaRPr lang="es-ES"/>
          </a:p>
        </p:txBody>
      </p:sp>
    </p:spTree>
    <p:extLst>
      <p:ext uri="{BB962C8B-B14F-4D97-AF65-F5344CB8AC3E}">
        <p14:creationId xmlns:p14="http://schemas.microsoft.com/office/powerpoint/2010/main" val="50685176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112831-A29D-4104-59B3-8E02240DA382}"/>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2D497FF-44AB-7E48-8F94-8B67D8E9710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CA622689-DDA4-D863-CA6D-E06CE878DEE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3563CF-501F-43F4-B3D4-996604BB0FC8}" type="slidenum">
              <a:t>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31B7C-1C2A-14C7-6B74-B4B24C5B84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8535DFD-DBD3-ACC6-4DE5-29C46DE8152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5D4F0628-30CA-0F13-FDB7-F70FBA1E27E9}"/>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2C6221DE-084A-5DF2-C90A-D330E0A759F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420EC4-81C0-43CE-BE74-3AA315DC506D}" type="slidenum">
              <a:t>10</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986397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E5DB-47EB-02C5-C0F0-87D8A1E7C2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BB8BE3-8BF5-240D-3935-40E32A5A64A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4EA0A54-65C5-6250-6700-E9C260354C5C}"/>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0416007-97C4-02B8-35B8-E9B68973B3B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633599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CED8528-86C0-30B4-2221-E2F6F521C851}"/>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315ADF32-600E-C63C-784D-7AC256D3F68B}"/>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BA3A28F-9018-4959-568D-0364CF017CD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7F252D-9E10-4B58-9789-42B7B4000E6E}" type="slidenum">
              <a:t>2</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D486AB4-F928-A115-CD00-8B4E50DBBB87}"/>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1260A44-352B-778F-F0E1-10335C27AFE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544B737-50D4-6C2D-9D01-145BD71C029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CCE1238-AB14-4A6F-9649-8F7222CE8A66}" type="slidenum">
              <a:t>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2D4BA8-40FA-865D-25ED-85ABB9AD2CF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5C33635-49BF-344F-70BA-D087063CECF9}"/>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3A68FC7-3CE7-6034-61AE-9F73F72A684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4</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977E-4380-CF0F-5E67-96043924ED3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0BB609E-67FD-CCBF-96E9-6B8F64D4F006}"/>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E99BEF9-9825-0B60-DE92-7F64A36C8BB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C258F8CF-D2F5-50A2-8545-7690FC0C250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5</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43105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5B78-D85B-0CF0-7701-30B0F40FB1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3A37895-1E5E-A50E-D6C9-DAAA0D1735E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2081946D-FEB8-0188-9587-80850CE2F55D}"/>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1B600D3-3D05-48AE-39F7-0B401420A72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6</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741710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C23DD-4522-3869-0363-393587EEBB3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7A898E-4C95-D93C-5053-F2DDAA6519F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72C14682-480B-09BA-F85C-6C19F6CA1B62}"/>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09CDC5D-01C7-5F20-9AF4-377A1C9F20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7</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90774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1597-509D-CF05-D72A-6F8C1EDE84A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551E59-EBCA-19BF-021C-11A678B6EC59}"/>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930B405-5EE1-C9DD-4A64-5DAB4FD489BD}"/>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CE36E15F-B826-AAE4-9317-43564F5D8A6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8</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786816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9C24F-E933-61B0-9DEA-F9A83B74D00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A7BC11C-2635-455F-15A4-F8D7E8033926}"/>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686D4179-6B28-BAB1-A8A0-736F414D317A}"/>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EAA31C0-A04B-C57E-47CD-26D13254E3C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9</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694787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ítulo 1">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939D91-F4B1-4A1F-31CA-07FA73E07E30}"/>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B26F68F-A8B9-B142-EC39-F8FFE0E2D5DB}"/>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9F96FA39-C7A7-AA1E-6318-60FAF6563367}"/>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BB3326B-8B6A-C520-C820-3BE224B203A0}"/>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C4167CA7-BFA2-15D5-86DF-C838D086CA2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C2B76CE-C902-C75C-CDE9-6B4593940E01}"/>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8648316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ido y tabla del título">
    <p:bg>
      <p:bgPr>
        <a:solidFill>
          <a:srgbClr val="FFFFFF"/>
        </a:solidFill>
        <a:effectLst/>
      </p:bgPr>
    </p:bg>
    <p:spTree>
      <p:nvGrpSpPr>
        <p:cNvPr id="1" name=""/>
        <p:cNvGrpSpPr/>
        <p:nvPr/>
      </p:nvGrpSpPr>
      <p:grpSpPr>
        <a:xfrm>
          <a:off x="0" y="0"/>
          <a:ext cx="0" cy="0"/>
          <a:chOff x="0" y="0"/>
          <a:chExt cx="0" cy="0"/>
        </a:xfrm>
      </p:grpSpPr>
      <p:grpSp>
        <p:nvGrpSpPr>
          <p:cNvPr id="2" name="Grupo 4">
            <a:extLst>
              <a:ext uri="{FF2B5EF4-FFF2-40B4-BE49-F238E27FC236}">
                <a16:creationId xmlns:a16="http://schemas.microsoft.com/office/drawing/2014/main" id="{FF537671-158A-7CFB-04A1-69CB6CCCA187}"/>
              </a:ext>
            </a:extLst>
          </p:cNvPr>
          <p:cNvGrpSpPr/>
          <p:nvPr/>
        </p:nvGrpSpPr>
        <p:grpSpPr>
          <a:xfrm>
            <a:off x="0" y="3900135"/>
            <a:ext cx="2959217" cy="2959217"/>
            <a:chOff x="0" y="3900135"/>
            <a:chExt cx="2959217" cy="2959217"/>
          </a:xfrm>
        </p:grpSpPr>
        <p:sp>
          <p:nvSpPr>
            <p:cNvPr id="3" name="Forma libre 13">
              <a:extLst>
                <a:ext uri="{FF2B5EF4-FFF2-40B4-BE49-F238E27FC236}">
                  <a16:creationId xmlns:a16="http://schemas.microsoft.com/office/drawing/2014/main" id="{90749C3F-0C92-8789-1BE8-28CCDCD3BF5D}"/>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14">
              <a:extLst>
                <a:ext uri="{FF2B5EF4-FFF2-40B4-BE49-F238E27FC236}">
                  <a16:creationId xmlns:a16="http://schemas.microsoft.com/office/drawing/2014/main" id="{24C0C99F-1D9C-2B1A-27E5-27681071965A}"/>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5">
              <a:extLst>
                <a:ext uri="{FF2B5EF4-FFF2-40B4-BE49-F238E27FC236}">
                  <a16:creationId xmlns:a16="http://schemas.microsoft.com/office/drawing/2014/main" id="{42AE6E42-A10C-1DC4-545E-5BF1FD40886E}"/>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00340047-2362-D4CE-F56E-B7A5A8029A7A}"/>
              </a:ext>
            </a:extLst>
          </p:cNvPr>
          <p:cNvSpPr txBox="1">
            <a:spLocks noGrp="1"/>
          </p:cNvSpPr>
          <p:nvPr>
            <p:ph type="title"/>
          </p:nvPr>
        </p:nvSpPr>
        <p:spPr>
          <a:xfrm>
            <a:off x="3661413" y="4661720"/>
            <a:ext cx="7936233" cy="1380762"/>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2D42C739-F5FE-6641-FDCB-5B29EBA8E6C2}"/>
              </a:ext>
            </a:extLst>
          </p:cNvPr>
          <p:cNvCxnSpPr/>
          <p:nvPr/>
        </p:nvCxnSpPr>
        <p:spPr>
          <a:xfrm>
            <a:off x="3670931" y="6313173"/>
            <a:ext cx="2133607" cy="398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435BA0A5-5238-6DE4-4829-4B799F300848}"/>
              </a:ext>
            </a:extLst>
          </p:cNvPr>
          <p:cNvSpPr txBox="1">
            <a:spLocks noGrp="1"/>
          </p:cNvSpPr>
          <p:nvPr>
            <p:ph idx="4294967295"/>
          </p:nvPr>
        </p:nvSpPr>
        <p:spPr>
          <a:xfrm>
            <a:off x="603888" y="584008"/>
            <a:ext cx="2825111" cy="3999064"/>
          </a:xfrm>
        </p:spPr>
        <p:txBody>
          <a:bodyPr lIns="0" tIns="274320"/>
          <a:lstStyle>
            <a:lvl1pPr marL="0" indent="0">
              <a:spcBef>
                <a:spcPts val="1800"/>
              </a:spcBef>
              <a:buNone/>
              <a:defRPr sz="2000"/>
            </a:lvl1pPr>
            <a:lvl2pPr marL="457200" indent="0">
              <a:spcBef>
                <a:spcPts val="1800"/>
              </a:spcBef>
              <a:buNone/>
              <a:defRPr sz="2000"/>
            </a:lvl2pPr>
            <a:lvl3pPr marL="914400" indent="0">
              <a:spcBef>
                <a:spcPts val="1800"/>
              </a:spcBef>
              <a:buNone/>
              <a:defRPr/>
            </a:lvl3pPr>
            <a:lvl4pPr marL="1371600" indent="0">
              <a:spcBef>
                <a:spcPts val="1800"/>
              </a:spcBef>
              <a:buNone/>
              <a:defRPr sz="2000"/>
            </a:lvl4pPr>
            <a:lvl5pPr marL="1828800" indent="0">
              <a:spcBef>
                <a:spcPts val="1800"/>
              </a:spcBef>
              <a:buNone/>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EC1C2C22-89AC-711D-3ADF-35523481A996}"/>
              </a:ext>
            </a:extLst>
          </p:cNvPr>
          <p:cNvSpPr txBox="1">
            <a:spLocks noGrp="1"/>
          </p:cNvSpPr>
          <p:nvPr>
            <p:ph idx="4294967295"/>
          </p:nvPr>
        </p:nvSpPr>
        <p:spPr>
          <a:xfrm>
            <a:off x="3670931" y="584008"/>
            <a:ext cx="7926704" cy="3999064"/>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9">
            <a:extLst>
              <a:ext uri="{FF2B5EF4-FFF2-40B4-BE49-F238E27FC236}">
                <a16:creationId xmlns:a16="http://schemas.microsoft.com/office/drawing/2014/main" id="{88CB9778-4B6B-16D2-56B9-86395E2B100A}"/>
              </a:ext>
            </a:extLst>
          </p:cNvPr>
          <p:cNvSpPr txBox="1">
            <a:spLocks noGrp="1"/>
          </p:cNvSpPr>
          <p:nvPr>
            <p:ph type="sldNum" sz="quarter" idx="8"/>
          </p:nvPr>
        </p:nvSpPr>
        <p:spPr/>
        <p:txBody>
          <a:bodyPr/>
          <a:lstStyle>
            <a:lvl1pPr>
              <a:defRPr/>
            </a:lvl1pPr>
          </a:lstStyle>
          <a:p>
            <a:pPr lvl="0"/>
            <a:fld id="{D1E41841-ADA6-42D6-810A-934D36B86610}" type="slidenum">
              <a:t>‹Nº›</a:t>
            </a:fld>
            <a:endParaRPr lang="es-ES"/>
          </a:p>
        </p:txBody>
      </p:sp>
      <p:sp>
        <p:nvSpPr>
          <p:cNvPr id="11" name="Marcador de fecha 7">
            <a:extLst>
              <a:ext uri="{FF2B5EF4-FFF2-40B4-BE49-F238E27FC236}">
                <a16:creationId xmlns:a16="http://schemas.microsoft.com/office/drawing/2014/main" id="{77BABFD2-A6D1-73A9-E8D0-0ED2B41B7103}"/>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341855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os contenidos">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8BCB1E0E-1482-2654-37FB-956727140F79}"/>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C60337FC-7FC7-F7A3-C43F-6DCCF0534A95}"/>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886C8CC1-9327-FAB6-11D9-1DA056434EEC}"/>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6898D712-7B07-EF95-92B0-FFC59BF0AEC2}"/>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E541CD0A-2D3C-C9EB-6DE4-D756B4000247}"/>
              </a:ext>
            </a:extLst>
          </p:cNvPr>
          <p:cNvSpPr txBox="1">
            <a:spLocks noGrp="1"/>
          </p:cNvSpPr>
          <p:nvPr>
            <p:ph type="title"/>
          </p:nvPr>
        </p:nvSpPr>
        <p:spPr>
          <a:xfrm>
            <a:off x="594360" y="198406"/>
            <a:ext cx="10972800" cy="1574313"/>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530D8C4E-C5B7-3124-D105-1F8C107D8609}"/>
              </a:ext>
            </a:extLst>
          </p:cNvPr>
          <p:cNvCxnSpPr/>
          <p:nvPr/>
        </p:nvCxnSpPr>
        <p:spPr>
          <a:xfrm>
            <a:off x="594360" y="2148839"/>
            <a:ext cx="2133596" cy="399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6E6E8590-3222-100D-D602-B8F870C91418}"/>
              </a:ext>
            </a:extLst>
          </p:cNvPr>
          <p:cNvSpPr txBox="1">
            <a:spLocks noGrp="1"/>
          </p:cNvSpPr>
          <p:nvPr>
            <p:ph idx="4294967295"/>
          </p:nvPr>
        </p:nvSpPr>
        <p:spPr>
          <a:xfrm>
            <a:off x="595521" y="2676521"/>
            <a:ext cx="5746747" cy="3597469"/>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32F50506-000F-691C-916B-CC076B818FAD}"/>
              </a:ext>
            </a:extLst>
          </p:cNvPr>
          <p:cNvSpPr txBox="1">
            <a:spLocks noGrp="1"/>
          </p:cNvSpPr>
          <p:nvPr>
            <p:ph idx="4294967295"/>
          </p:nvPr>
        </p:nvSpPr>
        <p:spPr>
          <a:xfrm>
            <a:off x="7619996" y="2676521"/>
            <a:ext cx="3947163" cy="3597469"/>
          </a:xfrm>
        </p:spPr>
        <p:txBody>
          <a:bodyPr lIns="0"/>
          <a:lstStyle>
            <a:lvl1pPr marL="342900" indent="-342900">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fecha 7">
            <a:extLst>
              <a:ext uri="{FF2B5EF4-FFF2-40B4-BE49-F238E27FC236}">
                <a16:creationId xmlns:a16="http://schemas.microsoft.com/office/drawing/2014/main" id="{2BAA797A-7643-B686-6DF4-21BD3D759131}"/>
              </a:ext>
            </a:extLst>
          </p:cNvPr>
          <p:cNvSpPr txBox="1">
            <a:spLocks noGrp="1"/>
          </p:cNvSpPr>
          <p:nvPr>
            <p:ph type="dt" sz="half" idx="7"/>
          </p:nvPr>
        </p:nvSpPr>
        <p:spPr/>
        <p:txBody>
          <a:bodyPr/>
          <a:lstStyle>
            <a:lvl1pPr>
              <a:defRPr/>
            </a:lvl1pPr>
          </a:lstStyle>
          <a:p>
            <a:pPr lvl="0"/>
            <a:endParaRPr lang="es-ES"/>
          </a:p>
        </p:txBody>
      </p:sp>
      <p:sp>
        <p:nvSpPr>
          <p:cNvPr id="11" name="Marcador de número de diapositiva 9">
            <a:extLst>
              <a:ext uri="{FF2B5EF4-FFF2-40B4-BE49-F238E27FC236}">
                <a16:creationId xmlns:a16="http://schemas.microsoft.com/office/drawing/2014/main" id="{49225726-72A0-176B-490B-7CB721A43C81}"/>
              </a:ext>
            </a:extLst>
          </p:cNvPr>
          <p:cNvSpPr txBox="1">
            <a:spLocks noGrp="1"/>
          </p:cNvSpPr>
          <p:nvPr>
            <p:ph type="sldNum" sz="quarter" idx="8"/>
          </p:nvPr>
        </p:nvSpPr>
        <p:spPr/>
        <p:txBody>
          <a:bodyPr/>
          <a:lstStyle>
            <a:lvl1pPr>
              <a:defRPr/>
            </a:lvl1pPr>
          </a:lstStyle>
          <a:p>
            <a:pPr lvl="0"/>
            <a:fld id="{445B34C9-2F87-47BE-BDBD-958357FDC4BA}" type="slidenum">
              <a:t>‹Nº›</a:t>
            </a:fld>
            <a:endParaRPr lang="es-ES"/>
          </a:p>
        </p:txBody>
      </p:sp>
    </p:spTree>
    <p:extLst>
      <p:ext uri="{BB962C8B-B14F-4D97-AF65-F5344CB8AC3E}">
        <p14:creationId xmlns:p14="http://schemas.microsoft.com/office/powerpoint/2010/main" val="3158066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a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FE369-AFB0-1C5F-AB0B-3F3FA3E486AB}"/>
              </a:ext>
            </a:extLst>
          </p:cNvPr>
          <p:cNvSpPr txBox="1">
            <a:spLocks noGrp="1"/>
          </p:cNvSpPr>
          <p:nvPr>
            <p:ph type="title"/>
          </p:nvPr>
        </p:nvSpPr>
        <p:spPr>
          <a:xfrm>
            <a:off x="594360" y="202402"/>
            <a:ext cx="10972800" cy="1570326"/>
          </a:xfrm>
        </p:spPr>
        <p:txBody>
          <a:bodyPr lIns="0" tIns="0" rIns="0" bIns="0" anchor="b">
            <a:noAutofit/>
          </a:bodyPr>
          <a:lstStyle>
            <a:lvl1pPr>
              <a:defRPr/>
            </a:lvl1pPr>
          </a:lstStyle>
          <a:p>
            <a:pPr lvl="0"/>
            <a:r>
              <a:rPr lang="es-ES"/>
              <a:t>Haga clic para agregar un título </a:t>
            </a:r>
          </a:p>
        </p:txBody>
      </p:sp>
      <p:sp>
        <p:nvSpPr>
          <p:cNvPr id="3" name="Marcador de posición de la tabla 2">
            <a:extLst>
              <a:ext uri="{FF2B5EF4-FFF2-40B4-BE49-F238E27FC236}">
                <a16:creationId xmlns:a16="http://schemas.microsoft.com/office/drawing/2014/main" id="{85FF33A7-5A69-61D3-442A-E73641F5D8EB}"/>
              </a:ext>
            </a:extLst>
          </p:cNvPr>
          <p:cNvSpPr txBox="1">
            <a:spLocks noGrp="1"/>
          </p:cNvSpPr>
          <p:nvPr>
            <p:ph type="tbl" idx="4294967295"/>
          </p:nvPr>
        </p:nvSpPr>
        <p:spPr>
          <a:xfrm>
            <a:off x="594360" y="2628625"/>
            <a:ext cx="10972800" cy="3636742"/>
          </a:xfrm>
        </p:spPr>
        <p:txBody>
          <a:bodyPr>
            <a:noAutofit/>
          </a:bodyPr>
          <a:lstStyle>
            <a:lvl1pPr>
              <a:defRPr/>
            </a:lvl1pPr>
          </a:lstStyle>
          <a:p>
            <a:pPr lvl="0"/>
            <a:r>
              <a:rPr lang="es-ES"/>
              <a:t>Haga clic en el icono para agregar una tabla</a:t>
            </a:r>
          </a:p>
        </p:txBody>
      </p:sp>
      <p:sp>
        <p:nvSpPr>
          <p:cNvPr id="4" name="Marcador de número de diapositiva 9">
            <a:extLst>
              <a:ext uri="{FF2B5EF4-FFF2-40B4-BE49-F238E27FC236}">
                <a16:creationId xmlns:a16="http://schemas.microsoft.com/office/drawing/2014/main" id="{4CBE4443-CD93-52EB-5B29-E5664FC1819D}"/>
              </a:ext>
            </a:extLst>
          </p:cNvPr>
          <p:cNvSpPr txBox="1">
            <a:spLocks noGrp="1"/>
          </p:cNvSpPr>
          <p:nvPr>
            <p:ph type="sldNum" sz="quarter" idx="8"/>
          </p:nvPr>
        </p:nvSpPr>
        <p:spPr/>
        <p:txBody>
          <a:bodyPr/>
          <a:lstStyle>
            <a:lvl1pPr>
              <a:defRPr/>
            </a:lvl1pPr>
          </a:lstStyle>
          <a:p>
            <a:pPr lvl="0"/>
            <a:fld id="{D7D4441A-16F1-4836-B083-9F2E02589B53}" type="slidenum">
              <a:t>‹Nº›</a:t>
            </a:fld>
            <a:endParaRPr lang="es-ES"/>
          </a:p>
        </p:txBody>
      </p:sp>
      <p:sp>
        <p:nvSpPr>
          <p:cNvPr id="5" name="Marcador de fecha 7">
            <a:extLst>
              <a:ext uri="{FF2B5EF4-FFF2-40B4-BE49-F238E27FC236}">
                <a16:creationId xmlns:a16="http://schemas.microsoft.com/office/drawing/2014/main" id="{6A7E39EA-C782-11C2-355B-5419B28BE9C8}"/>
              </a:ext>
            </a:extLst>
          </p:cNvPr>
          <p:cNvSpPr txBox="1">
            <a:spLocks noGrp="1"/>
          </p:cNvSpPr>
          <p:nvPr>
            <p:ph type="dt" sz="half" idx="7"/>
          </p:nvPr>
        </p:nvSpPr>
        <p:spPr/>
        <p:txBody>
          <a:bodyPr/>
          <a:lstStyle>
            <a:lvl1pPr>
              <a:defRPr/>
            </a:lvl1pPr>
          </a:lstStyle>
          <a:p>
            <a:pPr lvl="0"/>
            <a:endParaRPr lang="es-ES"/>
          </a:p>
        </p:txBody>
      </p:sp>
      <p:cxnSp>
        <p:nvCxnSpPr>
          <p:cNvPr id="6" name="Conector recto 3">
            <a:extLst>
              <a:ext uri="{FF2B5EF4-FFF2-40B4-BE49-F238E27FC236}">
                <a16:creationId xmlns:a16="http://schemas.microsoft.com/office/drawing/2014/main" id="{0949943B-F9B0-EF29-0939-4BEC69AFB9DA}"/>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207810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ítulo 3">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447447-02E1-866A-890C-11A4CA68354D}"/>
              </a:ext>
            </a:extLst>
          </p:cNvPr>
          <p:cNvSpPr txBox="1">
            <a:spLocks noGrp="1"/>
          </p:cNvSpPr>
          <p:nvPr>
            <p:ph type="title"/>
          </p:nvPr>
        </p:nvSpPr>
        <p:spPr>
          <a:xfrm>
            <a:off x="594360"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0A768361-C23B-B0A0-BE5C-A64EBE1DB35B}"/>
              </a:ext>
            </a:extLst>
          </p:cNvPr>
          <p:cNvGrpSpPr/>
          <p:nvPr/>
        </p:nvGrpSpPr>
        <p:grpSpPr>
          <a:xfrm>
            <a:off x="6092747" y="0"/>
            <a:ext cx="6099249" cy="6099249"/>
            <a:chOff x="6092747" y="0"/>
            <a:chExt cx="6099249" cy="6099249"/>
          </a:xfrm>
        </p:grpSpPr>
        <p:sp>
          <p:nvSpPr>
            <p:cNvPr id="4" name="Forma libre 9">
              <a:extLst>
                <a:ext uri="{FF2B5EF4-FFF2-40B4-BE49-F238E27FC236}">
                  <a16:creationId xmlns:a16="http://schemas.microsoft.com/office/drawing/2014/main" id="{FD15AFFA-FEFA-FA01-1949-125185E5605A}"/>
                </a:ext>
              </a:extLst>
            </p:cNvPr>
            <p:cNvSpPr/>
            <p:nvPr/>
          </p:nvSpPr>
          <p:spPr>
            <a:xfrm flipH="1" flipV="1">
              <a:off x="9118323" y="2001018"/>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E43D284A-E314-D29B-5182-D7C15DF87B3E}"/>
                </a:ext>
              </a:extLst>
            </p:cNvPr>
            <p:cNvSpPr/>
            <p:nvPr/>
          </p:nvSpPr>
          <p:spPr>
            <a:xfrm flipH="1" flipV="1">
              <a:off x="10195569" y="0"/>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DCA60A05-231B-E406-81D0-0E9C4455B3B1}"/>
                </a:ext>
              </a:extLst>
            </p:cNvPr>
            <p:cNvSpPr/>
            <p:nvPr/>
          </p:nvSpPr>
          <p:spPr>
            <a:xfrm flipH="1" flipV="1">
              <a:off x="6092747" y="0"/>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Marcador de texto 29">
            <a:extLst>
              <a:ext uri="{FF2B5EF4-FFF2-40B4-BE49-F238E27FC236}">
                <a16:creationId xmlns:a16="http://schemas.microsoft.com/office/drawing/2014/main" id="{ACBE48E5-63CB-4431-6F03-3CF761EA9976}"/>
              </a:ext>
            </a:extLst>
          </p:cNvPr>
          <p:cNvSpPr txBox="1">
            <a:spLocks noGrp="1"/>
          </p:cNvSpPr>
          <p:nvPr>
            <p:ph type="body" idx="4294967295"/>
          </p:nvPr>
        </p:nvSpPr>
        <p:spPr>
          <a:xfrm>
            <a:off x="594360"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8" name="Conector recto 3">
            <a:extLst>
              <a:ext uri="{FF2B5EF4-FFF2-40B4-BE49-F238E27FC236}">
                <a16:creationId xmlns:a16="http://schemas.microsoft.com/office/drawing/2014/main" id="{73701C78-5B3A-2DA8-DB1B-B8C9D802AC69}"/>
              </a:ext>
            </a:extLst>
          </p:cNvPr>
          <p:cNvCxnSpPr/>
          <p:nvPr/>
        </p:nvCxnSpPr>
        <p:spPr>
          <a:xfrm>
            <a:off x="594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321300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grpSp>
        <p:nvGrpSpPr>
          <p:cNvPr id="2" name="Grupo 5">
            <a:extLst>
              <a:ext uri="{FF2B5EF4-FFF2-40B4-BE49-F238E27FC236}">
                <a16:creationId xmlns:a16="http://schemas.microsoft.com/office/drawing/2014/main" id="{F577F2AA-2383-BC92-E32C-858E7EA97DB2}"/>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BFEB5EDB-E409-8D47-1CA4-2CA7D8E5A4B7}"/>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D187115B-195A-7DBB-4814-84FABA1B0704}"/>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C2A81CDC-53A9-BC23-405D-412B9CA097C0}"/>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7018868-F457-7FDF-72A8-F40DD96970F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FC791435-0C9D-611E-3DD2-D49D30CCA4CD}"/>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3C69DC26-B8D9-7967-3EE3-ABD5F88EE6C3}"/>
              </a:ext>
            </a:extLst>
          </p:cNvPr>
          <p:cNvSpPr txBox="1">
            <a:spLocks noGrp="1"/>
          </p:cNvSpPr>
          <p:nvPr>
            <p:ph type="title"/>
          </p:nvPr>
        </p:nvSpPr>
        <p:spPr>
          <a:xfrm>
            <a:off x="594360" y="189573"/>
            <a:ext cx="6787746" cy="1593506"/>
          </a:xfrm>
        </p:spPr>
        <p:txBody>
          <a:bodyPr lIns="0" tIns="0" rIns="0" bIns="0" anchor="b">
            <a:noAutofit/>
          </a:bodyPr>
          <a:lstStyle>
            <a:lvl1pPr>
              <a:defRPr spc="50"/>
            </a:lvl1pPr>
          </a:lstStyle>
          <a:p>
            <a:pPr lvl="0"/>
            <a:r>
              <a:rPr lang="es-ES"/>
              <a:t>Haga clic para agregar un título </a:t>
            </a:r>
          </a:p>
        </p:txBody>
      </p:sp>
      <p:sp>
        <p:nvSpPr>
          <p:cNvPr id="9" name="Marcador de contenido 5">
            <a:extLst>
              <a:ext uri="{FF2B5EF4-FFF2-40B4-BE49-F238E27FC236}">
                <a16:creationId xmlns:a16="http://schemas.microsoft.com/office/drawing/2014/main" id="{E71A77CC-ACEB-6491-90DD-ADEDC6E0F591}"/>
              </a:ext>
            </a:extLst>
          </p:cNvPr>
          <p:cNvSpPr txBox="1">
            <a:spLocks noGrp="1"/>
          </p:cNvSpPr>
          <p:nvPr>
            <p:ph idx="4294967295"/>
          </p:nvPr>
        </p:nvSpPr>
        <p:spPr>
          <a:xfrm>
            <a:off x="594360" y="2281921"/>
            <a:ext cx="6787746" cy="3708513"/>
          </a:xfrm>
        </p:spPr>
        <p:txBody>
          <a:bodyPr lIns="0" tIns="228600" rIns="0" bIns="0"/>
          <a:lstStyle>
            <a:lvl1pPr marL="283464">
              <a:lnSpc>
                <a:spcPct val="80000"/>
              </a:lnSpc>
              <a:spcBef>
                <a:spcPts val="2200"/>
              </a:spcBef>
              <a:defRPr sz="2400" b="1">
                <a:solidFill>
                  <a:srgbClr val="5D7D40"/>
                </a:solidFill>
              </a:defRPr>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42">
            <a:extLst>
              <a:ext uri="{FF2B5EF4-FFF2-40B4-BE49-F238E27FC236}">
                <a16:creationId xmlns:a16="http://schemas.microsoft.com/office/drawing/2014/main" id="{B441FFB5-492C-EB9F-E492-DA66C505333E}"/>
              </a:ext>
            </a:extLst>
          </p:cNvPr>
          <p:cNvSpPr txBox="1">
            <a:spLocks noGrp="1"/>
          </p:cNvSpPr>
          <p:nvPr>
            <p:ph type="sldNum" sz="quarter" idx="8"/>
          </p:nvPr>
        </p:nvSpPr>
        <p:spPr/>
        <p:txBody>
          <a:bodyPr/>
          <a:lstStyle>
            <a:lvl1pPr>
              <a:defRPr/>
            </a:lvl1pPr>
          </a:lstStyle>
          <a:p>
            <a:pPr lvl="0"/>
            <a:fld id="{D529C704-7A07-44E8-86C1-5248DD2B4D1C}" type="slidenum">
              <a:t>‹Nº›</a:t>
            </a:fld>
            <a:endParaRPr lang="es-ES"/>
          </a:p>
        </p:txBody>
      </p:sp>
      <p:sp>
        <p:nvSpPr>
          <p:cNvPr id="11" name="Marcador de fecha 41">
            <a:extLst>
              <a:ext uri="{FF2B5EF4-FFF2-40B4-BE49-F238E27FC236}">
                <a16:creationId xmlns:a16="http://schemas.microsoft.com/office/drawing/2014/main" id="{A472FFAC-75AC-2CC3-F4BF-35EFB73C6B08}"/>
              </a:ext>
            </a:extLst>
          </p:cNvPr>
          <p:cNvSpPr txBox="1">
            <a:spLocks noGrp="1"/>
          </p:cNvSpPr>
          <p:nvPr>
            <p:ph type="dt" sz="half" idx="7"/>
          </p:nvPr>
        </p:nvSpPr>
        <p:spPr/>
        <p:txBody>
          <a:bodyPr/>
          <a:lstStyle>
            <a:lvl1pPr>
              <a:defRPr/>
            </a:lvl1pPr>
          </a:lstStyle>
          <a:p>
            <a:pPr lvl="0"/>
            <a:endParaRPr lang="es-ES"/>
          </a:p>
        </p:txBody>
      </p:sp>
      <p:cxnSp>
        <p:nvCxnSpPr>
          <p:cNvPr id="12" name="Conector recto 3">
            <a:extLst>
              <a:ext uri="{FF2B5EF4-FFF2-40B4-BE49-F238E27FC236}">
                <a16:creationId xmlns:a16="http://schemas.microsoft.com/office/drawing/2014/main" id="{FDB619EF-4CA3-D7FD-E0A6-1F4C21C342C6}"/>
              </a:ext>
            </a:extLst>
          </p:cNvPr>
          <p:cNvCxnSpPr/>
          <p:nvPr/>
        </p:nvCxnSpPr>
        <p:spPr>
          <a:xfrm>
            <a:off x="594360" y="2148839"/>
            <a:ext cx="2130552" cy="0"/>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9481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ítulo de sección">
    <p:bg>
      <p:bgPr>
        <a:solidFill>
          <a:srgbClr val="4495A2"/>
        </a:solidFill>
        <a:effectLst/>
      </p:bgPr>
    </p:bg>
    <p:spTree>
      <p:nvGrpSpPr>
        <p:cNvPr id="1" name=""/>
        <p:cNvGrpSpPr/>
        <p:nvPr/>
      </p:nvGrpSpPr>
      <p:grpSpPr>
        <a:xfrm>
          <a:off x="0" y="0"/>
          <a:ext cx="0" cy="0"/>
          <a:chOff x="0" y="0"/>
          <a:chExt cx="0" cy="0"/>
        </a:xfrm>
      </p:grpSpPr>
      <p:sp>
        <p:nvSpPr>
          <p:cNvPr id="2" name="Marcador de posición de imagen 3">
            <a:extLst>
              <a:ext uri="{FF2B5EF4-FFF2-40B4-BE49-F238E27FC236}">
                <a16:creationId xmlns:a16="http://schemas.microsoft.com/office/drawing/2014/main" id="{E5F3CDEA-8421-FE25-F7C2-F50E51EA66D0}"/>
              </a:ext>
            </a:extLst>
          </p:cNvPr>
          <p:cNvSpPr txBox="1">
            <a:spLocks noGrp="1"/>
          </p:cNvSpPr>
          <p:nvPr>
            <p:ph type="pic" idx="4294967295"/>
          </p:nvPr>
        </p:nvSpPr>
        <p:spPr>
          <a:xfrm>
            <a:off x="0" y="0"/>
            <a:ext cx="12191996" cy="6880539"/>
          </a:xfrm>
        </p:spPr>
        <p:txBody>
          <a:bodyPr tIns="182880" anchorCtr="1">
            <a:noAutofit/>
          </a:bodyPr>
          <a:lstStyle>
            <a:lvl1pPr marL="0" indent="0" algn="ctr">
              <a:buNone/>
              <a:defRPr sz="2000">
                <a:solidFill>
                  <a:srgbClr val="FFFFFF"/>
                </a:solidFill>
              </a:defRPr>
            </a:lvl1pPr>
          </a:lstStyle>
          <a:p>
            <a:pPr lvl="0"/>
            <a:r>
              <a:rPr lang="es-ES"/>
              <a:t>Haga clic en el icono para agregar una imagen</a:t>
            </a:r>
          </a:p>
        </p:txBody>
      </p:sp>
      <p:sp>
        <p:nvSpPr>
          <p:cNvPr id="3" name="Título 1">
            <a:extLst>
              <a:ext uri="{FF2B5EF4-FFF2-40B4-BE49-F238E27FC236}">
                <a16:creationId xmlns:a16="http://schemas.microsoft.com/office/drawing/2014/main" id="{C483D661-08EB-D6FD-F3E4-CA0305037D7C}"/>
              </a:ext>
            </a:extLst>
          </p:cNvPr>
          <p:cNvSpPr txBox="1">
            <a:spLocks noGrp="1"/>
          </p:cNvSpPr>
          <p:nvPr>
            <p:ph type="title"/>
          </p:nvPr>
        </p:nvSpPr>
        <p:spPr>
          <a:xfrm>
            <a:off x="6309360" y="444928"/>
            <a:ext cx="5477475" cy="3291840"/>
          </a:xfrm>
        </p:spPr>
        <p:txBody>
          <a:bodyPr lIns="0" tIns="0" rIns="0" bIns="0" anchor="b">
            <a:noAutofit/>
          </a:bodyPr>
          <a:lstStyle>
            <a:lvl1pPr>
              <a:defRPr sz="6000">
                <a:solidFill>
                  <a:srgbClr val="FFFFFF"/>
                </a:solidFill>
              </a:defRPr>
            </a:lvl1pPr>
          </a:lstStyle>
          <a:p>
            <a:pPr lvl="0"/>
            <a:r>
              <a:rPr lang="es-ES"/>
              <a:t>Haga clic para agregar un título </a:t>
            </a:r>
          </a:p>
        </p:txBody>
      </p:sp>
      <p:sp>
        <p:nvSpPr>
          <p:cNvPr id="4" name="Rectángulo 6">
            <a:extLst>
              <a:ext uri="{FF2B5EF4-FFF2-40B4-BE49-F238E27FC236}">
                <a16:creationId xmlns:a16="http://schemas.microsoft.com/office/drawing/2014/main" id="{B1131CF8-71BB-91E8-481D-EFC21ED50219}"/>
              </a:ext>
            </a:extLst>
          </p:cNvPr>
          <p:cNvSpPr/>
          <p:nvPr/>
        </p:nvSpPr>
        <p:spPr>
          <a:xfrm>
            <a:off x="6309360" y="3951844"/>
            <a:ext cx="2133596" cy="100584"/>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Tree>
    <p:extLst>
      <p:ext uri="{BB962C8B-B14F-4D97-AF65-F5344CB8AC3E}">
        <p14:creationId xmlns:p14="http://schemas.microsoft.com/office/powerpoint/2010/main" val="3479216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85ACBB-4CDE-7BEC-B1B5-A1888D754BDF}"/>
              </a:ext>
            </a:extLst>
          </p:cNvPr>
          <p:cNvSpPr txBox="1">
            <a:spLocks noGrp="1"/>
          </p:cNvSpPr>
          <p:nvPr>
            <p:ph type="title"/>
          </p:nvPr>
        </p:nvSpPr>
        <p:spPr>
          <a:xfrm>
            <a:off x="6299831" y="430526"/>
            <a:ext cx="5486400" cy="3291840"/>
          </a:xfrm>
        </p:spPr>
        <p:txBody>
          <a:bodyPr lIns="0" tIns="0" rIns="0" bIns="0" anchor="b">
            <a:noAutofit/>
          </a:bodyPr>
          <a:lstStyle>
            <a:lvl1pPr>
              <a:defRPr sz="6000"/>
            </a:lvl1pPr>
          </a:lstStyle>
          <a:p>
            <a:pPr lvl="0"/>
            <a:r>
              <a:rPr lang="es-ES"/>
              <a:t>Haga clic para agregar un título </a:t>
            </a:r>
          </a:p>
        </p:txBody>
      </p:sp>
      <p:sp>
        <p:nvSpPr>
          <p:cNvPr id="3" name="Marcador de posición de imagen 5">
            <a:extLst>
              <a:ext uri="{FF2B5EF4-FFF2-40B4-BE49-F238E27FC236}">
                <a16:creationId xmlns:a16="http://schemas.microsoft.com/office/drawing/2014/main" id="{D95CE8B9-E87E-64C2-C0BC-458B0E560AC7}"/>
              </a:ext>
            </a:extLst>
          </p:cNvPr>
          <p:cNvSpPr txBox="1">
            <a:spLocks noGrp="1"/>
          </p:cNvSpPr>
          <p:nvPr>
            <p:ph type="pic" idx="4294967295"/>
          </p:nvPr>
        </p:nvSpPr>
        <p:spPr>
          <a:xfrm>
            <a:off x="0" y="-11109"/>
            <a:ext cx="5791196" cy="6880229"/>
          </a:xfrm>
        </p:spPr>
        <p:txBody>
          <a:bodyPr anchorCtr="1"/>
          <a:lstStyle>
            <a:lvl1pPr marL="0" indent="0" algn="ctr">
              <a:buNone/>
              <a:defRPr sz="2000"/>
            </a:lvl1pPr>
          </a:lstStyle>
          <a:p>
            <a:pPr lvl="0"/>
            <a:r>
              <a:rPr lang="es-ES"/>
              <a:t>Haga clic en el icono para agregar una imagen</a:t>
            </a:r>
          </a:p>
        </p:txBody>
      </p:sp>
      <p:sp>
        <p:nvSpPr>
          <p:cNvPr id="4" name="Marcador de texto 29">
            <a:extLst>
              <a:ext uri="{FF2B5EF4-FFF2-40B4-BE49-F238E27FC236}">
                <a16:creationId xmlns:a16="http://schemas.microsoft.com/office/drawing/2014/main" id="{EF1F47EA-1269-15F7-8238-EAD58C3F3EA4}"/>
              </a:ext>
            </a:extLst>
          </p:cNvPr>
          <p:cNvSpPr txBox="1">
            <a:spLocks noGrp="1"/>
          </p:cNvSpPr>
          <p:nvPr>
            <p:ph type="body" idx="4294967295"/>
          </p:nvPr>
        </p:nvSpPr>
        <p:spPr>
          <a:xfrm>
            <a:off x="6299831" y="4568598"/>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5" name="Conector recto 6">
            <a:extLst>
              <a:ext uri="{FF2B5EF4-FFF2-40B4-BE49-F238E27FC236}">
                <a16:creationId xmlns:a16="http://schemas.microsoft.com/office/drawing/2014/main" id="{715B75C6-F3E0-C117-B92C-4104EC77FEB3}"/>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00329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esumen 2">
    <p:bg>
      <p:bgPr>
        <a:solidFill>
          <a:srgbClr val="FFFFFF"/>
        </a:solidFill>
        <a:effectLst/>
      </p:bgPr>
    </p:bg>
    <p:spTree>
      <p:nvGrpSpPr>
        <p:cNvPr id="1" name=""/>
        <p:cNvGrpSpPr/>
        <p:nvPr/>
      </p:nvGrpSpPr>
      <p:grpSpPr>
        <a:xfrm>
          <a:off x="0" y="0"/>
          <a:ext cx="0" cy="0"/>
          <a:chOff x="0" y="0"/>
          <a:chExt cx="0" cy="0"/>
        </a:xfrm>
      </p:grpSpPr>
      <p:cxnSp>
        <p:nvCxnSpPr>
          <p:cNvPr id="2" name="Conector recto 8">
            <a:extLst>
              <a:ext uri="{FF2B5EF4-FFF2-40B4-BE49-F238E27FC236}">
                <a16:creationId xmlns:a16="http://schemas.microsoft.com/office/drawing/2014/main" id="{A282245B-5498-3F29-3B44-3B21E667E2D4}"/>
              </a:ext>
            </a:extLst>
          </p:cNvPr>
          <p:cNvCxnSpPr/>
          <p:nvPr/>
        </p:nvCxnSpPr>
        <p:spPr>
          <a:xfrm>
            <a:off x="594360" y="2148839"/>
            <a:ext cx="2133596" cy="3996"/>
          </a:xfrm>
          <a:prstGeom prst="straightConnector1">
            <a:avLst/>
          </a:prstGeom>
          <a:noFill/>
          <a:ln w="101598" cap="flat">
            <a:solidFill>
              <a:srgbClr val="5D7D40"/>
            </a:solidFill>
            <a:prstDash val="solid"/>
            <a:miter/>
          </a:ln>
        </p:spPr>
      </p:cxnSp>
      <p:grpSp>
        <p:nvGrpSpPr>
          <p:cNvPr id="3" name="Grupo 9">
            <a:extLst>
              <a:ext uri="{FF2B5EF4-FFF2-40B4-BE49-F238E27FC236}">
                <a16:creationId xmlns:a16="http://schemas.microsoft.com/office/drawing/2014/main" id="{F93297F6-E33B-BAC5-7233-BE0905392C20}"/>
              </a:ext>
            </a:extLst>
          </p:cNvPr>
          <p:cNvGrpSpPr/>
          <p:nvPr/>
        </p:nvGrpSpPr>
        <p:grpSpPr>
          <a:xfrm>
            <a:off x="0" y="3900135"/>
            <a:ext cx="2959217" cy="2959217"/>
            <a:chOff x="0" y="3900135"/>
            <a:chExt cx="2959217" cy="2959217"/>
          </a:xfrm>
        </p:grpSpPr>
        <p:sp>
          <p:nvSpPr>
            <p:cNvPr id="4" name="Forma libre 19">
              <a:extLst>
                <a:ext uri="{FF2B5EF4-FFF2-40B4-BE49-F238E27FC236}">
                  <a16:creationId xmlns:a16="http://schemas.microsoft.com/office/drawing/2014/main" id="{92285DC7-0466-BDB9-9AD5-C2F6B66730AE}"/>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id="{4678F85C-6686-3D86-0D78-805ADC1B0553}"/>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id="{A3B3AB89-0B57-DAE1-7D85-4A09602155DF}"/>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Título 1">
            <a:extLst>
              <a:ext uri="{FF2B5EF4-FFF2-40B4-BE49-F238E27FC236}">
                <a16:creationId xmlns:a16="http://schemas.microsoft.com/office/drawing/2014/main" id="{9ACC81EF-B567-8C70-F942-812E7081E4B2}"/>
              </a:ext>
            </a:extLst>
          </p:cNvPr>
          <p:cNvSpPr txBox="1">
            <a:spLocks noGrp="1"/>
          </p:cNvSpPr>
          <p:nvPr>
            <p:ph type="title"/>
          </p:nvPr>
        </p:nvSpPr>
        <p:spPr>
          <a:xfrm>
            <a:off x="594360" y="102879"/>
            <a:ext cx="10873743" cy="1680200"/>
          </a:xfrm>
        </p:spPr>
        <p:txBody>
          <a:bodyPr lIns="0" tIns="0" rIns="0" bIns="0" anchor="b">
            <a:noAutofit/>
          </a:bodyPr>
          <a:lstStyle>
            <a:lvl1pPr>
              <a:defRPr/>
            </a:lvl1pPr>
          </a:lstStyle>
          <a:p>
            <a:pPr lvl="0"/>
            <a:r>
              <a:rPr lang="es-ES"/>
              <a:t>Haga clic para agregar un título </a:t>
            </a:r>
          </a:p>
        </p:txBody>
      </p:sp>
      <p:sp>
        <p:nvSpPr>
          <p:cNvPr id="8" name="Marcador de contenido 5">
            <a:extLst>
              <a:ext uri="{FF2B5EF4-FFF2-40B4-BE49-F238E27FC236}">
                <a16:creationId xmlns:a16="http://schemas.microsoft.com/office/drawing/2014/main" id="{1DC10E85-4512-BB35-ADD6-912A51937BD3}"/>
              </a:ext>
            </a:extLst>
          </p:cNvPr>
          <p:cNvSpPr txBox="1">
            <a:spLocks noGrp="1"/>
          </p:cNvSpPr>
          <p:nvPr>
            <p:ph idx="4294967295"/>
          </p:nvPr>
        </p:nvSpPr>
        <p:spPr>
          <a:xfrm>
            <a:off x="3657600" y="2282004"/>
            <a:ext cx="7810503" cy="3699324"/>
          </a:xfrm>
        </p:spPr>
        <p:txBody>
          <a:bodyPr lIns="0" tIns="228600" rIns="0" bIns="0"/>
          <a:lstStyle>
            <a:lvl1pPr marL="283464">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7">
            <a:extLst>
              <a:ext uri="{FF2B5EF4-FFF2-40B4-BE49-F238E27FC236}">
                <a16:creationId xmlns:a16="http://schemas.microsoft.com/office/drawing/2014/main" id="{7FBAEAB0-469B-92E0-60C0-85014BD41C3F}"/>
              </a:ext>
            </a:extLst>
          </p:cNvPr>
          <p:cNvSpPr txBox="1">
            <a:spLocks noGrp="1"/>
          </p:cNvSpPr>
          <p:nvPr>
            <p:ph type="sldNum" sz="quarter" idx="8"/>
          </p:nvPr>
        </p:nvSpPr>
        <p:spPr/>
        <p:txBody>
          <a:bodyPr/>
          <a:lstStyle>
            <a:lvl1pPr>
              <a:defRPr/>
            </a:lvl1pPr>
          </a:lstStyle>
          <a:p>
            <a:pPr lvl="0"/>
            <a:fld id="{C96121F9-0C08-4FEB-BB11-D768AAFE196C}" type="slidenum">
              <a:t>‹Nº›</a:t>
            </a:fld>
            <a:endParaRPr lang="es-ES"/>
          </a:p>
        </p:txBody>
      </p:sp>
      <p:sp>
        <p:nvSpPr>
          <p:cNvPr id="10" name="Marcador de fecha 4">
            <a:extLst>
              <a:ext uri="{FF2B5EF4-FFF2-40B4-BE49-F238E27FC236}">
                <a16:creationId xmlns:a16="http://schemas.microsoft.com/office/drawing/2014/main" id="{857EA00B-2B4B-09E6-B47F-743E9972B76F}"/>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6239891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9622E0-7F05-C316-87BC-7AC41AFAD188}"/>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D30FA14-3718-9DCB-BFA0-388EECC26574}"/>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8C7572AB-358A-8DED-0A67-916650F42BFE}"/>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2EACE80-104D-2940-441A-09AD4AC5FE33}"/>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736C9EB8-170C-8066-BFA0-D401F7D3585D}"/>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2D6D8BD-2E95-F8DF-BCA5-450FEE30C122}"/>
              </a:ext>
            </a:extLst>
          </p:cNvPr>
          <p:cNvCxnSpPr/>
          <p:nvPr/>
        </p:nvCxnSpPr>
        <p:spPr>
          <a:xfrm>
            <a:off x="6309360" y="3950207"/>
            <a:ext cx="2133596" cy="3996"/>
          </a:xfrm>
          <a:prstGeom prst="straightConnector1">
            <a:avLst/>
          </a:prstGeom>
          <a:noFill/>
          <a:ln w="101598" cap="flat">
            <a:solidFill>
              <a:srgbClr val="5D7D40"/>
            </a:solidFill>
            <a:prstDash val="solid"/>
            <a:miter/>
          </a:ln>
        </p:spPr>
      </p:cxnSp>
      <p:sp>
        <p:nvSpPr>
          <p:cNvPr id="8" name="Marcador de texto 29">
            <a:extLst>
              <a:ext uri="{FF2B5EF4-FFF2-40B4-BE49-F238E27FC236}">
                <a16:creationId xmlns:a16="http://schemas.microsoft.com/office/drawing/2014/main" id="{62B1F285-7F1B-89FE-5FA3-D7608499E518}"/>
              </a:ext>
            </a:extLst>
          </p:cNvPr>
          <p:cNvSpPr txBox="1">
            <a:spLocks noGrp="1"/>
          </p:cNvSpPr>
          <p:nvPr>
            <p:ph type="body" idx="4294967295"/>
          </p:nvPr>
        </p:nvSpPr>
        <p:spPr>
          <a:xfrm>
            <a:off x="6309908"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spTree>
    <p:extLst>
      <p:ext uri="{BB962C8B-B14F-4D97-AF65-F5344CB8AC3E}">
        <p14:creationId xmlns:p14="http://schemas.microsoft.com/office/powerpoint/2010/main" val="3427784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ítulo y dos contenidos 2">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4EE45D21-7ED0-6250-EBD6-40A4BDC1997E}"/>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E40BBBBD-A6B2-8EFD-28D1-0D0775DC6099}"/>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3AE674CC-257B-7252-090D-5C6C19FD4A1E}"/>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B61A178B-B8DC-0E63-63CA-5D6984EEC526}"/>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A14D5C6E-84DE-304B-74EC-985066C6C64A}"/>
              </a:ext>
            </a:extLst>
          </p:cNvPr>
          <p:cNvSpPr txBox="1">
            <a:spLocks noGrp="1"/>
          </p:cNvSpPr>
          <p:nvPr>
            <p:ph type="title"/>
          </p:nvPr>
        </p:nvSpPr>
        <p:spPr>
          <a:xfrm>
            <a:off x="594360" y="278133"/>
            <a:ext cx="9778365" cy="1494595"/>
          </a:xfrm>
        </p:spPr>
        <p:txBody>
          <a:bodyPr lIns="0" tIns="0" rIns="0" bIns="0" anchor="b">
            <a:noAutofit/>
          </a:bodyPr>
          <a:lstStyle>
            <a:lvl1pPr>
              <a:defRPr/>
            </a:lvl1pPr>
          </a:lstStyle>
          <a:p>
            <a:pPr lvl="0"/>
            <a:r>
              <a:rPr lang="es-ES"/>
              <a:t>Haga clic para agregar un título </a:t>
            </a:r>
          </a:p>
        </p:txBody>
      </p:sp>
      <p:sp>
        <p:nvSpPr>
          <p:cNvPr id="7" name="Marcador de contenido 5">
            <a:extLst>
              <a:ext uri="{FF2B5EF4-FFF2-40B4-BE49-F238E27FC236}">
                <a16:creationId xmlns:a16="http://schemas.microsoft.com/office/drawing/2014/main" id="{F1075E80-0B1E-DD95-613C-B0436D1562F1}"/>
              </a:ext>
            </a:extLst>
          </p:cNvPr>
          <p:cNvSpPr txBox="1">
            <a:spLocks noGrp="1"/>
          </p:cNvSpPr>
          <p:nvPr>
            <p:ph idx="4294967295"/>
          </p:nvPr>
        </p:nvSpPr>
        <p:spPr>
          <a:xfrm>
            <a:off x="594360" y="2676521"/>
            <a:ext cx="4490828" cy="3597469"/>
          </a:xfrm>
        </p:spPr>
        <p:txBody>
          <a:bodyPr lIns="0" rIns="0" bIns="0"/>
          <a:lstStyle>
            <a:lvl1pPr marL="0" indent="0">
              <a:spcBef>
                <a:spcPts val="1800"/>
              </a:spcBef>
              <a:buNone/>
              <a:defRPr sz="2000"/>
            </a:lvl1pPr>
            <a:lvl2pPr marL="283464">
              <a:spcBef>
                <a:spcPts val="1800"/>
              </a:spcBef>
              <a:defRPr sz="2000"/>
            </a:lvl2pPr>
            <a:lvl3pPr marL="59436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8" name="Marcador de contenido 5">
            <a:extLst>
              <a:ext uri="{FF2B5EF4-FFF2-40B4-BE49-F238E27FC236}">
                <a16:creationId xmlns:a16="http://schemas.microsoft.com/office/drawing/2014/main" id="{62E2D8CB-B3F0-FDF4-9651-5F61D1EB3450}"/>
              </a:ext>
            </a:extLst>
          </p:cNvPr>
          <p:cNvSpPr txBox="1">
            <a:spLocks noGrp="1"/>
          </p:cNvSpPr>
          <p:nvPr>
            <p:ph idx="4294967295"/>
          </p:nvPr>
        </p:nvSpPr>
        <p:spPr>
          <a:xfrm>
            <a:off x="5881896" y="2676521"/>
            <a:ext cx="4490828" cy="359746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9">
            <a:extLst>
              <a:ext uri="{FF2B5EF4-FFF2-40B4-BE49-F238E27FC236}">
                <a16:creationId xmlns:a16="http://schemas.microsoft.com/office/drawing/2014/main" id="{B4AEC7F7-FE92-5188-0802-77BC8131ACE4}"/>
              </a:ext>
            </a:extLst>
          </p:cNvPr>
          <p:cNvSpPr txBox="1">
            <a:spLocks noGrp="1"/>
          </p:cNvSpPr>
          <p:nvPr>
            <p:ph type="sldNum" sz="quarter" idx="8"/>
          </p:nvPr>
        </p:nvSpPr>
        <p:spPr/>
        <p:txBody>
          <a:bodyPr/>
          <a:lstStyle>
            <a:lvl1pPr>
              <a:defRPr/>
            </a:lvl1pPr>
          </a:lstStyle>
          <a:p>
            <a:pPr lvl="0"/>
            <a:fld id="{3D99C6B5-07D0-465C-A228-41404D4796FC}" type="slidenum">
              <a:t>‹Nº›</a:t>
            </a:fld>
            <a:endParaRPr lang="es-ES"/>
          </a:p>
        </p:txBody>
      </p:sp>
      <p:sp>
        <p:nvSpPr>
          <p:cNvPr id="10" name="Marcador de fecha 7">
            <a:extLst>
              <a:ext uri="{FF2B5EF4-FFF2-40B4-BE49-F238E27FC236}">
                <a16:creationId xmlns:a16="http://schemas.microsoft.com/office/drawing/2014/main" id="{FAF693A9-3BC2-C53D-CFDC-9640EF60CF93}"/>
              </a:ext>
            </a:extLst>
          </p:cNvPr>
          <p:cNvSpPr txBox="1">
            <a:spLocks noGrp="1"/>
          </p:cNvSpPr>
          <p:nvPr>
            <p:ph type="dt" sz="half" idx="7"/>
          </p:nvPr>
        </p:nvSpPr>
        <p:spPr/>
        <p:txBody>
          <a:bodyPr/>
          <a:lstStyle>
            <a:lvl1pPr>
              <a:defRPr/>
            </a:lvl1pPr>
          </a:lstStyle>
          <a:p>
            <a:pPr lvl="0"/>
            <a:endParaRPr lang="es-ES"/>
          </a:p>
        </p:txBody>
      </p:sp>
      <p:cxnSp>
        <p:nvCxnSpPr>
          <p:cNvPr id="11" name="Conector recto 3">
            <a:extLst>
              <a:ext uri="{FF2B5EF4-FFF2-40B4-BE49-F238E27FC236}">
                <a16:creationId xmlns:a16="http://schemas.microsoft.com/office/drawing/2014/main" id="{1321CDED-A170-8199-9DC6-C68576F655CD}"/>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60675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ítulo y contenido ">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5ED63EA3-39AA-CDB6-D186-70DD7701CAD5}"/>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D24B53F4-E4E2-60DC-ECB3-5ACAB6BB29A6}"/>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31CDEE8F-FEF0-68E6-DA3C-B7C210DB9DA2}"/>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48C50630-1435-E43F-39FB-25A98EDDFDAF}"/>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C28A320-05B0-13CD-4F2D-322E1A98CD4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8554B8F6-7A82-DC10-93D3-F55781DB3059}"/>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6F4444AE-990C-AD5D-C6CF-464B2B7B188C}"/>
              </a:ext>
            </a:extLst>
          </p:cNvPr>
          <p:cNvSpPr txBox="1">
            <a:spLocks noGrp="1"/>
          </p:cNvSpPr>
          <p:nvPr>
            <p:ph type="title"/>
          </p:nvPr>
        </p:nvSpPr>
        <p:spPr>
          <a:xfrm>
            <a:off x="6318888" y="3499664"/>
            <a:ext cx="4939661" cy="2542809"/>
          </a:xfrm>
        </p:spPr>
        <p:txBody>
          <a:bodyPr lIns="0" tIns="0" rIns="0" bIns="0" anchor="b">
            <a:noAutofit/>
          </a:bodyPr>
          <a:lstStyle>
            <a:lvl1pPr>
              <a:defRPr/>
            </a:lvl1pPr>
          </a:lstStyle>
          <a:p>
            <a:pPr lvl="0"/>
            <a:r>
              <a:rPr lang="es-ES"/>
              <a:t>Haga clic para agregar un título </a:t>
            </a:r>
          </a:p>
        </p:txBody>
      </p:sp>
      <p:cxnSp>
        <p:nvCxnSpPr>
          <p:cNvPr id="9" name="Conector recto 3">
            <a:extLst>
              <a:ext uri="{FF2B5EF4-FFF2-40B4-BE49-F238E27FC236}">
                <a16:creationId xmlns:a16="http://schemas.microsoft.com/office/drawing/2014/main" id="{AC2B6144-9A54-A095-99D0-128082BD022E}"/>
              </a:ext>
            </a:extLst>
          </p:cNvPr>
          <p:cNvCxnSpPr/>
          <p:nvPr/>
        </p:nvCxnSpPr>
        <p:spPr>
          <a:xfrm>
            <a:off x="6347463" y="6313173"/>
            <a:ext cx="2133597" cy="3986"/>
          </a:xfrm>
          <a:prstGeom prst="straightConnector1">
            <a:avLst/>
          </a:prstGeom>
          <a:noFill/>
          <a:ln w="101598" cap="flat">
            <a:solidFill>
              <a:srgbClr val="5D7D40"/>
            </a:solidFill>
            <a:prstDash val="solid"/>
            <a:miter/>
          </a:ln>
        </p:spPr>
      </p:cxnSp>
      <p:sp>
        <p:nvSpPr>
          <p:cNvPr id="10" name="Marcador de contenido 5">
            <a:extLst>
              <a:ext uri="{FF2B5EF4-FFF2-40B4-BE49-F238E27FC236}">
                <a16:creationId xmlns:a16="http://schemas.microsoft.com/office/drawing/2014/main" id="{B5B0F68F-39CA-6AA0-6F26-D6E400CCD8F2}"/>
              </a:ext>
            </a:extLst>
          </p:cNvPr>
          <p:cNvSpPr txBox="1">
            <a:spLocks noGrp="1"/>
          </p:cNvSpPr>
          <p:nvPr>
            <p:ph idx="4294967295"/>
          </p:nvPr>
        </p:nvSpPr>
        <p:spPr>
          <a:xfrm>
            <a:off x="603888" y="457200"/>
            <a:ext cx="5198272" cy="2305046"/>
          </a:xfrm>
        </p:spPr>
        <p:txBody>
          <a:bodyPr lIns="0" tIns="274320"/>
          <a:lstStyle>
            <a:lvl1pPr marL="457200" indent="-457200">
              <a:spcBef>
                <a:spcPts val="1800"/>
              </a:spcBef>
              <a:buFont typeface="Franklin Gothic Demi"/>
              <a:buAutoNum type="arabicPeriod"/>
              <a:defRPr sz="2000"/>
            </a:lvl1pPr>
            <a:lvl2pPr marL="914400" indent="-457200">
              <a:spcBef>
                <a:spcPts val="1800"/>
              </a:spcBef>
              <a:buFont typeface="Franklin Gothic Demi"/>
              <a:buAutoNum type="alphaLcPeriod"/>
              <a:defRPr sz="2000"/>
            </a:lvl2pPr>
            <a:lvl3pPr marL="1371600" indent="-457200">
              <a:spcBef>
                <a:spcPts val="1800"/>
              </a:spcBef>
              <a:buFont typeface="Franklin Gothic Demi"/>
              <a:buAutoNum type="arabicParenR"/>
              <a:defRPr/>
            </a:lvl3pPr>
            <a:lvl4pPr marL="1371600" indent="0">
              <a:spcBef>
                <a:spcPts val="1800"/>
              </a:spcBef>
              <a:buNone/>
              <a:defRPr sz="2000"/>
            </a:lvl4pPr>
          </a:lstStyle>
          <a:p>
            <a:pPr lvl="0"/>
            <a:r>
              <a:rPr lang="es-ES"/>
              <a:t>Haga clic para agregar contenido</a:t>
            </a:r>
          </a:p>
          <a:p>
            <a:pPr lvl="1"/>
            <a:r>
              <a:rPr lang="es-ES"/>
              <a:t>Segundo nivel</a:t>
            </a:r>
          </a:p>
          <a:p>
            <a:pPr lvl="2"/>
            <a:r>
              <a:rPr lang="es-ES"/>
              <a:t>Tercer nivel</a:t>
            </a:r>
          </a:p>
          <a:p>
            <a:pPr lvl="3"/>
            <a:endParaRPr lang="es-ES"/>
          </a:p>
        </p:txBody>
      </p:sp>
      <p:sp>
        <p:nvSpPr>
          <p:cNvPr id="11" name="Marcador de contenido 5">
            <a:extLst>
              <a:ext uri="{FF2B5EF4-FFF2-40B4-BE49-F238E27FC236}">
                <a16:creationId xmlns:a16="http://schemas.microsoft.com/office/drawing/2014/main" id="{3CF4D971-6712-8C3A-A464-B053AE7854E4}"/>
              </a:ext>
            </a:extLst>
          </p:cNvPr>
          <p:cNvSpPr txBox="1">
            <a:spLocks noGrp="1"/>
          </p:cNvSpPr>
          <p:nvPr>
            <p:ph idx="4294967295"/>
          </p:nvPr>
        </p:nvSpPr>
        <p:spPr>
          <a:xfrm>
            <a:off x="594360" y="2810591"/>
            <a:ext cx="5198272" cy="331950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2" name="Marcador de número de diapositiva 9">
            <a:extLst>
              <a:ext uri="{FF2B5EF4-FFF2-40B4-BE49-F238E27FC236}">
                <a16:creationId xmlns:a16="http://schemas.microsoft.com/office/drawing/2014/main" id="{E74CFEBD-98DE-5EDC-63BC-31750FF8B05A}"/>
              </a:ext>
            </a:extLst>
          </p:cNvPr>
          <p:cNvSpPr txBox="1">
            <a:spLocks noGrp="1"/>
          </p:cNvSpPr>
          <p:nvPr>
            <p:ph type="sldNum" sz="quarter" idx="8"/>
          </p:nvPr>
        </p:nvSpPr>
        <p:spPr/>
        <p:txBody>
          <a:bodyPr/>
          <a:lstStyle>
            <a:lvl1pPr>
              <a:defRPr/>
            </a:lvl1pPr>
          </a:lstStyle>
          <a:p>
            <a:pPr lvl="0"/>
            <a:fld id="{CE1307C8-7F80-454B-BE1C-A22D4A6BE149}" type="slidenum">
              <a:t>‹Nº›</a:t>
            </a:fld>
            <a:endParaRPr lang="es-ES"/>
          </a:p>
        </p:txBody>
      </p:sp>
      <p:sp>
        <p:nvSpPr>
          <p:cNvPr id="13" name="Marcador de fecha 7">
            <a:extLst>
              <a:ext uri="{FF2B5EF4-FFF2-40B4-BE49-F238E27FC236}">
                <a16:creationId xmlns:a16="http://schemas.microsoft.com/office/drawing/2014/main" id="{6EA5C541-8FDE-FA0C-058B-4A916F868F68}"/>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53250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ido e imagen del 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DAFB40-AA60-3B72-B838-49FDE80C88F7}"/>
              </a:ext>
            </a:extLst>
          </p:cNvPr>
          <p:cNvSpPr txBox="1">
            <a:spLocks noGrp="1"/>
          </p:cNvSpPr>
          <p:nvPr>
            <p:ph type="title"/>
          </p:nvPr>
        </p:nvSpPr>
        <p:spPr>
          <a:xfrm>
            <a:off x="575313" y="278133"/>
            <a:ext cx="5063490" cy="2354022"/>
          </a:xfrm>
        </p:spPr>
        <p:txBody>
          <a:bodyPr lIns="0" tIns="0" rIns="0" bIns="0" anchor="b">
            <a:noAutofit/>
          </a:bodyPr>
          <a:lstStyle>
            <a:lvl1pPr>
              <a:defRPr/>
            </a:lvl1pPr>
          </a:lstStyle>
          <a:p>
            <a:pPr lvl="0"/>
            <a:r>
              <a:rPr lang="es-ES"/>
              <a:t>Haga clic para agregar un título </a:t>
            </a:r>
          </a:p>
        </p:txBody>
      </p:sp>
      <p:sp>
        <p:nvSpPr>
          <p:cNvPr id="3" name="Marcador de contenido 5">
            <a:extLst>
              <a:ext uri="{FF2B5EF4-FFF2-40B4-BE49-F238E27FC236}">
                <a16:creationId xmlns:a16="http://schemas.microsoft.com/office/drawing/2014/main" id="{F677683F-9367-74BA-220D-05D8DC34D6AD}"/>
              </a:ext>
            </a:extLst>
          </p:cNvPr>
          <p:cNvSpPr txBox="1">
            <a:spLocks noGrp="1"/>
          </p:cNvSpPr>
          <p:nvPr>
            <p:ph idx="4294967295"/>
          </p:nvPr>
        </p:nvSpPr>
        <p:spPr>
          <a:xfrm>
            <a:off x="594360" y="3279577"/>
            <a:ext cx="5044443" cy="2994413"/>
          </a:xfrm>
        </p:spPr>
        <p:txBody>
          <a:bodyPr lIns="0" tIns="228600" rIns="0" bIns="0"/>
          <a:lstStyle>
            <a:lvl1pPr marL="0" indent="0">
              <a:spcBef>
                <a:spcPts val="1800"/>
              </a:spcBef>
              <a:buNone/>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cxnSp>
        <p:nvCxnSpPr>
          <p:cNvPr id="4" name="Conector recto 3">
            <a:extLst>
              <a:ext uri="{FF2B5EF4-FFF2-40B4-BE49-F238E27FC236}">
                <a16:creationId xmlns:a16="http://schemas.microsoft.com/office/drawing/2014/main" id="{309F308B-1A7A-625F-9B41-80D11CBA93DC}"/>
              </a:ext>
            </a:extLst>
          </p:cNvPr>
          <p:cNvCxnSpPr/>
          <p:nvPr/>
        </p:nvCxnSpPr>
        <p:spPr>
          <a:xfrm>
            <a:off x="594360" y="2997458"/>
            <a:ext cx="2133596" cy="3995"/>
          </a:xfrm>
          <a:prstGeom prst="straightConnector1">
            <a:avLst/>
          </a:prstGeom>
          <a:noFill/>
          <a:ln w="101598" cap="flat">
            <a:solidFill>
              <a:srgbClr val="5D7D40"/>
            </a:solidFill>
            <a:prstDash val="solid"/>
            <a:miter/>
          </a:ln>
        </p:spPr>
      </p:cxnSp>
      <p:sp>
        <p:nvSpPr>
          <p:cNvPr id="5" name="Marcador de posición de imagen 11">
            <a:extLst>
              <a:ext uri="{FF2B5EF4-FFF2-40B4-BE49-F238E27FC236}">
                <a16:creationId xmlns:a16="http://schemas.microsoft.com/office/drawing/2014/main" id="{B4D931B6-AB48-0FEF-5E80-F107E98AD7E6}"/>
              </a:ext>
            </a:extLst>
          </p:cNvPr>
          <p:cNvSpPr txBox="1">
            <a:spLocks noGrp="1"/>
          </p:cNvSpPr>
          <p:nvPr>
            <p:ph type="pic" idx="4294967295"/>
          </p:nvPr>
        </p:nvSpPr>
        <p:spPr>
          <a:xfrm>
            <a:off x="6096003" y="0"/>
            <a:ext cx="6118222" cy="6858000"/>
          </a:xfrm>
        </p:spPr>
        <p:txBody>
          <a:bodyPr anchorCtr="1"/>
          <a:lstStyle>
            <a:lvl1pPr marL="0" indent="0" algn="ctr">
              <a:buNone/>
              <a:defRPr sz="2000"/>
            </a:lvl1pPr>
          </a:lstStyle>
          <a:p>
            <a:pPr lvl="0"/>
            <a:r>
              <a:rPr lang="es-ES"/>
              <a:t>Haga clic en el icono para agregar una imagen</a:t>
            </a:r>
          </a:p>
        </p:txBody>
      </p:sp>
      <p:sp>
        <p:nvSpPr>
          <p:cNvPr id="6" name="Marcador de número de diapositiva 9">
            <a:extLst>
              <a:ext uri="{FF2B5EF4-FFF2-40B4-BE49-F238E27FC236}">
                <a16:creationId xmlns:a16="http://schemas.microsoft.com/office/drawing/2014/main" id="{20D210CD-A41D-337E-6D22-3E8FD8F55051}"/>
              </a:ext>
            </a:extLst>
          </p:cNvPr>
          <p:cNvSpPr txBox="1">
            <a:spLocks noGrp="1"/>
          </p:cNvSpPr>
          <p:nvPr>
            <p:ph type="sldNum" sz="quarter" idx="8"/>
          </p:nvPr>
        </p:nvSpPr>
        <p:spPr/>
        <p:txBody>
          <a:bodyPr/>
          <a:lstStyle>
            <a:lvl1pPr>
              <a:defRPr/>
            </a:lvl1pPr>
          </a:lstStyle>
          <a:p>
            <a:pPr lvl="0"/>
            <a:fld id="{A43C6C13-4252-4AB3-AE10-487C6BC27DE1}" type="slidenum">
              <a:t>‹Nº›</a:t>
            </a:fld>
            <a:endParaRPr lang="es-ES"/>
          </a:p>
        </p:txBody>
      </p:sp>
      <p:sp>
        <p:nvSpPr>
          <p:cNvPr id="7" name="Marcador de fecha 7">
            <a:extLst>
              <a:ext uri="{FF2B5EF4-FFF2-40B4-BE49-F238E27FC236}">
                <a16:creationId xmlns:a16="http://schemas.microsoft.com/office/drawing/2014/main" id="{8C3A8D44-43AB-8789-5349-24B7C28E2941}"/>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91265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exto 2">
            <a:extLst>
              <a:ext uri="{FF2B5EF4-FFF2-40B4-BE49-F238E27FC236}">
                <a16:creationId xmlns:a16="http://schemas.microsoft.com/office/drawing/2014/main" id="{112D403F-DDEC-E2A5-5B6A-FEAE67509064}"/>
              </a:ext>
            </a:extLst>
          </p:cNvPr>
          <p:cNvSpPr txBox="1">
            <a:spLocks noGrp="1"/>
          </p:cNvSpPr>
          <p:nvPr>
            <p:ph type="body" idx="1"/>
          </p:nvPr>
        </p:nvSpPr>
        <p:spPr>
          <a:xfrm>
            <a:off x="594360" y="1825627"/>
            <a:ext cx="10382253" cy="4351336"/>
          </a:xfrm>
          <a:prstGeom prst="rect">
            <a:avLst/>
          </a:prstGeom>
          <a:noFill/>
          <a:ln>
            <a:noFill/>
          </a:ln>
        </p:spPr>
        <p:txBody>
          <a:bodyPr vert="horz" wrap="square" lIns="91440" tIns="45720" rIns="91440" bIns="45720" anchor="t" anchorCtr="0" compatLnSpc="1">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Marcador de título 11">
            <a:extLst>
              <a:ext uri="{FF2B5EF4-FFF2-40B4-BE49-F238E27FC236}">
                <a16:creationId xmlns:a16="http://schemas.microsoft.com/office/drawing/2014/main" id="{658FE632-08AD-C770-F4D1-B95EAA910DF8}"/>
              </a:ext>
            </a:extLst>
          </p:cNvPr>
          <p:cNvSpPr txBox="1">
            <a:spLocks noGrp="1"/>
          </p:cNvSpPr>
          <p:nvPr>
            <p:ph type="title"/>
          </p:nvPr>
        </p:nvSpPr>
        <p:spPr>
          <a:xfrm>
            <a:off x="594360" y="365129"/>
            <a:ext cx="104013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4" name="Marcador de fecha 3">
            <a:extLst>
              <a:ext uri="{FF2B5EF4-FFF2-40B4-BE49-F238E27FC236}">
                <a16:creationId xmlns:a16="http://schemas.microsoft.com/office/drawing/2014/main" id="{5ACD08B2-A07C-A3BC-E888-2C98D8BFAF9D}"/>
              </a:ext>
            </a:extLst>
          </p:cNvPr>
          <p:cNvSpPr txBox="1">
            <a:spLocks noGrp="1"/>
          </p:cNvSpPr>
          <p:nvPr>
            <p:ph type="dt" sz="half" idx="2"/>
          </p:nvPr>
        </p:nvSpPr>
        <p:spPr>
          <a:xfrm>
            <a:off x="1133645" y="6332220"/>
            <a:ext cx="1313178"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0" i="0" u="none" strike="noStrike" kern="1200" cap="none" spc="0" baseline="0">
                <a:solidFill>
                  <a:srgbClr val="000000"/>
                </a:solidFill>
                <a:uFillTx/>
                <a:latin typeface="Franklin Gothic Book"/>
              </a:defRPr>
            </a:lvl1pPr>
          </a:lstStyle>
          <a:p>
            <a:pPr lvl="0"/>
            <a:endParaRPr lang="es-ES"/>
          </a:p>
        </p:txBody>
      </p:sp>
      <p:sp>
        <p:nvSpPr>
          <p:cNvPr id="5" name="Marcador de número de diapositiva 5">
            <a:extLst>
              <a:ext uri="{FF2B5EF4-FFF2-40B4-BE49-F238E27FC236}">
                <a16:creationId xmlns:a16="http://schemas.microsoft.com/office/drawing/2014/main" id="{5EBC80FA-5929-A8EE-10EF-1CDE85274A37}"/>
              </a:ext>
            </a:extLst>
          </p:cNvPr>
          <p:cNvSpPr txBox="1">
            <a:spLocks noGrp="1"/>
          </p:cNvSpPr>
          <p:nvPr>
            <p:ph type="sldNum" sz="quarter" idx="4"/>
          </p:nvPr>
        </p:nvSpPr>
        <p:spPr>
          <a:xfrm>
            <a:off x="594360" y="6332220"/>
            <a:ext cx="523237"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1" i="0" u="none" strike="noStrike" kern="1200" cap="none" spc="0" baseline="0">
                <a:solidFill>
                  <a:srgbClr val="000000"/>
                </a:solidFill>
                <a:uFillTx/>
                <a:latin typeface="Franklin Gothic Book"/>
              </a:defRPr>
            </a:lvl1pPr>
          </a:lstStyle>
          <a:p>
            <a:pPr lvl="0"/>
            <a:fld id="{325A0D44-E5D7-499A-A5AA-BD0A3259BFD6}" type="slidenum">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80000"/>
        </a:lnSpc>
        <a:spcBef>
          <a:spcPts val="0"/>
        </a:spcBef>
        <a:spcAft>
          <a:spcPts val="0"/>
        </a:spcAft>
        <a:buNone/>
        <a:tabLst/>
        <a:defRPr lang="es-ES" sz="4400" b="1" i="0" u="none" strike="noStrike" kern="1200" cap="none" spc="100" baseline="0">
          <a:solidFill>
            <a:srgbClr val="000000"/>
          </a:solidFill>
          <a:uFillTx/>
          <a:latin typeface="Franklin Gothic Demi"/>
        </a:defRPr>
      </a:lvl1pPr>
    </p:titleStyle>
    <p:bodyStyle>
      <a:lvl1pPr marL="228600" marR="0" lvl="0" indent="-283464"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Franklin Gothic Book"/>
        </a:defRPr>
      </a:lvl1pPr>
      <a:lvl2pPr marL="685800" marR="0" lvl="1" indent="-283464"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Franklin Gothic Book"/>
        </a:defRPr>
      </a:lvl2pPr>
      <a:lvl3pPr marL="1143000" marR="0" lvl="2" indent="-283464"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Franklin Gothic Book"/>
        </a:defRPr>
      </a:lvl3pPr>
      <a:lvl4pPr marL="1600200" marR="0" lvl="3"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4pPr>
      <a:lvl5pPr marL="2057400" marR="0" lvl="4"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15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82C9CE-34CD-1F9C-183F-7B5F98CA4182}"/>
              </a:ext>
            </a:extLst>
          </p:cNvPr>
          <p:cNvSpPr txBox="1">
            <a:spLocks noGrp="1"/>
          </p:cNvSpPr>
          <p:nvPr>
            <p:ph type="title"/>
          </p:nvPr>
        </p:nvSpPr>
        <p:spPr>
          <a:xfrm>
            <a:off x="5544766" y="762000"/>
            <a:ext cx="6251533" cy="4663440"/>
          </a:xfrm>
        </p:spPr>
        <p:txBody>
          <a:bodyPr/>
          <a:lstStyle/>
          <a:p>
            <a:pPr lvl="0"/>
            <a:r>
              <a:rPr lang="es-MX" sz="3200" dirty="0"/>
              <a:t>Enfermería estética y dermatocosmiatría </a:t>
            </a:r>
            <a:br>
              <a:rPr lang="es-MX" sz="3200" dirty="0"/>
            </a:br>
            <a:br>
              <a:rPr lang="es-MX" sz="3200" dirty="0"/>
            </a:br>
            <a:br>
              <a:rPr lang="es-MX" sz="3200" dirty="0"/>
            </a:br>
            <a:br>
              <a:rPr lang="es-MX" sz="3200" dirty="0"/>
            </a:br>
            <a:r>
              <a:rPr lang="es-MX" sz="2000" dirty="0"/>
              <a:t>Docente: Elizabeth Sarango </a:t>
            </a:r>
            <a:br>
              <a:rPr lang="es-MX" sz="3200" dirty="0"/>
            </a:br>
            <a:br>
              <a:rPr lang="es-MX" sz="3200" dirty="0"/>
            </a:br>
            <a:endParaRPr lang="es-MX" sz="3200" dirty="0"/>
          </a:p>
        </p:txBody>
      </p:sp>
      <p:pic>
        <p:nvPicPr>
          <p:cNvPr id="3" name="Picture 1" descr="Logo-Praxis.png">
            <a:extLst>
              <a:ext uri="{FF2B5EF4-FFF2-40B4-BE49-F238E27FC236}">
                <a16:creationId xmlns:a16="http://schemas.microsoft.com/office/drawing/2014/main" id="{288F1D66-99B5-B0BF-A635-0589E83B1658}"/>
              </a:ext>
            </a:extLst>
          </p:cNvPr>
          <p:cNvPicPr>
            <a:picLocks noChangeAspect="1"/>
          </p:cNvPicPr>
          <p:nvPr/>
        </p:nvPicPr>
        <p:blipFill>
          <a:blip r:embed="rId3"/>
          <a:stretch>
            <a:fillRect/>
          </a:stretch>
        </p:blipFill>
        <p:spPr>
          <a:xfrm>
            <a:off x="3715966" y="2057400"/>
            <a:ext cx="1828800" cy="1828800"/>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BD009-14F3-F1E9-C279-47E37B29D52B}"/>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F60C78A0-2481-9091-9006-31E17207A0EA}"/>
              </a:ext>
            </a:extLst>
          </p:cNvPr>
          <p:cNvSpPr txBox="1">
            <a:spLocks noGrp="1"/>
          </p:cNvSpPr>
          <p:nvPr>
            <p:ph type="title"/>
          </p:nvPr>
        </p:nvSpPr>
        <p:spPr/>
        <p:txBody>
          <a:bodyPr/>
          <a:lstStyle/>
          <a:p>
            <a:r>
              <a:rPr lang="es-EC" sz="3600" dirty="0"/>
              <a:t>Recomendaciones</a:t>
            </a:r>
            <a:br>
              <a:rPr lang="es-EC" dirty="0"/>
            </a:br>
            <a:r>
              <a:rPr lang="es-ES" sz="3600" dirty="0"/>
              <a:t> </a:t>
            </a:r>
          </a:p>
        </p:txBody>
      </p:sp>
      <p:grpSp>
        <p:nvGrpSpPr>
          <p:cNvPr id="4" name="Grupo 18">
            <a:extLst>
              <a:ext uri="{FF2B5EF4-FFF2-40B4-BE49-F238E27FC236}">
                <a16:creationId xmlns:a16="http://schemas.microsoft.com/office/drawing/2014/main" id="{7FAD5A33-73E6-F438-809C-9A9CAB64A0A3}"/>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57677939-BEA9-08C7-AD62-83838C48C9A3}"/>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88C68CB8-AF4F-D350-64EA-25E9195F0132}"/>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58A64B63-7B98-7364-178F-97A51088FEF4}"/>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E29B7DD7-2061-EB9B-6D2B-5F40980B5773}"/>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AutoShape 2" descr="Estructura del sistema linfático - Blog de CIM Formación">
            <a:extLst>
              <a:ext uri="{FF2B5EF4-FFF2-40B4-BE49-F238E27FC236}">
                <a16:creationId xmlns:a16="http://schemas.microsoft.com/office/drawing/2014/main" id="{3E97C4DF-086A-8669-221B-09E65186A81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2" descr="Composición macroscópica de la piel. Se muestra cada una de las capas... |  Download Scientific Diagram">
            <a:extLst>
              <a:ext uri="{FF2B5EF4-FFF2-40B4-BE49-F238E27FC236}">
                <a16:creationId xmlns:a16="http://schemas.microsoft.com/office/drawing/2014/main" id="{6DA21C3D-D958-FEAB-83FD-DD1E746CBFE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2" name="CuadroTexto 11">
            <a:extLst>
              <a:ext uri="{FF2B5EF4-FFF2-40B4-BE49-F238E27FC236}">
                <a16:creationId xmlns:a16="http://schemas.microsoft.com/office/drawing/2014/main" id="{F85FA0DC-828C-3EEB-A345-D18DCE58198A}"/>
              </a:ext>
            </a:extLst>
          </p:cNvPr>
          <p:cNvSpPr txBox="1"/>
          <p:nvPr/>
        </p:nvSpPr>
        <p:spPr>
          <a:xfrm>
            <a:off x="195072" y="1643974"/>
            <a:ext cx="11273030" cy="1256754"/>
          </a:xfrm>
          <a:prstGeom prst="rect">
            <a:avLst/>
          </a:prstGeom>
          <a:noFill/>
        </p:spPr>
        <p:txBody>
          <a:bodyPr wrap="square">
            <a:spAutoFit/>
          </a:bodyPr>
          <a:lstStyle/>
          <a:p>
            <a:pPr algn="r">
              <a:spcBef>
                <a:spcPts val="1500"/>
              </a:spcBef>
              <a:buNone/>
            </a:pPr>
            <a:r>
              <a:rPr lang="es-ES" b="0" i="0" dirty="0">
                <a:solidFill>
                  <a:srgbClr val="4A5555"/>
                </a:solidFill>
                <a:effectLst/>
                <a:latin typeface="Montserrat" panose="00000500000000000000" pitchFamily="2" charset="0"/>
              </a:rPr>
              <a:t>o)</a:t>
            </a:r>
          </a:p>
          <a:p>
            <a:pPr algn="l">
              <a:spcBef>
                <a:spcPts val="1500"/>
              </a:spcBef>
              <a:buNone/>
            </a:pPr>
            <a:r>
              <a:rPr lang="es-ES" b="1" i="0" dirty="0">
                <a:solidFill>
                  <a:srgbClr val="FFFFFF"/>
                </a:solidFill>
                <a:effectLst/>
                <a:latin typeface="Montserrat" panose="00000500000000000000" pitchFamily="2" charset="0"/>
              </a:rPr>
              <a:t>65%</a:t>
            </a:r>
          </a:p>
          <a:p>
            <a:pPr algn="ctr">
              <a:spcBef>
                <a:spcPts val="1125"/>
              </a:spcBef>
              <a:spcAft>
                <a:spcPts val="900"/>
              </a:spcAft>
              <a:buNone/>
            </a:pPr>
            <a:endParaRPr lang="es-ES" b="0" i="1" dirty="0">
              <a:solidFill>
                <a:srgbClr val="4A5555"/>
              </a:solidFill>
              <a:effectLst/>
              <a:latin typeface="Montserrat" panose="00000500000000000000" pitchFamily="2" charset="0"/>
            </a:endParaRPr>
          </a:p>
        </p:txBody>
      </p:sp>
      <p:sp>
        <p:nvSpPr>
          <p:cNvPr id="13" name="CuadroTexto 12">
            <a:extLst>
              <a:ext uri="{FF2B5EF4-FFF2-40B4-BE49-F238E27FC236}">
                <a16:creationId xmlns:a16="http://schemas.microsoft.com/office/drawing/2014/main" id="{0F54ACD2-59C8-BF23-16EA-46C77089D259}"/>
              </a:ext>
            </a:extLst>
          </p:cNvPr>
          <p:cNvSpPr txBox="1"/>
          <p:nvPr/>
        </p:nvSpPr>
        <p:spPr>
          <a:xfrm>
            <a:off x="195071" y="2172212"/>
            <a:ext cx="10826497" cy="4524315"/>
          </a:xfrm>
          <a:prstGeom prst="rect">
            <a:avLst/>
          </a:prstGeom>
          <a:noFill/>
        </p:spPr>
        <p:txBody>
          <a:bodyPr wrap="square">
            <a:spAutoFit/>
          </a:bodyPr>
          <a:lstStyle/>
          <a:p>
            <a:r>
              <a:rPr lang="es-ES" b="1" dirty="0"/>
              <a:t>1. Recomendaciones Clínicas y de Bioseguridad (Para el Profesional)</a:t>
            </a:r>
          </a:p>
          <a:p>
            <a:r>
              <a:rPr lang="es-ES" b="1" dirty="0"/>
              <a:t>Historia Clínica y Consentimiento Informado:</a:t>
            </a:r>
            <a:r>
              <a:rPr lang="es-ES" dirty="0"/>
              <a:t> Nunca inicies ningún protocolo sin antes realizar una ficha clínica detallada. Debes evaluar antecedentes patológicos, hábitos de vida y, obligatoriamente, hacer firmar el consentimiento informado específico para la técnica a realizar (especialmente en mesoterapia y aparatología avanzada).</a:t>
            </a:r>
          </a:p>
          <a:p>
            <a:r>
              <a:rPr lang="es-ES" b="1" dirty="0"/>
              <a:t>Desinfección Rigurosa:</a:t>
            </a:r>
            <a:r>
              <a:rPr lang="es-ES" dirty="0"/>
              <a:t> En protocolos que comprometan la barrera cutánea, como el </a:t>
            </a:r>
            <a:r>
              <a:rPr lang="es-ES" i="1" dirty="0"/>
              <a:t>microneedling</a:t>
            </a:r>
            <a:r>
              <a:rPr lang="es-ES" dirty="0"/>
              <a:t> o la mesoterapia, la asepsia es innegociable. Limpia la zona con </a:t>
            </a:r>
            <a:r>
              <a:rPr lang="es-ES" b="1" dirty="0"/>
              <a:t>Clorhexidina al 2%</a:t>
            </a:r>
            <a:r>
              <a:rPr lang="es-ES" dirty="0"/>
              <a:t> o alcohol antiséptico antes de puncionar para evitar infecciones bacterianas.</a:t>
            </a:r>
          </a:p>
          <a:p>
            <a:r>
              <a:rPr lang="es-ES" b="1" dirty="0"/>
              <a:t>Planificación del Orden de las Técnicas:</a:t>
            </a:r>
            <a:r>
              <a:rPr lang="es-ES" dirty="0"/>
              <a:t> Recuerda la regla de oro: </a:t>
            </a:r>
            <a:r>
              <a:rPr lang="es-ES" b="1" dirty="0"/>
              <a:t>la aparatología que genera calor profundo (como la radiofrecuencia) o succión fuerte (como la </a:t>
            </a:r>
            <a:r>
              <a:rPr lang="es-ES" b="1" dirty="0" err="1"/>
              <a:t>vacumterapia</a:t>
            </a:r>
            <a:r>
              <a:rPr lang="es-ES" b="1" dirty="0"/>
              <a:t>) SIEMPRE se realiza ANTES de la mesoterapia</a:t>
            </a:r>
            <a:r>
              <a:rPr lang="es-ES" dirty="0"/>
              <a:t>. Aplicar calor o tracción mecánica sobre una zona recién inyectada acelera la reabsorción del principio activo, disminuye su efectividad y aumenta el riesgo de hematomas o inflamación severa.</a:t>
            </a:r>
          </a:p>
          <a:p>
            <a:r>
              <a:rPr lang="es-ES" b="1" dirty="0"/>
              <a:t>Calibración de Equipos:</a:t>
            </a:r>
            <a:r>
              <a:rPr lang="es-ES" dirty="0"/>
              <a:t> Monitoriza constantemente la respuesta de la piel. En radiofrecuencia, usa un termómetro infrarrojo para asegurar que la superficie esté entre </a:t>
            </a:r>
            <a:r>
              <a:rPr lang="es-ES" b="1" dirty="0"/>
              <a:t>40 °C y 42 °C</a:t>
            </a:r>
            <a:r>
              <a:rPr lang="es-ES" dirty="0"/>
              <a:t> en corporal, y no abuses de las potencias en la cavitación para proteger las estructuras óseas y órganos internos.</a:t>
            </a:r>
          </a:p>
          <a:p>
            <a:pPr marL="0" marR="0" lvl="0" indent="0" algn="l" defTabSz="914400" rtl="0" eaLnBrk="0" fontAlgn="base" latinLnBrk="0" hangingPunct="0">
              <a:lnSpc>
                <a:spcPct val="100000"/>
              </a:lnSpc>
              <a:spcBef>
                <a:spcPct val="0"/>
              </a:spcBef>
              <a:spcAft>
                <a:spcPct val="0"/>
              </a:spcAft>
              <a:buClrTx/>
              <a:buSzTx/>
              <a:tabLst/>
            </a:pPr>
            <a:endParaRPr kumimoji="0" lang="es-EC" altLang="es-EC"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27082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FCEA1-A9C5-53BF-ED80-BD1E647F4E82}"/>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38803652-70D0-9594-D7B5-7117C5B1580D}"/>
              </a:ext>
            </a:extLst>
          </p:cNvPr>
          <p:cNvSpPr txBox="1">
            <a:spLocks noGrp="1"/>
          </p:cNvSpPr>
          <p:nvPr>
            <p:ph type="title"/>
          </p:nvPr>
        </p:nvSpPr>
        <p:spPr/>
        <p:txBody>
          <a:bodyPr/>
          <a:lstStyle/>
          <a:p>
            <a:pPr lvl="0"/>
            <a:r>
              <a:rPr lang="es-ES" dirty="0"/>
              <a:t>Bibliografía  </a:t>
            </a:r>
          </a:p>
        </p:txBody>
      </p:sp>
      <p:sp>
        <p:nvSpPr>
          <p:cNvPr id="3" name="Marcador de texto 6">
            <a:extLst>
              <a:ext uri="{FF2B5EF4-FFF2-40B4-BE49-F238E27FC236}">
                <a16:creationId xmlns:a16="http://schemas.microsoft.com/office/drawing/2014/main" id="{E7510A7A-DC72-6711-68DD-42A9F91D661C}"/>
              </a:ext>
            </a:extLst>
          </p:cNvPr>
          <p:cNvSpPr txBox="1">
            <a:spLocks noGrp="1"/>
          </p:cNvSpPr>
          <p:nvPr>
            <p:ph type="body" idx="4294967295"/>
          </p:nvPr>
        </p:nvSpPr>
        <p:spPr>
          <a:xfrm>
            <a:off x="968352" y="2281235"/>
            <a:ext cx="10499752" cy="3700457"/>
          </a:xfrm>
        </p:spPr>
        <p:txBody>
          <a:bodyPr lIns="0" tIns="228600" rIns="0" bIns="0"/>
          <a:lstStyle/>
          <a:p>
            <a:pPr marL="0" lvl="0" indent="0">
              <a:spcBef>
                <a:spcPts val="1800"/>
              </a:spcBef>
              <a:buNone/>
            </a:pPr>
            <a:r>
              <a:rPr lang="en-US" sz="2000" dirty="0"/>
              <a:t>Baumann, L. (2014). </a:t>
            </a:r>
            <a:r>
              <a:rPr lang="en-US" sz="2000" i="1" dirty="0"/>
              <a:t>Cosmeceuticals and Cosmetic Ingredients</a:t>
            </a:r>
            <a:r>
              <a:rPr lang="en-US" sz="2000" dirty="0"/>
              <a:t>. McGraw-Hill Education.</a:t>
            </a:r>
          </a:p>
          <a:p>
            <a:pPr marL="0" lvl="0" indent="0">
              <a:spcBef>
                <a:spcPts val="1800"/>
              </a:spcBef>
              <a:buNone/>
            </a:pPr>
            <a:r>
              <a:rPr lang="es-EC" sz="2000" dirty="0"/>
              <a:t>Fitzpatrick, T. B. (2019). </a:t>
            </a:r>
            <a:r>
              <a:rPr lang="es-EC" sz="2000" i="1" dirty="0"/>
              <a:t>Dermatología en Medicina General</a:t>
            </a:r>
            <a:r>
              <a:rPr lang="es-EC" sz="2000" dirty="0"/>
              <a:t>. McGraw-</a:t>
            </a:r>
            <a:r>
              <a:rPr lang="es-EC" sz="2000" dirty="0" err="1"/>
              <a:t>Hil</a:t>
            </a:r>
            <a:r>
              <a:rPr lang="es-EC" sz="2000" dirty="0"/>
              <a:t> </a:t>
            </a:r>
          </a:p>
          <a:p>
            <a:pPr marL="0" lvl="0" indent="0">
              <a:spcBef>
                <a:spcPts val="1800"/>
              </a:spcBef>
              <a:buNone/>
            </a:pPr>
            <a:r>
              <a:rPr lang="es-ES" sz="2000" dirty="0"/>
              <a:t>Hernández, M. E. (2020). </a:t>
            </a:r>
            <a:r>
              <a:rPr lang="es-ES" sz="2000" i="1" dirty="0"/>
              <a:t>Cosmetología para Estética y Belleza</a:t>
            </a:r>
            <a:r>
              <a:rPr lang="es-ES" sz="2000" dirty="0"/>
              <a:t>. Ediciones Paraninfo. </a:t>
            </a:r>
          </a:p>
          <a:p>
            <a:pPr marL="0" lvl="0" indent="0">
              <a:spcBef>
                <a:spcPts val="1800"/>
              </a:spcBef>
              <a:buNone/>
            </a:pPr>
            <a:r>
              <a:rPr lang="es-ES" sz="2000" dirty="0"/>
              <a:t>Pons, L., &amp; Parra, J. L. (2005). </a:t>
            </a:r>
            <a:r>
              <a:rPr lang="es-ES" sz="2000" i="1" dirty="0"/>
              <a:t>Ciencia Cosmética: Bases Fisiológicas y Estructura de Formulación</a:t>
            </a:r>
            <a:r>
              <a:rPr lang="es-ES" sz="2000" dirty="0"/>
              <a:t>. Consejo General de Colegios Oficiales de Farmacéuticos.</a:t>
            </a:r>
          </a:p>
        </p:txBody>
      </p:sp>
      <p:grpSp>
        <p:nvGrpSpPr>
          <p:cNvPr id="4" name="Grupo 18">
            <a:extLst>
              <a:ext uri="{FF2B5EF4-FFF2-40B4-BE49-F238E27FC236}">
                <a16:creationId xmlns:a16="http://schemas.microsoft.com/office/drawing/2014/main" id="{F63704C3-D536-4FA3-7290-D599CAD6EAFF}"/>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1E436FD6-5BEE-6154-0DF2-937B921B5D47}"/>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2505A3A-383C-3897-2626-B28803152D74}"/>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695A6651-3D1C-C199-5E2B-97E90288120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A8214105-9520-555A-10B8-E023464C64FD}"/>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257568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36">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84CFA05-1184-0584-0F54-B6797D4E7028}"/>
              </a:ext>
            </a:extLst>
          </p:cNvPr>
          <p:cNvSpPr txBox="1">
            <a:spLocks noGrp="1"/>
          </p:cNvSpPr>
          <p:nvPr>
            <p:ph type="title"/>
          </p:nvPr>
        </p:nvSpPr>
        <p:spPr/>
        <p:txBody>
          <a:bodyPr/>
          <a:lstStyle/>
          <a:p>
            <a:pPr lvl="0"/>
            <a:r>
              <a:rPr lang="es-ES"/>
              <a:t>OBJETIVO DE LA ASIGNATURA</a:t>
            </a:r>
          </a:p>
        </p:txBody>
      </p:sp>
      <p:sp>
        <p:nvSpPr>
          <p:cNvPr id="3" name="Marcador de texto 6">
            <a:extLst>
              <a:ext uri="{FF2B5EF4-FFF2-40B4-BE49-F238E27FC236}">
                <a16:creationId xmlns:a16="http://schemas.microsoft.com/office/drawing/2014/main" id="{6613DFFF-1011-ACD7-94E7-59B71D8FFC3B}"/>
              </a:ext>
            </a:extLst>
          </p:cNvPr>
          <p:cNvSpPr txBox="1">
            <a:spLocks noGrp="1"/>
          </p:cNvSpPr>
          <p:nvPr>
            <p:ph type="body" idx="4294967295"/>
          </p:nvPr>
        </p:nvSpPr>
        <p:spPr>
          <a:xfrm>
            <a:off x="3657600" y="2281235"/>
            <a:ext cx="7810503" cy="3700457"/>
          </a:xfrm>
        </p:spPr>
        <p:txBody>
          <a:bodyPr lIns="0" tIns="228600" rIns="0" bIns="0"/>
          <a:lstStyle/>
          <a:p>
            <a:pPr marL="0" lvl="0" indent="0" algn="ctr">
              <a:buNone/>
            </a:pPr>
            <a:r>
              <a:rPr lang="es-ES" b="1" dirty="0"/>
              <a:t>"Capacitar al estudiante en el abordaje integral de la salud cutánea, integrando los fundamentos científicos de la enfermería con las técnicas avanzadas de la Dermatocosmiatría, para diseñar y ejecutar protocolos estéticos seguros, éticos y personalizados que promuevan la recuperación, prevención y mejora de la estética facial y corporal del paciente."</a:t>
            </a:r>
            <a:endParaRPr lang="es-MX" b="1"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5DB54719-6D44-D0F3-73A2-398E68086EAB}"/>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27C6B32D-2DCA-18F1-1295-0B639DD33D8B}"/>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56">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A1CFE76E-918B-8E78-CE1F-1CBF3F63F697}"/>
              </a:ext>
            </a:extLst>
          </p:cNvPr>
          <p:cNvSpPr txBox="1">
            <a:spLocks noGrp="1"/>
          </p:cNvSpPr>
          <p:nvPr>
            <p:ph type="title"/>
          </p:nvPr>
        </p:nvSpPr>
        <p:spPr/>
        <p:txBody>
          <a:bodyPr/>
          <a:lstStyle/>
          <a:p>
            <a:r>
              <a:rPr lang="es-EC" dirty="0"/>
              <a:t>Alteraciones Faciales</a:t>
            </a:r>
            <a:br>
              <a:rPr lang="es-EC" dirty="0"/>
            </a:br>
            <a:r>
              <a:rPr lang="es-ES" dirty="0"/>
              <a:t> </a:t>
            </a:r>
          </a:p>
        </p:txBody>
      </p:sp>
      <p:sp>
        <p:nvSpPr>
          <p:cNvPr id="3" name="Marcador de texto 6">
            <a:extLst>
              <a:ext uri="{FF2B5EF4-FFF2-40B4-BE49-F238E27FC236}">
                <a16:creationId xmlns:a16="http://schemas.microsoft.com/office/drawing/2014/main" id="{C5131FCA-CBBB-C49D-1BBD-8144904803F1}"/>
              </a:ext>
            </a:extLst>
          </p:cNvPr>
          <p:cNvSpPr txBox="1">
            <a:spLocks noGrp="1"/>
          </p:cNvSpPr>
          <p:nvPr>
            <p:ph type="body" idx="4294967295"/>
          </p:nvPr>
        </p:nvSpPr>
        <p:spPr>
          <a:xfrm>
            <a:off x="474134" y="1931679"/>
            <a:ext cx="10993970" cy="4050013"/>
          </a:xfrm>
        </p:spPr>
        <p:txBody>
          <a:bodyPr lIns="0" tIns="228600" rIns="0" bIns="0">
            <a:normAutofit/>
          </a:bodyPr>
          <a:lstStyle/>
          <a:p>
            <a:pPr marL="0" lvl="0" indent="0">
              <a:buNone/>
            </a:pPr>
            <a:endParaRPr lang="es-MX" sz="3200" b="1" dirty="0"/>
          </a:p>
          <a:p>
            <a:pPr marL="0" lvl="0" indent="0">
              <a:buNone/>
            </a:pPr>
            <a:endParaRPr lang="es-MX" sz="3200" b="1" dirty="0"/>
          </a:p>
          <a:p>
            <a:pPr marL="283464" lvl="0">
              <a:spcBef>
                <a:spcPts val="1800"/>
              </a:spcBef>
            </a:pPr>
            <a:endParaRPr lang="es-ES" sz="3200" dirty="0"/>
          </a:p>
        </p:txBody>
      </p:sp>
      <p:grpSp>
        <p:nvGrpSpPr>
          <p:cNvPr id="4" name="Grupo 18">
            <a:extLst>
              <a:ext uri="{FF2B5EF4-FFF2-40B4-BE49-F238E27FC236}">
                <a16:creationId xmlns:a16="http://schemas.microsoft.com/office/drawing/2014/main" id="{46E6CB41-BF74-C787-4468-BCBD99F127B9}"/>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4B604BED-DD44-04C5-D360-E7F951DD1719}"/>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32FE5B9-50D5-D9E3-203C-CD03A91E03F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AA407F6E-FF80-8EF2-5F12-A19BAF5B100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9D1ADB0B-B34F-5FA7-452B-6865CA55309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pic>
        <p:nvPicPr>
          <p:cNvPr id="9" name="Picture 2" descr="PDF) PROTOCOLOS FACIALES TÉCNICAS Y PROCEDIMIENTOS DERMOCOSMIÁTRICOS">
            <a:extLst>
              <a:ext uri="{FF2B5EF4-FFF2-40B4-BE49-F238E27FC236}">
                <a16:creationId xmlns:a16="http://schemas.microsoft.com/office/drawing/2014/main" id="{06D769D8-8BB1-7E0A-AC66-1396B112C5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0848"/>
          <a:stretch>
            <a:fillRect/>
          </a:stretch>
        </p:blipFill>
        <p:spPr bwMode="auto">
          <a:xfrm>
            <a:off x="3177153" y="1643973"/>
            <a:ext cx="5997844" cy="51111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7D96F9E0-4D50-5B61-816D-C383266D4AB0}"/>
              </a:ext>
            </a:extLst>
          </p:cNvPr>
          <p:cNvSpPr txBox="1">
            <a:spLocks noGrp="1"/>
          </p:cNvSpPr>
          <p:nvPr>
            <p:ph type="title"/>
          </p:nvPr>
        </p:nvSpPr>
        <p:spPr/>
        <p:txBody>
          <a:bodyPr/>
          <a:lstStyle/>
          <a:p>
            <a:r>
              <a:rPr lang="es-EC" sz="2800" dirty="0"/>
              <a:t>Protocolo 1: Rejuvenecimiento Global y Pérdida de Firmeza (Enfoque Tridimensional)</a:t>
            </a:r>
            <a:br>
              <a:rPr lang="es-EC" sz="1800" dirty="0"/>
            </a:br>
            <a:endParaRPr lang="es-ES" sz="1800" dirty="0"/>
          </a:p>
        </p:txBody>
      </p:sp>
      <p:grpSp>
        <p:nvGrpSpPr>
          <p:cNvPr id="4" name="Grupo 18">
            <a:extLst>
              <a:ext uri="{FF2B5EF4-FFF2-40B4-BE49-F238E27FC236}">
                <a16:creationId xmlns:a16="http://schemas.microsoft.com/office/drawing/2014/main" id="{552F228B-4CA2-22BD-B4EB-D7C90D56CF1B}"/>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574CB829-242F-0F8B-E8EA-DE183200122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7BA164AE-139C-3D45-4001-203DB74B10EB}"/>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E1179C57-9C96-8475-32FB-1A7DA9B01B01}"/>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1C2BC27C-5ADF-160A-4BD1-A3226B58AB82}"/>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7CBF73D1-9288-9FB3-4908-7D7FC58CF97D}"/>
              </a:ext>
            </a:extLst>
          </p:cNvPr>
          <p:cNvSpPr txBox="1"/>
          <p:nvPr/>
        </p:nvSpPr>
        <p:spPr>
          <a:xfrm>
            <a:off x="309965" y="2200759"/>
            <a:ext cx="11639227" cy="4801314"/>
          </a:xfrm>
          <a:prstGeom prst="rect">
            <a:avLst/>
          </a:prstGeom>
          <a:noFill/>
        </p:spPr>
        <p:txBody>
          <a:bodyPr wrap="square">
            <a:spAutoFit/>
          </a:bodyPr>
          <a:lstStyle/>
          <a:p>
            <a:r>
              <a:rPr lang="es-ES" sz="1600" b="1" dirty="0"/>
              <a:t>Preparación e Higienización Clínica</a:t>
            </a:r>
          </a:p>
          <a:p>
            <a:r>
              <a:rPr lang="es-ES" sz="1600" dirty="0"/>
              <a:t>Limpieza con emulsión limpiadora con </a:t>
            </a:r>
            <a:r>
              <a:rPr lang="es-ES" sz="1600" b="1" dirty="0"/>
              <a:t>Ácido Glicólico al 5%</a:t>
            </a:r>
            <a:r>
              <a:rPr lang="es-ES" sz="1600" dirty="0"/>
              <a:t> para disminuir la cohesión de los corneocitos. Tonificación con loción equilibrante del pH.</a:t>
            </a:r>
          </a:p>
          <a:p>
            <a:r>
              <a:rPr lang="es-ES" sz="1600" b="1" dirty="0"/>
              <a:t>2. Renovación Cutánea (Peeling)</a:t>
            </a:r>
          </a:p>
          <a:p>
            <a:r>
              <a:rPr lang="es-ES" sz="1600" b="1" dirty="0"/>
              <a:t>Peeling Químico de Ácido Glicólico (30% a 40%, pH 2.5 - 3.0):</a:t>
            </a:r>
            <a:r>
              <a:rPr lang="es-ES" sz="1600" dirty="0"/>
              <a:t> Se aplica durante 3 a 5 minutos (según tolerancia) para estimulares el recambio celular epidérmico, mejorar la textura y aumentar la permeabilidad de la piel. Retirar y neutralizar exhaustivamente.</a:t>
            </a:r>
          </a:p>
          <a:p>
            <a:r>
              <a:rPr lang="es-ES" sz="1600" b="1" dirty="0"/>
              <a:t>3. Aparatología Térmica (Sostén Dérmico)</a:t>
            </a:r>
          </a:p>
          <a:p>
            <a:r>
              <a:rPr lang="es-ES" sz="1600" b="1" dirty="0"/>
              <a:t>Radiofrecuencia Resistiva o Multipolar:</a:t>
            </a:r>
            <a:r>
              <a:rPr lang="es-ES" sz="1600" dirty="0"/>
              <a:t> Aplicada con gel conductor neutro, trabajando con movimientos ascendentes siguiendo los vectores de tracción muscular (hacia la zona preauricular y sienes). Se busca mantener una temperatura diana de 40 °C a 42 °C en la superficie cutánea durante 10 minutos por hemicara para contraer las fibras de colágeno. Retirar el gel por completo.</a:t>
            </a:r>
          </a:p>
          <a:p>
            <a:r>
              <a:rPr lang="es-ES" sz="1600" b="1" dirty="0"/>
              <a:t>4. Estimulación Química y Mecánica (Mesoterapia / Microneedling)</a:t>
            </a:r>
          </a:p>
          <a:p>
            <a:r>
              <a:rPr lang="es-ES" sz="1600" dirty="0"/>
              <a:t>Infiltración intradérmica (técnica de </a:t>
            </a:r>
            <a:r>
              <a:rPr lang="es-ES" sz="1600" dirty="0" err="1"/>
              <a:t>micropápulas</a:t>
            </a:r>
            <a:r>
              <a:rPr lang="es-ES" sz="1600" dirty="0"/>
              <a:t>) o aplicación mediante </a:t>
            </a:r>
            <a:r>
              <a:rPr lang="es-ES" sz="1600" i="1" dirty="0"/>
              <a:t>microneedling</a:t>
            </a:r>
            <a:r>
              <a:rPr lang="es-ES" sz="1600" dirty="0"/>
              <a:t> (0.5 mm a 1.0 mm) de un </a:t>
            </a:r>
            <a:r>
              <a:rPr lang="es-ES" sz="1600" b="1" dirty="0"/>
              <a:t>Cóctel Tensor y Reestructurante</a:t>
            </a:r>
            <a:r>
              <a:rPr lang="es-ES" sz="1600" dirty="0"/>
              <a:t>: </a:t>
            </a:r>
            <a:r>
              <a:rPr lang="es-ES" sz="1600" b="1" dirty="0"/>
              <a:t>DMAE al 3%</a:t>
            </a:r>
            <a:r>
              <a:rPr lang="es-ES" sz="1600" dirty="0"/>
              <a:t> (efecto firmeza), </a:t>
            </a:r>
            <a:r>
              <a:rPr lang="es-ES" sz="1600" b="1" dirty="0"/>
              <a:t>Silicio Orgánico</a:t>
            </a:r>
            <a:r>
              <a:rPr lang="es-ES" sz="1600" dirty="0"/>
              <a:t> (organizador de la matriz) y </a:t>
            </a:r>
            <a:r>
              <a:rPr lang="es-ES" sz="1600" b="1" dirty="0"/>
              <a:t>Ácido Hialurónico no reticulado</a:t>
            </a:r>
            <a:r>
              <a:rPr lang="es-ES" sz="1600" dirty="0"/>
              <a:t> (hidratación profunda).</a:t>
            </a:r>
          </a:p>
          <a:p>
            <a:r>
              <a:rPr lang="es-ES" sz="1600" b="1" dirty="0"/>
              <a:t>5. Técnica Manual y Sellado</a:t>
            </a:r>
          </a:p>
          <a:p>
            <a:r>
              <a:rPr lang="es-ES" sz="1600" b="1" dirty="0"/>
              <a:t>Masaje de Activación </a:t>
            </a:r>
            <a:r>
              <a:rPr lang="es-ES" sz="1600" b="1" dirty="0" err="1"/>
              <a:t>Miofacial</a:t>
            </a:r>
            <a:r>
              <a:rPr lang="es-ES" sz="1600" b="1" dirty="0"/>
              <a:t>:</a:t>
            </a:r>
            <a:r>
              <a:rPr lang="es-ES" sz="1600" dirty="0"/>
              <a:t> Maniobras rápidas de remonte, pases palmares firmes y pinzamientos de </a:t>
            </a:r>
            <a:r>
              <a:rPr lang="es-ES" sz="1600" dirty="0" err="1"/>
              <a:t>Jacquet</a:t>
            </a:r>
            <a:r>
              <a:rPr lang="es-ES" sz="1600" dirty="0"/>
              <a:t> modificados para tonificar el tejido. Finalizar con la aplicación de una </a:t>
            </a:r>
            <a:r>
              <a:rPr lang="es-ES" sz="1600" b="1" dirty="0"/>
              <a:t>Máscara </a:t>
            </a:r>
            <a:r>
              <a:rPr lang="es-ES" sz="1600" b="1" dirty="0" err="1"/>
              <a:t>Hidroplástica</a:t>
            </a:r>
            <a:r>
              <a:rPr lang="es-ES" sz="1600" b="1" dirty="0"/>
              <a:t> Tensora</a:t>
            </a:r>
            <a:r>
              <a:rPr lang="es-ES" sz="1600" dirty="0"/>
              <a:t> durante 20 minutos. Retirar y aplicar pantalla solar FPS 50+.</a:t>
            </a:r>
          </a:p>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7F39F-35A2-5F59-D364-AEF72540BF3A}"/>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25188BEC-C1AE-06E4-FD8B-65B983F41695}"/>
              </a:ext>
            </a:extLst>
          </p:cNvPr>
          <p:cNvSpPr txBox="1">
            <a:spLocks noGrp="1"/>
          </p:cNvSpPr>
          <p:nvPr>
            <p:ph type="title"/>
          </p:nvPr>
        </p:nvSpPr>
        <p:spPr/>
        <p:txBody>
          <a:bodyPr/>
          <a:lstStyle/>
          <a:p>
            <a:r>
              <a:rPr lang="es-ES" sz="2800" dirty="0"/>
              <a:t>Protocolo 2: Hiperpigmentaciones y Melasma (Control de la Melanogénesis)</a:t>
            </a:r>
            <a:br>
              <a:rPr lang="es-EC" sz="2800" dirty="0"/>
            </a:br>
            <a:endParaRPr lang="es-ES" sz="2800" dirty="0"/>
          </a:p>
        </p:txBody>
      </p:sp>
      <p:grpSp>
        <p:nvGrpSpPr>
          <p:cNvPr id="4" name="Grupo 18">
            <a:extLst>
              <a:ext uri="{FF2B5EF4-FFF2-40B4-BE49-F238E27FC236}">
                <a16:creationId xmlns:a16="http://schemas.microsoft.com/office/drawing/2014/main" id="{59124A6F-2433-9022-4556-ECB006BF2830}"/>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17BA4C08-8528-8528-7C98-2F3FC38CC5E2}"/>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A30EE4A2-4C47-7BE6-FAC2-3A6D3402D496}"/>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14E47AC7-F6F6-DFB0-A7D2-62B565C26EF6}"/>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F36E81F3-EBA2-9136-C306-A138477E33E0}"/>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57BF399C-25D7-8218-42F0-A48509902B57}"/>
              </a:ext>
            </a:extLst>
          </p:cNvPr>
          <p:cNvSpPr txBox="1"/>
          <p:nvPr/>
        </p:nvSpPr>
        <p:spPr>
          <a:xfrm>
            <a:off x="0" y="2421467"/>
            <a:ext cx="12191995" cy="4555093"/>
          </a:xfrm>
          <a:prstGeom prst="rect">
            <a:avLst/>
          </a:prstGeom>
          <a:noFill/>
        </p:spPr>
        <p:txBody>
          <a:bodyPr wrap="square">
            <a:spAutoFit/>
          </a:bodyPr>
          <a:lstStyle/>
          <a:p>
            <a:r>
              <a:rPr lang="es-ES" sz="1600" b="1" dirty="0"/>
              <a:t>1. Preparación e Higienización Clínica</a:t>
            </a:r>
          </a:p>
          <a:p>
            <a:r>
              <a:rPr lang="es-ES" sz="1600" dirty="0"/>
              <a:t>Limpieza con gel limpiador a base de </a:t>
            </a:r>
            <a:r>
              <a:rPr lang="es-ES" sz="1600" b="1" dirty="0"/>
              <a:t>Ácido Salicílico o Mandélico</a:t>
            </a:r>
            <a:r>
              <a:rPr lang="es-ES" sz="1600" dirty="0"/>
              <a:t>. Tonificación con activos antioxidantes como la </a:t>
            </a:r>
            <a:r>
              <a:rPr lang="es-ES" sz="1600" dirty="0" err="1"/>
              <a:t>niacinamida</a:t>
            </a:r>
            <a:r>
              <a:rPr lang="es-ES" sz="1600" dirty="0"/>
              <a:t>.</a:t>
            </a:r>
          </a:p>
          <a:p>
            <a:r>
              <a:rPr lang="es-ES" sz="1600" b="1" dirty="0"/>
              <a:t>2. Renovación y Despigmentación (Peeling)</a:t>
            </a:r>
          </a:p>
          <a:p>
            <a:r>
              <a:rPr lang="es-ES" sz="1600" b="1" dirty="0"/>
              <a:t>Peeling Químico Combinado (Ácido Mandélico 30% + Ácido Tranexámico 5% o Ácido Kójico):</a:t>
            </a:r>
            <a:r>
              <a:rPr lang="es-ES" sz="1600" dirty="0"/>
              <a:t> El ácido mandélico realiza una descamación suave y controlada sin generar inflamación (clave en melasma), mientras que el tranexámico bloquea las vías inflamatorias que estimulan al melanocito. Retirar con abundante agua tras el tiempo de exposición protocolar.</a:t>
            </a:r>
          </a:p>
          <a:p>
            <a:r>
              <a:rPr lang="es-ES" sz="1600" b="1" dirty="0"/>
              <a:t>3. Aparatología Lumínica (Modulación y Regeneración)</a:t>
            </a:r>
          </a:p>
          <a:p>
            <a:r>
              <a:rPr lang="es-ES" sz="1600" b="1" dirty="0"/>
              <a:t>Fototerapia LED (Luz Verde - 525 nm):</a:t>
            </a:r>
            <a:r>
              <a:rPr lang="es-ES" sz="1600" dirty="0"/>
              <a:t> Aplicada durante 15 minutos directamente sobre la piel limpia y seca. La longitud de onda verde actúa directamente sobre los melanocitos, ralentizando la producción excesiva de melanina y ayudando a degradar los pigmentos ya existentes.</a:t>
            </a:r>
          </a:p>
          <a:p>
            <a:r>
              <a:rPr lang="es-ES" sz="1600" b="1" dirty="0"/>
              <a:t>4. </a:t>
            </a:r>
            <a:r>
              <a:rPr lang="es-ES" sz="1600" b="1" dirty="0" err="1"/>
              <a:t>Vehiculización</a:t>
            </a:r>
            <a:r>
              <a:rPr lang="es-ES" sz="1600" b="1" dirty="0"/>
              <a:t> de Activos (Mesoterapia Virtual / Electroporación)</a:t>
            </a:r>
          </a:p>
          <a:p>
            <a:r>
              <a:rPr lang="es-ES" sz="1600" dirty="0"/>
              <a:t>Para evitar la agresión mecánica de las agujas (que podría activar una respuesta inflamatoria y empeorar la mancha), se utiliza </a:t>
            </a:r>
            <a:r>
              <a:rPr lang="es-ES" sz="1600" b="1" dirty="0"/>
              <a:t>Electroporación</a:t>
            </a:r>
            <a:r>
              <a:rPr lang="es-ES" sz="1600" dirty="0"/>
              <a:t> para introducir un </a:t>
            </a:r>
            <a:r>
              <a:rPr lang="es-ES" sz="1600" b="1" dirty="0"/>
              <a:t>Cóctel Despigmentante e Iluminador</a:t>
            </a:r>
            <a:r>
              <a:rPr lang="es-ES" sz="1600" dirty="0"/>
              <a:t>: </a:t>
            </a:r>
            <a:r>
              <a:rPr lang="es-ES" sz="1600" b="1" dirty="0"/>
              <a:t>Vitamina C Pura (Ácido Ascórbico)</a:t>
            </a:r>
            <a:r>
              <a:rPr lang="es-ES" sz="1600" dirty="0"/>
              <a:t>, </a:t>
            </a:r>
            <a:r>
              <a:rPr lang="es-ES" sz="1600" b="1" dirty="0"/>
              <a:t>Alfa-</a:t>
            </a:r>
            <a:r>
              <a:rPr lang="es-ES" sz="1600" b="1" dirty="0" err="1"/>
              <a:t>Arbutina</a:t>
            </a:r>
            <a:r>
              <a:rPr lang="es-ES" sz="1600" dirty="0"/>
              <a:t> y </a:t>
            </a:r>
            <a:r>
              <a:rPr lang="es-ES" sz="1600" b="1" dirty="0"/>
              <a:t>Glutatión</a:t>
            </a:r>
            <a:r>
              <a:rPr lang="es-ES" sz="1600" dirty="0"/>
              <a:t> (potente antioxidante celular).</a:t>
            </a:r>
          </a:p>
          <a:p>
            <a:r>
              <a:rPr lang="es-ES" sz="1600" b="1" dirty="0"/>
              <a:t>5. Técnica Manual y Sellado</a:t>
            </a:r>
          </a:p>
          <a:p>
            <a:r>
              <a:rPr lang="es-ES" sz="1600" b="1" dirty="0"/>
              <a:t>Drenaje Linfático Manual Facial (DLM):</a:t>
            </a:r>
            <a:r>
              <a:rPr lang="es-ES" sz="1600" dirty="0"/>
              <a:t> Maniobras sumamente suaves de bombeo para favorecer la eliminación de detritos celulares y toxinas, reduciendo cualquier </a:t>
            </a:r>
            <a:r>
              <a:rPr lang="es-ES" sz="1600" dirty="0" err="1"/>
              <a:t>microinflamación</a:t>
            </a:r>
            <a:r>
              <a:rPr lang="es-ES" sz="1600" dirty="0"/>
              <a:t> en la zona. Sellado con crema a base de </a:t>
            </a:r>
            <a:r>
              <a:rPr lang="es-ES" sz="1600" b="1" dirty="0"/>
              <a:t>Ácido </a:t>
            </a:r>
            <a:r>
              <a:rPr lang="es-ES" sz="1600" b="1" dirty="0" err="1"/>
              <a:t>Azelaico</a:t>
            </a:r>
            <a:r>
              <a:rPr lang="es-ES" sz="1600" dirty="0"/>
              <a:t> y pantalla solar con color (óxido de hierro) para proteger contra la luz azul y UV.</a:t>
            </a:r>
          </a:p>
          <a:p>
            <a:endParaRPr lang="es-ES" dirty="0"/>
          </a:p>
        </p:txBody>
      </p:sp>
    </p:spTree>
    <p:extLst>
      <p:ext uri="{BB962C8B-B14F-4D97-AF65-F5344CB8AC3E}">
        <p14:creationId xmlns:p14="http://schemas.microsoft.com/office/powerpoint/2010/main" val="2318893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B7E22-3912-CD12-3700-986929DF38B8}"/>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E94E5DAD-A217-0A45-A7D2-6A64361E8E03}"/>
              </a:ext>
            </a:extLst>
          </p:cNvPr>
          <p:cNvSpPr txBox="1">
            <a:spLocks noGrp="1"/>
          </p:cNvSpPr>
          <p:nvPr>
            <p:ph type="title"/>
          </p:nvPr>
        </p:nvSpPr>
        <p:spPr>
          <a:xfrm>
            <a:off x="594361" y="102879"/>
            <a:ext cx="9990982" cy="1183480"/>
          </a:xfrm>
        </p:spPr>
        <p:txBody>
          <a:bodyPr/>
          <a:lstStyle/>
          <a:p>
            <a:r>
              <a:rPr lang="es-ES" sz="3200" dirty="0"/>
              <a:t>Secuelas de Acné y Cicatrices Atróficas (Inducción de Firmeza e Igualación)</a:t>
            </a:r>
            <a:br>
              <a:rPr lang="es-EC" sz="1800" dirty="0"/>
            </a:br>
            <a:endParaRPr lang="es-ES" sz="1800" dirty="0"/>
          </a:p>
        </p:txBody>
      </p:sp>
      <p:grpSp>
        <p:nvGrpSpPr>
          <p:cNvPr id="4" name="Grupo 18">
            <a:extLst>
              <a:ext uri="{FF2B5EF4-FFF2-40B4-BE49-F238E27FC236}">
                <a16:creationId xmlns:a16="http://schemas.microsoft.com/office/drawing/2014/main" id="{8AA044CF-7CFF-4B24-392D-5C6365276D90}"/>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47AED09E-75A9-9A87-71A3-61F5A94C5802}"/>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342090B8-F1D8-1633-A288-297CA9A63A99}"/>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564030CF-31CE-4204-9818-41FB4BBEC42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C2D485A8-1A1B-F55C-C666-D5C9142B3CBC}"/>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A7C3746E-0089-6077-7009-FD7FC1ECEA90}"/>
              </a:ext>
            </a:extLst>
          </p:cNvPr>
          <p:cNvSpPr txBox="1"/>
          <p:nvPr/>
        </p:nvSpPr>
        <p:spPr>
          <a:xfrm>
            <a:off x="232476" y="1456841"/>
            <a:ext cx="11809708" cy="5480889"/>
          </a:xfrm>
          <a:prstGeom prst="rect">
            <a:avLst/>
          </a:prstGeom>
          <a:noFill/>
        </p:spPr>
        <p:txBody>
          <a:bodyPr wrap="square">
            <a:spAutoFit/>
          </a:bodyPr>
          <a:lstStyle/>
          <a:p>
            <a:r>
              <a:rPr lang="es-ES" sz="1600" b="1" dirty="0"/>
              <a:t>1. Preparación e Higienización Clínica</a:t>
            </a:r>
          </a:p>
          <a:p>
            <a:r>
              <a:rPr lang="es-ES" sz="1600" dirty="0"/>
              <a:t>Limpieza profunda con un gel seboregulador a base de extracto de árbol de té o azufrados. Tonificación astringente suave.</a:t>
            </a:r>
          </a:p>
          <a:p>
            <a:endParaRPr lang="es-ES" sz="1600" dirty="0"/>
          </a:p>
          <a:p>
            <a:r>
              <a:rPr lang="es-ES" sz="1600" b="1" dirty="0"/>
              <a:t>2. Renovación Mecánica y Química (Combinada)</a:t>
            </a:r>
          </a:p>
          <a:p>
            <a:r>
              <a:rPr lang="es-ES" sz="1600" b="1" dirty="0"/>
              <a:t>Microdermabrasión (Punta de Diamante):</a:t>
            </a:r>
            <a:r>
              <a:rPr lang="es-ES" sz="1600" dirty="0"/>
              <a:t> Pases suaves y controlados por las zonas con cicatrices para realizar una exfoliación mecánica de las capas más superficiales del estrato córneo, homogeneizando el relieve.</a:t>
            </a:r>
          </a:p>
          <a:p>
            <a:r>
              <a:rPr lang="es-ES" sz="1600" b="1" dirty="0"/>
              <a:t>Peeling de Ácido Salicílico al 20% o Ácido Pirúvico:</a:t>
            </a:r>
            <a:r>
              <a:rPr lang="es-ES" sz="1600" dirty="0"/>
              <a:t> Aplicado inmediatamente después en las zonas grasas o con secuelas para limpiar el folículo pilosebáceo y promover una peladura controlada. Neutralizar y retirar.</a:t>
            </a:r>
          </a:p>
          <a:p>
            <a:r>
              <a:rPr lang="es-ES" sz="1600" b="1" dirty="0"/>
              <a:t>3. Estimulación Mecánica Profunda (Microneedling / </a:t>
            </a:r>
            <a:r>
              <a:rPr lang="es-ES" sz="1600" b="1" dirty="0" err="1"/>
              <a:t>DermaPen</a:t>
            </a:r>
            <a:r>
              <a:rPr lang="es-ES" sz="1600" b="1" dirty="0"/>
              <a:t>)</a:t>
            </a:r>
          </a:p>
          <a:p>
            <a:r>
              <a:rPr lang="es-ES" sz="1600" b="1" dirty="0"/>
              <a:t>Terapia de Inducción de Colágeno (Ajuste de 1.0 mm a 1.5 mm en las zonas con cicatrices fibrosis):</a:t>
            </a:r>
            <a:r>
              <a:rPr lang="es-ES" sz="1600" dirty="0"/>
              <a:t> Se trabaja de forma cuadriculada para romper mecánicamente las bandas de fibrina que tiran de las cicatrices hacia abajo.</a:t>
            </a:r>
          </a:p>
          <a:p>
            <a:r>
              <a:rPr lang="es-ES" sz="1600" dirty="0"/>
              <a:t>Se utiliza como principio activo de contacto un Cóctel Regenerador: Factores de Crecimiento Epidérmico (EGF), Centella Asiática y Zinc, que aceleran la reparación celular y obligan a la dermis a rellenar los hoyuelos con colágeno nuevo y sano.</a:t>
            </a:r>
          </a:p>
          <a:p>
            <a:r>
              <a:rPr lang="es-ES" sz="1600" b="1" dirty="0"/>
              <a:t>4. Aparatología de Control (Alta Frecuencia)</a:t>
            </a:r>
          </a:p>
          <a:p>
            <a:r>
              <a:rPr lang="es-ES" sz="1600" b="1" dirty="0"/>
              <a:t>Alta Frecuencia (Efecto Térmico y Antiséptico):</a:t>
            </a:r>
            <a:r>
              <a:rPr lang="es-ES" sz="1600" dirty="0"/>
              <a:t> Aplicada en la modalidad de chisporroteo indirecto o pases directos utilizando el electrodo de neón/argón. Esto ayuda a cauterizar los micropuntos de la piel, oxigena el tejido y previene cualquier brote bacteriano secundario.</a:t>
            </a:r>
          </a:p>
          <a:p>
            <a:r>
              <a:rPr lang="es-ES" sz="1600" b="1" dirty="0"/>
              <a:t>5. Técnica Manual y Sellado</a:t>
            </a:r>
          </a:p>
          <a:p>
            <a:r>
              <a:rPr lang="es-ES" sz="1600" b="1" dirty="0"/>
              <a:t>Masaje Desfibrosante Localizado:</a:t>
            </a:r>
            <a:r>
              <a:rPr lang="es-ES" sz="1600" dirty="0"/>
              <a:t> Maniobras digitales muy precisas de fricción circular y estiramiento sobre los bordes de las cicatrices más profundas para flexibilizar el tejido conectivo. Colocación de una Máscara Descongestiva de Caléndula y Aloe Vera fría durante 15 minutos. Finalizar con gel reparador epidérmico y protector solar libre de grasa (</a:t>
            </a:r>
            <a:r>
              <a:rPr lang="es-ES" sz="1600" dirty="0" err="1"/>
              <a:t>Oil</a:t>
            </a:r>
            <a:r>
              <a:rPr lang="es-ES" sz="1600" dirty="0"/>
              <a:t>-Free).</a:t>
            </a:r>
          </a:p>
          <a:p>
            <a:endParaRPr lang="es-ES" dirty="0"/>
          </a:p>
        </p:txBody>
      </p:sp>
    </p:spTree>
    <p:extLst>
      <p:ext uri="{BB962C8B-B14F-4D97-AF65-F5344CB8AC3E}">
        <p14:creationId xmlns:p14="http://schemas.microsoft.com/office/powerpoint/2010/main" val="2485275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E34C6-9C1E-1C13-77EC-3A46E4013D6B}"/>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3D511234-7877-8A39-CFA1-28EBE15E66B8}"/>
              </a:ext>
            </a:extLst>
          </p:cNvPr>
          <p:cNvSpPr txBox="1">
            <a:spLocks noGrp="1"/>
          </p:cNvSpPr>
          <p:nvPr>
            <p:ph type="title"/>
          </p:nvPr>
        </p:nvSpPr>
        <p:spPr/>
        <p:txBody>
          <a:bodyPr/>
          <a:lstStyle/>
          <a:p>
            <a:r>
              <a:rPr lang="es-ES" sz="2800" dirty="0"/>
              <a:t>Protocolo de Estabilización y Descongestión Vascular</a:t>
            </a:r>
            <a:br>
              <a:rPr lang="es-EC" sz="1800" dirty="0"/>
            </a:br>
            <a:endParaRPr lang="es-ES" sz="1800" dirty="0"/>
          </a:p>
        </p:txBody>
      </p:sp>
      <p:grpSp>
        <p:nvGrpSpPr>
          <p:cNvPr id="4" name="Grupo 18">
            <a:extLst>
              <a:ext uri="{FF2B5EF4-FFF2-40B4-BE49-F238E27FC236}">
                <a16:creationId xmlns:a16="http://schemas.microsoft.com/office/drawing/2014/main" id="{A4385917-6353-225E-FDAE-53F41FEF3BAA}"/>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AA9FC3DE-AD29-BE40-B655-70289B2ACF48}"/>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53888B72-B11D-8315-A2CC-B5D65F17C0CC}"/>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4E9D067A-CEC3-2590-942F-2379B2130887}"/>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3BF30F11-4120-E5F1-A44A-78DF477B2EB7}"/>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660FA1A1-BC9A-53A1-29FC-C4A782BF5257}"/>
              </a:ext>
            </a:extLst>
          </p:cNvPr>
          <p:cNvSpPr txBox="1"/>
          <p:nvPr/>
        </p:nvSpPr>
        <p:spPr>
          <a:xfrm>
            <a:off x="402957" y="2177291"/>
            <a:ext cx="6090834" cy="3970318"/>
          </a:xfrm>
          <a:prstGeom prst="rect">
            <a:avLst/>
          </a:prstGeom>
          <a:noFill/>
        </p:spPr>
        <p:txBody>
          <a:bodyPr wrap="square">
            <a:spAutoFit/>
          </a:bodyPr>
          <a:lstStyle/>
          <a:p>
            <a:pPr algn="ctr"/>
            <a:r>
              <a:rPr lang="es-ES" b="1" dirty="0"/>
              <a:t>Preparación e Higienización Clínica (Sin Fricción)</a:t>
            </a:r>
          </a:p>
          <a:p>
            <a:pPr algn="ctr"/>
            <a:r>
              <a:rPr lang="es-ES" b="1" dirty="0"/>
              <a:t>Limpieza:</a:t>
            </a:r>
            <a:r>
              <a:rPr lang="es-ES" dirty="0"/>
              <a:t> Utilizar una emulsión limpiadora micelar o una leche de limpieza para pieles sensibles, libre de fragancias y parabenos. Se aplica de forma sumamente suave con las yemas de los dedos mediante pases eflorescentes (acariciantes</a:t>
            </a:r>
            <a:r>
              <a:rPr lang="es-ES" b="1" dirty="0"/>
              <a:t>). No usar esponjas ni cepillos </a:t>
            </a:r>
            <a:r>
              <a:rPr lang="es-ES" b="1" dirty="0" err="1"/>
              <a:t>clarificantes</a:t>
            </a:r>
            <a:r>
              <a:rPr lang="es-ES" b="1" dirty="0"/>
              <a:t>.</a:t>
            </a:r>
          </a:p>
          <a:p>
            <a:pPr algn="ctr"/>
            <a:r>
              <a:rPr lang="es-ES" b="1" dirty="0"/>
              <a:t>Retirada:</a:t>
            </a:r>
            <a:r>
              <a:rPr lang="es-ES" dirty="0"/>
              <a:t> Remover el producto con algodones o gasas suaves embebidas en agua templada (tirando a fría). </a:t>
            </a:r>
            <a:r>
              <a:rPr lang="es-ES" i="1" dirty="0"/>
              <a:t>Nunca usar agua caliente, ya que provoca vasodilatación inmediata.</a:t>
            </a:r>
            <a:endParaRPr lang="es-ES" dirty="0"/>
          </a:p>
          <a:p>
            <a:pPr algn="ctr"/>
            <a:r>
              <a:rPr lang="es-ES" b="1" dirty="0"/>
              <a:t>Tonificación:</a:t>
            </a:r>
            <a:r>
              <a:rPr lang="es-ES" dirty="0"/>
              <a:t> Bruma generosa de </a:t>
            </a:r>
            <a:r>
              <a:rPr lang="es-ES" b="1" dirty="0"/>
              <a:t>Agua Termal</a:t>
            </a:r>
            <a:r>
              <a:rPr lang="es-ES" dirty="0"/>
              <a:t>, loción de </a:t>
            </a:r>
            <a:r>
              <a:rPr lang="es-ES" b="1" dirty="0"/>
              <a:t>Manzanilla</a:t>
            </a:r>
            <a:r>
              <a:rPr lang="es-ES" dirty="0"/>
              <a:t> o </a:t>
            </a:r>
            <a:r>
              <a:rPr lang="es-ES" b="1" dirty="0"/>
              <a:t>Caléndula</a:t>
            </a:r>
            <a:r>
              <a:rPr lang="es-ES" dirty="0"/>
              <a:t> para equilibrar el pH y aportar un efecto calmante inmediato. Secar dando ligeros toques con un pañuelo tisú.</a:t>
            </a:r>
          </a:p>
          <a:p>
            <a:endParaRPr lang="es-ES" dirty="0"/>
          </a:p>
        </p:txBody>
      </p:sp>
      <p:sp>
        <p:nvSpPr>
          <p:cNvPr id="10" name="AutoShape 2" descr="Lesiones vasculares: tratamientos dermatológicos efectivos">
            <a:extLst>
              <a:ext uri="{FF2B5EF4-FFF2-40B4-BE49-F238E27FC236}">
                <a16:creationId xmlns:a16="http://schemas.microsoft.com/office/drawing/2014/main" id="{143B509B-03E1-F3E2-72E8-C543215A6CD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AutoShape 4" descr="Lesiones vasculares: tratamientos dermatológicos efectivos">
            <a:extLst>
              <a:ext uri="{FF2B5EF4-FFF2-40B4-BE49-F238E27FC236}">
                <a16:creationId xmlns:a16="http://schemas.microsoft.com/office/drawing/2014/main" id="{7CD29064-71FB-3C95-830C-6B6C82CD554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12" name="Imagen 11">
            <a:extLst>
              <a:ext uri="{FF2B5EF4-FFF2-40B4-BE49-F238E27FC236}">
                <a16:creationId xmlns:a16="http://schemas.microsoft.com/office/drawing/2014/main" id="{B284DBDF-7FFF-57D8-3C96-381ECACDCFFE}"/>
              </a:ext>
            </a:extLst>
          </p:cNvPr>
          <p:cNvPicPr>
            <a:picLocks noChangeAspect="1"/>
          </p:cNvPicPr>
          <p:nvPr/>
        </p:nvPicPr>
        <p:blipFill>
          <a:blip r:embed="rId4"/>
          <a:stretch>
            <a:fillRect/>
          </a:stretch>
        </p:blipFill>
        <p:spPr>
          <a:xfrm>
            <a:off x="7035581" y="2070785"/>
            <a:ext cx="4242015" cy="4242015"/>
          </a:xfrm>
          <a:prstGeom prst="rect">
            <a:avLst/>
          </a:prstGeom>
        </p:spPr>
      </p:pic>
    </p:spTree>
    <p:extLst>
      <p:ext uri="{BB962C8B-B14F-4D97-AF65-F5344CB8AC3E}">
        <p14:creationId xmlns:p14="http://schemas.microsoft.com/office/powerpoint/2010/main" val="2931134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684A8-8C17-A978-6351-60619BE030B3}"/>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134D6764-241A-EEB3-A1C9-B7F974A423FE}"/>
              </a:ext>
            </a:extLst>
          </p:cNvPr>
          <p:cNvSpPr txBox="1">
            <a:spLocks noGrp="1"/>
          </p:cNvSpPr>
          <p:nvPr>
            <p:ph type="title"/>
          </p:nvPr>
        </p:nvSpPr>
        <p:spPr/>
        <p:txBody>
          <a:bodyPr/>
          <a:lstStyle/>
          <a:p>
            <a:r>
              <a:rPr lang="es-ES" sz="2800" dirty="0"/>
              <a:t>Protocolo de Estabilización y Descongestión Vascular</a:t>
            </a:r>
            <a:br>
              <a:rPr lang="es-EC" sz="1800" dirty="0"/>
            </a:br>
            <a:endParaRPr lang="es-ES" sz="1800" dirty="0"/>
          </a:p>
        </p:txBody>
      </p:sp>
      <p:grpSp>
        <p:nvGrpSpPr>
          <p:cNvPr id="4" name="Grupo 18">
            <a:extLst>
              <a:ext uri="{FF2B5EF4-FFF2-40B4-BE49-F238E27FC236}">
                <a16:creationId xmlns:a16="http://schemas.microsoft.com/office/drawing/2014/main" id="{1C30DB2A-9CBA-229D-2F86-B65E895A69B1}"/>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B342F454-09AA-66E9-2337-7FC10B5528E0}"/>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6A636E64-A71D-145D-6B19-7C52A6441B3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2497E4B2-E0BF-8743-085D-FDE6373D6320}"/>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6B726C97-FCF4-037A-EC0C-19654B88D5D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C81B7BF6-AE1C-EE9B-91DB-D19E9F6A4B1B}"/>
              </a:ext>
            </a:extLst>
          </p:cNvPr>
          <p:cNvSpPr txBox="1"/>
          <p:nvPr/>
        </p:nvSpPr>
        <p:spPr>
          <a:xfrm>
            <a:off x="402957" y="2177291"/>
            <a:ext cx="11065146" cy="4524315"/>
          </a:xfrm>
          <a:prstGeom prst="rect">
            <a:avLst/>
          </a:prstGeom>
          <a:noFill/>
        </p:spPr>
        <p:txBody>
          <a:bodyPr wrap="square">
            <a:spAutoFit/>
          </a:bodyPr>
          <a:lstStyle/>
          <a:p>
            <a:r>
              <a:rPr lang="es-ES" b="1" dirty="0"/>
              <a:t>2. Renovación Cutánea Segura (Peeling Enzimático)</a:t>
            </a:r>
          </a:p>
          <a:p>
            <a:r>
              <a:rPr lang="es-ES" b="1" dirty="0"/>
              <a:t>Técnica:</a:t>
            </a:r>
            <a:r>
              <a:rPr lang="es-ES" dirty="0"/>
              <a:t> Aplicar un </a:t>
            </a:r>
            <a:r>
              <a:rPr lang="es-ES" b="1" dirty="0"/>
              <a:t>Peeling Enzimático</a:t>
            </a:r>
            <a:r>
              <a:rPr lang="es-ES" dirty="0"/>
              <a:t> a base de </a:t>
            </a:r>
            <a:r>
              <a:rPr lang="es-ES" b="1" dirty="0"/>
              <a:t>Bromelina</a:t>
            </a:r>
            <a:r>
              <a:rPr lang="es-ES" dirty="0"/>
              <a:t> (extracto de piña) y </a:t>
            </a:r>
            <a:r>
              <a:rPr lang="es-ES" b="1" dirty="0"/>
              <a:t>Papaína</a:t>
            </a:r>
            <a:r>
              <a:rPr lang="es-ES" dirty="0"/>
              <a:t> (extracto de papaya).</a:t>
            </a:r>
          </a:p>
          <a:p>
            <a:r>
              <a:rPr lang="es-ES" b="1" dirty="0"/>
              <a:t>Acción:</a:t>
            </a:r>
            <a:r>
              <a:rPr lang="es-ES" dirty="0"/>
              <a:t> A diferencia de los ácidos químicos que actúan por pH bajo lesionando los enlaces celulares, las enzimas digieren las células muertas de la superficie por contacto directo sin alterar el ecosistema de la dermis ni generar calor.</a:t>
            </a:r>
          </a:p>
          <a:p>
            <a:r>
              <a:rPr lang="es-ES" b="1" dirty="0"/>
              <a:t>Tiempo:</a:t>
            </a:r>
            <a:r>
              <a:rPr lang="es-ES" dirty="0"/>
              <a:t> Dejar actuar de 5 a 7 minutos. Retirar con compresas frías.</a:t>
            </a:r>
          </a:p>
          <a:p>
            <a:r>
              <a:rPr lang="es-ES" b="1" dirty="0"/>
              <a:t>3. </a:t>
            </a:r>
            <a:r>
              <a:rPr lang="es-ES" b="1" dirty="0" err="1"/>
              <a:t>Vehiculización</a:t>
            </a:r>
            <a:r>
              <a:rPr lang="es-ES" b="1" dirty="0"/>
              <a:t> de Activos (Electroporación / Mesoterapia Virtual)</a:t>
            </a:r>
          </a:p>
          <a:p>
            <a:r>
              <a:rPr lang="es-ES" b="1" dirty="0"/>
              <a:t>Técnica:</a:t>
            </a:r>
            <a:r>
              <a:rPr lang="es-ES" dirty="0"/>
              <a:t> Al estar contraindicadas las agujas tradicionales por el riesgo de romper capilares y generar </a:t>
            </a:r>
            <a:r>
              <a:rPr lang="es-ES" dirty="0" err="1"/>
              <a:t>microhematomas</a:t>
            </a:r>
            <a:r>
              <a:rPr lang="es-ES" dirty="0"/>
              <a:t>, se utiliza la </a:t>
            </a:r>
            <a:r>
              <a:rPr lang="es-ES" b="1" dirty="0"/>
              <a:t>Electroporación</a:t>
            </a:r>
            <a:r>
              <a:rPr lang="es-ES" dirty="0"/>
              <a:t>. Esta aparatología emite una onda electromagnética que abre temporalmente microporos moleculares en la célula para introducir el producto sin contacto mecánico agresivo.</a:t>
            </a:r>
          </a:p>
          <a:p>
            <a:r>
              <a:rPr lang="es-ES" b="1" dirty="0"/>
              <a:t>Cóctel Vascular e Hidratante:</a:t>
            </a:r>
            <a:endParaRPr lang="es-ES" dirty="0"/>
          </a:p>
          <a:p>
            <a:pPr lvl="1"/>
            <a:r>
              <a:rPr lang="es-ES" b="1" dirty="0"/>
              <a:t>Rutina y Meliloto / Ginkgo Biloba:</a:t>
            </a:r>
            <a:r>
              <a:rPr lang="es-ES" dirty="0"/>
              <a:t> Potentes vasoconstrictores y protectores capilares que mejoran la microcirculación periférica.</a:t>
            </a:r>
          </a:p>
          <a:p>
            <a:pPr lvl="1"/>
            <a:r>
              <a:rPr lang="es-ES" b="1" dirty="0"/>
              <a:t>Niacinamida (Vitamina B3):</a:t>
            </a:r>
            <a:r>
              <a:rPr lang="es-ES" dirty="0"/>
              <a:t> Repara la barrera cutánea y reduce la inflamación y el eritema (rojez).</a:t>
            </a:r>
          </a:p>
          <a:p>
            <a:pPr lvl="1"/>
            <a:r>
              <a:rPr lang="es-ES" b="1" dirty="0"/>
              <a:t>Ácido Hialurónico de Alto Peso Molecular:</a:t>
            </a:r>
            <a:r>
              <a:rPr lang="es-ES" dirty="0"/>
              <a:t> Para sellar la hidratación en la epidermis sin saturar el tejido.</a:t>
            </a:r>
          </a:p>
          <a:p>
            <a:endParaRPr lang="es-ES" dirty="0"/>
          </a:p>
        </p:txBody>
      </p:sp>
      <p:sp>
        <p:nvSpPr>
          <p:cNvPr id="10" name="AutoShape 2" descr="Lesiones vasculares: tratamientos dermatológicos efectivos">
            <a:extLst>
              <a:ext uri="{FF2B5EF4-FFF2-40B4-BE49-F238E27FC236}">
                <a16:creationId xmlns:a16="http://schemas.microsoft.com/office/drawing/2014/main" id="{8AAE9E40-F970-9A19-472D-E30AED2D22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AutoShape 4" descr="Lesiones vasculares: tratamientos dermatológicos efectivos">
            <a:extLst>
              <a:ext uri="{FF2B5EF4-FFF2-40B4-BE49-F238E27FC236}">
                <a16:creationId xmlns:a16="http://schemas.microsoft.com/office/drawing/2014/main" id="{6B410258-EAE5-0E3A-CAD8-01CEA0E20C8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Tree>
    <p:extLst>
      <p:ext uri="{BB962C8B-B14F-4D97-AF65-F5344CB8AC3E}">
        <p14:creationId xmlns:p14="http://schemas.microsoft.com/office/powerpoint/2010/main" val="1839274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A08B8-9F62-FF4E-8921-3CE52E4EE0CA}"/>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C1AF90D-3BD5-2200-3A98-788B8DB62813}"/>
              </a:ext>
            </a:extLst>
          </p:cNvPr>
          <p:cNvSpPr txBox="1">
            <a:spLocks noGrp="1"/>
          </p:cNvSpPr>
          <p:nvPr>
            <p:ph type="title"/>
          </p:nvPr>
        </p:nvSpPr>
        <p:spPr/>
        <p:txBody>
          <a:bodyPr/>
          <a:lstStyle/>
          <a:p>
            <a:r>
              <a:rPr lang="es-ES" sz="2800" dirty="0"/>
              <a:t>Protocolo de Estabilización y Descongestión Vascular</a:t>
            </a:r>
            <a:br>
              <a:rPr lang="es-EC" sz="1800" dirty="0"/>
            </a:br>
            <a:endParaRPr lang="es-ES" sz="1800" dirty="0"/>
          </a:p>
        </p:txBody>
      </p:sp>
      <p:grpSp>
        <p:nvGrpSpPr>
          <p:cNvPr id="4" name="Grupo 18">
            <a:extLst>
              <a:ext uri="{FF2B5EF4-FFF2-40B4-BE49-F238E27FC236}">
                <a16:creationId xmlns:a16="http://schemas.microsoft.com/office/drawing/2014/main" id="{61E58DA2-A8DD-F4F8-8C02-09A3D1F9F0CC}"/>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092E4B85-AE73-CFF5-4205-AE5174D835DC}"/>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DE4F12FB-47B7-8376-6840-C2A33912DBCE}"/>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9452A411-CE8A-D648-4975-FD3F62563B9E}"/>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3E23ECE6-DA33-0C28-AFD8-043B44751786}"/>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9" name="CuadroTexto 8">
            <a:extLst>
              <a:ext uri="{FF2B5EF4-FFF2-40B4-BE49-F238E27FC236}">
                <a16:creationId xmlns:a16="http://schemas.microsoft.com/office/drawing/2014/main" id="{0255B65E-3218-394A-3F9B-7D58128A5072}"/>
              </a:ext>
            </a:extLst>
          </p:cNvPr>
          <p:cNvSpPr txBox="1"/>
          <p:nvPr/>
        </p:nvSpPr>
        <p:spPr>
          <a:xfrm>
            <a:off x="402957" y="2177291"/>
            <a:ext cx="11065146" cy="4524315"/>
          </a:xfrm>
          <a:prstGeom prst="rect">
            <a:avLst/>
          </a:prstGeom>
          <a:noFill/>
        </p:spPr>
        <p:txBody>
          <a:bodyPr wrap="square">
            <a:spAutoFit/>
          </a:bodyPr>
          <a:lstStyle/>
          <a:p>
            <a:r>
              <a:rPr lang="es-ES" b="1" dirty="0"/>
              <a:t>4. Aparatología de Control (Alta Frecuencia y Fototerapia LED)</a:t>
            </a:r>
          </a:p>
          <a:p>
            <a:r>
              <a:rPr lang="es-ES" b="1" dirty="0"/>
              <a:t>Alta Frecuencia (Efecto Descongestivo):</a:t>
            </a:r>
            <a:r>
              <a:rPr lang="es-ES" dirty="0"/>
              <a:t> Utilizar el electrodo de champiñón (luz de gas argón/azul o neón/naranja). Se aplica realizando la técnica de </a:t>
            </a:r>
            <a:r>
              <a:rPr lang="es-ES" b="1" dirty="0" err="1"/>
              <a:t>efluviación</a:t>
            </a:r>
            <a:r>
              <a:rPr lang="es-ES" dirty="0"/>
              <a:t> (deslizando el electrodo sobre una gasa seca colocada en el rostro del paciente). Esto genera ozono a nivel superficial, lo que produce un efecto calmante, bactericida y, sobre todo, estimula la contracción de los vasos sanguíneos periféricos (vasoconstricción).</a:t>
            </a:r>
          </a:p>
          <a:p>
            <a:r>
              <a:rPr lang="es-ES" b="1" dirty="0"/>
              <a:t>Fototerapia LED (Luz Azul - 470 nm o Luz Amarilla - 590 nm):</a:t>
            </a:r>
            <a:r>
              <a:rPr lang="es-ES" dirty="0"/>
              <a:t> Colocar la máscara LED durante 15 minutos. La luz amarilla es específica para el sistema linfático y vascular, reduciendo la congestión y mejorando la textura de la piel sensible; la luz azul actúa reduciendo la inflamación global y calmando la reactividad cutánea.</a:t>
            </a:r>
          </a:p>
          <a:p>
            <a:r>
              <a:rPr lang="es-ES" b="1" dirty="0"/>
              <a:t>5. Técnica Manual (Drenaje Linfático Facial)</a:t>
            </a:r>
          </a:p>
          <a:p>
            <a:r>
              <a:rPr lang="es-ES" b="1" dirty="0"/>
              <a:t>Técnica:</a:t>
            </a:r>
            <a:r>
              <a:rPr lang="es-ES" dirty="0"/>
              <a:t> </a:t>
            </a:r>
            <a:r>
              <a:rPr lang="es-ES" b="1" dirty="0"/>
              <a:t>Drenaje Linfático Manual Facial (Método </a:t>
            </a:r>
            <a:r>
              <a:rPr lang="es-ES" b="1" dirty="0" err="1"/>
              <a:t>Vodder</a:t>
            </a:r>
            <a:r>
              <a:rPr lang="es-ES" b="1" dirty="0"/>
              <a:t>).</a:t>
            </a:r>
            <a:r>
              <a:rPr lang="es-ES" dirty="0"/>
              <a:t> Está completamente prohibido realizar masajes de remodelación, amasamientos o estimulaciones rápidas.</a:t>
            </a:r>
          </a:p>
          <a:p>
            <a:r>
              <a:rPr lang="es-ES" b="1" dirty="0"/>
              <a:t>Maniobras:</a:t>
            </a:r>
            <a:r>
              <a:rPr lang="es-ES" dirty="0"/>
              <a:t> Movimientos de círculos fijos, bombeos y pases de vaciado sumamente sutiles, ejerciendo una presión mínima (similar al peso de una moneda). Se inicia abriendo los términos (cuello, zona supraclavicular) y se trabaja el rostro desde el centro hacia las cadenas ganglionares preauriculares y parotídeas para evacuar el exceso de líquido intersticial y enfriar el tejido.</a:t>
            </a:r>
          </a:p>
          <a:p>
            <a:endParaRPr lang="es-ES" dirty="0"/>
          </a:p>
        </p:txBody>
      </p:sp>
      <p:sp>
        <p:nvSpPr>
          <p:cNvPr id="10" name="AutoShape 2" descr="Lesiones vasculares: tratamientos dermatológicos efectivos">
            <a:extLst>
              <a:ext uri="{FF2B5EF4-FFF2-40B4-BE49-F238E27FC236}">
                <a16:creationId xmlns:a16="http://schemas.microsoft.com/office/drawing/2014/main" id="{2A015A10-B8DF-BD73-B645-09A9888EF77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AutoShape 4" descr="Lesiones vasculares: tratamientos dermatológicos efectivos">
            <a:extLst>
              <a:ext uri="{FF2B5EF4-FFF2-40B4-BE49-F238E27FC236}">
                <a16:creationId xmlns:a16="http://schemas.microsoft.com/office/drawing/2014/main" id="{F68F7B13-3778-BBC3-D51B-85C0B6BFC64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Tree>
    <p:extLst>
      <p:ext uri="{BB962C8B-B14F-4D97-AF65-F5344CB8AC3E}">
        <p14:creationId xmlns:p14="http://schemas.microsoft.com/office/powerpoint/2010/main" val="2911678538"/>
      </p:ext>
    </p:extLst>
  </p:cSld>
  <p:clrMapOvr>
    <a:masterClrMapping/>
  </p:clrMapOvr>
</p:sld>
</file>

<file path=ppt/theme/theme1.xml><?xml version="1.0" encoding="utf-8"?>
<a:theme xmlns:a="http://schemas.openxmlformats.org/drawingml/2006/main" name="Personaliza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688</TotalTime>
  <Words>1887</Words>
  <Application>Microsoft Office PowerPoint</Application>
  <PresentationFormat>Panorámica</PresentationFormat>
  <Paragraphs>88</Paragraphs>
  <Slides>11</Slides>
  <Notes>11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Franklin Gothic Book</vt:lpstr>
      <vt:lpstr>Franklin Gothic Demi</vt:lpstr>
      <vt:lpstr>Montserrat</vt:lpstr>
      <vt:lpstr>Personalizar</vt:lpstr>
      <vt:lpstr>Enfermería estética y dermatocosmiatría     Docente: Elizabeth Sarango   </vt:lpstr>
      <vt:lpstr>OBJETIVO DE LA ASIGNATURA</vt:lpstr>
      <vt:lpstr>Alteraciones Faciales  </vt:lpstr>
      <vt:lpstr>Protocolo 1: Rejuvenecimiento Global y Pérdida de Firmeza (Enfoque Tridimensional) </vt:lpstr>
      <vt:lpstr>Protocolo 2: Hiperpigmentaciones y Melasma (Control de la Melanogénesis) </vt:lpstr>
      <vt:lpstr>Secuelas de Acné y Cicatrices Atróficas (Inducción de Firmeza e Igualación) </vt:lpstr>
      <vt:lpstr>Protocolo de Estabilización y Descongestión Vascular </vt:lpstr>
      <vt:lpstr>Protocolo de Estabilización y Descongestión Vascular </vt:lpstr>
      <vt:lpstr>Protocolo de Estabilización y Descongestión Vascular </vt:lpstr>
      <vt:lpstr>Recomendaciones  </vt:lpstr>
      <vt:lpstr>Bibliografía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 LA ASIGNATURA Centro de Capacitación Continua PRAXIS</dc:title>
  <dc:creator>USER</dc:creator>
  <cp:lastModifiedBy>Elizabeth Sarango</cp:lastModifiedBy>
  <cp:revision>10</cp:revision>
  <dcterms:created xsi:type="dcterms:W3CDTF">2026-01-10T14:43:24Z</dcterms:created>
  <dcterms:modified xsi:type="dcterms:W3CDTF">2026-06-21T21:40:37Z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