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7" r:id="rId1"/>
  </p:sldMasterIdLst>
  <p:notesMasterIdLst>
    <p:notesMasterId r:id="rId50"/>
  </p:notesMasterIdLst>
  <p:sldIdLst>
    <p:sldId id="315" r:id="rId2"/>
    <p:sldId id="258" r:id="rId3"/>
    <p:sldId id="259" r:id="rId4"/>
    <p:sldId id="263" r:id="rId5"/>
    <p:sldId id="264" r:id="rId6"/>
    <p:sldId id="265" r:id="rId7"/>
    <p:sldId id="266" r:id="rId8"/>
    <p:sldId id="267" r:id="rId9"/>
    <p:sldId id="257" r:id="rId10"/>
    <p:sldId id="269" r:id="rId11"/>
    <p:sldId id="260" r:id="rId12"/>
    <p:sldId id="268" r:id="rId13"/>
    <p:sldId id="270" r:id="rId14"/>
    <p:sldId id="271" r:id="rId15"/>
    <p:sldId id="272" r:id="rId16"/>
    <p:sldId id="273" r:id="rId17"/>
    <p:sldId id="282" r:id="rId18"/>
    <p:sldId id="283" r:id="rId19"/>
    <p:sldId id="284" r:id="rId20"/>
    <p:sldId id="285" r:id="rId21"/>
    <p:sldId id="281" r:id="rId22"/>
    <p:sldId id="280" r:id="rId23"/>
    <p:sldId id="286" r:id="rId24"/>
    <p:sldId id="287" r:id="rId25"/>
    <p:sldId id="275" r:id="rId26"/>
    <p:sldId id="276" r:id="rId27"/>
    <p:sldId id="277" r:id="rId28"/>
    <p:sldId id="278" r:id="rId29"/>
    <p:sldId id="279" r:id="rId30"/>
    <p:sldId id="288" r:id="rId31"/>
    <p:sldId id="289" r:id="rId32"/>
    <p:sldId id="290" r:id="rId33"/>
    <p:sldId id="291" r:id="rId34"/>
    <p:sldId id="295" r:id="rId35"/>
    <p:sldId id="293" r:id="rId36"/>
    <p:sldId id="294" r:id="rId37"/>
    <p:sldId id="296" r:id="rId38"/>
    <p:sldId id="301" r:id="rId39"/>
    <p:sldId id="298" r:id="rId40"/>
    <p:sldId id="302" r:id="rId41"/>
    <p:sldId id="303" r:id="rId42"/>
    <p:sldId id="305" r:id="rId43"/>
    <p:sldId id="307" r:id="rId44"/>
    <p:sldId id="308" r:id="rId45"/>
    <p:sldId id="309" r:id="rId46"/>
    <p:sldId id="310" r:id="rId47"/>
    <p:sldId id="313" r:id="rId48"/>
    <p:sldId id="312" r:id="rId49"/>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18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2#1">
  <dgm:title val=""/>
  <dgm:desc val=""/>
  <dgm:catLst>
    <dgm:cat type="accent3" pri="11200"/>
  </dgm:catLst>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4_2#1">
  <dgm:title val=""/>
  <dgm:desc val=""/>
  <dgm:catLst>
    <dgm:cat type="accent4" pri="11200"/>
  </dgm:catLst>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1#1">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1#2">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2">
  <dgm:title val=""/>
  <dgm:desc val=""/>
  <dgm:catLst>
    <dgm:cat type="colorful" pri="10400"/>
  </dgm:catLst>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1#3">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1#4">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1#5">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1#6">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1#7">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1#8">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1#9">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2">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3">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5#1">
  <dgm:title val=""/>
  <dgm:desc val=""/>
  <dgm:catLst>
    <dgm:cat type="accent3" pri="11500"/>
  </dgm:catLst>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4">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5">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837986DC-3D8E-4A44-A144-529EE788876A}" type="doc">
      <dgm:prSet loTypeId="urn:microsoft.com/office/officeart/2005/8/layout/vList2#1" loCatId="list" qsTypeId="urn:microsoft.com/office/officeart/2005/8/quickstyle/simple3#1" qsCatId="simple" csTypeId="urn:microsoft.com/office/officeart/2005/8/colors/colorful3#1" csCatId="colorful"/>
      <dgm:spPr/>
      <dgm:t>
        <a:bodyPr/>
        <a:lstStyle/>
        <a:p>
          <a:endParaRPr lang="es-EC"/>
        </a:p>
      </dgm:t>
    </dgm:pt>
    <dgm:pt modelId="{6755DA6E-53BF-45DC-B27A-43748F5A441C}">
      <dgm:prSet/>
      <dgm:spPr/>
      <dgm:t>
        <a:bodyPr/>
        <a:lstStyle/>
        <a:p>
          <a:pPr rtl="0"/>
          <a:r>
            <a:rPr lang="es-EC" b="0" dirty="0" smtClean="0">
              <a:latin typeface="Calibri" panose="020F0502020204030204" pitchFamily="34" charset="0"/>
            </a:rPr>
            <a:t>Medidas para la prevención de heridas</a:t>
          </a:r>
          <a:endParaRPr lang="es-EC" b="0" dirty="0">
            <a:latin typeface="Calibri" panose="020F0502020204030204" pitchFamily="34" charset="0"/>
          </a:endParaRPr>
        </a:p>
      </dgm:t>
    </dgm:pt>
    <dgm:pt modelId="{367F8C98-882B-4E2D-93CA-F972878CE6EE}" type="parTrans" cxnId="{AEECB9B6-1C0A-43AF-A4E4-5F29D5FA2E63}">
      <dgm:prSet/>
      <dgm:spPr/>
      <dgm:t>
        <a:bodyPr/>
        <a:lstStyle/>
        <a:p>
          <a:endParaRPr lang="es-EC" b="0">
            <a:latin typeface="Calibri" panose="020F0502020204030204" pitchFamily="34" charset="0"/>
          </a:endParaRPr>
        </a:p>
      </dgm:t>
    </dgm:pt>
    <dgm:pt modelId="{64B2E8E2-6118-44A7-95D5-6D9D5B3D6674}" type="sibTrans" cxnId="{AEECB9B6-1C0A-43AF-A4E4-5F29D5FA2E63}">
      <dgm:prSet/>
      <dgm:spPr/>
      <dgm:t>
        <a:bodyPr/>
        <a:lstStyle/>
        <a:p>
          <a:endParaRPr lang="es-EC" b="0">
            <a:latin typeface="Calibri" panose="020F0502020204030204" pitchFamily="34" charset="0"/>
          </a:endParaRPr>
        </a:p>
      </dgm:t>
    </dgm:pt>
    <dgm:pt modelId="{2629EE51-A279-41B2-8124-6C6E92804963}">
      <dgm:prSet/>
      <dgm:spPr/>
      <dgm:t>
        <a:bodyPr/>
        <a:lstStyle/>
        <a:p>
          <a:pPr rtl="0"/>
          <a:r>
            <a:rPr lang="es-EC" b="0" dirty="0" smtClean="0">
              <a:latin typeface="Calibri" panose="020F0502020204030204" pitchFamily="34" charset="0"/>
            </a:rPr>
            <a:t>Guarde en gabinetes cerrados cuchillas, tijeras, navajas, u otros objetos filosos que puedan causar heridas.</a:t>
          </a:r>
          <a:endParaRPr lang="es-EC" b="0" dirty="0">
            <a:latin typeface="Calibri" panose="020F0502020204030204" pitchFamily="34" charset="0"/>
          </a:endParaRPr>
        </a:p>
      </dgm:t>
    </dgm:pt>
    <dgm:pt modelId="{584202E1-8E6A-40F5-B1C5-CA17C41C05A0}" type="parTrans" cxnId="{D02A13B9-0D66-4AFB-B8EA-9010924225A4}">
      <dgm:prSet/>
      <dgm:spPr/>
      <dgm:t>
        <a:bodyPr/>
        <a:lstStyle/>
        <a:p>
          <a:endParaRPr lang="es-EC" b="0">
            <a:latin typeface="Calibri" panose="020F0502020204030204" pitchFamily="34" charset="0"/>
          </a:endParaRPr>
        </a:p>
      </dgm:t>
    </dgm:pt>
    <dgm:pt modelId="{2E2DDD6B-6BC0-4411-BB8B-F59ECDAF4849}" type="sibTrans" cxnId="{D02A13B9-0D66-4AFB-B8EA-9010924225A4}">
      <dgm:prSet/>
      <dgm:spPr/>
      <dgm:t>
        <a:bodyPr/>
        <a:lstStyle/>
        <a:p>
          <a:endParaRPr lang="es-EC" b="0">
            <a:latin typeface="Calibri" panose="020F0502020204030204" pitchFamily="34" charset="0"/>
          </a:endParaRPr>
        </a:p>
      </dgm:t>
    </dgm:pt>
    <dgm:pt modelId="{6B6C851F-9A97-4EEF-9D1B-A92A24A9E9BC}">
      <dgm:prSet/>
      <dgm:spPr/>
      <dgm:t>
        <a:bodyPr/>
        <a:lstStyle/>
        <a:p>
          <a:pPr rtl="0"/>
          <a:r>
            <a:rPr lang="es-EC" b="0" smtClean="0">
              <a:latin typeface="Calibri" panose="020F0502020204030204" pitchFamily="34" charset="0"/>
            </a:rPr>
            <a:t>Si algún objeto se ha roto, tenga cuidado al manipularlo o limpiar el lugar.</a:t>
          </a:r>
          <a:endParaRPr lang="es-EC" b="0">
            <a:latin typeface="Calibri" panose="020F0502020204030204" pitchFamily="34" charset="0"/>
          </a:endParaRPr>
        </a:p>
      </dgm:t>
    </dgm:pt>
    <dgm:pt modelId="{65446B43-B758-4FEE-AC99-92B1A549FB5D}" type="parTrans" cxnId="{9B0B36D0-2F5A-4400-9761-6B7E6185DCAE}">
      <dgm:prSet/>
      <dgm:spPr/>
      <dgm:t>
        <a:bodyPr/>
        <a:lstStyle/>
        <a:p>
          <a:endParaRPr lang="es-EC" b="0">
            <a:latin typeface="Calibri" panose="020F0502020204030204" pitchFamily="34" charset="0"/>
          </a:endParaRPr>
        </a:p>
      </dgm:t>
    </dgm:pt>
    <dgm:pt modelId="{CE299ABC-D77C-493D-A1E5-3E86E90F57DE}" type="sibTrans" cxnId="{9B0B36D0-2F5A-4400-9761-6B7E6185DCAE}">
      <dgm:prSet/>
      <dgm:spPr/>
      <dgm:t>
        <a:bodyPr/>
        <a:lstStyle/>
        <a:p>
          <a:endParaRPr lang="es-EC" b="0">
            <a:latin typeface="Calibri" panose="020F0502020204030204" pitchFamily="34" charset="0"/>
          </a:endParaRPr>
        </a:p>
      </dgm:t>
    </dgm:pt>
    <dgm:pt modelId="{B791612B-0C09-4616-9C70-BEE04EBCC6A9}">
      <dgm:prSet/>
      <dgm:spPr/>
      <dgm:t>
        <a:bodyPr/>
        <a:lstStyle/>
        <a:p>
          <a:pPr rtl="0"/>
          <a:r>
            <a:rPr lang="es-EC" b="0" smtClean="0">
              <a:latin typeface="Calibri" panose="020F0502020204030204" pitchFamily="34" charset="0"/>
            </a:rPr>
            <a:t>Evite caminar descalzo, especialmente en la oscuridad.</a:t>
          </a:r>
          <a:endParaRPr lang="es-EC" b="0">
            <a:latin typeface="Calibri" panose="020F0502020204030204" pitchFamily="34" charset="0"/>
          </a:endParaRPr>
        </a:p>
      </dgm:t>
    </dgm:pt>
    <dgm:pt modelId="{EABB8E5A-F1B5-4C76-B5FE-D3093F272889}" type="parTrans" cxnId="{A3A14EFD-7C31-4D79-B745-26ED02505216}">
      <dgm:prSet/>
      <dgm:spPr/>
      <dgm:t>
        <a:bodyPr/>
        <a:lstStyle/>
        <a:p>
          <a:endParaRPr lang="es-EC" b="0">
            <a:latin typeface="Calibri" panose="020F0502020204030204" pitchFamily="34" charset="0"/>
          </a:endParaRPr>
        </a:p>
      </dgm:t>
    </dgm:pt>
    <dgm:pt modelId="{DBD60589-9FD0-4989-9CC4-190C872DA129}" type="sibTrans" cxnId="{A3A14EFD-7C31-4D79-B745-26ED02505216}">
      <dgm:prSet/>
      <dgm:spPr/>
      <dgm:t>
        <a:bodyPr/>
        <a:lstStyle/>
        <a:p>
          <a:endParaRPr lang="es-EC" b="0">
            <a:latin typeface="Calibri" panose="020F0502020204030204" pitchFamily="34" charset="0"/>
          </a:endParaRPr>
        </a:p>
      </dgm:t>
    </dgm:pt>
    <dgm:pt modelId="{A46D31AB-B2B9-4EC6-AEBA-3911ECDF5207}">
      <dgm:prSet/>
      <dgm:spPr/>
      <dgm:t>
        <a:bodyPr/>
        <a:lstStyle/>
        <a:p>
          <a:pPr rtl="0"/>
          <a:r>
            <a:rPr lang="es-EC" b="0" smtClean="0">
              <a:latin typeface="Calibri" panose="020F0502020204030204" pitchFamily="34" charset="0"/>
            </a:rPr>
            <a:t>Medidas para la prevención de intoxicaciones</a:t>
          </a:r>
          <a:endParaRPr lang="es-EC" b="0">
            <a:latin typeface="Calibri" panose="020F0502020204030204" pitchFamily="34" charset="0"/>
          </a:endParaRPr>
        </a:p>
      </dgm:t>
    </dgm:pt>
    <dgm:pt modelId="{4AB383CB-028A-48A7-84E4-B4027280D132}" type="parTrans" cxnId="{88D1D45B-4016-4971-B061-7820F90C5E56}">
      <dgm:prSet/>
      <dgm:spPr/>
      <dgm:t>
        <a:bodyPr/>
        <a:lstStyle/>
        <a:p>
          <a:endParaRPr lang="es-EC" b="0">
            <a:latin typeface="Calibri" panose="020F0502020204030204" pitchFamily="34" charset="0"/>
          </a:endParaRPr>
        </a:p>
      </dgm:t>
    </dgm:pt>
    <dgm:pt modelId="{E8B038E2-B0A8-4864-BC32-BFC8EC442EEA}" type="sibTrans" cxnId="{88D1D45B-4016-4971-B061-7820F90C5E56}">
      <dgm:prSet/>
      <dgm:spPr/>
      <dgm:t>
        <a:bodyPr/>
        <a:lstStyle/>
        <a:p>
          <a:endParaRPr lang="es-EC" b="0">
            <a:latin typeface="Calibri" panose="020F0502020204030204" pitchFamily="34" charset="0"/>
          </a:endParaRPr>
        </a:p>
      </dgm:t>
    </dgm:pt>
    <dgm:pt modelId="{2A8F8F1B-FC40-4D6A-BF1C-9F46E57730CB}">
      <dgm:prSet/>
      <dgm:spPr/>
      <dgm:t>
        <a:bodyPr/>
        <a:lstStyle/>
        <a:p>
          <a:pPr rtl="0"/>
          <a:r>
            <a:rPr lang="es-EC" b="0" smtClean="0">
              <a:latin typeface="Calibri" panose="020F0502020204030204" pitchFamily="34" charset="0"/>
            </a:rPr>
            <a:t>Guarde las sustancias tóxicas y productos de limpieza en lugares altos y en lo posible bajo llave.</a:t>
          </a:r>
          <a:endParaRPr lang="es-EC" b="0">
            <a:latin typeface="Calibri" panose="020F0502020204030204" pitchFamily="34" charset="0"/>
          </a:endParaRPr>
        </a:p>
      </dgm:t>
    </dgm:pt>
    <dgm:pt modelId="{1696021A-C6A1-46EB-8772-1D09E9A00E92}" type="parTrans" cxnId="{5DF95EB9-3792-4092-B0D8-94570AD85C0D}">
      <dgm:prSet/>
      <dgm:spPr/>
      <dgm:t>
        <a:bodyPr/>
        <a:lstStyle/>
        <a:p>
          <a:endParaRPr lang="es-EC" b="0">
            <a:latin typeface="Calibri" panose="020F0502020204030204" pitchFamily="34" charset="0"/>
          </a:endParaRPr>
        </a:p>
      </dgm:t>
    </dgm:pt>
    <dgm:pt modelId="{9F322169-C976-408E-83BB-D884F2F8E9D6}" type="sibTrans" cxnId="{5DF95EB9-3792-4092-B0D8-94570AD85C0D}">
      <dgm:prSet/>
      <dgm:spPr/>
      <dgm:t>
        <a:bodyPr/>
        <a:lstStyle/>
        <a:p>
          <a:endParaRPr lang="es-EC" b="0">
            <a:latin typeface="Calibri" panose="020F0502020204030204" pitchFamily="34" charset="0"/>
          </a:endParaRPr>
        </a:p>
      </dgm:t>
    </dgm:pt>
    <dgm:pt modelId="{B9E64300-706C-4F50-9A46-F071075C6DCD}">
      <dgm:prSet/>
      <dgm:spPr/>
      <dgm:t>
        <a:bodyPr/>
        <a:lstStyle/>
        <a:p>
          <a:pPr rtl="0"/>
          <a:r>
            <a:rPr lang="es-EC" b="0" smtClean="0">
              <a:latin typeface="Calibri" panose="020F0502020204030204" pitchFamily="34" charset="0"/>
            </a:rPr>
            <a:t>Mantenga los medicamentos fuera del alcance de los niños, y controle la fecha de fabricación y caducidad de estos.</a:t>
          </a:r>
          <a:endParaRPr lang="es-EC" b="0">
            <a:latin typeface="Calibri" panose="020F0502020204030204" pitchFamily="34" charset="0"/>
          </a:endParaRPr>
        </a:p>
      </dgm:t>
    </dgm:pt>
    <dgm:pt modelId="{C96BF89A-FE92-43A6-BA94-36F93EBF6380}" type="parTrans" cxnId="{346B2CE5-520C-4E8C-A079-A1AE839888A3}">
      <dgm:prSet/>
      <dgm:spPr/>
      <dgm:t>
        <a:bodyPr/>
        <a:lstStyle/>
        <a:p>
          <a:endParaRPr lang="es-EC" b="0">
            <a:latin typeface="Calibri" panose="020F0502020204030204" pitchFamily="34" charset="0"/>
          </a:endParaRPr>
        </a:p>
      </dgm:t>
    </dgm:pt>
    <dgm:pt modelId="{AF7D15BF-910B-4BDC-8850-63B6B1043BCE}" type="sibTrans" cxnId="{346B2CE5-520C-4E8C-A079-A1AE839888A3}">
      <dgm:prSet/>
      <dgm:spPr/>
      <dgm:t>
        <a:bodyPr/>
        <a:lstStyle/>
        <a:p>
          <a:endParaRPr lang="es-EC" b="0">
            <a:latin typeface="Calibri" panose="020F0502020204030204" pitchFamily="34" charset="0"/>
          </a:endParaRPr>
        </a:p>
      </dgm:t>
    </dgm:pt>
    <dgm:pt modelId="{62C71924-FF48-4383-B2FD-21EAF883529C}">
      <dgm:prSet/>
      <dgm:spPr/>
      <dgm:t>
        <a:bodyPr/>
        <a:lstStyle/>
        <a:p>
          <a:pPr rtl="0"/>
          <a:r>
            <a:rPr lang="es-EC" b="0" smtClean="0">
              <a:latin typeface="Calibri" panose="020F0502020204030204" pitchFamily="34" charset="0"/>
            </a:rPr>
            <a:t>Mantenga los fósforos en un sitio seguro donde el niño no tenga acceso.</a:t>
          </a:r>
          <a:endParaRPr lang="es-EC" b="0">
            <a:latin typeface="Calibri" panose="020F0502020204030204" pitchFamily="34" charset="0"/>
          </a:endParaRPr>
        </a:p>
      </dgm:t>
    </dgm:pt>
    <dgm:pt modelId="{E41970CA-DB9E-4344-A048-9470E26FAB1B}" type="parTrans" cxnId="{5C532B13-B642-4EBA-B14D-79DF8E320800}">
      <dgm:prSet/>
      <dgm:spPr/>
      <dgm:t>
        <a:bodyPr/>
        <a:lstStyle/>
        <a:p>
          <a:endParaRPr lang="es-EC" b="0">
            <a:latin typeface="Calibri" panose="020F0502020204030204" pitchFamily="34" charset="0"/>
          </a:endParaRPr>
        </a:p>
      </dgm:t>
    </dgm:pt>
    <dgm:pt modelId="{B1449DAC-76B7-4249-8740-AF53AE69DF19}" type="sibTrans" cxnId="{5C532B13-B642-4EBA-B14D-79DF8E320800}">
      <dgm:prSet/>
      <dgm:spPr/>
      <dgm:t>
        <a:bodyPr/>
        <a:lstStyle/>
        <a:p>
          <a:endParaRPr lang="es-EC" b="0">
            <a:latin typeface="Calibri" panose="020F0502020204030204" pitchFamily="34" charset="0"/>
          </a:endParaRPr>
        </a:p>
      </dgm:t>
    </dgm:pt>
    <dgm:pt modelId="{D1C0B9DA-FE75-42AC-B178-B11C2D34E456}">
      <dgm:prSet/>
      <dgm:spPr/>
      <dgm:t>
        <a:bodyPr/>
        <a:lstStyle/>
        <a:p>
          <a:pPr rtl="0"/>
          <a:r>
            <a:rPr lang="es-EC" b="0" smtClean="0">
              <a:latin typeface="Calibri" panose="020F0502020204030204" pitchFamily="34" charset="0"/>
            </a:rPr>
            <a:t>Verifique que los objetos que manipula el niño (pinturas, témperas, pastillas, etc.) no sean tóxicos.</a:t>
          </a:r>
          <a:endParaRPr lang="es-EC" b="0">
            <a:latin typeface="Calibri" panose="020F0502020204030204" pitchFamily="34" charset="0"/>
          </a:endParaRPr>
        </a:p>
      </dgm:t>
    </dgm:pt>
    <dgm:pt modelId="{AE8F09DB-0F1D-4277-B01B-514E74ABE66B}" type="parTrans" cxnId="{2E4E14B0-0B97-463A-B3D3-8844AB24A5C2}">
      <dgm:prSet/>
      <dgm:spPr/>
      <dgm:t>
        <a:bodyPr/>
        <a:lstStyle/>
        <a:p>
          <a:endParaRPr lang="es-EC" b="0">
            <a:latin typeface="Calibri" panose="020F0502020204030204" pitchFamily="34" charset="0"/>
          </a:endParaRPr>
        </a:p>
      </dgm:t>
    </dgm:pt>
    <dgm:pt modelId="{682A5FD2-FB20-44C0-93B2-7D81AE6282E2}" type="sibTrans" cxnId="{2E4E14B0-0B97-463A-B3D3-8844AB24A5C2}">
      <dgm:prSet/>
      <dgm:spPr/>
      <dgm:t>
        <a:bodyPr/>
        <a:lstStyle/>
        <a:p>
          <a:endParaRPr lang="es-EC" b="0">
            <a:latin typeface="Calibri" panose="020F0502020204030204" pitchFamily="34" charset="0"/>
          </a:endParaRPr>
        </a:p>
      </dgm:t>
    </dgm:pt>
    <dgm:pt modelId="{E5A095A2-38C5-4D97-B156-0B759A75F341}" type="pres">
      <dgm:prSet presAssocID="{837986DC-3D8E-4A44-A144-529EE788876A}" presName="linear" presStyleCnt="0">
        <dgm:presLayoutVars>
          <dgm:animLvl val="lvl"/>
          <dgm:resizeHandles val="exact"/>
        </dgm:presLayoutVars>
      </dgm:prSet>
      <dgm:spPr/>
      <dgm:t>
        <a:bodyPr/>
        <a:lstStyle/>
        <a:p>
          <a:endParaRPr lang="es-EC"/>
        </a:p>
      </dgm:t>
    </dgm:pt>
    <dgm:pt modelId="{57236492-B995-437D-965E-2F0BE6778CC4}" type="pres">
      <dgm:prSet presAssocID="{6755DA6E-53BF-45DC-B27A-43748F5A441C}" presName="parentText" presStyleLbl="node1" presStyleIdx="0" presStyleCnt="2">
        <dgm:presLayoutVars>
          <dgm:chMax val="0"/>
          <dgm:bulletEnabled val="1"/>
        </dgm:presLayoutVars>
      </dgm:prSet>
      <dgm:spPr/>
      <dgm:t>
        <a:bodyPr/>
        <a:lstStyle/>
        <a:p>
          <a:endParaRPr lang="es-EC"/>
        </a:p>
      </dgm:t>
    </dgm:pt>
    <dgm:pt modelId="{1A5D4FB6-4C1B-45A8-BF01-3CC4ADDFE234}" type="pres">
      <dgm:prSet presAssocID="{6755DA6E-53BF-45DC-B27A-43748F5A441C}" presName="childText" presStyleLbl="revTx" presStyleIdx="0" presStyleCnt="2">
        <dgm:presLayoutVars>
          <dgm:bulletEnabled val="1"/>
        </dgm:presLayoutVars>
      </dgm:prSet>
      <dgm:spPr/>
      <dgm:t>
        <a:bodyPr/>
        <a:lstStyle/>
        <a:p>
          <a:endParaRPr lang="es-EC"/>
        </a:p>
      </dgm:t>
    </dgm:pt>
    <dgm:pt modelId="{D107F00F-788F-4CCA-A765-1A9D46666D15}" type="pres">
      <dgm:prSet presAssocID="{A46D31AB-B2B9-4EC6-AEBA-3911ECDF5207}" presName="parentText" presStyleLbl="node1" presStyleIdx="1" presStyleCnt="2">
        <dgm:presLayoutVars>
          <dgm:chMax val="0"/>
          <dgm:bulletEnabled val="1"/>
        </dgm:presLayoutVars>
      </dgm:prSet>
      <dgm:spPr/>
      <dgm:t>
        <a:bodyPr/>
        <a:lstStyle/>
        <a:p>
          <a:endParaRPr lang="es-EC"/>
        </a:p>
      </dgm:t>
    </dgm:pt>
    <dgm:pt modelId="{27146D73-5728-4BA7-9C6E-735544C359BC}" type="pres">
      <dgm:prSet presAssocID="{A46D31AB-B2B9-4EC6-AEBA-3911ECDF5207}" presName="childText" presStyleLbl="revTx" presStyleIdx="1" presStyleCnt="2">
        <dgm:presLayoutVars>
          <dgm:bulletEnabled val="1"/>
        </dgm:presLayoutVars>
      </dgm:prSet>
      <dgm:spPr/>
      <dgm:t>
        <a:bodyPr/>
        <a:lstStyle/>
        <a:p>
          <a:endParaRPr lang="es-EC"/>
        </a:p>
      </dgm:t>
    </dgm:pt>
  </dgm:ptLst>
  <dgm:cxnLst>
    <dgm:cxn modelId="{7A785ACB-B304-4AF8-88F7-27ABC35044F8}" type="presOf" srcId="{62C71924-FF48-4383-B2FD-21EAF883529C}" destId="{27146D73-5728-4BA7-9C6E-735544C359BC}" srcOrd="0" destOrd="2" presId="urn:microsoft.com/office/officeart/2005/8/layout/vList2#1"/>
    <dgm:cxn modelId="{799AD32B-1649-4310-BBFE-4E14FD419007}" type="presOf" srcId="{B9E64300-706C-4F50-9A46-F071075C6DCD}" destId="{27146D73-5728-4BA7-9C6E-735544C359BC}" srcOrd="0" destOrd="1" presId="urn:microsoft.com/office/officeart/2005/8/layout/vList2#1"/>
    <dgm:cxn modelId="{CFA2039B-ED57-4A86-8A76-F8F549716D1E}" type="presOf" srcId="{6B6C851F-9A97-4EEF-9D1B-A92A24A9E9BC}" destId="{1A5D4FB6-4C1B-45A8-BF01-3CC4ADDFE234}" srcOrd="0" destOrd="1" presId="urn:microsoft.com/office/officeart/2005/8/layout/vList2#1"/>
    <dgm:cxn modelId="{B959677F-2BBC-4E46-9A06-9B34CC3F8D1A}" type="presOf" srcId="{837986DC-3D8E-4A44-A144-529EE788876A}" destId="{E5A095A2-38C5-4D97-B156-0B759A75F341}" srcOrd="0" destOrd="0" presId="urn:microsoft.com/office/officeart/2005/8/layout/vList2#1"/>
    <dgm:cxn modelId="{5C532B13-B642-4EBA-B14D-79DF8E320800}" srcId="{A46D31AB-B2B9-4EC6-AEBA-3911ECDF5207}" destId="{62C71924-FF48-4383-B2FD-21EAF883529C}" srcOrd="2" destOrd="0" parTransId="{E41970CA-DB9E-4344-A048-9470E26FAB1B}" sibTransId="{B1449DAC-76B7-4249-8740-AF53AE69DF19}"/>
    <dgm:cxn modelId="{B61581AB-5422-4DB0-BE38-C15EDEEA1DBC}" type="presOf" srcId="{D1C0B9DA-FE75-42AC-B178-B11C2D34E456}" destId="{27146D73-5728-4BA7-9C6E-735544C359BC}" srcOrd="0" destOrd="3" presId="urn:microsoft.com/office/officeart/2005/8/layout/vList2#1"/>
    <dgm:cxn modelId="{9E5A257E-A368-49D9-8FFC-0E77F39682AC}" type="presOf" srcId="{2629EE51-A279-41B2-8124-6C6E92804963}" destId="{1A5D4FB6-4C1B-45A8-BF01-3CC4ADDFE234}" srcOrd="0" destOrd="0" presId="urn:microsoft.com/office/officeart/2005/8/layout/vList2#1"/>
    <dgm:cxn modelId="{AEECB9B6-1C0A-43AF-A4E4-5F29D5FA2E63}" srcId="{837986DC-3D8E-4A44-A144-529EE788876A}" destId="{6755DA6E-53BF-45DC-B27A-43748F5A441C}" srcOrd="0" destOrd="0" parTransId="{367F8C98-882B-4E2D-93CA-F972878CE6EE}" sibTransId="{64B2E8E2-6118-44A7-95D5-6D9D5B3D6674}"/>
    <dgm:cxn modelId="{88D1D45B-4016-4971-B061-7820F90C5E56}" srcId="{837986DC-3D8E-4A44-A144-529EE788876A}" destId="{A46D31AB-B2B9-4EC6-AEBA-3911ECDF5207}" srcOrd="1" destOrd="0" parTransId="{4AB383CB-028A-48A7-84E4-B4027280D132}" sibTransId="{E8B038E2-B0A8-4864-BC32-BFC8EC442EEA}"/>
    <dgm:cxn modelId="{2C1CB411-C55D-4512-8B79-A97C02876359}" type="presOf" srcId="{A46D31AB-B2B9-4EC6-AEBA-3911ECDF5207}" destId="{D107F00F-788F-4CCA-A765-1A9D46666D15}" srcOrd="0" destOrd="0" presId="urn:microsoft.com/office/officeart/2005/8/layout/vList2#1"/>
    <dgm:cxn modelId="{9B0B36D0-2F5A-4400-9761-6B7E6185DCAE}" srcId="{6755DA6E-53BF-45DC-B27A-43748F5A441C}" destId="{6B6C851F-9A97-4EEF-9D1B-A92A24A9E9BC}" srcOrd="1" destOrd="0" parTransId="{65446B43-B758-4FEE-AC99-92B1A549FB5D}" sibTransId="{CE299ABC-D77C-493D-A1E5-3E86E90F57DE}"/>
    <dgm:cxn modelId="{03C28509-8413-4958-92C9-FC7620007F83}" type="presOf" srcId="{6755DA6E-53BF-45DC-B27A-43748F5A441C}" destId="{57236492-B995-437D-965E-2F0BE6778CC4}" srcOrd="0" destOrd="0" presId="urn:microsoft.com/office/officeart/2005/8/layout/vList2#1"/>
    <dgm:cxn modelId="{346B2CE5-520C-4E8C-A079-A1AE839888A3}" srcId="{A46D31AB-B2B9-4EC6-AEBA-3911ECDF5207}" destId="{B9E64300-706C-4F50-9A46-F071075C6DCD}" srcOrd="1" destOrd="0" parTransId="{C96BF89A-FE92-43A6-BA94-36F93EBF6380}" sibTransId="{AF7D15BF-910B-4BDC-8850-63B6B1043BCE}"/>
    <dgm:cxn modelId="{B27A8D26-742E-415C-90BD-A20E0C13D3DA}" type="presOf" srcId="{B791612B-0C09-4616-9C70-BEE04EBCC6A9}" destId="{1A5D4FB6-4C1B-45A8-BF01-3CC4ADDFE234}" srcOrd="0" destOrd="2" presId="urn:microsoft.com/office/officeart/2005/8/layout/vList2#1"/>
    <dgm:cxn modelId="{D02A13B9-0D66-4AFB-B8EA-9010924225A4}" srcId="{6755DA6E-53BF-45DC-B27A-43748F5A441C}" destId="{2629EE51-A279-41B2-8124-6C6E92804963}" srcOrd="0" destOrd="0" parTransId="{584202E1-8E6A-40F5-B1C5-CA17C41C05A0}" sibTransId="{2E2DDD6B-6BC0-4411-BB8B-F59ECDAF4849}"/>
    <dgm:cxn modelId="{5DF95EB9-3792-4092-B0D8-94570AD85C0D}" srcId="{A46D31AB-B2B9-4EC6-AEBA-3911ECDF5207}" destId="{2A8F8F1B-FC40-4D6A-BF1C-9F46E57730CB}" srcOrd="0" destOrd="0" parTransId="{1696021A-C6A1-46EB-8772-1D09E9A00E92}" sibTransId="{9F322169-C976-408E-83BB-D884F2F8E9D6}"/>
    <dgm:cxn modelId="{2E4E14B0-0B97-463A-B3D3-8844AB24A5C2}" srcId="{A46D31AB-B2B9-4EC6-AEBA-3911ECDF5207}" destId="{D1C0B9DA-FE75-42AC-B178-B11C2D34E456}" srcOrd="3" destOrd="0" parTransId="{AE8F09DB-0F1D-4277-B01B-514E74ABE66B}" sibTransId="{682A5FD2-FB20-44C0-93B2-7D81AE6282E2}"/>
    <dgm:cxn modelId="{D7A620FE-F97E-45CC-97C6-244473D6AEFB}" type="presOf" srcId="{2A8F8F1B-FC40-4D6A-BF1C-9F46E57730CB}" destId="{27146D73-5728-4BA7-9C6E-735544C359BC}" srcOrd="0" destOrd="0" presId="urn:microsoft.com/office/officeart/2005/8/layout/vList2#1"/>
    <dgm:cxn modelId="{A3A14EFD-7C31-4D79-B745-26ED02505216}" srcId="{6755DA6E-53BF-45DC-B27A-43748F5A441C}" destId="{B791612B-0C09-4616-9C70-BEE04EBCC6A9}" srcOrd="2" destOrd="0" parTransId="{EABB8E5A-F1B5-4C76-B5FE-D3093F272889}" sibTransId="{DBD60589-9FD0-4989-9CC4-190C872DA129}"/>
    <dgm:cxn modelId="{FCE685A1-1FD6-4666-BF09-61CF09323A4D}" type="presParOf" srcId="{E5A095A2-38C5-4D97-B156-0B759A75F341}" destId="{57236492-B995-437D-965E-2F0BE6778CC4}" srcOrd="0" destOrd="0" presId="urn:microsoft.com/office/officeart/2005/8/layout/vList2#1"/>
    <dgm:cxn modelId="{F4F55281-32DE-49CE-AEDA-C42C2E3771EC}" type="presParOf" srcId="{E5A095A2-38C5-4D97-B156-0B759A75F341}" destId="{1A5D4FB6-4C1B-45A8-BF01-3CC4ADDFE234}" srcOrd="1" destOrd="0" presId="urn:microsoft.com/office/officeart/2005/8/layout/vList2#1"/>
    <dgm:cxn modelId="{012B8760-A27E-4107-BC96-4C39B575DE9B}" type="presParOf" srcId="{E5A095A2-38C5-4D97-B156-0B759A75F341}" destId="{D107F00F-788F-4CCA-A765-1A9D46666D15}" srcOrd="2" destOrd="0" presId="urn:microsoft.com/office/officeart/2005/8/layout/vList2#1"/>
    <dgm:cxn modelId="{4DCF6C0F-5FDC-4CF0-A3AF-51B100AD4C37}" type="presParOf" srcId="{E5A095A2-38C5-4D97-B156-0B759A75F341}" destId="{27146D73-5728-4BA7-9C6E-735544C359BC}" srcOrd="3" destOrd="0" presId="urn:microsoft.com/office/officeart/2005/8/layout/vList2#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D564345-497E-40A0-8B81-97B0EA1CECE5}" type="doc">
      <dgm:prSet loTypeId="urn:microsoft.com/office/officeart/2005/8/layout/hList1" loCatId="list" qsTypeId="urn:microsoft.com/office/officeart/2005/8/quickstyle/simple3#10" qsCatId="simple" csTypeId="urn:microsoft.com/office/officeart/2005/8/colors/accent3_2#1" csCatId="accent3" phldr="1"/>
      <dgm:spPr/>
      <dgm:t>
        <a:bodyPr/>
        <a:lstStyle/>
        <a:p>
          <a:endParaRPr lang="es-EC"/>
        </a:p>
      </dgm:t>
    </dgm:pt>
    <dgm:pt modelId="{E9174293-85B1-4403-A2A2-86BA1387D9CC}">
      <dgm:prSet phldrT="[Texto]"/>
      <dgm:spPr/>
      <dgm:t>
        <a:bodyPr/>
        <a:lstStyle/>
        <a:p>
          <a:r>
            <a:rPr lang="es-EC" b="1" dirty="0" smtClean="0">
              <a:latin typeface="Calibri" panose="020F0502020204030204" pitchFamily="34" charset="0"/>
            </a:rPr>
            <a:t>Quemadura 1er grado</a:t>
          </a:r>
          <a:endParaRPr lang="es-EC" b="1" dirty="0">
            <a:latin typeface="Calibri" panose="020F0502020204030204" pitchFamily="34" charset="0"/>
          </a:endParaRPr>
        </a:p>
      </dgm:t>
    </dgm:pt>
    <dgm:pt modelId="{C67F89D4-D726-443F-BF6F-C6AB67C9EAA8}" type="parTrans" cxnId="{299F25FB-9EAD-4A8F-9192-206B2A3C6DE0}">
      <dgm:prSet/>
      <dgm:spPr/>
      <dgm:t>
        <a:bodyPr/>
        <a:lstStyle/>
        <a:p>
          <a:endParaRPr lang="es-EC">
            <a:latin typeface="Calibri" panose="020F0502020204030204" pitchFamily="34" charset="0"/>
          </a:endParaRPr>
        </a:p>
      </dgm:t>
    </dgm:pt>
    <dgm:pt modelId="{72B9851C-97BC-415A-8AC0-2D8F3B59B75D}" type="sibTrans" cxnId="{299F25FB-9EAD-4A8F-9192-206B2A3C6DE0}">
      <dgm:prSet/>
      <dgm:spPr/>
      <dgm:t>
        <a:bodyPr/>
        <a:lstStyle/>
        <a:p>
          <a:endParaRPr lang="es-EC">
            <a:latin typeface="Calibri" panose="020F0502020204030204" pitchFamily="34" charset="0"/>
          </a:endParaRPr>
        </a:p>
      </dgm:t>
    </dgm:pt>
    <dgm:pt modelId="{E02C3B22-5F67-43BE-9392-8FA11C4CBB4B}">
      <dgm:prSet phldrT="[Texto]"/>
      <dgm:spPr/>
      <dgm:t>
        <a:bodyPr/>
        <a:lstStyle/>
        <a:p>
          <a:r>
            <a:rPr lang="es-EC" dirty="0" smtClean="0">
              <a:latin typeface="Calibri" panose="020F0502020204030204" pitchFamily="34" charset="0"/>
            </a:rPr>
            <a:t>Afectan únicamente a la capa superficial de la piel (epidermis), se tornan de color rojizo y se caracterizan por ser dolorosas.</a:t>
          </a:r>
          <a:endParaRPr lang="es-EC" dirty="0">
            <a:latin typeface="Calibri" panose="020F0502020204030204" pitchFamily="34" charset="0"/>
          </a:endParaRPr>
        </a:p>
      </dgm:t>
    </dgm:pt>
    <dgm:pt modelId="{34CEF552-CA8D-478C-9897-13E0863471FB}" type="parTrans" cxnId="{7F6C7A82-5D99-4BFD-BA1A-99A16D13D2C0}">
      <dgm:prSet/>
      <dgm:spPr/>
      <dgm:t>
        <a:bodyPr/>
        <a:lstStyle/>
        <a:p>
          <a:endParaRPr lang="es-EC">
            <a:latin typeface="Calibri" panose="020F0502020204030204" pitchFamily="34" charset="0"/>
          </a:endParaRPr>
        </a:p>
      </dgm:t>
    </dgm:pt>
    <dgm:pt modelId="{D926C936-109E-4DB2-BCEB-112DA6D21432}" type="sibTrans" cxnId="{7F6C7A82-5D99-4BFD-BA1A-99A16D13D2C0}">
      <dgm:prSet/>
      <dgm:spPr/>
      <dgm:t>
        <a:bodyPr/>
        <a:lstStyle/>
        <a:p>
          <a:endParaRPr lang="es-EC">
            <a:latin typeface="Calibri" panose="020F0502020204030204" pitchFamily="34" charset="0"/>
          </a:endParaRPr>
        </a:p>
      </dgm:t>
    </dgm:pt>
    <dgm:pt modelId="{6D1911A2-9D76-40E1-97C5-31127A4DB838}">
      <dgm:prSet phldrT="[Texto]"/>
      <dgm:spPr/>
      <dgm:t>
        <a:bodyPr/>
        <a:lstStyle/>
        <a:p>
          <a:r>
            <a:rPr lang="es-EC" b="1" dirty="0" smtClean="0">
              <a:latin typeface="Calibri" panose="020F0502020204030204" pitchFamily="34" charset="0"/>
            </a:rPr>
            <a:t>Quemadura 2do grado</a:t>
          </a:r>
          <a:endParaRPr lang="es-EC" b="1" dirty="0">
            <a:latin typeface="Calibri" panose="020F0502020204030204" pitchFamily="34" charset="0"/>
          </a:endParaRPr>
        </a:p>
      </dgm:t>
    </dgm:pt>
    <dgm:pt modelId="{AD511A5C-5B62-4B1F-9D70-878DAB309247}" type="parTrans" cxnId="{BB03D3F2-2612-4B5B-B8BF-1F56B6F5101F}">
      <dgm:prSet/>
      <dgm:spPr/>
      <dgm:t>
        <a:bodyPr/>
        <a:lstStyle/>
        <a:p>
          <a:endParaRPr lang="es-EC">
            <a:latin typeface="Calibri" panose="020F0502020204030204" pitchFamily="34" charset="0"/>
          </a:endParaRPr>
        </a:p>
      </dgm:t>
    </dgm:pt>
    <dgm:pt modelId="{B655AB10-F30B-4C6D-91B3-B6692DE2C3C5}" type="sibTrans" cxnId="{BB03D3F2-2612-4B5B-B8BF-1F56B6F5101F}">
      <dgm:prSet/>
      <dgm:spPr/>
      <dgm:t>
        <a:bodyPr/>
        <a:lstStyle/>
        <a:p>
          <a:endParaRPr lang="es-EC">
            <a:latin typeface="Calibri" panose="020F0502020204030204" pitchFamily="34" charset="0"/>
          </a:endParaRPr>
        </a:p>
      </dgm:t>
    </dgm:pt>
    <dgm:pt modelId="{94751E58-3C87-4D13-BAD0-87B17FD3F089}">
      <dgm:prSet phldrT="[Texto]"/>
      <dgm:spPr/>
      <dgm:t>
        <a:bodyPr/>
        <a:lstStyle/>
        <a:p>
          <a:r>
            <a:rPr lang="es-EC" dirty="0" smtClean="0">
              <a:latin typeface="Calibri" panose="020F0502020204030204" pitchFamily="34" charset="0"/>
            </a:rPr>
            <a:t>Afectan a la primera y segunda capa de la piel (epidermis y dermis), con presencia de ampollas o flictenas. </a:t>
          </a:r>
          <a:endParaRPr lang="es-EC" dirty="0">
            <a:latin typeface="Calibri" panose="020F0502020204030204" pitchFamily="34" charset="0"/>
          </a:endParaRPr>
        </a:p>
      </dgm:t>
    </dgm:pt>
    <dgm:pt modelId="{4CD8B3FA-9804-43EA-AE0E-652A69760E11}" type="parTrans" cxnId="{5A7AFF30-DE34-4CF0-B7A7-4D92139E3181}">
      <dgm:prSet/>
      <dgm:spPr/>
      <dgm:t>
        <a:bodyPr/>
        <a:lstStyle/>
        <a:p>
          <a:endParaRPr lang="es-EC">
            <a:latin typeface="Calibri" panose="020F0502020204030204" pitchFamily="34" charset="0"/>
          </a:endParaRPr>
        </a:p>
      </dgm:t>
    </dgm:pt>
    <dgm:pt modelId="{86D3D157-7321-4E1D-9ABC-CBFAC11C8851}" type="sibTrans" cxnId="{5A7AFF30-DE34-4CF0-B7A7-4D92139E3181}">
      <dgm:prSet/>
      <dgm:spPr/>
      <dgm:t>
        <a:bodyPr/>
        <a:lstStyle/>
        <a:p>
          <a:endParaRPr lang="es-EC">
            <a:latin typeface="Calibri" panose="020F0502020204030204" pitchFamily="34" charset="0"/>
          </a:endParaRPr>
        </a:p>
      </dgm:t>
    </dgm:pt>
    <dgm:pt modelId="{478331AE-D9E0-492B-8117-E5768E880FC1}">
      <dgm:prSet phldrT="[Texto]"/>
      <dgm:spPr/>
      <dgm:t>
        <a:bodyPr/>
        <a:lstStyle/>
        <a:p>
          <a:r>
            <a:rPr lang="es-EC" b="1" dirty="0" smtClean="0">
              <a:latin typeface="Calibri" panose="020F0502020204030204" pitchFamily="34" charset="0"/>
            </a:rPr>
            <a:t>Quemadura 3 </a:t>
          </a:r>
          <a:r>
            <a:rPr lang="es-EC" b="1" dirty="0" err="1" smtClean="0">
              <a:latin typeface="Calibri" panose="020F0502020204030204" pitchFamily="34" charset="0"/>
            </a:rPr>
            <a:t>er</a:t>
          </a:r>
          <a:r>
            <a:rPr lang="es-EC" b="1" dirty="0" smtClean="0">
              <a:latin typeface="Calibri" panose="020F0502020204030204" pitchFamily="34" charset="0"/>
            </a:rPr>
            <a:t> grado</a:t>
          </a:r>
          <a:endParaRPr lang="es-EC" b="1" dirty="0">
            <a:latin typeface="Calibri" panose="020F0502020204030204" pitchFamily="34" charset="0"/>
          </a:endParaRPr>
        </a:p>
      </dgm:t>
    </dgm:pt>
    <dgm:pt modelId="{F8E3D3E8-1D88-4984-A313-2C43D4F6F654}" type="parTrans" cxnId="{F2CD5466-DF79-4D2D-9ABC-2FEA82939483}">
      <dgm:prSet/>
      <dgm:spPr/>
      <dgm:t>
        <a:bodyPr/>
        <a:lstStyle/>
        <a:p>
          <a:endParaRPr lang="es-EC">
            <a:latin typeface="Calibri" panose="020F0502020204030204" pitchFamily="34" charset="0"/>
          </a:endParaRPr>
        </a:p>
      </dgm:t>
    </dgm:pt>
    <dgm:pt modelId="{5107E10A-27A7-4EB1-95C8-3088B8FA98AA}" type="sibTrans" cxnId="{F2CD5466-DF79-4D2D-9ABC-2FEA82939483}">
      <dgm:prSet/>
      <dgm:spPr/>
      <dgm:t>
        <a:bodyPr/>
        <a:lstStyle/>
        <a:p>
          <a:endParaRPr lang="es-EC">
            <a:latin typeface="Calibri" panose="020F0502020204030204" pitchFamily="34" charset="0"/>
          </a:endParaRPr>
        </a:p>
      </dgm:t>
    </dgm:pt>
    <dgm:pt modelId="{B3DF0265-F70E-4E68-B664-452777704636}">
      <dgm:prSet phldrT="[Texto]"/>
      <dgm:spPr/>
      <dgm:t>
        <a:bodyPr/>
        <a:lstStyle/>
        <a:p>
          <a:r>
            <a:rPr lang="es-EC" dirty="0" smtClean="0">
              <a:latin typeface="Calibri" panose="020F0502020204030204" pitchFamily="34" charset="0"/>
            </a:rPr>
            <a:t>Afectan todas las capas de la piel (epidermis, dermis y tejido subcutáneo). Producen diferentes grados de dolor en la persona  afectada. </a:t>
          </a:r>
          <a:endParaRPr lang="es-EC" dirty="0">
            <a:latin typeface="Calibri" panose="020F0502020204030204" pitchFamily="34" charset="0"/>
          </a:endParaRPr>
        </a:p>
      </dgm:t>
    </dgm:pt>
    <dgm:pt modelId="{B9CB8F22-0EE7-4BFC-BC2E-BBE5D3933097}" type="parTrans" cxnId="{32A039F0-3965-47B4-B43E-0451888622F3}">
      <dgm:prSet/>
      <dgm:spPr/>
      <dgm:t>
        <a:bodyPr/>
        <a:lstStyle/>
        <a:p>
          <a:endParaRPr lang="es-EC">
            <a:latin typeface="Calibri" panose="020F0502020204030204" pitchFamily="34" charset="0"/>
          </a:endParaRPr>
        </a:p>
      </dgm:t>
    </dgm:pt>
    <dgm:pt modelId="{9B2AB4D8-31CF-4AED-AC33-6CC12A2720BE}" type="sibTrans" cxnId="{32A039F0-3965-47B4-B43E-0451888622F3}">
      <dgm:prSet/>
      <dgm:spPr/>
      <dgm:t>
        <a:bodyPr/>
        <a:lstStyle/>
        <a:p>
          <a:endParaRPr lang="es-EC">
            <a:latin typeface="Calibri" panose="020F0502020204030204" pitchFamily="34" charset="0"/>
          </a:endParaRPr>
        </a:p>
      </dgm:t>
    </dgm:pt>
    <dgm:pt modelId="{14F3DC61-16C2-4B92-9190-8F8066C042E2}">
      <dgm:prSet phldrT="[Texto]"/>
      <dgm:spPr/>
      <dgm:t>
        <a:bodyPr/>
        <a:lstStyle/>
        <a:p>
          <a:r>
            <a:rPr lang="es-EC" b="1" dirty="0" smtClean="0">
              <a:latin typeface="Calibri" panose="020F0502020204030204" pitchFamily="34" charset="0"/>
            </a:rPr>
            <a:t>Quemadura 4 </a:t>
          </a:r>
          <a:r>
            <a:rPr lang="es-EC" b="1" dirty="0" err="1" smtClean="0">
              <a:latin typeface="Calibri" panose="020F0502020204030204" pitchFamily="34" charset="0"/>
            </a:rPr>
            <a:t>to</a:t>
          </a:r>
          <a:r>
            <a:rPr lang="es-EC" b="1" dirty="0" smtClean="0">
              <a:latin typeface="Calibri" panose="020F0502020204030204" pitchFamily="34" charset="0"/>
            </a:rPr>
            <a:t> grado</a:t>
          </a:r>
          <a:endParaRPr lang="es-EC" b="1" dirty="0">
            <a:latin typeface="Calibri" panose="020F0502020204030204" pitchFamily="34" charset="0"/>
          </a:endParaRPr>
        </a:p>
      </dgm:t>
    </dgm:pt>
    <dgm:pt modelId="{730E5A18-1832-45FB-BB76-54A6B8F88B50}" type="parTrans" cxnId="{ACC51FB3-D5CD-4121-A5CF-DD6522467D0B}">
      <dgm:prSet/>
      <dgm:spPr/>
      <dgm:t>
        <a:bodyPr/>
        <a:lstStyle/>
        <a:p>
          <a:endParaRPr lang="es-EC">
            <a:latin typeface="Calibri" panose="020F0502020204030204" pitchFamily="34" charset="0"/>
          </a:endParaRPr>
        </a:p>
      </dgm:t>
    </dgm:pt>
    <dgm:pt modelId="{DE678560-739D-43EC-B03E-07F5C8D42D2F}" type="sibTrans" cxnId="{ACC51FB3-D5CD-4121-A5CF-DD6522467D0B}">
      <dgm:prSet/>
      <dgm:spPr/>
      <dgm:t>
        <a:bodyPr/>
        <a:lstStyle/>
        <a:p>
          <a:endParaRPr lang="es-EC">
            <a:latin typeface="Calibri" panose="020F0502020204030204" pitchFamily="34" charset="0"/>
          </a:endParaRPr>
        </a:p>
      </dgm:t>
    </dgm:pt>
    <dgm:pt modelId="{09EEBCD4-B580-418F-BF32-FCF3ADB7B895}">
      <dgm:prSet/>
      <dgm:spPr/>
      <dgm:t>
        <a:bodyPr/>
        <a:lstStyle/>
        <a:p>
          <a:r>
            <a:rPr lang="es-EC" dirty="0" smtClean="0">
              <a:latin typeface="Calibri" panose="020F0502020204030204" pitchFamily="34" charset="0"/>
            </a:rPr>
            <a:t>La afectación se da a todas las capas de la piel, incluyendo músculos, huesos y órganos. Son extremadamente debilitantes y deformantes.</a:t>
          </a:r>
          <a:endParaRPr lang="es-EC" dirty="0">
            <a:latin typeface="Calibri" panose="020F0502020204030204" pitchFamily="34" charset="0"/>
          </a:endParaRPr>
        </a:p>
      </dgm:t>
    </dgm:pt>
    <dgm:pt modelId="{9E85BF6F-2343-4228-A7FE-B1F24CDB319A}" type="parTrans" cxnId="{5CF50E60-3826-445F-8FF1-3627909EC0E3}">
      <dgm:prSet/>
      <dgm:spPr/>
      <dgm:t>
        <a:bodyPr/>
        <a:lstStyle/>
        <a:p>
          <a:endParaRPr lang="es-EC">
            <a:latin typeface="Calibri" panose="020F0502020204030204" pitchFamily="34" charset="0"/>
          </a:endParaRPr>
        </a:p>
      </dgm:t>
    </dgm:pt>
    <dgm:pt modelId="{255ED381-1E05-40EF-9580-24DBA6C1E607}" type="sibTrans" cxnId="{5CF50E60-3826-445F-8FF1-3627909EC0E3}">
      <dgm:prSet/>
      <dgm:spPr/>
      <dgm:t>
        <a:bodyPr/>
        <a:lstStyle/>
        <a:p>
          <a:endParaRPr lang="es-EC">
            <a:latin typeface="Calibri" panose="020F0502020204030204" pitchFamily="34" charset="0"/>
          </a:endParaRPr>
        </a:p>
      </dgm:t>
    </dgm:pt>
    <dgm:pt modelId="{47218460-E78C-45F7-A2C6-36E88D94CCE3}" type="pres">
      <dgm:prSet presAssocID="{1D564345-497E-40A0-8B81-97B0EA1CECE5}" presName="Name0" presStyleCnt="0">
        <dgm:presLayoutVars>
          <dgm:dir/>
          <dgm:animLvl val="lvl"/>
          <dgm:resizeHandles val="exact"/>
        </dgm:presLayoutVars>
      </dgm:prSet>
      <dgm:spPr/>
      <dgm:t>
        <a:bodyPr/>
        <a:lstStyle/>
        <a:p>
          <a:endParaRPr lang="es-EC"/>
        </a:p>
      </dgm:t>
    </dgm:pt>
    <dgm:pt modelId="{A7844340-F9A8-475E-919C-CE7727DC0885}" type="pres">
      <dgm:prSet presAssocID="{E9174293-85B1-4403-A2A2-86BA1387D9CC}" presName="composite" presStyleCnt="0"/>
      <dgm:spPr/>
    </dgm:pt>
    <dgm:pt modelId="{50174D86-792D-4102-8DC4-21A19EE92431}" type="pres">
      <dgm:prSet presAssocID="{E9174293-85B1-4403-A2A2-86BA1387D9CC}" presName="parTx" presStyleLbl="alignNode1" presStyleIdx="0" presStyleCnt="4">
        <dgm:presLayoutVars>
          <dgm:chMax val="0"/>
          <dgm:chPref val="0"/>
          <dgm:bulletEnabled val="1"/>
        </dgm:presLayoutVars>
      </dgm:prSet>
      <dgm:spPr/>
      <dgm:t>
        <a:bodyPr/>
        <a:lstStyle/>
        <a:p>
          <a:endParaRPr lang="es-EC"/>
        </a:p>
      </dgm:t>
    </dgm:pt>
    <dgm:pt modelId="{FDB68D0A-90FC-4B39-811C-DAC3681D0321}" type="pres">
      <dgm:prSet presAssocID="{E9174293-85B1-4403-A2A2-86BA1387D9CC}" presName="desTx" presStyleLbl="alignAccFollowNode1" presStyleIdx="0" presStyleCnt="4">
        <dgm:presLayoutVars>
          <dgm:bulletEnabled val="1"/>
        </dgm:presLayoutVars>
      </dgm:prSet>
      <dgm:spPr/>
      <dgm:t>
        <a:bodyPr/>
        <a:lstStyle/>
        <a:p>
          <a:endParaRPr lang="es-EC"/>
        </a:p>
      </dgm:t>
    </dgm:pt>
    <dgm:pt modelId="{BB16DDFB-1B5F-4E24-AB46-853CA9998DA0}" type="pres">
      <dgm:prSet presAssocID="{72B9851C-97BC-415A-8AC0-2D8F3B59B75D}" presName="space" presStyleCnt="0"/>
      <dgm:spPr/>
    </dgm:pt>
    <dgm:pt modelId="{DF880A3A-186B-4D0B-B3F8-3E3C66549A0F}" type="pres">
      <dgm:prSet presAssocID="{6D1911A2-9D76-40E1-97C5-31127A4DB838}" presName="composite" presStyleCnt="0"/>
      <dgm:spPr/>
    </dgm:pt>
    <dgm:pt modelId="{7BA76C8E-BC0C-4C26-BD03-1E01CC29DC41}" type="pres">
      <dgm:prSet presAssocID="{6D1911A2-9D76-40E1-97C5-31127A4DB838}" presName="parTx" presStyleLbl="alignNode1" presStyleIdx="1" presStyleCnt="4">
        <dgm:presLayoutVars>
          <dgm:chMax val="0"/>
          <dgm:chPref val="0"/>
          <dgm:bulletEnabled val="1"/>
        </dgm:presLayoutVars>
      </dgm:prSet>
      <dgm:spPr/>
      <dgm:t>
        <a:bodyPr/>
        <a:lstStyle/>
        <a:p>
          <a:endParaRPr lang="es-EC"/>
        </a:p>
      </dgm:t>
    </dgm:pt>
    <dgm:pt modelId="{26C579DF-A7D2-4D76-A2EB-04644B47AB76}" type="pres">
      <dgm:prSet presAssocID="{6D1911A2-9D76-40E1-97C5-31127A4DB838}" presName="desTx" presStyleLbl="alignAccFollowNode1" presStyleIdx="1" presStyleCnt="4">
        <dgm:presLayoutVars>
          <dgm:bulletEnabled val="1"/>
        </dgm:presLayoutVars>
      </dgm:prSet>
      <dgm:spPr/>
      <dgm:t>
        <a:bodyPr/>
        <a:lstStyle/>
        <a:p>
          <a:endParaRPr lang="es-EC"/>
        </a:p>
      </dgm:t>
    </dgm:pt>
    <dgm:pt modelId="{5D9F9610-C305-4CE8-8FF5-31C98ADBA132}" type="pres">
      <dgm:prSet presAssocID="{B655AB10-F30B-4C6D-91B3-B6692DE2C3C5}" presName="space" presStyleCnt="0"/>
      <dgm:spPr/>
    </dgm:pt>
    <dgm:pt modelId="{EC1890FE-5231-4BFE-AEEB-768B4D076CBE}" type="pres">
      <dgm:prSet presAssocID="{478331AE-D9E0-492B-8117-E5768E880FC1}" presName="composite" presStyleCnt="0"/>
      <dgm:spPr/>
    </dgm:pt>
    <dgm:pt modelId="{3AC152B2-5653-45FA-92D5-23893CD8468C}" type="pres">
      <dgm:prSet presAssocID="{478331AE-D9E0-492B-8117-E5768E880FC1}" presName="parTx" presStyleLbl="alignNode1" presStyleIdx="2" presStyleCnt="4">
        <dgm:presLayoutVars>
          <dgm:chMax val="0"/>
          <dgm:chPref val="0"/>
          <dgm:bulletEnabled val="1"/>
        </dgm:presLayoutVars>
      </dgm:prSet>
      <dgm:spPr/>
      <dgm:t>
        <a:bodyPr/>
        <a:lstStyle/>
        <a:p>
          <a:endParaRPr lang="es-EC"/>
        </a:p>
      </dgm:t>
    </dgm:pt>
    <dgm:pt modelId="{1DAEF940-7D91-4582-BEAF-82FB86B80D87}" type="pres">
      <dgm:prSet presAssocID="{478331AE-D9E0-492B-8117-E5768E880FC1}" presName="desTx" presStyleLbl="alignAccFollowNode1" presStyleIdx="2" presStyleCnt="4">
        <dgm:presLayoutVars>
          <dgm:bulletEnabled val="1"/>
        </dgm:presLayoutVars>
      </dgm:prSet>
      <dgm:spPr/>
      <dgm:t>
        <a:bodyPr/>
        <a:lstStyle/>
        <a:p>
          <a:endParaRPr lang="es-EC"/>
        </a:p>
      </dgm:t>
    </dgm:pt>
    <dgm:pt modelId="{6B068612-E7F7-4D80-A14F-4B81AF4DE0F5}" type="pres">
      <dgm:prSet presAssocID="{5107E10A-27A7-4EB1-95C8-3088B8FA98AA}" presName="space" presStyleCnt="0"/>
      <dgm:spPr/>
    </dgm:pt>
    <dgm:pt modelId="{4F468293-0BC9-45AB-BF1E-CC0119F7DE50}" type="pres">
      <dgm:prSet presAssocID="{14F3DC61-16C2-4B92-9190-8F8066C042E2}" presName="composite" presStyleCnt="0"/>
      <dgm:spPr/>
    </dgm:pt>
    <dgm:pt modelId="{154FA709-97A4-4D6B-88BE-D4466E015FDB}" type="pres">
      <dgm:prSet presAssocID="{14F3DC61-16C2-4B92-9190-8F8066C042E2}" presName="parTx" presStyleLbl="alignNode1" presStyleIdx="3" presStyleCnt="4">
        <dgm:presLayoutVars>
          <dgm:chMax val="0"/>
          <dgm:chPref val="0"/>
          <dgm:bulletEnabled val="1"/>
        </dgm:presLayoutVars>
      </dgm:prSet>
      <dgm:spPr/>
      <dgm:t>
        <a:bodyPr/>
        <a:lstStyle/>
        <a:p>
          <a:endParaRPr lang="es-EC"/>
        </a:p>
      </dgm:t>
    </dgm:pt>
    <dgm:pt modelId="{EC87F769-886D-4830-9E14-6F760797D973}" type="pres">
      <dgm:prSet presAssocID="{14F3DC61-16C2-4B92-9190-8F8066C042E2}" presName="desTx" presStyleLbl="alignAccFollowNode1" presStyleIdx="3" presStyleCnt="4">
        <dgm:presLayoutVars>
          <dgm:bulletEnabled val="1"/>
        </dgm:presLayoutVars>
      </dgm:prSet>
      <dgm:spPr/>
      <dgm:t>
        <a:bodyPr/>
        <a:lstStyle/>
        <a:p>
          <a:endParaRPr lang="es-EC"/>
        </a:p>
      </dgm:t>
    </dgm:pt>
  </dgm:ptLst>
  <dgm:cxnLst>
    <dgm:cxn modelId="{ACC51FB3-D5CD-4121-A5CF-DD6522467D0B}" srcId="{1D564345-497E-40A0-8B81-97B0EA1CECE5}" destId="{14F3DC61-16C2-4B92-9190-8F8066C042E2}" srcOrd="3" destOrd="0" parTransId="{730E5A18-1832-45FB-BB76-54A6B8F88B50}" sibTransId="{DE678560-739D-43EC-B03E-07F5C8D42D2F}"/>
    <dgm:cxn modelId="{9783B15F-5269-4632-BC21-23B544B63D28}" type="presOf" srcId="{E9174293-85B1-4403-A2A2-86BA1387D9CC}" destId="{50174D86-792D-4102-8DC4-21A19EE92431}" srcOrd="0" destOrd="0" presId="urn:microsoft.com/office/officeart/2005/8/layout/hList1"/>
    <dgm:cxn modelId="{F327B860-E0D6-4A29-AC2D-93ECF1C33BA3}" type="presOf" srcId="{09EEBCD4-B580-418F-BF32-FCF3ADB7B895}" destId="{EC87F769-886D-4830-9E14-6F760797D973}" srcOrd="0" destOrd="0" presId="urn:microsoft.com/office/officeart/2005/8/layout/hList1"/>
    <dgm:cxn modelId="{8CE234C6-1A89-4929-98A3-B67BB58E921A}" type="presOf" srcId="{478331AE-D9E0-492B-8117-E5768E880FC1}" destId="{3AC152B2-5653-45FA-92D5-23893CD8468C}" srcOrd="0" destOrd="0" presId="urn:microsoft.com/office/officeart/2005/8/layout/hList1"/>
    <dgm:cxn modelId="{5CF50E60-3826-445F-8FF1-3627909EC0E3}" srcId="{14F3DC61-16C2-4B92-9190-8F8066C042E2}" destId="{09EEBCD4-B580-418F-BF32-FCF3ADB7B895}" srcOrd="0" destOrd="0" parTransId="{9E85BF6F-2343-4228-A7FE-B1F24CDB319A}" sibTransId="{255ED381-1E05-40EF-9580-24DBA6C1E607}"/>
    <dgm:cxn modelId="{299F25FB-9EAD-4A8F-9192-206B2A3C6DE0}" srcId="{1D564345-497E-40A0-8B81-97B0EA1CECE5}" destId="{E9174293-85B1-4403-A2A2-86BA1387D9CC}" srcOrd="0" destOrd="0" parTransId="{C67F89D4-D726-443F-BF6F-C6AB67C9EAA8}" sibTransId="{72B9851C-97BC-415A-8AC0-2D8F3B59B75D}"/>
    <dgm:cxn modelId="{BB03D3F2-2612-4B5B-B8BF-1F56B6F5101F}" srcId="{1D564345-497E-40A0-8B81-97B0EA1CECE5}" destId="{6D1911A2-9D76-40E1-97C5-31127A4DB838}" srcOrd="1" destOrd="0" parTransId="{AD511A5C-5B62-4B1F-9D70-878DAB309247}" sibTransId="{B655AB10-F30B-4C6D-91B3-B6692DE2C3C5}"/>
    <dgm:cxn modelId="{681D4DEF-A92E-4E14-811C-B07E58805DD0}" type="presOf" srcId="{1D564345-497E-40A0-8B81-97B0EA1CECE5}" destId="{47218460-E78C-45F7-A2C6-36E88D94CCE3}" srcOrd="0" destOrd="0" presId="urn:microsoft.com/office/officeart/2005/8/layout/hList1"/>
    <dgm:cxn modelId="{8DB90BAD-C389-4FE0-923B-AE148E1FA38C}" type="presOf" srcId="{14F3DC61-16C2-4B92-9190-8F8066C042E2}" destId="{154FA709-97A4-4D6B-88BE-D4466E015FDB}" srcOrd="0" destOrd="0" presId="urn:microsoft.com/office/officeart/2005/8/layout/hList1"/>
    <dgm:cxn modelId="{0FC64B3B-B26F-43F4-BB5E-85C312684FE9}" type="presOf" srcId="{E02C3B22-5F67-43BE-9392-8FA11C4CBB4B}" destId="{FDB68D0A-90FC-4B39-811C-DAC3681D0321}" srcOrd="0" destOrd="0" presId="urn:microsoft.com/office/officeart/2005/8/layout/hList1"/>
    <dgm:cxn modelId="{32A039F0-3965-47B4-B43E-0451888622F3}" srcId="{478331AE-D9E0-492B-8117-E5768E880FC1}" destId="{B3DF0265-F70E-4E68-B664-452777704636}" srcOrd="0" destOrd="0" parTransId="{B9CB8F22-0EE7-4BFC-BC2E-BBE5D3933097}" sibTransId="{9B2AB4D8-31CF-4AED-AC33-6CC12A2720BE}"/>
    <dgm:cxn modelId="{F2CD5466-DF79-4D2D-9ABC-2FEA82939483}" srcId="{1D564345-497E-40A0-8B81-97B0EA1CECE5}" destId="{478331AE-D9E0-492B-8117-E5768E880FC1}" srcOrd="2" destOrd="0" parTransId="{F8E3D3E8-1D88-4984-A313-2C43D4F6F654}" sibTransId="{5107E10A-27A7-4EB1-95C8-3088B8FA98AA}"/>
    <dgm:cxn modelId="{2DEA0260-1B9A-4837-967F-D5CE6D27F222}" type="presOf" srcId="{6D1911A2-9D76-40E1-97C5-31127A4DB838}" destId="{7BA76C8E-BC0C-4C26-BD03-1E01CC29DC41}" srcOrd="0" destOrd="0" presId="urn:microsoft.com/office/officeart/2005/8/layout/hList1"/>
    <dgm:cxn modelId="{F3B15995-26A0-4421-85EE-75B5D5E8EF1D}" type="presOf" srcId="{94751E58-3C87-4D13-BAD0-87B17FD3F089}" destId="{26C579DF-A7D2-4D76-A2EB-04644B47AB76}" srcOrd="0" destOrd="0" presId="urn:microsoft.com/office/officeart/2005/8/layout/hList1"/>
    <dgm:cxn modelId="{7F6C7A82-5D99-4BFD-BA1A-99A16D13D2C0}" srcId="{E9174293-85B1-4403-A2A2-86BA1387D9CC}" destId="{E02C3B22-5F67-43BE-9392-8FA11C4CBB4B}" srcOrd="0" destOrd="0" parTransId="{34CEF552-CA8D-478C-9897-13E0863471FB}" sibTransId="{D926C936-109E-4DB2-BCEB-112DA6D21432}"/>
    <dgm:cxn modelId="{5A7AFF30-DE34-4CF0-B7A7-4D92139E3181}" srcId="{6D1911A2-9D76-40E1-97C5-31127A4DB838}" destId="{94751E58-3C87-4D13-BAD0-87B17FD3F089}" srcOrd="0" destOrd="0" parTransId="{4CD8B3FA-9804-43EA-AE0E-652A69760E11}" sibTransId="{86D3D157-7321-4E1D-9ABC-CBFAC11C8851}"/>
    <dgm:cxn modelId="{CF43010A-9AFB-4604-9D9F-6696CA25D359}" type="presOf" srcId="{B3DF0265-F70E-4E68-B664-452777704636}" destId="{1DAEF940-7D91-4582-BEAF-82FB86B80D87}" srcOrd="0" destOrd="0" presId="urn:microsoft.com/office/officeart/2005/8/layout/hList1"/>
    <dgm:cxn modelId="{B8708B87-9C75-45C1-BF1D-4281AE803AAF}" type="presParOf" srcId="{47218460-E78C-45F7-A2C6-36E88D94CCE3}" destId="{A7844340-F9A8-475E-919C-CE7727DC0885}" srcOrd="0" destOrd="0" presId="urn:microsoft.com/office/officeart/2005/8/layout/hList1"/>
    <dgm:cxn modelId="{46A30E34-ACD1-4666-BF56-2E1433A4869C}" type="presParOf" srcId="{A7844340-F9A8-475E-919C-CE7727DC0885}" destId="{50174D86-792D-4102-8DC4-21A19EE92431}" srcOrd="0" destOrd="0" presId="urn:microsoft.com/office/officeart/2005/8/layout/hList1"/>
    <dgm:cxn modelId="{630872B3-6FB8-44FD-9AFC-7E2CCD6606C7}" type="presParOf" srcId="{A7844340-F9A8-475E-919C-CE7727DC0885}" destId="{FDB68D0A-90FC-4B39-811C-DAC3681D0321}" srcOrd="1" destOrd="0" presId="urn:microsoft.com/office/officeart/2005/8/layout/hList1"/>
    <dgm:cxn modelId="{3D715C6A-329B-43CA-B1A7-91DFAF7C7920}" type="presParOf" srcId="{47218460-E78C-45F7-A2C6-36E88D94CCE3}" destId="{BB16DDFB-1B5F-4E24-AB46-853CA9998DA0}" srcOrd="1" destOrd="0" presId="urn:microsoft.com/office/officeart/2005/8/layout/hList1"/>
    <dgm:cxn modelId="{251B68EB-B23D-47E1-9B36-F64077AEA458}" type="presParOf" srcId="{47218460-E78C-45F7-A2C6-36E88D94CCE3}" destId="{DF880A3A-186B-4D0B-B3F8-3E3C66549A0F}" srcOrd="2" destOrd="0" presId="urn:microsoft.com/office/officeart/2005/8/layout/hList1"/>
    <dgm:cxn modelId="{23F56608-F5A1-4476-A283-CA6A8F0FE5D0}" type="presParOf" srcId="{DF880A3A-186B-4D0B-B3F8-3E3C66549A0F}" destId="{7BA76C8E-BC0C-4C26-BD03-1E01CC29DC41}" srcOrd="0" destOrd="0" presId="urn:microsoft.com/office/officeart/2005/8/layout/hList1"/>
    <dgm:cxn modelId="{ED07B362-A2F0-4CCD-928B-1BE9B10B1F0A}" type="presParOf" srcId="{DF880A3A-186B-4D0B-B3F8-3E3C66549A0F}" destId="{26C579DF-A7D2-4D76-A2EB-04644B47AB76}" srcOrd="1" destOrd="0" presId="urn:microsoft.com/office/officeart/2005/8/layout/hList1"/>
    <dgm:cxn modelId="{53CE055D-1067-450A-AD3C-3F9A70E42775}" type="presParOf" srcId="{47218460-E78C-45F7-A2C6-36E88D94CCE3}" destId="{5D9F9610-C305-4CE8-8FF5-31C98ADBA132}" srcOrd="3" destOrd="0" presId="urn:microsoft.com/office/officeart/2005/8/layout/hList1"/>
    <dgm:cxn modelId="{7B199985-0D4C-4757-8CB9-2B809D7D7956}" type="presParOf" srcId="{47218460-E78C-45F7-A2C6-36E88D94CCE3}" destId="{EC1890FE-5231-4BFE-AEEB-768B4D076CBE}" srcOrd="4" destOrd="0" presId="urn:microsoft.com/office/officeart/2005/8/layout/hList1"/>
    <dgm:cxn modelId="{6038B062-24D6-42D0-B990-5E9BD6837093}" type="presParOf" srcId="{EC1890FE-5231-4BFE-AEEB-768B4D076CBE}" destId="{3AC152B2-5653-45FA-92D5-23893CD8468C}" srcOrd="0" destOrd="0" presId="urn:microsoft.com/office/officeart/2005/8/layout/hList1"/>
    <dgm:cxn modelId="{676D0714-926B-4A44-A9A3-3DD0778B9E36}" type="presParOf" srcId="{EC1890FE-5231-4BFE-AEEB-768B4D076CBE}" destId="{1DAEF940-7D91-4582-BEAF-82FB86B80D87}" srcOrd="1" destOrd="0" presId="urn:microsoft.com/office/officeart/2005/8/layout/hList1"/>
    <dgm:cxn modelId="{90960105-510E-4CFE-8900-442431EBB83D}" type="presParOf" srcId="{47218460-E78C-45F7-A2C6-36E88D94CCE3}" destId="{6B068612-E7F7-4D80-A14F-4B81AF4DE0F5}" srcOrd="5" destOrd="0" presId="urn:microsoft.com/office/officeart/2005/8/layout/hList1"/>
    <dgm:cxn modelId="{574DBF69-A2D4-446B-B190-83043330F49F}" type="presParOf" srcId="{47218460-E78C-45F7-A2C6-36E88D94CCE3}" destId="{4F468293-0BC9-45AB-BF1E-CC0119F7DE50}" srcOrd="6" destOrd="0" presId="urn:microsoft.com/office/officeart/2005/8/layout/hList1"/>
    <dgm:cxn modelId="{16D9BFD2-F46B-4AAB-88F9-3CD561CC6C91}" type="presParOf" srcId="{4F468293-0BC9-45AB-BF1E-CC0119F7DE50}" destId="{154FA709-97A4-4D6B-88BE-D4466E015FDB}" srcOrd="0" destOrd="0" presId="urn:microsoft.com/office/officeart/2005/8/layout/hList1"/>
    <dgm:cxn modelId="{EE23C9B6-B1FF-46C0-8F30-99E783691A7C}" type="presParOf" srcId="{4F468293-0BC9-45AB-BF1E-CC0119F7DE50}" destId="{EC87F769-886D-4830-9E14-6F760797D97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355D192-9ECB-4640-83FC-7887AF52E269}" type="doc">
      <dgm:prSet loTypeId="urn:microsoft.com/office/officeart/2005/8/layout/vList2#7" loCatId="list" qsTypeId="urn:microsoft.com/office/officeart/2005/8/quickstyle/simple3#11" qsCatId="simple" csTypeId="urn:microsoft.com/office/officeart/2005/8/colors/colorful4#1" csCatId="colorful"/>
      <dgm:spPr/>
      <dgm:t>
        <a:bodyPr/>
        <a:lstStyle/>
        <a:p>
          <a:endParaRPr lang="es-EC"/>
        </a:p>
      </dgm:t>
    </dgm:pt>
    <dgm:pt modelId="{A048467A-472B-4CEB-B4DA-48D9D2540829}">
      <dgm:prSet/>
      <dgm:spPr/>
      <dgm:t>
        <a:bodyPr/>
        <a:lstStyle/>
        <a:p>
          <a:pPr algn="just" rtl="0"/>
          <a:r>
            <a:rPr lang="es-EC" smtClean="0">
              <a:latin typeface="Calibri" panose="020F0502020204030204" pitchFamily="34" charset="0"/>
            </a:rPr>
            <a:t>El paso más importante de actuación frente a las quemaduras es evitar que continúe dañando capas más internas de la piel.</a:t>
          </a:r>
          <a:endParaRPr lang="es-EC">
            <a:latin typeface="Calibri" panose="020F0502020204030204" pitchFamily="34" charset="0"/>
          </a:endParaRPr>
        </a:p>
      </dgm:t>
    </dgm:pt>
    <dgm:pt modelId="{F9614E2C-C01B-4451-BDA2-C1C56BCFA38D}" type="parTrans" cxnId="{3A6CECF0-554D-45B8-A595-260480878FA1}">
      <dgm:prSet/>
      <dgm:spPr/>
      <dgm:t>
        <a:bodyPr/>
        <a:lstStyle/>
        <a:p>
          <a:pPr algn="just"/>
          <a:endParaRPr lang="es-EC">
            <a:latin typeface="Calibri" panose="020F0502020204030204" pitchFamily="34" charset="0"/>
          </a:endParaRPr>
        </a:p>
      </dgm:t>
    </dgm:pt>
    <dgm:pt modelId="{B9B6B7D5-3E17-4663-B485-EDD6B47939AA}" type="sibTrans" cxnId="{3A6CECF0-554D-45B8-A595-260480878FA1}">
      <dgm:prSet/>
      <dgm:spPr/>
      <dgm:t>
        <a:bodyPr/>
        <a:lstStyle/>
        <a:p>
          <a:pPr algn="just"/>
          <a:endParaRPr lang="es-EC">
            <a:latin typeface="Calibri" panose="020F0502020204030204" pitchFamily="34" charset="0"/>
          </a:endParaRPr>
        </a:p>
      </dgm:t>
    </dgm:pt>
    <dgm:pt modelId="{B479DF69-DE82-433D-91B0-18CF57BC6F38}">
      <dgm:prSet/>
      <dgm:spPr/>
      <dgm:t>
        <a:bodyPr/>
        <a:lstStyle/>
        <a:p>
          <a:pPr algn="just" rtl="0"/>
          <a:r>
            <a:rPr lang="es-EC" smtClean="0">
              <a:latin typeface="Calibri" panose="020F0502020204030204" pitchFamily="34" charset="0"/>
            </a:rPr>
            <a:t>El método más eficaz es el riego continuo con abundante agua a temperatura ambiente en quemaduras superficiales.</a:t>
          </a:r>
          <a:endParaRPr lang="es-EC">
            <a:latin typeface="Calibri" panose="020F0502020204030204" pitchFamily="34" charset="0"/>
          </a:endParaRPr>
        </a:p>
      </dgm:t>
    </dgm:pt>
    <dgm:pt modelId="{A1FBB73A-6864-4923-BFDC-22202412B7E6}" type="parTrans" cxnId="{91687505-41A0-46F8-BA64-5B38E254EE4E}">
      <dgm:prSet/>
      <dgm:spPr/>
      <dgm:t>
        <a:bodyPr/>
        <a:lstStyle/>
        <a:p>
          <a:pPr algn="just"/>
          <a:endParaRPr lang="es-EC">
            <a:latin typeface="Calibri" panose="020F0502020204030204" pitchFamily="34" charset="0"/>
          </a:endParaRPr>
        </a:p>
      </dgm:t>
    </dgm:pt>
    <dgm:pt modelId="{5E067C45-9CA7-44AB-BF13-DC6184945BAF}" type="sibTrans" cxnId="{91687505-41A0-46F8-BA64-5B38E254EE4E}">
      <dgm:prSet/>
      <dgm:spPr/>
      <dgm:t>
        <a:bodyPr/>
        <a:lstStyle/>
        <a:p>
          <a:pPr algn="just"/>
          <a:endParaRPr lang="es-EC">
            <a:latin typeface="Calibri" panose="020F0502020204030204" pitchFamily="34" charset="0"/>
          </a:endParaRPr>
        </a:p>
      </dgm:t>
    </dgm:pt>
    <dgm:pt modelId="{C0FECBEC-68AE-4167-A3E9-183EE57BFE2A}">
      <dgm:prSet/>
      <dgm:spPr/>
      <dgm:t>
        <a:bodyPr/>
        <a:lstStyle/>
        <a:p>
          <a:pPr algn="just" rtl="0"/>
          <a:r>
            <a:rPr lang="es-EC" smtClean="0">
              <a:latin typeface="Calibri" panose="020F0502020204030204" pitchFamily="34" charset="0"/>
            </a:rPr>
            <a:t>Retire toda la ropa y las joyas, estos elementos mantienen el calor residual y seguirán produciendo daño en la persona afectada, además las joyas pueden presionar los dedos o extremidades conforme se empiezan a inflamar los tejidos.</a:t>
          </a:r>
          <a:endParaRPr lang="es-EC">
            <a:latin typeface="Calibri" panose="020F0502020204030204" pitchFamily="34" charset="0"/>
          </a:endParaRPr>
        </a:p>
      </dgm:t>
    </dgm:pt>
    <dgm:pt modelId="{E5B4027C-A759-420D-80B3-018CC7488F8B}" type="parTrans" cxnId="{F5FEDA83-41F0-4979-9AF2-1342376B3D52}">
      <dgm:prSet/>
      <dgm:spPr/>
      <dgm:t>
        <a:bodyPr/>
        <a:lstStyle/>
        <a:p>
          <a:pPr algn="just"/>
          <a:endParaRPr lang="es-EC">
            <a:latin typeface="Calibri" panose="020F0502020204030204" pitchFamily="34" charset="0"/>
          </a:endParaRPr>
        </a:p>
      </dgm:t>
    </dgm:pt>
    <dgm:pt modelId="{1627A829-7F51-4967-AF9B-E0273C2E8A0A}" type="sibTrans" cxnId="{F5FEDA83-41F0-4979-9AF2-1342376B3D52}">
      <dgm:prSet/>
      <dgm:spPr/>
      <dgm:t>
        <a:bodyPr/>
        <a:lstStyle/>
        <a:p>
          <a:pPr algn="just"/>
          <a:endParaRPr lang="es-EC">
            <a:latin typeface="Calibri" panose="020F0502020204030204" pitchFamily="34" charset="0"/>
          </a:endParaRPr>
        </a:p>
      </dgm:t>
    </dgm:pt>
    <dgm:pt modelId="{92C3B334-C6B4-47CF-AC1C-21926C7C6F64}">
      <dgm:prSet/>
      <dgm:spPr/>
      <dgm:t>
        <a:bodyPr/>
        <a:lstStyle/>
        <a:p>
          <a:pPr algn="just" rtl="0"/>
          <a:r>
            <a:rPr lang="es-EC" smtClean="0">
              <a:latin typeface="Calibri" panose="020F0502020204030204" pitchFamily="34" charset="0"/>
            </a:rPr>
            <a:t>Si la quemadura es profunda, cúbrala con algo seco y limpio, lo que evitará la contaminación ambiental y ayudará a la persona afectada a disminuir el dolor experimentado por el aire que fluye sobre las terminaciones nerviosas.</a:t>
          </a:r>
          <a:endParaRPr lang="es-EC">
            <a:latin typeface="Calibri" panose="020F0502020204030204" pitchFamily="34" charset="0"/>
          </a:endParaRPr>
        </a:p>
      </dgm:t>
    </dgm:pt>
    <dgm:pt modelId="{FDBE06B4-4137-4714-A9A5-7AA27531B6D5}" type="parTrans" cxnId="{2DB9E301-E28B-40CC-86D6-83CDE78D2F42}">
      <dgm:prSet/>
      <dgm:spPr/>
      <dgm:t>
        <a:bodyPr/>
        <a:lstStyle/>
        <a:p>
          <a:pPr algn="just"/>
          <a:endParaRPr lang="es-EC">
            <a:latin typeface="Calibri" panose="020F0502020204030204" pitchFamily="34" charset="0"/>
          </a:endParaRPr>
        </a:p>
      </dgm:t>
    </dgm:pt>
    <dgm:pt modelId="{F4B6E08C-A96F-4EA6-9B7A-CDAFA4EDC2C5}" type="sibTrans" cxnId="{2DB9E301-E28B-40CC-86D6-83CDE78D2F42}">
      <dgm:prSet/>
      <dgm:spPr/>
      <dgm:t>
        <a:bodyPr/>
        <a:lstStyle/>
        <a:p>
          <a:pPr algn="just"/>
          <a:endParaRPr lang="es-EC">
            <a:latin typeface="Calibri" panose="020F0502020204030204" pitchFamily="34" charset="0"/>
          </a:endParaRPr>
        </a:p>
      </dgm:t>
    </dgm:pt>
    <dgm:pt modelId="{F8C358F6-F8B2-43FD-8EDE-84CD30EAC12F}">
      <dgm:prSet/>
      <dgm:spPr/>
      <dgm:t>
        <a:bodyPr/>
        <a:lstStyle/>
        <a:p>
          <a:pPr algn="just" rtl="0"/>
          <a:r>
            <a:rPr lang="es-EC" smtClean="0">
              <a:latin typeface="Calibri" panose="020F0502020204030204" pitchFamily="34" charset="0"/>
            </a:rPr>
            <a:t>En caso de presentarse ampollas (también denominadas flictenas) no deben reventarse, únicamente cubrirlas con un paño limpio.</a:t>
          </a:r>
          <a:endParaRPr lang="es-EC">
            <a:latin typeface="Calibri" panose="020F0502020204030204" pitchFamily="34" charset="0"/>
          </a:endParaRPr>
        </a:p>
      </dgm:t>
    </dgm:pt>
    <dgm:pt modelId="{71C19825-B594-41C8-B636-00AE46B68912}" type="parTrans" cxnId="{9DD06905-F99F-4E14-AEA9-9403F5536333}">
      <dgm:prSet/>
      <dgm:spPr/>
      <dgm:t>
        <a:bodyPr/>
        <a:lstStyle/>
        <a:p>
          <a:pPr algn="just"/>
          <a:endParaRPr lang="es-EC">
            <a:latin typeface="Calibri" panose="020F0502020204030204" pitchFamily="34" charset="0"/>
          </a:endParaRPr>
        </a:p>
      </dgm:t>
    </dgm:pt>
    <dgm:pt modelId="{81B3719C-04FE-4C80-ABC6-EEBDDFCEFEF3}" type="sibTrans" cxnId="{9DD06905-F99F-4E14-AEA9-9403F5536333}">
      <dgm:prSet/>
      <dgm:spPr/>
      <dgm:t>
        <a:bodyPr/>
        <a:lstStyle/>
        <a:p>
          <a:pPr algn="just"/>
          <a:endParaRPr lang="es-EC">
            <a:latin typeface="Calibri" panose="020F0502020204030204" pitchFamily="34" charset="0"/>
          </a:endParaRPr>
        </a:p>
      </dgm:t>
    </dgm:pt>
    <dgm:pt modelId="{28651526-A73A-4C00-8BD8-7D9BCDF73E21}">
      <dgm:prSet/>
      <dgm:spPr/>
      <dgm:t>
        <a:bodyPr/>
        <a:lstStyle/>
        <a:p>
          <a:pPr algn="just" rtl="0"/>
          <a:r>
            <a:rPr lang="es-EC" smtClean="0">
              <a:latin typeface="Calibri" panose="020F0502020204030204" pitchFamily="34" charset="0"/>
            </a:rPr>
            <a:t>Transporte a la persona afectada a una casa de salud más cercana</a:t>
          </a:r>
          <a:endParaRPr lang="es-EC">
            <a:latin typeface="Calibri" panose="020F0502020204030204" pitchFamily="34" charset="0"/>
          </a:endParaRPr>
        </a:p>
      </dgm:t>
    </dgm:pt>
    <dgm:pt modelId="{A632A0DA-3F9C-4F9E-9B1C-14E117FAF145}" type="parTrans" cxnId="{552A37AF-5215-4FA8-8E7D-C67439DDF049}">
      <dgm:prSet/>
      <dgm:spPr/>
      <dgm:t>
        <a:bodyPr/>
        <a:lstStyle/>
        <a:p>
          <a:pPr algn="just"/>
          <a:endParaRPr lang="es-EC">
            <a:latin typeface="Calibri" panose="020F0502020204030204" pitchFamily="34" charset="0"/>
          </a:endParaRPr>
        </a:p>
      </dgm:t>
    </dgm:pt>
    <dgm:pt modelId="{3FBF8322-CF3B-474F-996E-47A2B4B9A3B4}" type="sibTrans" cxnId="{552A37AF-5215-4FA8-8E7D-C67439DDF049}">
      <dgm:prSet/>
      <dgm:spPr/>
      <dgm:t>
        <a:bodyPr/>
        <a:lstStyle/>
        <a:p>
          <a:pPr algn="just"/>
          <a:endParaRPr lang="es-EC">
            <a:latin typeface="Calibri" panose="020F0502020204030204" pitchFamily="34" charset="0"/>
          </a:endParaRPr>
        </a:p>
      </dgm:t>
    </dgm:pt>
    <dgm:pt modelId="{8DCA95E9-A4CB-4034-BCB4-C77FCCDAE9F3}" type="pres">
      <dgm:prSet presAssocID="{4355D192-9ECB-4640-83FC-7887AF52E269}" presName="linear" presStyleCnt="0">
        <dgm:presLayoutVars>
          <dgm:animLvl val="lvl"/>
          <dgm:resizeHandles val="exact"/>
        </dgm:presLayoutVars>
      </dgm:prSet>
      <dgm:spPr/>
      <dgm:t>
        <a:bodyPr/>
        <a:lstStyle/>
        <a:p>
          <a:endParaRPr lang="es-EC"/>
        </a:p>
      </dgm:t>
    </dgm:pt>
    <dgm:pt modelId="{1A19CE06-F557-4C58-87B4-A77A07C3385B}" type="pres">
      <dgm:prSet presAssocID="{A048467A-472B-4CEB-B4DA-48D9D2540829}" presName="parentText" presStyleLbl="node1" presStyleIdx="0" presStyleCnt="1">
        <dgm:presLayoutVars>
          <dgm:chMax val="0"/>
          <dgm:bulletEnabled val="1"/>
        </dgm:presLayoutVars>
      </dgm:prSet>
      <dgm:spPr/>
      <dgm:t>
        <a:bodyPr/>
        <a:lstStyle/>
        <a:p>
          <a:endParaRPr lang="es-EC"/>
        </a:p>
      </dgm:t>
    </dgm:pt>
    <dgm:pt modelId="{9370B381-A604-41B0-841E-CA8F66879E77}" type="pres">
      <dgm:prSet presAssocID="{A048467A-472B-4CEB-B4DA-48D9D2540829}" presName="childText" presStyleLbl="revTx" presStyleIdx="0" presStyleCnt="1">
        <dgm:presLayoutVars>
          <dgm:bulletEnabled val="1"/>
        </dgm:presLayoutVars>
      </dgm:prSet>
      <dgm:spPr/>
      <dgm:t>
        <a:bodyPr/>
        <a:lstStyle/>
        <a:p>
          <a:endParaRPr lang="es-EC"/>
        </a:p>
      </dgm:t>
    </dgm:pt>
  </dgm:ptLst>
  <dgm:cxnLst>
    <dgm:cxn modelId="{54449DA2-90A6-478C-AE43-289E58756B84}" type="presOf" srcId="{F8C358F6-F8B2-43FD-8EDE-84CD30EAC12F}" destId="{9370B381-A604-41B0-841E-CA8F66879E77}" srcOrd="0" destOrd="3" presId="urn:microsoft.com/office/officeart/2005/8/layout/vList2#7"/>
    <dgm:cxn modelId="{99ECB858-DC49-4BC3-A6B1-D93F25551DFE}" type="presOf" srcId="{B479DF69-DE82-433D-91B0-18CF57BC6F38}" destId="{9370B381-A604-41B0-841E-CA8F66879E77}" srcOrd="0" destOrd="0" presId="urn:microsoft.com/office/officeart/2005/8/layout/vList2#7"/>
    <dgm:cxn modelId="{17315620-80A7-4ED8-80F5-FA125CAF87ED}" type="presOf" srcId="{28651526-A73A-4C00-8BD8-7D9BCDF73E21}" destId="{9370B381-A604-41B0-841E-CA8F66879E77}" srcOrd="0" destOrd="4" presId="urn:microsoft.com/office/officeart/2005/8/layout/vList2#7"/>
    <dgm:cxn modelId="{552A37AF-5215-4FA8-8E7D-C67439DDF049}" srcId="{A048467A-472B-4CEB-B4DA-48D9D2540829}" destId="{28651526-A73A-4C00-8BD8-7D9BCDF73E21}" srcOrd="4" destOrd="0" parTransId="{A632A0DA-3F9C-4F9E-9B1C-14E117FAF145}" sibTransId="{3FBF8322-CF3B-474F-996E-47A2B4B9A3B4}"/>
    <dgm:cxn modelId="{2DB9E301-E28B-40CC-86D6-83CDE78D2F42}" srcId="{A048467A-472B-4CEB-B4DA-48D9D2540829}" destId="{92C3B334-C6B4-47CF-AC1C-21926C7C6F64}" srcOrd="2" destOrd="0" parTransId="{FDBE06B4-4137-4714-A9A5-7AA27531B6D5}" sibTransId="{F4B6E08C-A96F-4EA6-9B7A-CDAFA4EDC2C5}"/>
    <dgm:cxn modelId="{6A7C9473-3337-4806-87AF-3CE0CD15745D}" type="presOf" srcId="{92C3B334-C6B4-47CF-AC1C-21926C7C6F64}" destId="{9370B381-A604-41B0-841E-CA8F66879E77}" srcOrd="0" destOrd="2" presId="urn:microsoft.com/office/officeart/2005/8/layout/vList2#7"/>
    <dgm:cxn modelId="{DE0C1399-F8A3-4415-858E-A621139DED4A}" type="presOf" srcId="{A048467A-472B-4CEB-B4DA-48D9D2540829}" destId="{1A19CE06-F557-4C58-87B4-A77A07C3385B}" srcOrd="0" destOrd="0" presId="urn:microsoft.com/office/officeart/2005/8/layout/vList2#7"/>
    <dgm:cxn modelId="{91687505-41A0-46F8-BA64-5B38E254EE4E}" srcId="{A048467A-472B-4CEB-B4DA-48D9D2540829}" destId="{B479DF69-DE82-433D-91B0-18CF57BC6F38}" srcOrd="0" destOrd="0" parTransId="{A1FBB73A-6864-4923-BFDC-22202412B7E6}" sibTransId="{5E067C45-9CA7-44AB-BF13-DC6184945BAF}"/>
    <dgm:cxn modelId="{9DD06905-F99F-4E14-AEA9-9403F5536333}" srcId="{A048467A-472B-4CEB-B4DA-48D9D2540829}" destId="{F8C358F6-F8B2-43FD-8EDE-84CD30EAC12F}" srcOrd="3" destOrd="0" parTransId="{71C19825-B594-41C8-B636-00AE46B68912}" sibTransId="{81B3719C-04FE-4C80-ABC6-EEBDDFCEFEF3}"/>
    <dgm:cxn modelId="{3A6CECF0-554D-45B8-A595-260480878FA1}" srcId="{4355D192-9ECB-4640-83FC-7887AF52E269}" destId="{A048467A-472B-4CEB-B4DA-48D9D2540829}" srcOrd="0" destOrd="0" parTransId="{F9614E2C-C01B-4451-BDA2-C1C56BCFA38D}" sibTransId="{B9B6B7D5-3E17-4663-B485-EDD6B47939AA}"/>
    <dgm:cxn modelId="{0BFC748E-579C-4678-BB51-1EB273B9E1A5}" type="presOf" srcId="{C0FECBEC-68AE-4167-A3E9-183EE57BFE2A}" destId="{9370B381-A604-41B0-841E-CA8F66879E77}" srcOrd="0" destOrd="1" presId="urn:microsoft.com/office/officeart/2005/8/layout/vList2#7"/>
    <dgm:cxn modelId="{D3CE76CC-BCC9-4A17-B50B-DE99E5308701}" type="presOf" srcId="{4355D192-9ECB-4640-83FC-7887AF52E269}" destId="{8DCA95E9-A4CB-4034-BCB4-C77FCCDAE9F3}" srcOrd="0" destOrd="0" presId="urn:microsoft.com/office/officeart/2005/8/layout/vList2#7"/>
    <dgm:cxn modelId="{F5FEDA83-41F0-4979-9AF2-1342376B3D52}" srcId="{A048467A-472B-4CEB-B4DA-48D9D2540829}" destId="{C0FECBEC-68AE-4167-A3E9-183EE57BFE2A}" srcOrd="1" destOrd="0" parTransId="{E5B4027C-A759-420D-80B3-018CC7488F8B}" sibTransId="{1627A829-7F51-4967-AF9B-E0273C2E8A0A}"/>
    <dgm:cxn modelId="{20E3BBDD-0945-4115-8E86-3537C7649D06}" type="presParOf" srcId="{8DCA95E9-A4CB-4034-BCB4-C77FCCDAE9F3}" destId="{1A19CE06-F557-4C58-87B4-A77A07C3385B}" srcOrd="0" destOrd="0" presId="urn:microsoft.com/office/officeart/2005/8/layout/vList2#7"/>
    <dgm:cxn modelId="{4FFF061C-E73F-4B46-982D-8ED5B3FEB745}" type="presParOf" srcId="{8DCA95E9-A4CB-4034-BCB4-C77FCCDAE9F3}" destId="{9370B381-A604-41B0-841E-CA8F66879E77}" srcOrd="1" destOrd="0" presId="urn:microsoft.com/office/officeart/2005/8/layout/vList2#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D22EF38-FDC9-4475-94A8-5BD5624358CA}" type="doc">
      <dgm:prSet loTypeId="urn:microsoft.com/office/officeart/2005/8/layout/vList2#8" loCatId="list" qsTypeId="urn:microsoft.com/office/officeart/2005/8/quickstyle/simple3#12" qsCatId="simple" csTypeId="urn:microsoft.com/office/officeart/2005/8/colors/accent2_2#1" csCatId="accent2" phldr="1"/>
      <dgm:spPr/>
      <dgm:t>
        <a:bodyPr/>
        <a:lstStyle/>
        <a:p>
          <a:endParaRPr lang="es-EC"/>
        </a:p>
      </dgm:t>
    </dgm:pt>
    <dgm:pt modelId="{290C1689-EF3A-44AC-924E-8257E96765AF}">
      <dgm:prSet phldrT="[Texto]" custT="1"/>
      <dgm:spPr/>
      <dgm:t>
        <a:bodyPr/>
        <a:lstStyle/>
        <a:p>
          <a:r>
            <a:rPr lang="es-EC" sz="2200" dirty="0" smtClean="0">
              <a:latin typeface="Calibri" panose="020F0502020204030204" pitchFamily="34" charset="0"/>
            </a:rPr>
            <a:t>Recostar a la víctima y aflojar prendas apretadas. </a:t>
          </a:r>
          <a:endParaRPr lang="es-EC" sz="2200" dirty="0">
            <a:latin typeface="Calibri" panose="020F0502020204030204" pitchFamily="34" charset="0"/>
          </a:endParaRPr>
        </a:p>
      </dgm:t>
    </dgm:pt>
    <dgm:pt modelId="{01FC1478-68E6-4A72-9FD8-E7A7AEB01BBB}" type="parTrans" cxnId="{F4A32503-B3B5-4B3E-821A-47F97AA1C952}">
      <dgm:prSet/>
      <dgm:spPr/>
      <dgm:t>
        <a:bodyPr/>
        <a:lstStyle/>
        <a:p>
          <a:endParaRPr lang="es-EC" sz="2200">
            <a:latin typeface="Calibri" panose="020F0502020204030204" pitchFamily="34" charset="0"/>
          </a:endParaRPr>
        </a:p>
      </dgm:t>
    </dgm:pt>
    <dgm:pt modelId="{9FF25477-2829-4908-8735-BE75DEEC9EE0}" type="sibTrans" cxnId="{F4A32503-B3B5-4B3E-821A-47F97AA1C952}">
      <dgm:prSet/>
      <dgm:spPr/>
      <dgm:t>
        <a:bodyPr/>
        <a:lstStyle/>
        <a:p>
          <a:endParaRPr lang="es-EC" sz="2200">
            <a:latin typeface="Calibri" panose="020F0502020204030204" pitchFamily="34" charset="0"/>
          </a:endParaRPr>
        </a:p>
      </dgm:t>
    </dgm:pt>
    <dgm:pt modelId="{2539769B-3033-4560-8C4E-212B062260BA}">
      <dgm:prSet phldrT="[Texto]" custT="1"/>
      <dgm:spPr/>
      <dgm:t>
        <a:bodyPr/>
        <a:lstStyle/>
        <a:p>
          <a:r>
            <a:rPr lang="es-EC" sz="2200" b="0" i="0" dirty="0" smtClean="0">
              <a:latin typeface="Calibri" panose="020F0502020204030204" pitchFamily="34" charset="0"/>
            </a:rPr>
            <a:t>Elevar las piernas, ayuda a mejorar el flujo sanguíneo al cerebro y facilitar la recuperación.</a:t>
          </a:r>
          <a:endParaRPr lang="es-EC" sz="2200" dirty="0">
            <a:latin typeface="Calibri" panose="020F0502020204030204" pitchFamily="34" charset="0"/>
          </a:endParaRPr>
        </a:p>
      </dgm:t>
    </dgm:pt>
    <dgm:pt modelId="{670369E6-4403-4A11-9B88-80DB6DC65D16}" type="parTrans" cxnId="{670A83DD-82A3-40C8-A4C3-9AB2D96416FE}">
      <dgm:prSet/>
      <dgm:spPr/>
      <dgm:t>
        <a:bodyPr/>
        <a:lstStyle/>
        <a:p>
          <a:endParaRPr lang="es-EC" sz="2200">
            <a:latin typeface="Calibri" panose="020F0502020204030204" pitchFamily="34" charset="0"/>
          </a:endParaRPr>
        </a:p>
      </dgm:t>
    </dgm:pt>
    <dgm:pt modelId="{D4E296FF-7E2A-473A-A6B0-687F98722CCF}" type="sibTrans" cxnId="{670A83DD-82A3-40C8-A4C3-9AB2D96416FE}">
      <dgm:prSet/>
      <dgm:spPr/>
      <dgm:t>
        <a:bodyPr/>
        <a:lstStyle/>
        <a:p>
          <a:endParaRPr lang="es-EC" sz="2200">
            <a:latin typeface="Calibri" panose="020F0502020204030204" pitchFamily="34" charset="0"/>
          </a:endParaRPr>
        </a:p>
      </dgm:t>
    </dgm:pt>
    <dgm:pt modelId="{70D152B1-FE2C-4BF2-8E00-E6A69B176771}">
      <dgm:prSet phldrT="[Texto]" custT="1"/>
      <dgm:spPr/>
      <dgm:t>
        <a:bodyPr/>
        <a:lstStyle/>
        <a:p>
          <a:r>
            <a:rPr lang="es-EC" sz="2200" dirty="0" smtClean="0">
              <a:latin typeface="Calibri" panose="020F0502020204030204" pitchFamily="34" charset="0"/>
            </a:rPr>
            <a:t>Evitar aglomeraciones de personas</a:t>
          </a:r>
          <a:endParaRPr lang="es-EC" sz="2200" dirty="0">
            <a:latin typeface="Calibri" panose="020F0502020204030204" pitchFamily="34" charset="0"/>
          </a:endParaRPr>
        </a:p>
      </dgm:t>
    </dgm:pt>
    <dgm:pt modelId="{6C5ED06A-8941-4515-A91B-69D351BFA646}" type="parTrans" cxnId="{750D8819-CD26-48B6-903B-77C344DFCACD}">
      <dgm:prSet/>
      <dgm:spPr/>
      <dgm:t>
        <a:bodyPr/>
        <a:lstStyle/>
        <a:p>
          <a:endParaRPr lang="es-EC" sz="2200">
            <a:latin typeface="Calibri" panose="020F0502020204030204" pitchFamily="34" charset="0"/>
          </a:endParaRPr>
        </a:p>
      </dgm:t>
    </dgm:pt>
    <dgm:pt modelId="{9B2569A2-AD0D-41DF-9460-C2D7070055C7}" type="sibTrans" cxnId="{750D8819-CD26-48B6-903B-77C344DFCACD}">
      <dgm:prSet/>
      <dgm:spPr/>
      <dgm:t>
        <a:bodyPr/>
        <a:lstStyle/>
        <a:p>
          <a:endParaRPr lang="es-EC" sz="2200">
            <a:latin typeface="Calibri" panose="020F0502020204030204" pitchFamily="34" charset="0"/>
          </a:endParaRPr>
        </a:p>
      </dgm:t>
    </dgm:pt>
    <dgm:pt modelId="{3DFDEBB2-09E4-4766-8BD4-FE1995391458}">
      <dgm:prSet phldrT="[Texto]" custT="1"/>
      <dgm:spPr/>
      <dgm:t>
        <a:bodyPr/>
        <a:lstStyle/>
        <a:p>
          <a:r>
            <a:rPr lang="es-EC" sz="2200" dirty="0" smtClean="0">
              <a:latin typeface="Calibri" panose="020F0502020204030204" pitchFamily="34" charset="0"/>
            </a:rPr>
            <a:t>Abrir ventanas, mejorar la ventilación del lugar.</a:t>
          </a:r>
          <a:endParaRPr lang="es-EC" sz="2200" dirty="0">
            <a:latin typeface="Calibri" panose="020F0502020204030204" pitchFamily="34" charset="0"/>
          </a:endParaRPr>
        </a:p>
      </dgm:t>
    </dgm:pt>
    <dgm:pt modelId="{2BF86876-7B5C-4DA5-BD2C-5A9B57A9DC5F}" type="parTrans" cxnId="{76EF88B9-9798-4CC9-93DF-421B4F230109}">
      <dgm:prSet/>
      <dgm:spPr/>
      <dgm:t>
        <a:bodyPr/>
        <a:lstStyle/>
        <a:p>
          <a:endParaRPr lang="es-EC" sz="2200">
            <a:latin typeface="Calibri" panose="020F0502020204030204" pitchFamily="34" charset="0"/>
          </a:endParaRPr>
        </a:p>
      </dgm:t>
    </dgm:pt>
    <dgm:pt modelId="{8D4A9171-98CB-459A-B56A-750CEF31B5BB}" type="sibTrans" cxnId="{76EF88B9-9798-4CC9-93DF-421B4F230109}">
      <dgm:prSet/>
      <dgm:spPr/>
      <dgm:t>
        <a:bodyPr/>
        <a:lstStyle/>
        <a:p>
          <a:endParaRPr lang="es-EC" sz="2200">
            <a:latin typeface="Calibri" panose="020F0502020204030204" pitchFamily="34" charset="0"/>
          </a:endParaRPr>
        </a:p>
      </dgm:t>
    </dgm:pt>
    <dgm:pt modelId="{0E8B6A36-8D21-47A6-A18A-FAD20FFA4090}">
      <dgm:prSet phldrT="[Texto]" custT="1"/>
      <dgm:spPr/>
      <dgm:t>
        <a:bodyPr/>
        <a:lstStyle/>
        <a:p>
          <a:r>
            <a:rPr lang="es-EC" sz="2200" b="1" i="0" dirty="0" smtClean="0">
              <a:latin typeface="Calibri" panose="020F0502020204030204" pitchFamily="34" charset="0"/>
            </a:rPr>
            <a:t>No ofrezcas líquidos, ni alimentos </a:t>
          </a:r>
          <a:r>
            <a:rPr lang="es-EC" sz="2200" b="0" i="0" dirty="0" smtClean="0">
              <a:latin typeface="Calibri" panose="020F0502020204030204" pitchFamily="34" charset="0"/>
            </a:rPr>
            <a:t>hasta que esté completamente consciente</a:t>
          </a:r>
          <a:endParaRPr lang="es-EC" sz="2200" dirty="0">
            <a:latin typeface="Calibri" panose="020F0502020204030204" pitchFamily="34" charset="0"/>
          </a:endParaRPr>
        </a:p>
      </dgm:t>
    </dgm:pt>
    <dgm:pt modelId="{F6489A5B-BCC1-42F7-8F8D-5D7FB20B535B}" type="parTrans" cxnId="{8A2C01BC-A0B7-43F1-842F-36EBCB0DBE81}">
      <dgm:prSet/>
      <dgm:spPr/>
      <dgm:t>
        <a:bodyPr/>
        <a:lstStyle/>
        <a:p>
          <a:endParaRPr lang="es-EC" sz="2200">
            <a:latin typeface="Calibri" panose="020F0502020204030204" pitchFamily="34" charset="0"/>
          </a:endParaRPr>
        </a:p>
      </dgm:t>
    </dgm:pt>
    <dgm:pt modelId="{D859CD26-6B4F-454F-BE71-2C15796BA7B7}" type="sibTrans" cxnId="{8A2C01BC-A0B7-43F1-842F-36EBCB0DBE81}">
      <dgm:prSet/>
      <dgm:spPr/>
      <dgm:t>
        <a:bodyPr/>
        <a:lstStyle/>
        <a:p>
          <a:endParaRPr lang="es-EC" sz="2200">
            <a:latin typeface="Calibri" panose="020F0502020204030204" pitchFamily="34" charset="0"/>
          </a:endParaRPr>
        </a:p>
      </dgm:t>
    </dgm:pt>
    <dgm:pt modelId="{4D1CBF15-34CB-4099-B999-0F17DE6AB887}" type="pres">
      <dgm:prSet presAssocID="{BD22EF38-FDC9-4475-94A8-5BD5624358CA}" presName="linear" presStyleCnt="0">
        <dgm:presLayoutVars>
          <dgm:animLvl val="lvl"/>
          <dgm:resizeHandles val="exact"/>
        </dgm:presLayoutVars>
      </dgm:prSet>
      <dgm:spPr/>
      <dgm:t>
        <a:bodyPr/>
        <a:lstStyle/>
        <a:p>
          <a:endParaRPr lang="es-EC"/>
        </a:p>
      </dgm:t>
    </dgm:pt>
    <dgm:pt modelId="{67AB314D-0AB8-4809-A75E-2C9105B3A286}" type="pres">
      <dgm:prSet presAssocID="{290C1689-EF3A-44AC-924E-8257E96765AF}" presName="parentText" presStyleLbl="node1" presStyleIdx="0" presStyleCnt="5" custLinFactY="-5024" custLinFactNeighborY="-100000">
        <dgm:presLayoutVars>
          <dgm:chMax val="0"/>
          <dgm:bulletEnabled val="1"/>
        </dgm:presLayoutVars>
      </dgm:prSet>
      <dgm:spPr/>
      <dgm:t>
        <a:bodyPr/>
        <a:lstStyle/>
        <a:p>
          <a:endParaRPr lang="es-EC"/>
        </a:p>
      </dgm:t>
    </dgm:pt>
    <dgm:pt modelId="{B113842E-DBD9-413C-ACF1-2056454C2D01}" type="pres">
      <dgm:prSet presAssocID="{9FF25477-2829-4908-8735-BE75DEEC9EE0}" presName="spacer" presStyleCnt="0"/>
      <dgm:spPr/>
    </dgm:pt>
    <dgm:pt modelId="{69754171-E136-4A24-9237-78C52B82C19A}" type="pres">
      <dgm:prSet presAssocID="{70D152B1-FE2C-4BF2-8E00-E6A69B176771}" presName="parentText" presStyleLbl="node1" presStyleIdx="1" presStyleCnt="5">
        <dgm:presLayoutVars>
          <dgm:chMax val="0"/>
          <dgm:bulletEnabled val="1"/>
        </dgm:presLayoutVars>
      </dgm:prSet>
      <dgm:spPr/>
      <dgm:t>
        <a:bodyPr/>
        <a:lstStyle/>
        <a:p>
          <a:endParaRPr lang="es-EC"/>
        </a:p>
      </dgm:t>
    </dgm:pt>
    <dgm:pt modelId="{DE78ACE9-4D08-4CC8-B8B0-9D3FFE2277EF}" type="pres">
      <dgm:prSet presAssocID="{9B2569A2-AD0D-41DF-9460-C2D7070055C7}" presName="spacer" presStyleCnt="0"/>
      <dgm:spPr/>
    </dgm:pt>
    <dgm:pt modelId="{839BEFEB-A2D2-4FFE-A96A-30D803077DEB}" type="pres">
      <dgm:prSet presAssocID="{3DFDEBB2-09E4-4766-8BD4-FE1995391458}" presName="parentText" presStyleLbl="node1" presStyleIdx="2" presStyleCnt="5">
        <dgm:presLayoutVars>
          <dgm:chMax val="0"/>
          <dgm:bulletEnabled val="1"/>
        </dgm:presLayoutVars>
      </dgm:prSet>
      <dgm:spPr/>
      <dgm:t>
        <a:bodyPr/>
        <a:lstStyle/>
        <a:p>
          <a:endParaRPr lang="es-EC"/>
        </a:p>
      </dgm:t>
    </dgm:pt>
    <dgm:pt modelId="{FB9C4F81-4F2D-4530-A446-F7ACECBF14BF}" type="pres">
      <dgm:prSet presAssocID="{8D4A9171-98CB-459A-B56A-750CEF31B5BB}" presName="spacer" presStyleCnt="0"/>
      <dgm:spPr/>
    </dgm:pt>
    <dgm:pt modelId="{DA357AA3-DD95-4634-84B7-EFA0601D6D06}" type="pres">
      <dgm:prSet presAssocID="{2539769B-3033-4560-8C4E-212B062260BA}" presName="parentText" presStyleLbl="node1" presStyleIdx="3" presStyleCnt="5">
        <dgm:presLayoutVars>
          <dgm:chMax val="0"/>
          <dgm:bulletEnabled val="1"/>
        </dgm:presLayoutVars>
      </dgm:prSet>
      <dgm:spPr/>
      <dgm:t>
        <a:bodyPr/>
        <a:lstStyle/>
        <a:p>
          <a:endParaRPr lang="es-EC"/>
        </a:p>
      </dgm:t>
    </dgm:pt>
    <dgm:pt modelId="{C5FF1E6B-56E1-44B1-B9EC-F32BFA46097C}" type="pres">
      <dgm:prSet presAssocID="{D4E296FF-7E2A-473A-A6B0-687F98722CCF}" presName="spacer" presStyleCnt="0"/>
      <dgm:spPr/>
    </dgm:pt>
    <dgm:pt modelId="{2FFE12E8-6A27-4620-8748-B08C680347EA}" type="pres">
      <dgm:prSet presAssocID="{0E8B6A36-8D21-47A6-A18A-FAD20FFA4090}" presName="parentText" presStyleLbl="node1" presStyleIdx="4" presStyleCnt="5">
        <dgm:presLayoutVars>
          <dgm:chMax val="0"/>
          <dgm:bulletEnabled val="1"/>
        </dgm:presLayoutVars>
      </dgm:prSet>
      <dgm:spPr/>
      <dgm:t>
        <a:bodyPr/>
        <a:lstStyle/>
        <a:p>
          <a:endParaRPr lang="es-EC"/>
        </a:p>
      </dgm:t>
    </dgm:pt>
  </dgm:ptLst>
  <dgm:cxnLst>
    <dgm:cxn modelId="{722BCF7E-13CE-4325-BB2F-A04245AC9289}" type="presOf" srcId="{0E8B6A36-8D21-47A6-A18A-FAD20FFA4090}" destId="{2FFE12E8-6A27-4620-8748-B08C680347EA}" srcOrd="0" destOrd="0" presId="urn:microsoft.com/office/officeart/2005/8/layout/vList2#8"/>
    <dgm:cxn modelId="{17807E64-F9A9-43EB-848B-77A692D5B220}" type="presOf" srcId="{70D152B1-FE2C-4BF2-8E00-E6A69B176771}" destId="{69754171-E136-4A24-9237-78C52B82C19A}" srcOrd="0" destOrd="0" presId="urn:microsoft.com/office/officeart/2005/8/layout/vList2#8"/>
    <dgm:cxn modelId="{F4A32503-B3B5-4B3E-821A-47F97AA1C952}" srcId="{BD22EF38-FDC9-4475-94A8-5BD5624358CA}" destId="{290C1689-EF3A-44AC-924E-8257E96765AF}" srcOrd="0" destOrd="0" parTransId="{01FC1478-68E6-4A72-9FD8-E7A7AEB01BBB}" sibTransId="{9FF25477-2829-4908-8735-BE75DEEC9EE0}"/>
    <dgm:cxn modelId="{4CA2E1CC-2470-40D3-991A-657296BB5FB4}" type="presOf" srcId="{3DFDEBB2-09E4-4766-8BD4-FE1995391458}" destId="{839BEFEB-A2D2-4FFE-A96A-30D803077DEB}" srcOrd="0" destOrd="0" presId="urn:microsoft.com/office/officeart/2005/8/layout/vList2#8"/>
    <dgm:cxn modelId="{76EF88B9-9798-4CC9-93DF-421B4F230109}" srcId="{BD22EF38-FDC9-4475-94A8-5BD5624358CA}" destId="{3DFDEBB2-09E4-4766-8BD4-FE1995391458}" srcOrd="2" destOrd="0" parTransId="{2BF86876-7B5C-4DA5-BD2C-5A9B57A9DC5F}" sibTransId="{8D4A9171-98CB-459A-B56A-750CEF31B5BB}"/>
    <dgm:cxn modelId="{E7B911D0-35E7-4CF3-9D71-0ABB522FC401}" type="presOf" srcId="{BD22EF38-FDC9-4475-94A8-5BD5624358CA}" destId="{4D1CBF15-34CB-4099-B999-0F17DE6AB887}" srcOrd="0" destOrd="0" presId="urn:microsoft.com/office/officeart/2005/8/layout/vList2#8"/>
    <dgm:cxn modelId="{8B335092-AC7D-4B06-A2AE-A7A5D15B0F79}" type="presOf" srcId="{290C1689-EF3A-44AC-924E-8257E96765AF}" destId="{67AB314D-0AB8-4809-A75E-2C9105B3A286}" srcOrd="0" destOrd="0" presId="urn:microsoft.com/office/officeart/2005/8/layout/vList2#8"/>
    <dgm:cxn modelId="{AB7AA16D-C5CB-4F79-88C3-F8DD37C1413E}" type="presOf" srcId="{2539769B-3033-4560-8C4E-212B062260BA}" destId="{DA357AA3-DD95-4634-84B7-EFA0601D6D06}" srcOrd="0" destOrd="0" presId="urn:microsoft.com/office/officeart/2005/8/layout/vList2#8"/>
    <dgm:cxn modelId="{750D8819-CD26-48B6-903B-77C344DFCACD}" srcId="{BD22EF38-FDC9-4475-94A8-5BD5624358CA}" destId="{70D152B1-FE2C-4BF2-8E00-E6A69B176771}" srcOrd="1" destOrd="0" parTransId="{6C5ED06A-8941-4515-A91B-69D351BFA646}" sibTransId="{9B2569A2-AD0D-41DF-9460-C2D7070055C7}"/>
    <dgm:cxn modelId="{8A2C01BC-A0B7-43F1-842F-36EBCB0DBE81}" srcId="{BD22EF38-FDC9-4475-94A8-5BD5624358CA}" destId="{0E8B6A36-8D21-47A6-A18A-FAD20FFA4090}" srcOrd="4" destOrd="0" parTransId="{F6489A5B-BCC1-42F7-8F8D-5D7FB20B535B}" sibTransId="{D859CD26-6B4F-454F-BE71-2C15796BA7B7}"/>
    <dgm:cxn modelId="{670A83DD-82A3-40C8-A4C3-9AB2D96416FE}" srcId="{BD22EF38-FDC9-4475-94A8-5BD5624358CA}" destId="{2539769B-3033-4560-8C4E-212B062260BA}" srcOrd="3" destOrd="0" parTransId="{670369E6-4403-4A11-9B88-80DB6DC65D16}" sibTransId="{D4E296FF-7E2A-473A-A6B0-687F98722CCF}"/>
    <dgm:cxn modelId="{1F293FDC-72E2-47B8-AC95-D017299EC6AE}" type="presParOf" srcId="{4D1CBF15-34CB-4099-B999-0F17DE6AB887}" destId="{67AB314D-0AB8-4809-A75E-2C9105B3A286}" srcOrd="0" destOrd="0" presId="urn:microsoft.com/office/officeart/2005/8/layout/vList2#8"/>
    <dgm:cxn modelId="{16802D03-979B-4F57-883A-58DCBC403F63}" type="presParOf" srcId="{4D1CBF15-34CB-4099-B999-0F17DE6AB887}" destId="{B113842E-DBD9-413C-ACF1-2056454C2D01}" srcOrd="1" destOrd="0" presId="urn:microsoft.com/office/officeart/2005/8/layout/vList2#8"/>
    <dgm:cxn modelId="{5B68F40F-4A37-4943-BB3B-23B5C75758D3}" type="presParOf" srcId="{4D1CBF15-34CB-4099-B999-0F17DE6AB887}" destId="{69754171-E136-4A24-9237-78C52B82C19A}" srcOrd="2" destOrd="0" presId="urn:microsoft.com/office/officeart/2005/8/layout/vList2#8"/>
    <dgm:cxn modelId="{E3826BB8-A5ED-43A9-B32A-5C87455F3612}" type="presParOf" srcId="{4D1CBF15-34CB-4099-B999-0F17DE6AB887}" destId="{DE78ACE9-4D08-4CC8-B8B0-9D3FFE2277EF}" srcOrd="3" destOrd="0" presId="urn:microsoft.com/office/officeart/2005/8/layout/vList2#8"/>
    <dgm:cxn modelId="{CC24E76E-97DC-455C-9C12-B139D067E725}" type="presParOf" srcId="{4D1CBF15-34CB-4099-B999-0F17DE6AB887}" destId="{839BEFEB-A2D2-4FFE-A96A-30D803077DEB}" srcOrd="4" destOrd="0" presId="urn:microsoft.com/office/officeart/2005/8/layout/vList2#8"/>
    <dgm:cxn modelId="{FEBF5680-6418-44B8-ABF6-8AC0ABD7BB96}" type="presParOf" srcId="{4D1CBF15-34CB-4099-B999-0F17DE6AB887}" destId="{FB9C4F81-4F2D-4530-A446-F7ACECBF14BF}" srcOrd="5" destOrd="0" presId="urn:microsoft.com/office/officeart/2005/8/layout/vList2#8"/>
    <dgm:cxn modelId="{C5B9AD6F-E5EB-4F6C-A637-292A2E908044}" type="presParOf" srcId="{4D1CBF15-34CB-4099-B999-0F17DE6AB887}" destId="{DA357AA3-DD95-4634-84B7-EFA0601D6D06}" srcOrd="6" destOrd="0" presId="urn:microsoft.com/office/officeart/2005/8/layout/vList2#8"/>
    <dgm:cxn modelId="{6DEEFBD5-F9F9-4965-B463-4696CE0650A3}" type="presParOf" srcId="{4D1CBF15-34CB-4099-B999-0F17DE6AB887}" destId="{C5FF1E6B-56E1-44B1-B9EC-F32BFA46097C}" srcOrd="7" destOrd="0" presId="urn:microsoft.com/office/officeart/2005/8/layout/vList2#8"/>
    <dgm:cxn modelId="{3432EF7F-C266-44F5-816B-6939C8E7EAA7}" type="presParOf" srcId="{4D1CBF15-34CB-4099-B999-0F17DE6AB887}" destId="{2FFE12E8-6A27-4620-8748-B08C680347EA}" srcOrd="8" destOrd="0" presId="urn:microsoft.com/office/officeart/2005/8/layout/vList2#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F1F6A52-CFD1-4794-8D15-8CE235E221FA}" type="doc">
      <dgm:prSet loTypeId="urn:microsoft.com/office/officeart/2005/8/layout/vList2#9" loCatId="list" qsTypeId="urn:microsoft.com/office/officeart/2005/8/quickstyle/simple3#13" qsCatId="simple" csTypeId="urn:microsoft.com/office/officeart/2005/8/colors/accent4_2#1" csCatId="accent4"/>
      <dgm:spPr/>
      <dgm:t>
        <a:bodyPr/>
        <a:lstStyle/>
        <a:p>
          <a:endParaRPr lang="es-EC"/>
        </a:p>
      </dgm:t>
    </dgm:pt>
    <dgm:pt modelId="{85ABA447-5F75-4C41-9B6B-B5C63D3604B7}">
      <dgm:prSet custT="1"/>
      <dgm:spPr/>
      <dgm:t>
        <a:bodyPr/>
        <a:lstStyle/>
        <a:p>
          <a:pPr rtl="0"/>
          <a:r>
            <a:rPr lang="es-EC" sz="2000" dirty="0" smtClean="0">
              <a:latin typeface="Calibri" panose="020F0502020204030204" pitchFamily="34" charset="0"/>
            </a:rPr>
            <a:t>Son episodios transitorios de actividad neuronal excesiva e irregular, que pueden deberse a una afección del cerebro, ocasionando movimientos involuntarios que pueden afectar a una parte del cuerpo o a su totalidad.</a:t>
          </a:r>
          <a:endParaRPr lang="es-EC" sz="2000" dirty="0">
            <a:latin typeface="Calibri" panose="020F0502020204030204" pitchFamily="34" charset="0"/>
          </a:endParaRPr>
        </a:p>
      </dgm:t>
    </dgm:pt>
    <dgm:pt modelId="{43954490-9020-4F03-AE82-102CFC1A3D9D}" type="parTrans" cxnId="{520E866F-C0BF-46DA-9615-CA0EF6906504}">
      <dgm:prSet/>
      <dgm:spPr/>
      <dgm:t>
        <a:bodyPr/>
        <a:lstStyle/>
        <a:p>
          <a:endParaRPr lang="es-EC" sz="2000">
            <a:latin typeface="Calibri" panose="020F0502020204030204" pitchFamily="34" charset="0"/>
          </a:endParaRPr>
        </a:p>
      </dgm:t>
    </dgm:pt>
    <dgm:pt modelId="{BE266CF7-3156-431D-A5EE-AB3761D13AC1}" type="sibTrans" cxnId="{520E866F-C0BF-46DA-9615-CA0EF6906504}">
      <dgm:prSet/>
      <dgm:spPr/>
      <dgm:t>
        <a:bodyPr/>
        <a:lstStyle/>
        <a:p>
          <a:endParaRPr lang="es-EC" sz="2000">
            <a:latin typeface="Calibri" panose="020F0502020204030204" pitchFamily="34" charset="0"/>
          </a:endParaRPr>
        </a:p>
      </dgm:t>
    </dgm:pt>
    <dgm:pt modelId="{6355A8F0-9B02-4FBA-9645-58260466D044}">
      <dgm:prSet custT="1"/>
      <dgm:spPr/>
      <dgm:t>
        <a:bodyPr/>
        <a:lstStyle/>
        <a:p>
          <a:pPr rtl="0"/>
          <a:r>
            <a:rPr lang="es-EC" sz="2000" dirty="0" smtClean="0">
              <a:latin typeface="Calibri" panose="020F0502020204030204" pitchFamily="34" charset="0"/>
            </a:rPr>
            <a:t>Generalmente es causada por fiebre alta en menores de 5 años (3% a 5% de casos) , enfermedad epiléptica, traumatismo en cabeza, e intoxicaciones.</a:t>
          </a:r>
          <a:endParaRPr lang="es-EC" sz="2000" dirty="0">
            <a:latin typeface="Calibri" panose="020F0502020204030204" pitchFamily="34" charset="0"/>
          </a:endParaRPr>
        </a:p>
      </dgm:t>
    </dgm:pt>
    <dgm:pt modelId="{1DC5930A-A181-4978-B3E5-AF2906C446A9}" type="parTrans" cxnId="{87DE973B-C659-43F9-B19D-2F7CC0F1A4BD}">
      <dgm:prSet/>
      <dgm:spPr/>
      <dgm:t>
        <a:bodyPr/>
        <a:lstStyle/>
        <a:p>
          <a:endParaRPr lang="es-EC" sz="2000">
            <a:latin typeface="Calibri" panose="020F0502020204030204" pitchFamily="34" charset="0"/>
          </a:endParaRPr>
        </a:p>
      </dgm:t>
    </dgm:pt>
    <dgm:pt modelId="{3B6FFFE5-A911-48C9-8A67-C8E770889F02}" type="sibTrans" cxnId="{87DE973B-C659-43F9-B19D-2F7CC0F1A4BD}">
      <dgm:prSet/>
      <dgm:spPr/>
      <dgm:t>
        <a:bodyPr/>
        <a:lstStyle/>
        <a:p>
          <a:endParaRPr lang="es-EC" sz="2000">
            <a:latin typeface="Calibri" panose="020F0502020204030204" pitchFamily="34" charset="0"/>
          </a:endParaRPr>
        </a:p>
      </dgm:t>
    </dgm:pt>
    <dgm:pt modelId="{947453E4-A220-43BB-AA22-AD6771BD9389}" type="pres">
      <dgm:prSet presAssocID="{FF1F6A52-CFD1-4794-8D15-8CE235E221FA}" presName="linear" presStyleCnt="0">
        <dgm:presLayoutVars>
          <dgm:animLvl val="lvl"/>
          <dgm:resizeHandles val="exact"/>
        </dgm:presLayoutVars>
      </dgm:prSet>
      <dgm:spPr/>
      <dgm:t>
        <a:bodyPr/>
        <a:lstStyle/>
        <a:p>
          <a:endParaRPr lang="es-EC"/>
        </a:p>
      </dgm:t>
    </dgm:pt>
    <dgm:pt modelId="{54C8CD90-9EB5-4901-B3DA-4B5B7E706F3A}" type="pres">
      <dgm:prSet presAssocID="{85ABA447-5F75-4C41-9B6B-B5C63D3604B7}" presName="parentText" presStyleLbl="node1" presStyleIdx="0" presStyleCnt="2">
        <dgm:presLayoutVars>
          <dgm:chMax val="0"/>
          <dgm:bulletEnabled val="1"/>
        </dgm:presLayoutVars>
      </dgm:prSet>
      <dgm:spPr/>
      <dgm:t>
        <a:bodyPr/>
        <a:lstStyle/>
        <a:p>
          <a:endParaRPr lang="es-EC"/>
        </a:p>
      </dgm:t>
    </dgm:pt>
    <dgm:pt modelId="{A31F5E0E-FF46-4073-A4D2-5F1D8BCEEB36}" type="pres">
      <dgm:prSet presAssocID="{BE266CF7-3156-431D-A5EE-AB3761D13AC1}" presName="spacer" presStyleCnt="0"/>
      <dgm:spPr/>
    </dgm:pt>
    <dgm:pt modelId="{FE3D9018-A2CC-4628-B586-72C0E3B6579A}" type="pres">
      <dgm:prSet presAssocID="{6355A8F0-9B02-4FBA-9645-58260466D044}" presName="parentText" presStyleLbl="node1" presStyleIdx="1" presStyleCnt="2">
        <dgm:presLayoutVars>
          <dgm:chMax val="0"/>
          <dgm:bulletEnabled val="1"/>
        </dgm:presLayoutVars>
      </dgm:prSet>
      <dgm:spPr/>
      <dgm:t>
        <a:bodyPr/>
        <a:lstStyle/>
        <a:p>
          <a:endParaRPr lang="es-EC"/>
        </a:p>
      </dgm:t>
    </dgm:pt>
  </dgm:ptLst>
  <dgm:cxnLst>
    <dgm:cxn modelId="{520E866F-C0BF-46DA-9615-CA0EF6906504}" srcId="{FF1F6A52-CFD1-4794-8D15-8CE235E221FA}" destId="{85ABA447-5F75-4C41-9B6B-B5C63D3604B7}" srcOrd="0" destOrd="0" parTransId="{43954490-9020-4F03-AE82-102CFC1A3D9D}" sibTransId="{BE266CF7-3156-431D-A5EE-AB3761D13AC1}"/>
    <dgm:cxn modelId="{2C641008-F201-40F2-97AF-307E6E57C970}" type="presOf" srcId="{FF1F6A52-CFD1-4794-8D15-8CE235E221FA}" destId="{947453E4-A220-43BB-AA22-AD6771BD9389}" srcOrd="0" destOrd="0" presId="urn:microsoft.com/office/officeart/2005/8/layout/vList2#9"/>
    <dgm:cxn modelId="{788BD528-6129-4DA1-A5C7-A8C649E62A81}" type="presOf" srcId="{85ABA447-5F75-4C41-9B6B-B5C63D3604B7}" destId="{54C8CD90-9EB5-4901-B3DA-4B5B7E706F3A}" srcOrd="0" destOrd="0" presId="urn:microsoft.com/office/officeart/2005/8/layout/vList2#9"/>
    <dgm:cxn modelId="{87DE973B-C659-43F9-B19D-2F7CC0F1A4BD}" srcId="{FF1F6A52-CFD1-4794-8D15-8CE235E221FA}" destId="{6355A8F0-9B02-4FBA-9645-58260466D044}" srcOrd="1" destOrd="0" parTransId="{1DC5930A-A181-4978-B3E5-AF2906C446A9}" sibTransId="{3B6FFFE5-A911-48C9-8A67-C8E770889F02}"/>
    <dgm:cxn modelId="{ADC77CD3-D63D-4C07-952B-3580A9FE9FD4}" type="presOf" srcId="{6355A8F0-9B02-4FBA-9645-58260466D044}" destId="{FE3D9018-A2CC-4628-B586-72C0E3B6579A}" srcOrd="0" destOrd="0" presId="urn:microsoft.com/office/officeart/2005/8/layout/vList2#9"/>
    <dgm:cxn modelId="{385992E6-68CA-4AD3-82A5-D79E106BB059}" type="presParOf" srcId="{947453E4-A220-43BB-AA22-AD6771BD9389}" destId="{54C8CD90-9EB5-4901-B3DA-4B5B7E706F3A}" srcOrd="0" destOrd="0" presId="urn:microsoft.com/office/officeart/2005/8/layout/vList2#9"/>
    <dgm:cxn modelId="{E99E96AD-921D-464E-BCB6-0418C1BC64D8}" type="presParOf" srcId="{947453E4-A220-43BB-AA22-AD6771BD9389}" destId="{A31F5E0E-FF46-4073-A4D2-5F1D8BCEEB36}" srcOrd="1" destOrd="0" presId="urn:microsoft.com/office/officeart/2005/8/layout/vList2#9"/>
    <dgm:cxn modelId="{39603D6E-9F42-4488-ACDA-F8E9E20D2B36}" type="presParOf" srcId="{947453E4-A220-43BB-AA22-AD6771BD9389}" destId="{FE3D9018-A2CC-4628-B586-72C0E3B6579A}" srcOrd="2" destOrd="0" presId="urn:microsoft.com/office/officeart/2005/8/layout/vList2#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D612596-9411-4D8B-84FD-A22BB1350951}" type="doc">
      <dgm:prSet loTypeId="urn:microsoft.com/office/officeart/2005/8/layout/vList2#10" loCatId="list" qsTypeId="urn:microsoft.com/office/officeart/2005/8/quickstyle/simple1#1" qsCatId="simple" csTypeId="urn:microsoft.com/office/officeart/2005/8/colors/accent1_1#1" csCatId="accent1" phldr="1"/>
      <dgm:spPr/>
      <dgm:t>
        <a:bodyPr/>
        <a:lstStyle/>
        <a:p>
          <a:endParaRPr lang="es-ES"/>
        </a:p>
      </dgm:t>
    </dgm:pt>
    <dgm:pt modelId="{E564CBB2-B4CD-4228-AF1F-2B72EDBEE913}">
      <dgm:prSet custT="1"/>
      <dgm:spPr/>
      <dgm:t>
        <a:bodyPr/>
        <a:lstStyle/>
        <a:p>
          <a:pPr algn="just"/>
          <a:r>
            <a:rPr lang="es-ES" sz="2400" dirty="0">
              <a:latin typeface="Calibri" panose="020F0502020204030204" pitchFamily="34" charset="0"/>
            </a:rPr>
            <a:t>Se define como el cese brusco e inesperado de la respiración y circulación espontánea, </a:t>
          </a:r>
          <a:r>
            <a:rPr lang="es-ES" sz="2400" dirty="0" smtClean="0">
              <a:latin typeface="Calibri" panose="020F0502020204030204" pitchFamily="34" charset="0"/>
            </a:rPr>
            <a:t>de forma </a:t>
          </a:r>
          <a:r>
            <a:rPr lang="es-ES" sz="2400" dirty="0">
              <a:latin typeface="Calibri" panose="020F0502020204030204" pitchFamily="34" charset="0"/>
            </a:rPr>
            <a:t>potencialmente reversible.</a:t>
          </a:r>
        </a:p>
      </dgm:t>
    </dgm:pt>
    <dgm:pt modelId="{AE11F334-680F-4ADC-90BA-B6845C7091EF}" type="parTrans" cxnId="{0EC7AD03-963B-4052-A787-3F1C0A0B8C5C}">
      <dgm:prSet/>
      <dgm:spPr/>
      <dgm:t>
        <a:bodyPr/>
        <a:lstStyle/>
        <a:p>
          <a:pPr algn="just"/>
          <a:endParaRPr lang="es-ES" sz="2400">
            <a:latin typeface="Calibri" panose="020F0502020204030204" pitchFamily="34" charset="0"/>
          </a:endParaRPr>
        </a:p>
      </dgm:t>
    </dgm:pt>
    <dgm:pt modelId="{8A958CCA-E08B-45FA-B24C-EA4B6EE85E89}" type="sibTrans" cxnId="{0EC7AD03-963B-4052-A787-3F1C0A0B8C5C}">
      <dgm:prSet/>
      <dgm:spPr/>
      <dgm:t>
        <a:bodyPr/>
        <a:lstStyle/>
        <a:p>
          <a:pPr algn="just"/>
          <a:endParaRPr lang="es-ES" sz="2400">
            <a:latin typeface="Calibri" panose="020F0502020204030204" pitchFamily="34" charset="0"/>
          </a:endParaRPr>
        </a:p>
      </dgm:t>
    </dgm:pt>
    <dgm:pt modelId="{A4872456-A378-4AC3-B2FE-C9373211804F}" type="pres">
      <dgm:prSet presAssocID="{4D612596-9411-4D8B-84FD-A22BB1350951}" presName="linear" presStyleCnt="0">
        <dgm:presLayoutVars>
          <dgm:animLvl val="lvl"/>
          <dgm:resizeHandles val="exact"/>
        </dgm:presLayoutVars>
      </dgm:prSet>
      <dgm:spPr/>
      <dgm:t>
        <a:bodyPr/>
        <a:lstStyle/>
        <a:p>
          <a:endParaRPr lang="es-EC"/>
        </a:p>
      </dgm:t>
    </dgm:pt>
    <dgm:pt modelId="{14D328E8-1EE2-475E-9C40-E5C7E1A52D91}" type="pres">
      <dgm:prSet presAssocID="{E564CBB2-B4CD-4228-AF1F-2B72EDBEE913}" presName="parentText" presStyleLbl="node1" presStyleIdx="0" presStyleCnt="1">
        <dgm:presLayoutVars>
          <dgm:chMax val="0"/>
          <dgm:bulletEnabled val="1"/>
        </dgm:presLayoutVars>
      </dgm:prSet>
      <dgm:spPr/>
      <dgm:t>
        <a:bodyPr/>
        <a:lstStyle/>
        <a:p>
          <a:endParaRPr lang="es-EC"/>
        </a:p>
      </dgm:t>
    </dgm:pt>
  </dgm:ptLst>
  <dgm:cxnLst>
    <dgm:cxn modelId="{A62F98AF-46A1-47AE-86EA-FA7064D3CFA5}" type="presOf" srcId="{4D612596-9411-4D8B-84FD-A22BB1350951}" destId="{A4872456-A378-4AC3-B2FE-C9373211804F}" srcOrd="0" destOrd="0" presId="urn:microsoft.com/office/officeart/2005/8/layout/vList2#10"/>
    <dgm:cxn modelId="{0EC7AD03-963B-4052-A787-3F1C0A0B8C5C}" srcId="{4D612596-9411-4D8B-84FD-A22BB1350951}" destId="{E564CBB2-B4CD-4228-AF1F-2B72EDBEE913}" srcOrd="0" destOrd="0" parTransId="{AE11F334-680F-4ADC-90BA-B6845C7091EF}" sibTransId="{8A958CCA-E08B-45FA-B24C-EA4B6EE85E89}"/>
    <dgm:cxn modelId="{49BDB519-B771-4B67-86B2-3A6481907571}" type="presOf" srcId="{E564CBB2-B4CD-4228-AF1F-2B72EDBEE913}" destId="{14D328E8-1EE2-475E-9C40-E5C7E1A52D91}" srcOrd="0" destOrd="0" presId="urn:microsoft.com/office/officeart/2005/8/layout/vList2#10"/>
    <dgm:cxn modelId="{73C72C31-C0BB-4988-9239-6609B86EC732}" type="presParOf" srcId="{A4872456-A378-4AC3-B2FE-C9373211804F}" destId="{14D328E8-1EE2-475E-9C40-E5C7E1A52D91}" srcOrd="0" destOrd="0" presId="urn:microsoft.com/office/officeart/2005/8/layout/vList2#10"/>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1C5F725-8CEB-45F2-BE43-A423E718F2A5}" type="doc">
      <dgm:prSet loTypeId="urn:microsoft.com/office/officeart/2005/8/layout/vList2#11" loCatId="list" qsTypeId="urn:microsoft.com/office/officeart/2005/8/quickstyle/simple1#2" qsCatId="simple" csTypeId="urn:microsoft.com/office/officeart/2005/8/colors/accent1_1#2" csCatId="accent1" phldr="1"/>
      <dgm:spPr/>
      <dgm:t>
        <a:bodyPr/>
        <a:lstStyle/>
        <a:p>
          <a:endParaRPr lang="es-ES"/>
        </a:p>
      </dgm:t>
    </dgm:pt>
    <dgm:pt modelId="{BEDE70F5-E62A-47B4-9BF1-0377232EFD98}">
      <dgm:prSet custT="1"/>
      <dgm:spPr/>
      <dgm:t>
        <a:bodyPr/>
        <a:lstStyle/>
        <a:p>
          <a:pPr algn="just"/>
          <a:r>
            <a:rPr lang="es-ES" sz="2400" dirty="0">
              <a:latin typeface="Calibri" panose="020F0502020204030204" pitchFamily="34" charset="0"/>
            </a:rPr>
            <a:t>Es el conjunto de maniobras empleadas para revertir dicha situación, con el  </a:t>
          </a:r>
          <a:r>
            <a:rPr lang="es-ES" sz="2400" dirty="0" smtClean="0">
              <a:latin typeface="Calibri" panose="020F0502020204030204" pitchFamily="34" charset="0"/>
            </a:rPr>
            <a:t>objetivo fundamental </a:t>
          </a:r>
          <a:r>
            <a:rPr lang="es-ES" sz="2400" dirty="0" smtClean="0"/>
            <a:t>de preservar la función cerebral completa.</a:t>
          </a:r>
          <a:endParaRPr lang="es-ES" sz="2400" dirty="0">
            <a:latin typeface="Calibri" panose="020F0502020204030204" pitchFamily="34" charset="0"/>
          </a:endParaRPr>
        </a:p>
      </dgm:t>
    </dgm:pt>
    <dgm:pt modelId="{31EE250D-FB04-4447-AF27-A281CD4D5CBF}" type="parTrans" cxnId="{8D14232E-FF3F-4EEB-93F2-1CFB01143E8E}">
      <dgm:prSet/>
      <dgm:spPr/>
      <dgm:t>
        <a:bodyPr/>
        <a:lstStyle/>
        <a:p>
          <a:pPr algn="just"/>
          <a:endParaRPr lang="es-ES" sz="2400">
            <a:latin typeface="Calibri" panose="020F0502020204030204" pitchFamily="34" charset="0"/>
          </a:endParaRPr>
        </a:p>
      </dgm:t>
    </dgm:pt>
    <dgm:pt modelId="{C6D006BE-8638-40DB-AC88-A4B5690242DA}" type="sibTrans" cxnId="{8D14232E-FF3F-4EEB-93F2-1CFB01143E8E}">
      <dgm:prSet/>
      <dgm:spPr/>
      <dgm:t>
        <a:bodyPr/>
        <a:lstStyle/>
        <a:p>
          <a:pPr algn="just"/>
          <a:endParaRPr lang="es-ES" sz="2400">
            <a:latin typeface="Calibri" panose="020F0502020204030204" pitchFamily="34" charset="0"/>
          </a:endParaRPr>
        </a:p>
      </dgm:t>
    </dgm:pt>
    <dgm:pt modelId="{89F04289-C9A6-4E38-9640-189FDDBCD0EE}" type="pres">
      <dgm:prSet presAssocID="{71C5F725-8CEB-45F2-BE43-A423E718F2A5}" presName="linear" presStyleCnt="0">
        <dgm:presLayoutVars>
          <dgm:animLvl val="lvl"/>
          <dgm:resizeHandles val="exact"/>
        </dgm:presLayoutVars>
      </dgm:prSet>
      <dgm:spPr/>
      <dgm:t>
        <a:bodyPr/>
        <a:lstStyle/>
        <a:p>
          <a:endParaRPr lang="es-EC"/>
        </a:p>
      </dgm:t>
    </dgm:pt>
    <dgm:pt modelId="{B8255EE7-201C-4842-8A93-D4CFC2FBD425}" type="pres">
      <dgm:prSet presAssocID="{BEDE70F5-E62A-47B4-9BF1-0377232EFD98}" presName="parentText" presStyleLbl="node1" presStyleIdx="0" presStyleCnt="1">
        <dgm:presLayoutVars>
          <dgm:chMax val="0"/>
          <dgm:bulletEnabled val="1"/>
        </dgm:presLayoutVars>
      </dgm:prSet>
      <dgm:spPr/>
      <dgm:t>
        <a:bodyPr/>
        <a:lstStyle/>
        <a:p>
          <a:endParaRPr lang="es-EC"/>
        </a:p>
      </dgm:t>
    </dgm:pt>
  </dgm:ptLst>
  <dgm:cxnLst>
    <dgm:cxn modelId="{8B8EC959-1E2E-4ED9-BE9D-624ED4063995}" type="presOf" srcId="{71C5F725-8CEB-45F2-BE43-A423E718F2A5}" destId="{89F04289-C9A6-4E38-9640-189FDDBCD0EE}" srcOrd="0" destOrd="0" presId="urn:microsoft.com/office/officeart/2005/8/layout/vList2#11"/>
    <dgm:cxn modelId="{8D14232E-FF3F-4EEB-93F2-1CFB01143E8E}" srcId="{71C5F725-8CEB-45F2-BE43-A423E718F2A5}" destId="{BEDE70F5-E62A-47B4-9BF1-0377232EFD98}" srcOrd="0" destOrd="0" parTransId="{31EE250D-FB04-4447-AF27-A281CD4D5CBF}" sibTransId="{C6D006BE-8638-40DB-AC88-A4B5690242DA}"/>
    <dgm:cxn modelId="{ECC256C0-45B4-43DC-B02B-32F370D29532}" type="presOf" srcId="{BEDE70F5-E62A-47B4-9BF1-0377232EFD98}" destId="{B8255EE7-201C-4842-8A93-D4CFC2FBD425}" srcOrd="0" destOrd="0" presId="urn:microsoft.com/office/officeart/2005/8/layout/vList2#11"/>
    <dgm:cxn modelId="{B671D812-5422-4208-A6BE-8D693906D95B}" type="presParOf" srcId="{89F04289-C9A6-4E38-9640-189FDDBCD0EE}" destId="{B8255EE7-201C-4842-8A93-D4CFC2FBD425}" srcOrd="0" destOrd="0" presId="urn:microsoft.com/office/officeart/2005/8/layout/vList2#1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845A0D0-32B0-4D99-B2A9-2EDD49AAFF7D}" type="doc">
      <dgm:prSet loTypeId="urn:microsoft.com/office/officeart/2005/8/layout/vList2#12" loCatId="list" qsTypeId="urn:microsoft.com/office/officeart/2005/8/quickstyle/simple3#14" qsCatId="simple" csTypeId="urn:microsoft.com/office/officeart/2005/8/colors/colorful4#2" csCatId="colorful" phldr="1"/>
      <dgm:spPr/>
      <dgm:t>
        <a:bodyPr/>
        <a:lstStyle/>
        <a:p>
          <a:endParaRPr lang="es-ES"/>
        </a:p>
      </dgm:t>
    </dgm:pt>
    <dgm:pt modelId="{101CA24D-B17C-4BFA-A3A9-84F070EA732E}">
      <dgm:prSet/>
      <dgm:spPr/>
      <dgm:t>
        <a:bodyPr/>
        <a:lstStyle/>
        <a:p>
          <a:r>
            <a:rPr lang="es-ES" b="1" baseline="0" dirty="0" smtClean="0">
              <a:latin typeface="Calibri" panose="020F0502020204030204" pitchFamily="34" charset="0"/>
            </a:rPr>
            <a:t>PARADA CARDIORESPIRATORIA </a:t>
          </a:r>
          <a:endParaRPr lang="es-ES" b="1" dirty="0">
            <a:latin typeface="Calibri" panose="020F0502020204030204" pitchFamily="34" charset="0"/>
          </a:endParaRPr>
        </a:p>
      </dgm:t>
    </dgm:pt>
    <dgm:pt modelId="{61C94EC6-6175-4F7A-AF57-38C7E6879561}" type="parTrans" cxnId="{9CE92C79-38A4-45AD-B2C4-42C8FD10C1A7}">
      <dgm:prSet/>
      <dgm:spPr/>
      <dgm:t>
        <a:bodyPr/>
        <a:lstStyle/>
        <a:p>
          <a:endParaRPr lang="es-ES" b="1">
            <a:latin typeface="Calibri" panose="020F0502020204030204" pitchFamily="34" charset="0"/>
          </a:endParaRPr>
        </a:p>
      </dgm:t>
    </dgm:pt>
    <dgm:pt modelId="{7DC2D28D-C372-40AB-A1FC-4FE618D8FB35}" type="sibTrans" cxnId="{9CE92C79-38A4-45AD-B2C4-42C8FD10C1A7}">
      <dgm:prSet/>
      <dgm:spPr/>
      <dgm:t>
        <a:bodyPr/>
        <a:lstStyle/>
        <a:p>
          <a:endParaRPr lang="es-ES" b="1">
            <a:latin typeface="Calibri" panose="020F0502020204030204" pitchFamily="34" charset="0"/>
          </a:endParaRPr>
        </a:p>
      </dgm:t>
    </dgm:pt>
    <dgm:pt modelId="{107AFDF6-7704-4402-B5E0-E919E8059225}" type="pres">
      <dgm:prSet presAssocID="{D845A0D0-32B0-4D99-B2A9-2EDD49AAFF7D}" presName="linear" presStyleCnt="0">
        <dgm:presLayoutVars>
          <dgm:animLvl val="lvl"/>
          <dgm:resizeHandles val="exact"/>
        </dgm:presLayoutVars>
      </dgm:prSet>
      <dgm:spPr/>
      <dgm:t>
        <a:bodyPr/>
        <a:lstStyle/>
        <a:p>
          <a:endParaRPr lang="es-EC"/>
        </a:p>
      </dgm:t>
    </dgm:pt>
    <dgm:pt modelId="{3CE32162-5AF1-49A1-8096-8412893E215F}" type="pres">
      <dgm:prSet presAssocID="{101CA24D-B17C-4BFA-A3A9-84F070EA732E}" presName="parentText" presStyleLbl="node1" presStyleIdx="0" presStyleCnt="1">
        <dgm:presLayoutVars>
          <dgm:chMax val="0"/>
          <dgm:bulletEnabled val="1"/>
        </dgm:presLayoutVars>
      </dgm:prSet>
      <dgm:spPr/>
      <dgm:t>
        <a:bodyPr/>
        <a:lstStyle/>
        <a:p>
          <a:endParaRPr lang="es-EC"/>
        </a:p>
      </dgm:t>
    </dgm:pt>
  </dgm:ptLst>
  <dgm:cxnLst>
    <dgm:cxn modelId="{9CE92C79-38A4-45AD-B2C4-42C8FD10C1A7}" srcId="{D845A0D0-32B0-4D99-B2A9-2EDD49AAFF7D}" destId="{101CA24D-B17C-4BFA-A3A9-84F070EA732E}" srcOrd="0" destOrd="0" parTransId="{61C94EC6-6175-4F7A-AF57-38C7E6879561}" sibTransId="{7DC2D28D-C372-40AB-A1FC-4FE618D8FB35}"/>
    <dgm:cxn modelId="{5A80A43A-79BD-4F95-B819-81DC6D00FE3C}" type="presOf" srcId="{101CA24D-B17C-4BFA-A3A9-84F070EA732E}" destId="{3CE32162-5AF1-49A1-8096-8412893E215F}" srcOrd="0" destOrd="0" presId="urn:microsoft.com/office/officeart/2005/8/layout/vList2#12"/>
    <dgm:cxn modelId="{F6BD7A8B-4E14-4A29-AAA4-F069A7BD0724}" type="presOf" srcId="{D845A0D0-32B0-4D99-B2A9-2EDD49AAFF7D}" destId="{107AFDF6-7704-4402-B5E0-E919E8059225}" srcOrd="0" destOrd="0" presId="urn:microsoft.com/office/officeart/2005/8/layout/vList2#12"/>
    <dgm:cxn modelId="{584F5D2A-2BB3-47C6-AB89-92E4B0BF4F47}" type="presParOf" srcId="{107AFDF6-7704-4402-B5E0-E919E8059225}" destId="{3CE32162-5AF1-49A1-8096-8412893E215F}" srcOrd="0" destOrd="0" presId="urn:microsoft.com/office/officeart/2005/8/layout/vList2#1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CA0B15E-8AA7-4B09-92E3-4C5C28FD8EAF}" type="doc">
      <dgm:prSet loTypeId="urn:microsoft.com/office/officeart/2008/layout/LinedList" loCatId="list" qsTypeId="urn:microsoft.com/office/officeart/2005/8/quickstyle/simple1#3" qsCatId="simple" csTypeId="urn:microsoft.com/office/officeart/2005/8/colors/accent1_2#1" csCatId="accent1"/>
      <dgm:spPr/>
      <dgm:t>
        <a:bodyPr/>
        <a:lstStyle/>
        <a:p>
          <a:endParaRPr lang="es-ES"/>
        </a:p>
      </dgm:t>
    </dgm:pt>
    <dgm:pt modelId="{6FF250F9-F334-45E5-ACF5-EBDF645A1D19}">
      <dgm:prSet/>
      <dgm:spPr/>
      <dgm:t>
        <a:bodyPr/>
        <a:lstStyle/>
        <a:p>
          <a:r>
            <a:rPr lang="es-ES" b="1" dirty="0"/>
            <a:t>Parada Cardiorrespiratoria (PCR):</a:t>
          </a:r>
          <a:endParaRPr lang="es-ES" dirty="0"/>
        </a:p>
      </dgm:t>
    </dgm:pt>
    <dgm:pt modelId="{4381E92A-C70B-421E-9AE7-EC3AE19DAA3E}" type="parTrans" cxnId="{33989EB9-8DAB-456D-8D7F-2AC022A99924}">
      <dgm:prSet/>
      <dgm:spPr/>
      <dgm:t>
        <a:bodyPr/>
        <a:lstStyle/>
        <a:p>
          <a:endParaRPr lang="es-ES"/>
        </a:p>
      </dgm:t>
    </dgm:pt>
    <dgm:pt modelId="{A8A65455-FE5B-47AA-91DC-7909B2FF0294}" type="sibTrans" cxnId="{33989EB9-8DAB-456D-8D7F-2AC022A99924}">
      <dgm:prSet/>
      <dgm:spPr/>
      <dgm:t>
        <a:bodyPr/>
        <a:lstStyle/>
        <a:p>
          <a:endParaRPr lang="es-ES"/>
        </a:p>
      </dgm:t>
    </dgm:pt>
    <dgm:pt modelId="{459322A8-4738-42FC-9DF0-9202712DFA9B}" type="pres">
      <dgm:prSet presAssocID="{2CA0B15E-8AA7-4B09-92E3-4C5C28FD8EAF}" presName="vert0" presStyleCnt="0">
        <dgm:presLayoutVars>
          <dgm:dir/>
          <dgm:animOne val="branch"/>
          <dgm:animLvl val="lvl"/>
        </dgm:presLayoutVars>
      </dgm:prSet>
      <dgm:spPr/>
      <dgm:t>
        <a:bodyPr/>
        <a:lstStyle/>
        <a:p>
          <a:endParaRPr lang="es-EC"/>
        </a:p>
      </dgm:t>
    </dgm:pt>
    <dgm:pt modelId="{D0D824D0-D2D1-4F60-9CAB-59F5C077CFD0}" type="pres">
      <dgm:prSet presAssocID="{6FF250F9-F334-45E5-ACF5-EBDF645A1D19}" presName="thickLine" presStyleLbl="alignNode1" presStyleIdx="0" presStyleCnt="1"/>
      <dgm:spPr/>
    </dgm:pt>
    <dgm:pt modelId="{2E8DA3EA-8FC6-4C1A-9D80-E4DE73E8E9EE}" type="pres">
      <dgm:prSet presAssocID="{6FF250F9-F334-45E5-ACF5-EBDF645A1D19}" presName="horz1" presStyleCnt="0"/>
      <dgm:spPr/>
    </dgm:pt>
    <dgm:pt modelId="{F9DBF63E-0A9E-4B12-80F0-338C2BFCE924}" type="pres">
      <dgm:prSet presAssocID="{6FF250F9-F334-45E5-ACF5-EBDF645A1D19}" presName="tx1" presStyleLbl="revTx" presStyleIdx="0" presStyleCnt="1"/>
      <dgm:spPr/>
      <dgm:t>
        <a:bodyPr/>
        <a:lstStyle/>
        <a:p>
          <a:endParaRPr lang="es-EC"/>
        </a:p>
      </dgm:t>
    </dgm:pt>
    <dgm:pt modelId="{4A9A23B0-9ACC-4A1F-BC32-4A6D6143A3BB}" type="pres">
      <dgm:prSet presAssocID="{6FF250F9-F334-45E5-ACF5-EBDF645A1D19}" presName="vert1" presStyleCnt="0"/>
      <dgm:spPr/>
    </dgm:pt>
  </dgm:ptLst>
  <dgm:cxnLst>
    <dgm:cxn modelId="{4469B2E4-A455-482A-B1FD-04C2728689A7}" type="presOf" srcId="{6FF250F9-F334-45E5-ACF5-EBDF645A1D19}" destId="{F9DBF63E-0A9E-4B12-80F0-338C2BFCE924}" srcOrd="0" destOrd="0" presId="urn:microsoft.com/office/officeart/2008/layout/LinedList"/>
    <dgm:cxn modelId="{C6CEA2AB-2F89-4E1E-B52E-5C95BA803790}" type="presOf" srcId="{2CA0B15E-8AA7-4B09-92E3-4C5C28FD8EAF}" destId="{459322A8-4738-42FC-9DF0-9202712DFA9B}" srcOrd="0" destOrd="0" presId="urn:microsoft.com/office/officeart/2008/layout/LinedList"/>
    <dgm:cxn modelId="{33989EB9-8DAB-456D-8D7F-2AC022A99924}" srcId="{2CA0B15E-8AA7-4B09-92E3-4C5C28FD8EAF}" destId="{6FF250F9-F334-45E5-ACF5-EBDF645A1D19}" srcOrd="0" destOrd="0" parTransId="{4381E92A-C70B-421E-9AE7-EC3AE19DAA3E}" sibTransId="{A8A65455-FE5B-47AA-91DC-7909B2FF0294}"/>
    <dgm:cxn modelId="{E1469209-62D6-4DD1-B4F4-900E110077BC}" type="presParOf" srcId="{459322A8-4738-42FC-9DF0-9202712DFA9B}" destId="{D0D824D0-D2D1-4F60-9CAB-59F5C077CFD0}" srcOrd="0" destOrd="0" presId="urn:microsoft.com/office/officeart/2008/layout/LinedList"/>
    <dgm:cxn modelId="{6E17D7CD-752F-48BE-9CB7-6366219FF3E6}" type="presParOf" srcId="{459322A8-4738-42FC-9DF0-9202712DFA9B}" destId="{2E8DA3EA-8FC6-4C1A-9D80-E4DE73E8E9EE}" srcOrd="1" destOrd="0" presId="urn:microsoft.com/office/officeart/2008/layout/LinedList"/>
    <dgm:cxn modelId="{9ADADBAC-2081-45B9-A767-30A57C1AFEAF}" type="presParOf" srcId="{2E8DA3EA-8FC6-4C1A-9D80-E4DE73E8E9EE}" destId="{F9DBF63E-0A9E-4B12-80F0-338C2BFCE924}" srcOrd="0" destOrd="0" presId="urn:microsoft.com/office/officeart/2008/layout/LinedList"/>
    <dgm:cxn modelId="{7799B3B3-2632-4048-8F8F-AAA697244736}" type="presParOf" srcId="{2E8DA3EA-8FC6-4C1A-9D80-E4DE73E8E9EE}" destId="{4A9A23B0-9ACC-4A1F-BC32-4A6D6143A3BB}" srcOrd="1" destOrd="0" presId="urn:microsoft.com/office/officeart/2008/layout/LinedLis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77306BE-F615-4A7E-AC83-7C41A4032684}" type="doc">
      <dgm:prSet loTypeId="urn:microsoft.com/office/officeart/2008/layout/LinedList" loCatId="list" qsTypeId="urn:microsoft.com/office/officeart/2005/8/quickstyle/simple1#4" qsCatId="simple" csTypeId="urn:microsoft.com/office/officeart/2005/8/colors/accent1_2#2" csCatId="accent1"/>
      <dgm:spPr/>
      <dgm:t>
        <a:bodyPr/>
        <a:lstStyle/>
        <a:p>
          <a:endParaRPr lang="es-ES"/>
        </a:p>
      </dgm:t>
    </dgm:pt>
    <dgm:pt modelId="{AF1AC215-213C-4923-8B29-0BD5F571F96E}">
      <dgm:prSet/>
      <dgm:spPr/>
      <dgm:t>
        <a:bodyPr/>
        <a:lstStyle/>
        <a:p>
          <a:r>
            <a:rPr lang="es-ES" b="1" dirty="0"/>
            <a:t>Resucitación Cardiopulmonar (RCP)</a:t>
          </a:r>
          <a:endParaRPr lang="es-ES" dirty="0"/>
        </a:p>
      </dgm:t>
    </dgm:pt>
    <dgm:pt modelId="{6B7AE9DB-F408-4AF2-982D-1B7B4F0B2155}" type="parTrans" cxnId="{8741EAA3-5F3E-4465-969D-BF4D3463E8CA}">
      <dgm:prSet/>
      <dgm:spPr/>
      <dgm:t>
        <a:bodyPr/>
        <a:lstStyle/>
        <a:p>
          <a:endParaRPr lang="es-ES"/>
        </a:p>
      </dgm:t>
    </dgm:pt>
    <dgm:pt modelId="{84BC0814-CDA0-4414-A3C0-405AF6BC86C5}" type="sibTrans" cxnId="{8741EAA3-5F3E-4465-969D-BF4D3463E8CA}">
      <dgm:prSet/>
      <dgm:spPr/>
      <dgm:t>
        <a:bodyPr/>
        <a:lstStyle/>
        <a:p>
          <a:endParaRPr lang="es-ES"/>
        </a:p>
      </dgm:t>
    </dgm:pt>
    <dgm:pt modelId="{28E2A6A7-83D8-454A-9F26-EDD61C3408B2}" type="pres">
      <dgm:prSet presAssocID="{A77306BE-F615-4A7E-AC83-7C41A4032684}" presName="vert0" presStyleCnt="0">
        <dgm:presLayoutVars>
          <dgm:dir/>
          <dgm:animOne val="branch"/>
          <dgm:animLvl val="lvl"/>
        </dgm:presLayoutVars>
      </dgm:prSet>
      <dgm:spPr/>
      <dgm:t>
        <a:bodyPr/>
        <a:lstStyle/>
        <a:p>
          <a:endParaRPr lang="es-EC"/>
        </a:p>
      </dgm:t>
    </dgm:pt>
    <dgm:pt modelId="{E58AD3A5-6931-4F2C-A15C-DD15B67F08C4}" type="pres">
      <dgm:prSet presAssocID="{AF1AC215-213C-4923-8B29-0BD5F571F96E}" presName="thickLine" presStyleLbl="alignNode1" presStyleIdx="0" presStyleCnt="1"/>
      <dgm:spPr/>
    </dgm:pt>
    <dgm:pt modelId="{111C15C2-9E7E-4FF3-B52B-1867A12F6235}" type="pres">
      <dgm:prSet presAssocID="{AF1AC215-213C-4923-8B29-0BD5F571F96E}" presName="horz1" presStyleCnt="0"/>
      <dgm:spPr/>
    </dgm:pt>
    <dgm:pt modelId="{B5C8049A-D5A0-466A-A51E-C6BE333FBB53}" type="pres">
      <dgm:prSet presAssocID="{AF1AC215-213C-4923-8B29-0BD5F571F96E}" presName="tx1" presStyleLbl="revTx" presStyleIdx="0" presStyleCnt="1"/>
      <dgm:spPr/>
      <dgm:t>
        <a:bodyPr/>
        <a:lstStyle/>
        <a:p>
          <a:endParaRPr lang="es-EC"/>
        </a:p>
      </dgm:t>
    </dgm:pt>
    <dgm:pt modelId="{4BEBC91A-1E73-42DC-B85F-6347C8869AF1}" type="pres">
      <dgm:prSet presAssocID="{AF1AC215-213C-4923-8B29-0BD5F571F96E}" presName="vert1" presStyleCnt="0"/>
      <dgm:spPr/>
    </dgm:pt>
  </dgm:ptLst>
  <dgm:cxnLst>
    <dgm:cxn modelId="{EEF474AA-5A20-4115-BA8C-9BD76830E3F2}" type="presOf" srcId="{AF1AC215-213C-4923-8B29-0BD5F571F96E}" destId="{B5C8049A-D5A0-466A-A51E-C6BE333FBB53}" srcOrd="0" destOrd="0" presId="urn:microsoft.com/office/officeart/2008/layout/LinedList"/>
    <dgm:cxn modelId="{33551CA0-5671-4D2B-B34E-844EAEECA79C}" type="presOf" srcId="{A77306BE-F615-4A7E-AC83-7C41A4032684}" destId="{28E2A6A7-83D8-454A-9F26-EDD61C3408B2}" srcOrd="0" destOrd="0" presId="urn:microsoft.com/office/officeart/2008/layout/LinedList"/>
    <dgm:cxn modelId="{8741EAA3-5F3E-4465-969D-BF4D3463E8CA}" srcId="{A77306BE-F615-4A7E-AC83-7C41A4032684}" destId="{AF1AC215-213C-4923-8B29-0BD5F571F96E}" srcOrd="0" destOrd="0" parTransId="{6B7AE9DB-F408-4AF2-982D-1B7B4F0B2155}" sibTransId="{84BC0814-CDA0-4414-A3C0-405AF6BC86C5}"/>
    <dgm:cxn modelId="{7EECDDCB-9E0A-459B-A9AF-5D424B80863A}" type="presParOf" srcId="{28E2A6A7-83D8-454A-9F26-EDD61C3408B2}" destId="{E58AD3A5-6931-4F2C-A15C-DD15B67F08C4}" srcOrd="0" destOrd="0" presId="urn:microsoft.com/office/officeart/2008/layout/LinedList"/>
    <dgm:cxn modelId="{47C1B74D-1703-466D-BD87-602D3052F2BE}" type="presParOf" srcId="{28E2A6A7-83D8-454A-9F26-EDD61C3408B2}" destId="{111C15C2-9E7E-4FF3-B52B-1867A12F6235}" srcOrd="1" destOrd="0" presId="urn:microsoft.com/office/officeart/2008/layout/LinedList"/>
    <dgm:cxn modelId="{79CAFA1E-39A6-4741-84F2-0C89E212CE47}" type="presParOf" srcId="{111C15C2-9E7E-4FF3-B52B-1867A12F6235}" destId="{B5C8049A-D5A0-466A-A51E-C6BE333FBB53}" srcOrd="0" destOrd="0" presId="urn:microsoft.com/office/officeart/2008/layout/LinedList"/>
    <dgm:cxn modelId="{58311D0B-35AE-41BB-AADB-A6DE820DFD76}" type="presParOf" srcId="{111C15C2-9E7E-4FF3-B52B-1867A12F6235}" destId="{4BEBC91A-1E73-42DC-B85F-6347C8869AF1}" srcOrd="1" destOrd="0" presId="urn:microsoft.com/office/officeart/2008/layout/LinedList"/>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845A0D0-32B0-4D99-B2A9-2EDD49AAFF7D}" type="doc">
      <dgm:prSet loTypeId="urn:microsoft.com/office/officeart/2005/8/layout/vList2#13" loCatId="list" qsTypeId="urn:microsoft.com/office/officeart/2005/8/quickstyle/simple3#15" qsCatId="simple" csTypeId="urn:microsoft.com/office/officeart/2005/8/colors/accent1_2#3" csCatId="accent1"/>
      <dgm:spPr/>
      <dgm:t>
        <a:bodyPr/>
        <a:lstStyle/>
        <a:p>
          <a:endParaRPr lang="es-ES"/>
        </a:p>
      </dgm:t>
    </dgm:pt>
    <dgm:pt modelId="{101CA24D-B17C-4BFA-A3A9-84F070EA732E}">
      <dgm:prSet/>
      <dgm:spPr/>
      <dgm:t>
        <a:bodyPr/>
        <a:lstStyle/>
        <a:p>
          <a:r>
            <a:rPr lang="es-ES" b="1" baseline="0" dirty="0">
              <a:latin typeface="Calibri" panose="020F0502020204030204" pitchFamily="34" charset="0"/>
            </a:rPr>
            <a:t>DEFINICIONES:</a:t>
          </a:r>
          <a:endParaRPr lang="es-ES" b="1" dirty="0">
            <a:latin typeface="Calibri" panose="020F0502020204030204" pitchFamily="34" charset="0"/>
          </a:endParaRPr>
        </a:p>
      </dgm:t>
    </dgm:pt>
    <dgm:pt modelId="{61C94EC6-6175-4F7A-AF57-38C7E6879561}" type="parTrans" cxnId="{9CE92C79-38A4-45AD-B2C4-42C8FD10C1A7}">
      <dgm:prSet/>
      <dgm:spPr/>
      <dgm:t>
        <a:bodyPr/>
        <a:lstStyle/>
        <a:p>
          <a:endParaRPr lang="es-ES" b="1">
            <a:latin typeface="Calibri" panose="020F0502020204030204" pitchFamily="34" charset="0"/>
          </a:endParaRPr>
        </a:p>
      </dgm:t>
    </dgm:pt>
    <dgm:pt modelId="{7DC2D28D-C372-40AB-A1FC-4FE618D8FB35}" type="sibTrans" cxnId="{9CE92C79-38A4-45AD-B2C4-42C8FD10C1A7}">
      <dgm:prSet/>
      <dgm:spPr/>
      <dgm:t>
        <a:bodyPr/>
        <a:lstStyle/>
        <a:p>
          <a:endParaRPr lang="es-ES" b="1">
            <a:latin typeface="Calibri" panose="020F0502020204030204" pitchFamily="34" charset="0"/>
          </a:endParaRPr>
        </a:p>
      </dgm:t>
    </dgm:pt>
    <dgm:pt modelId="{107AFDF6-7704-4402-B5E0-E919E8059225}" type="pres">
      <dgm:prSet presAssocID="{D845A0D0-32B0-4D99-B2A9-2EDD49AAFF7D}" presName="linear" presStyleCnt="0">
        <dgm:presLayoutVars>
          <dgm:animLvl val="lvl"/>
          <dgm:resizeHandles val="exact"/>
        </dgm:presLayoutVars>
      </dgm:prSet>
      <dgm:spPr/>
      <dgm:t>
        <a:bodyPr/>
        <a:lstStyle/>
        <a:p>
          <a:endParaRPr lang="es-EC"/>
        </a:p>
      </dgm:t>
    </dgm:pt>
    <dgm:pt modelId="{3CE32162-5AF1-49A1-8096-8412893E215F}" type="pres">
      <dgm:prSet presAssocID="{101CA24D-B17C-4BFA-A3A9-84F070EA732E}" presName="parentText" presStyleLbl="node1" presStyleIdx="0" presStyleCnt="1">
        <dgm:presLayoutVars>
          <dgm:chMax val="0"/>
          <dgm:bulletEnabled val="1"/>
        </dgm:presLayoutVars>
      </dgm:prSet>
      <dgm:spPr/>
      <dgm:t>
        <a:bodyPr/>
        <a:lstStyle/>
        <a:p>
          <a:endParaRPr lang="es-EC"/>
        </a:p>
      </dgm:t>
    </dgm:pt>
  </dgm:ptLst>
  <dgm:cxnLst>
    <dgm:cxn modelId="{9CE92C79-38A4-45AD-B2C4-42C8FD10C1A7}" srcId="{D845A0D0-32B0-4D99-B2A9-2EDD49AAFF7D}" destId="{101CA24D-B17C-4BFA-A3A9-84F070EA732E}" srcOrd="0" destOrd="0" parTransId="{61C94EC6-6175-4F7A-AF57-38C7E6879561}" sibTransId="{7DC2D28D-C372-40AB-A1FC-4FE618D8FB35}"/>
    <dgm:cxn modelId="{2BD7817A-7C44-427A-A85F-C434B87DD142}" type="presOf" srcId="{101CA24D-B17C-4BFA-A3A9-84F070EA732E}" destId="{3CE32162-5AF1-49A1-8096-8412893E215F}" srcOrd="0" destOrd="0" presId="urn:microsoft.com/office/officeart/2005/8/layout/vList2#13"/>
    <dgm:cxn modelId="{F33837D7-3347-44B8-9F46-4FB40AE9A090}" type="presOf" srcId="{D845A0D0-32B0-4D99-B2A9-2EDD49AAFF7D}" destId="{107AFDF6-7704-4402-B5E0-E919E8059225}" srcOrd="0" destOrd="0" presId="urn:microsoft.com/office/officeart/2005/8/layout/vList2#13"/>
    <dgm:cxn modelId="{F06ED297-95E7-4D67-A7F7-5B76667510EB}" type="presParOf" srcId="{107AFDF6-7704-4402-B5E0-E919E8059225}" destId="{3CE32162-5AF1-49A1-8096-8412893E215F}" srcOrd="0" destOrd="0" presId="urn:microsoft.com/office/officeart/2005/8/layout/vList2#13"/>
  </dgm:cxnLst>
  <dgm:bg/>
  <dgm:whole/>
  <dgm:extLst>
    <a:ext uri="http://schemas.microsoft.com/office/drawing/2008/diagram">
      <dsp:dataModelExt xmlns:dsp="http://schemas.microsoft.com/office/drawing/2008/diagram" relId="rId3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7986DC-3D8E-4A44-A144-529EE788876A}" type="doc">
      <dgm:prSet loTypeId="urn:microsoft.com/office/officeart/2005/8/layout/vList2#2" loCatId="list" qsTypeId="urn:microsoft.com/office/officeart/2005/8/quickstyle/simple3#2" qsCatId="simple" csTypeId="urn:microsoft.com/office/officeart/2005/8/colors/colorful1#1" csCatId="colorful" phldr="1"/>
      <dgm:spPr/>
      <dgm:t>
        <a:bodyPr/>
        <a:lstStyle/>
        <a:p>
          <a:endParaRPr lang="es-EC"/>
        </a:p>
      </dgm:t>
    </dgm:pt>
    <dgm:pt modelId="{6755DA6E-53BF-45DC-B27A-43748F5A441C}">
      <dgm:prSet/>
      <dgm:spPr/>
      <dgm:t>
        <a:bodyPr/>
        <a:lstStyle/>
        <a:p>
          <a:pPr rtl="0"/>
          <a:r>
            <a:rPr lang="es-EC" dirty="0" smtClean="0">
              <a:latin typeface="Calibri" panose="020F0502020204030204" pitchFamily="34" charset="0"/>
            </a:rPr>
            <a:t>Medidas para la prevención de quemadura</a:t>
          </a:r>
          <a:endParaRPr lang="es-EC" b="1" dirty="0">
            <a:latin typeface="Calibri" panose="020F0502020204030204" pitchFamily="34" charset="0"/>
          </a:endParaRPr>
        </a:p>
      </dgm:t>
    </dgm:pt>
    <dgm:pt modelId="{367F8C98-882B-4E2D-93CA-F972878CE6EE}" type="parTrans" cxnId="{AEECB9B6-1C0A-43AF-A4E4-5F29D5FA2E63}">
      <dgm:prSet/>
      <dgm:spPr/>
      <dgm:t>
        <a:bodyPr/>
        <a:lstStyle/>
        <a:p>
          <a:endParaRPr lang="es-EC" b="1">
            <a:latin typeface="Calibri" panose="020F0502020204030204" pitchFamily="34" charset="0"/>
          </a:endParaRPr>
        </a:p>
      </dgm:t>
    </dgm:pt>
    <dgm:pt modelId="{64B2E8E2-6118-44A7-95D5-6D9D5B3D6674}" type="sibTrans" cxnId="{AEECB9B6-1C0A-43AF-A4E4-5F29D5FA2E63}">
      <dgm:prSet/>
      <dgm:spPr/>
      <dgm:t>
        <a:bodyPr/>
        <a:lstStyle/>
        <a:p>
          <a:endParaRPr lang="es-EC" b="1">
            <a:latin typeface="Calibri" panose="020F0502020204030204" pitchFamily="34" charset="0"/>
          </a:endParaRPr>
        </a:p>
      </dgm:t>
    </dgm:pt>
    <dgm:pt modelId="{2629EE51-A279-41B2-8124-6C6E92804963}">
      <dgm:prSet/>
      <dgm:spPr/>
      <dgm:t>
        <a:bodyPr/>
        <a:lstStyle/>
        <a:p>
          <a:pPr rtl="0"/>
          <a:r>
            <a:rPr lang="es-EC" dirty="0" smtClean="0">
              <a:latin typeface="Calibri" panose="020F0502020204030204" pitchFamily="34" charset="0"/>
            </a:rPr>
            <a:t>No permita que los niños estén cerca mientras usted manipula objetos calientes.</a:t>
          </a:r>
          <a:endParaRPr lang="es-EC" b="1" dirty="0">
            <a:latin typeface="Calibri" panose="020F0502020204030204" pitchFamily="34" charset="0"/>
          </a:endParaRPr>
        </a:p>
      </dgm:t>
    </dgm:pt>
    <dgm:pt modelId="{584202E1-8E6A-40F5-B1C5-CA17C41C05A0}" type="parTrans" cxnId="{D02A13B9-0D66-4AFB-B8EA-9010924225A4}">
      <dgm:prSet/>
      <dgm:spPr/>
      <dgm:t>
        <a:bodyPr/>
        <a:lstStyle/>
        <a:p>
          <a:endParaRPr lang="es-EC" b="1">
            <a:latin typeface="Calibri" panose="020F0502020204030204" pitchFamily="34" charset="0"/>
          </a:endParaRPr>
        </a:p>
      </dgm:t>
    </dgm:pt>
    <dgm:pt modelId="{2E2DDD6B-6BC0-4411-BB8B-F59ECDAF4849}" type="sibTrans" cxnId="{D02A13B9-0D66-4AFB-B8EA-9010924225A4}">
      <dgm:prSet/>
      <dgm:spPr/>
      <dgm:t>
        <a:bodyPr/>
        <a:lstStyle/>
        <a:p>
          <a:endParaRPr lang="es-EC" b="1">
            <a:latin typeface="Calibri" panose="020F0502020204030204" pitchFamily="34" charset="0"/>
          </a:endParaRPr>
        </a:p>
      </dgm:t>
    </dgm:pt>
    <dgm:pt modelId="{A46D31AB-B2B9-4EC6-AEBA-3911ECDF5207}">
      <dgm:prSet/>
      <dgm:spPr/>
      <dgm:t>
        <a:bodyPr/>
        <a:lstStyle/>
        <a:p>
          <a:pPr rtl="0"/>
          <a:r>
            <a:rPr lang="es-EC" dirty="0" smtClean="0">
              <a:latin typeface="Calibri" panose="020F0502020204030204" pitchFamily="34" charset="0"/>
            </a:rPr>
            <a:t>Medidas para la prevención de riesgo eléctrico</a:t>
          </a:r>
          <a:endParaRPr lang="es-EC" b="1" dirty="0">
            <a:latin typeface="Calibri" panose="020F0502020204030204" pitchFamily="34" charset="0"/>
          </a:endParaRPr>
        </a:p>
      </dgm:t>
    </dgm:pt>
    <dgm:pt modelId="{4AB383CB-028A-48A7-84E4-B4027280D132}" type="parTrans" cxnId="{88D1D45B-4016-4971-B061-7820F90C5E56}">
      <dgm:prSet/>
      <dgm:spPr/>
      <dgm:t>
        <a:bodyPr/>
        <a:lstStyle/>
        <a:p>
          <a:endParaRPr lang="es-EC" b="1">
            <a:latin typeface="Calibri" panose="020F0502020204030204" pitchFamily="34" charset="0"/>
          </a:endParaRPr>
        </a:p>
      </dgm:t>
    </dgm:pt>
    <dgm:pt modelId="{E8B038E2-B0A8-4864-BC32-BFC8EC442EEA}" type="sibTrans" cxnId="{88D1D45B-4016-4971-B061-7820F90C5E56}">
      <dgm:prSet/>
      <dgm:spPr/>
      <dgm:t>
        <a:bodyPr/>
        <a:lstStyle/>
        <a:p>
          <a:endParaRPr lang="es-EC" b="1">
            <a:latin typeface="Calibri" panose="020F0502020204030204" pitchFamily="34" charset="0"/>
          </a:endParaRPr>
        </a:p>
      </dgm:t>
    </dgm:pt>
    <dgm:pt modelId="{2A8F8F1B-FC40-4D6A-BF1C-9F46E57730CB}">
      <dgm:prSet/>
      <dgm:spPr/>
      <dgm:t>
        <a:bodyPr/>
        <a:lstStyle/>
        <a:p>
          <a:pPr rtl="0"/>
          <a:r>
            <a:rPr lang="es-EC" dirty="0" smtClean="0">
              <a:latin typeface="Calibri" panose="020F0502020204030204" pitchFamily="34" charset="0"/>
            </a:rPr>
            <a:t>No permita que los niños manipulen cables o enchufes. Cubra o selle los cajetines eléctricos.</a:t>
          </a:r>
          <a:endParaRPr lang="es-EC" b="1" dirty="0">
            <a:latin typeface="Calibri" panose="020F0502020204030204" pitchFamily="34" charset="0"/>
          </a:endParaRPr>
        </a:p>
      </dgm:t>
    </dgm:pt>
    <dgm:pt modelId="{1696021A-C6A1-46EB-8772-1D09E9A00E92}" type="parTrans" cxnId="{5DF95EB9-3792-4092-B0D8-94570AD85C0D}">
      <dgm:prSet/>
      <dgm:spPr/>
      <dgm:t>
        <a:bodyPr/>
        <a:lstStyle/>
        <a:p>
          <a:endParaRPr lang="es-EC" b="1">
            <a:latin typeface="Calibri" panose="020F0502020204030204" pitchFamily="34" charset="0"/>
          </a:endParaRPr>
        </a:p>
      </dgm:t>
    </dgm:pt>
    <dgm:pt modelId="{9F322169-C976-408E-83BB-D884F2F8E9D6}" type="sibTrans" cxnId="{5DF95EB9-3792-4092-B0D8-94570AD85C0D}">
      <dgm:prSet/>
      <dgm:spPr/>
      <dgm:t>
        <a:bodyPr/>
        <a:lstStyle/>
        <a:p>
          <a:endParaRPr lang="es-EC" b="1">
            <a:latin typeface="Calibri" panose="020F0502020204030204" pitchFamily="34" charset="0"/>
          </a:endParaRPr>
        </a:p>
      </dgm:t>
    </dgm:pt>
    <dgm:pt modelId="{F8259419-46A4-4FC2-844F-0277466DB467}">
      <dgm:prSet/>
      <dgm:spPr/>
      <dgm:t>
        <a:bodyPr/>
        <a:lstStyle/>
        <a:p>
          <a:r>
            <a:rPr lang="es-EC" dirty="0" smtClean="0">
              <a:latin typeface="Calibri" panose="020F0502020204030204" pitchFamily="34" charset="0"/>
            </a:rPr>
            <a:t>Manipule los objetos calientes utilizando la protección adecuada.</a:t>
          </a:r>
        </a:p>
      </dgm:t>
    </dgm:pt>
    <dgm:pt modelId="{35592183-DE2D-4FBB-97FB-D1E7DBA2A8CF}" type="parTrans" cxnId="{C10845D3-D192-4473-8A2E-6BD821A5F485}">
      <dgm:prSet/>
      <dgm:spPr/>
      <dgm:t>
        <a:bodyPr/>
        <a:lstStyle/>
        <a:p>
          <a:endParaRPr lang="es-EC">
            <a:latin typeface="Calibri" panose="020F0502020204030204" pitchFamily="34" charset="0"/>
          </a:endParaRPr>
        </a:p>
      </dgm:t>
    </dgm:pt>
    <dgm:pt modelId="{5BDD7708-C118-44BC-AF95-60C5AF2CC9CC}" type="sibTrans" cxnId="{C10845D3-D192-4473-8A2E-6BD821A5F485}">
      <dgm:prSet/>
      <dgm:spPr/>
      <dgm:t>
        <a:bodyPr/>
        <a:lstStyle/>
        <a:p>
          <a:endParaRPr lang="es-EC">
            <a:latin typeface="Calibri" panose="020F0502020204030204" pitchFamily="34" charset="0"/>
          </a:endParaRPr>
        </a:p>
      </dgm:t>
    </dgm:pt>
    <dgm:pt modelId="{2A7CCEBF-2982-4F8D-9081-E79CA16AA029}">
      <dgm:prSet/>
      <dgm:spPr/>
      <dgm:t>
        <a:bodyPr/>
        <a:lstStyle/>
        <a:p>
          <a:r>
            <a:rPr lang="es-EC" dirty="0" smtClean="0">
              <a:latin typeface="Calibri" panose="020F0502020204030204" pitchFamily="34" charset="0"/>
            </a:rPr>
            <a:t>Nunca deje a los más jóvenes servirse solos los líquidos calientes.</a:t>
          </a:r>
        </a:p>
      </dgm:t>
    </dgm:pt>
    <dgm:pt modelId="{0EFA7C22-E658-417E-B456-00188E1E6ED0}" type="parTrans" cxnId="{19FB4948-BF6B-49A7-8992-D877FDF1DE14}">
      <dgm:prSet/>
      <dgm:spPr/>
      <dgm:t>
        <a:bodyPr/>
        <a:lstStyle/>
        <a:p>
          <a:endParaRPr lang="es-EC">
            <a:latin typeface="Calibri" panose="020F0502020204030204" pitchFamily="34" charset="0"/>
          </a:endParaRPr>
        </a:p>
      </dgm:t>
    </dgm:pt>
    <dgm:pt modelId="{12BAD2F0-0241-419E-BBD8-61665161819E}" type="sibTrans" cxnId="{19FB4948-BF6B-49A7-8992-D877FDF1DE14}">
      <dgm:prSet/>
      <dgm:spPr/>
      <dgm:t>
        <a:bodyPr/>
        <a:lstStyle/>
        <a:p>
          <a:endParaRPr lang="es-EC">
            <a:latin typeface="Calibri" panose="020F0502020204030204" pitchFamily="34" charset="0"/>
          </a:endParaRPr>
        </a:p>
      </dgm:t>
    </dgm:pt>
    <dgm:pt modelId="{7D27186F-B083-4881-94C8-83C4188CC84F}">
      <dgm:prSet/>
      <dgm:spPr/>
      <dgm:t>
        <a:bodyPr/>
        <a:lstStyle/>
        <a:p>
          <a:r>
            <a:rPr lang="es-EC" dirty="0" smtClean="0">
              <a:latin typeface="Calibri" panose="020F0502020204030204" pitchFamily="34" charset="0"/>
            </a:rPr>
            <a:t>No toque ningún aparato eléctrico o cables con los dedos mojados y no ponga recipientes con líquidos cerca de los dispositivos eléctricos.</a:t>
          </a:r>
        </a:p>
      </dgm:t>
    </dgm:pt>
    <dgm:pt modelId="{7647CA59-359E-4013-9325-2795E6BE57C9}" type="parTrans" cxnId="{BF8AA735-46FE-43BF-8302-3FCC46B5AF4C}">
      <dgm:prSet/>
      <dgm:spPr/>
      <dgm:t>
        <a:bodyPr/>
        <a:lstStyle/>
        <a:p>
          <a:endParaRPr lang="es-EC">
            <a:latin typeface="Calibri" panose="020F0502020204030204" pitchFamily="34" charset="0"/>
          </a:endParaRPr>
        </a:p>
      </dgm:t>
    </dgm:pt>
    <dgm:pt modelId="{9B83A4AF-11ED-40DA-9490-4B9D59DF5239}" type="sibTrans" cxnId="{BF8AA735-46FE-43BF-8302-3FCC46B5AF4C}">
      <dgm:prSet/>
      <dgm:spPr/>
      <dgm:t>
        <a:bodyPr/>
        <a:lstStyle/>
        <a:p>
          <a:endParaRPr lang="es-EC">
            <a:latin typeface="Calibri" panose="020F0502020204030204" pitchFamily="34" charset="0"/>
          </a:endParaRPr>
        </a:p>
      </dgm:t>
    </dgm:pt>
    <dgm:pt modelId="{F7FF9BB0-30A3-421A-8E21-17154077C6C9}">
      <dgm:prSet/>
      <dgm:spPr/>
      <dgm:t>
        <a:bodyPr/>
        <a:lstStyle/>
        <a:p>
          <a:r>
            <a:rPr lang="es-EC" dirty="0" smtClean="0">
              <a:latin typeface="Calibri" panose="020F0502020204030204" pitchFamily="34" charset="0"/>
            </a:rPr>
            <a:t>No sobrecargue las extensiones con enchufes; demasiados dispositivos eléctricos conectados en el mismo lugar pueden desencadenar un incendio.</a:t>
          </a:r>
        </a:p>
      </dgm:t>
    </dgm:pt>
    <dgm:pt modelId="{8588B71C-410D-49BF-B9CC-41E9BA731687}" type="parTrans" cxnId="{5838BE2B-224E-44A0-9C6C-3083F33FA46B}">
      <dgm:prSet/>
      <dgm:spPr/>
      <dgm:t>
        <a:bodyPr/>
        <a:lstStyle/>
        <a:p>
          <a:endParaRPr lang="es-EC">
            <a:latin typeface="Calibri" panose="020F0502020204030204" pitchFamily="34" charset="0"/>
          </a:endParaRPr>
        </a:p>
      </dgm:t>
    </dgm:pt>
    <dgm:pt modelId="{5393686E-569F-41A6-903D-A60E25C744DA}" type="sibTrans" cxnId="{5838BE2B-224E-44A0-9C6C-3083F33FA46B}">
      <dgm:prSet/>
      <dgm:spPr/>
      <dgm:t>
        <a:bodyPr/>
        <a:lstStyle/>
        <a:p>
          <a:endParaRPr lang="es-EC">
            <a:latin typeface="Calibri" panose="020F0502020204030204" pitchFamily="34" charset="0"/>
          </a:endParaRPr>
        </a:p>
      </dgm:t>
    </dgm:pt>
    <dgm:pt modelId="{E5A095A2-38C5-4D97-B156-0B759A75F341}" type="pres">
      <dgm:prSet presAssocID="{837986DC-3D8E-4A44-A144-529EE788876A}" presName="linear" presStyleCnt="0">
        <dgm:presLayoutVars>
          <dgm:animLvl val="lvl"/>
          <dgm:resizeHandles val="exact"/>
        </dgm:presLayoutVars>
      </dgm:prSet>
      <dgm:spPr/>
      <dgm:t>
        <a:bodyPr/>
        <a:lstStyle/>
        <a:p>
          <a:endParaRPr lang="es-EC"/>
        </a:p>
      </dgm:t>
    </dgm:pt>
    <dgm:pt modelId="{57236492-B995-437D-965E-2F0BE6778CC4}" type="pres">
      <dgm:prSet presAssocID="{6755DA6E-53BF-45DC-B27A-43748F5A441C}" presName="parentText" presStyleLbl="node1" presStyleIdx="0" presStyleCnt="2">
        <dgm:presLayoutVars>
          <dgm:chMax val="0"/>
          <dgm:bulletEnabled val="1"/>
        </dgm:presLayoutVars>
      </dgm:prSet>
      <dgm:spPr/>
      <dgm:t>
        <a:bodyPr/>
        <a:lstStyle/>
        <a:p>
          <a:endParaRPr lang="es-EC"/>
        </a:p>
      </dgm:t>
    </dgm:pt>
    <dgm:pt modelId="{1A5D4FB6-4C1B-45A8-BF01-3CC4ADDFE234}" type="pres">
      <dgm:prSet presAssocID="{6755DA6E-53BF-45DC-B27A-43748F5A441C}" presName="childText" presStyleLbl="revTx" presStyleIdx="0" presStyleCnt="2">
        <dgm:presLayoutVars>
          <dgm:bulletEnabled val="1"/>
        </dgm:presLayoutVars>
      </dgm:prSet>
      <dgm:spPr/>
      <dgm:t>
        <a:bodyPr/>
        <a:lstStyle/>
        <a:p>
          <a:endParaRPr lang="es-EC"/>
        </a:p>
      </dgm:t>
    </dgm:pt>
    <dgm:pt modelId="{D107F00F-788F-4CCA-A765-1A9D46666D15}" type="pres">
      <dgm:prSet presAssocID="{A46D31AB-B2B9-4EC6-AEBA-3911ECDF5207}" presName="parentText" presStyleLbl="node1" presStyleIdx="1" presStyleCnt="2">
        <dgm:presLayoutVars>
          <dgm:chMax val="0"/>
          <dgm:bulletEnabled val="1"/>
        </dgm:presLayoutVars>
      </dgm:prSet>
      <dgm:spPr/>
      <dgm:t>
        <a:bodyPr/>
        <a:lstStyle/>
        <a:p>
          <a:endParaRPr lang="es-EC"/>
        </a:p>
      </dgm:t>
    </dgm:pt>
    <dgm:pt modelId="{27146D73-5728-4BA7-9C6E-735544C359BC}" type="pres">
      <dgm:prSet presAssocID="{A46D31AB-B2B9-4EC6-AEBA-3911ECDF5207}" presName="childText" presStyleLbl="revTx" presStyleIdx="1" presStyleCnt="2">
        <dgm:presLayoutVars>
          <dgm:bulletEnabled val="1"/>
        </dgm:presLayoutVars>
      </dgm:prSet>
      <dgm:spPr/>
      <dgm:t>
        <a:bodyPr/>
        <a:lstStyle/>
        <a:p>
          <a:endParaRPr lang="es-EC"/>
        </a:p>
      </dgm:t>
    </dgm:pt>
  </dgm:ptLst>
  <dgm:cxnLst>
    <dgm:cxn modelId="{5838BE2B-224E-44A0-9C6C-3083F33FA46B}" srcId="{A46D31AB-B2B9-4EC6-AEBA-3911ECDF5207}" destId="{F7FF9BB0-30A3-421A-8E21-17154077C6C9}" srcOrd="2" destOrd="0" parTransId="{8588B71C-410D-49BF-B9CC-41E9BA731687}" sibTransId="{5393686E-569F-41A6-903D-A60E25C744DA}"/>
    <dgm:cxn modelId="{61DF6A8D-2B6D-44AE-963F-C99D6FDB66F5}" type="presOf" srcId="{2629EE51-A279-41B2-8124-6C6E92804963}" destId="{1A5D4FB6-4C1B-45A8-BF01-3CC4ADDFE234}" srcOrd="0" destOrd="0" presId="urn:microsoft.com/office/officeart/2005/8/layout/vList2#2"/>
    <dgm:cxn modelId="{1728A4BA-5689-42CF-8C1B-1C608C978A6D}" type="presOf" srcId="{837986DC-3D8E-4A44-A144-529EE788876A}" destId="{E5A095A2-38C5-4D97-B156-0B759A75F341}" srcOrd="0" destOrd="0" presId="urn:microsoft.com/office/officeart/2005/8/layout/vList2#2"/>
    <dgm:cxn modelId="{1DF5B762-B053-4238-AEFD-5601C63E5270}" type="presOf" srcId="{F8259419-46A4-4FC2-844F-0277466DB467}" destId="{1A5D4FB6-4C1B-45A8-BF01-3CC4ADDFE234}" srcOrd="0" destOrd="1" presId="urn:microsoft.com/office/officeart/2005/8/layout/vList2#2"/>
    <dgm:cxn modelId="{AEECB9B6-1C0A-43AF-A4E4-5F29D5FA2E63}" srcId="{837986DC-3D8E-4A44-A144-529EE788876A}" destId="{6755DA6E-53BF-45DC-B27A-43748F5A441C}" srcOrd="0" destOrd="0" parTransId="{367F8C98-882B-4E2D-93CA-F972878CE6EE}" sibTransId="{64B2E8E2-6118-44A7-95D5-6D9D5B3D6674}"/>
    <dgm:cxn modelId="{2E529733-54D6-4C5E-8DDB-A038A8F60D69}" type="presOf" srcId="{2A8F8F1B-FC40-4D6A-BF1C-9F46E57730CB}" destId="{27146D73-5728-4BA7-9C6E-735544C359BC}" srcOrd="0" destOrd="0" presId="urn:microsoft.com/office/officeart/2005/8/layout/vList2#2"/>
    <dgm:cxn modelId="{88D1D45B-4016-4971-B061-7820F90C5E56}" srcId="{837986DC-3D8E-4A44-A144-529EE788876A}" destId="{A46D31AB-B2B9-4EC6-AEBA-3911ECDF5207}" srcOrd="1" destOrd="0" parTransId="{4AB383CB-028A-48A7-84E4-B4027280D132}" sibTransId="{E8B038E2-B0A8-4864-BC32-BFC8EC442EEA}"/>
    <dgm:cxn modelId="{EAC89BC3-D9F3-4C8E-B6F5-F3499E0E8C8A}" type="presOf" srcId="{7D27186F-B083-4881-94C8-83C4188CC84F}" destId="{27146D73-5728-4BA7-9C6E-735544C359BC}" srcOrd="0" destOrd="1" presId="urn:microsoft.com/office/officeart/2005/8/layout/vList2#2"/>
    <dgm:cxn modelId="{9DEDBB3A-7F84-4D9C-B496-E535C8B6505B}" type="presOf" srcId="{A46D31AB-B2B9-4EC6-AEBA-3911ECDF5207}" destId="{D107F00F-788F-4CCA-A765-1A9D46666D15}" srcOrd="0" destOrd="0" presId="urn:microsoft.com/office/officeart/2005/8/layout/vList2#2"/>
    <dgm:cxn modelId="{C10845D3-D192-4473-8A2E-6BD821A5F485}" srcId="{6755DA6E-53BF-45DC-B27A-43748F5A441C}" destId="{F8259419-46A4-4FC2-844F-0277466DB467}" srcOrd="1" destOrd="0" parTransId="{35592183-DE2D-4FBB-97FB-D1E7DBA2A8CF}" sibTransId="{5BDD7708-C118-44BC-AF95-60C5AF2CC9CC}"/>
    <dgm:cxn modelId="{FFF42126-9EFD-40AF-9F09-2ABD7C487CED}" type="presOf" srcId="{2A7CCEBF-2982-4F8D-9081-E79CA16AA029}" destId="{1A5D4FB6-4C1B-45A8-BF01-3CC4ADDFE234}" srcOrd="0" destOrd="2" presId="urn:microsoft.com/office/officeart/2005/8/layout/vList2#2"/>
    <dgm:cxn modelId="{C5B1E870-E070-4F30-BE52-E1BBEE27DAEE}" type="presOf" srcId="{6755DA6E-53BF-45DC-B27A-43748F5A441C}" destId="{57236492-B995-437D-965E-2F0BE6778CC4}" srcOrd="0" destOrd="0" presId="urn:microsoft.com/office/officeart/2005/8/layout/vList2#2"/>
    <dgm:cxn modelId="{D02A13B9-0D66-4AFB-B8EA-9010924225A4}" srcId="{6755DA6E-53BF-45DC-B27A-43748F5A441C}" destId="{2629EE51-A279-41B2-8124-6C6E92804963}" srcOrd="0" destOrd="0" parTransId="{584202E1-8E6A-40F5-B1C5-CA17C41C05A0}" sibTransId="{2E2DDD6B-6BC0-4411-BB8B-F59ECDAF4849}"/>
    <dgm:cxn modelId="{BF8AA735-46FE-43BF-8302-3FCC46B5AF4C}" srcId="{A46D31AB-B2B9-4EC6-AEBA-3911ECDF5207}" destId="{7D27186F-B083-4881-94C8-83C4188CC84F}" srcOrd="1" destOrd="0" parTransId="{7647CA59-359E-4013-9325-2795E6BE57C9}" sibTransId="{9B83A4AF-11ED-40DA-9490-4B9D59DF5239}"/>
    <dgm:cxn modelId="{5DF95EB9-3792-4092-B0D8-94570AD85C0D}" srcId="{A46D31AB-B2B9-4EC6-AEBA-3911ECDF5207}" destId="{2A8F8F1B-FC40-4D6A-BF1C-9F46E57730CB}" srcOrd="0" destOrd="0" parTransId="{1696021A-C6A1-46EB-8772-1D09E9A00E92}" sibTransId="{9F322169-C976-408E-83BB-D884F2F8E9D6}"/>
    <dgm:cxn modelId="{BF3B99DA-1059-4948-AAD5-F325FB1F5C2F}" type="presOf" srcId="{F7FF9BB0-30A3-421A-8E21-17154077C6C9}" destId="{27146D73-5728-4BA7-9C6E-735544C359BC}" srcOrd="0" destOrd="2" presId="urn:microsoft.com/office/officeart/2005/8/layout/vList2#2"/>
    <dgm:cxn modelId="{19FB4948-BF6B-49A7-8992-D877FDF1DE14}" srcId="{6755DA6E-53BF-45DC-B27A-43748F5A441C}" destId="{2A7CCEBF-2982-4F8D-9081-E79CA16AA029}" srcOrd="2" destOrd="0" parTransId="{0EFA7C22-E658-417E-B456-00188E1E6ED0}" sibTransId="{12BAD2F0-0241-419E-BBD8-61665161819E}"/>
    <dgm:cxn modelId="{D7210F07-296C-4C67-83F4-E50F3533AA1D}" type="presParOf" srcId="{E5A095A2-38C5-4D97-B156-0B759A75F341}" destId="{57236492-B995-437D-965E-2F0BE6778CC4}" srcOrd="0" destOrd="0" presId="urn:microsoft.com/office/officeart/2005/8/layout/vList2#2"/>
    <dgm:cxn modelId="{060A9EFD-EDF6-454D-A091-725A43021320}" type="presParOf" srcId="{E5A095A2-38C5-4D97-B156-0B759A75F341}" destId="{1A5D4FB6-4C1B-45A8-BF01-3CC4ADDFE234}" srcOrd="1" destOrd="0" presId="urn:microsoft.com/office/officeart/2005/8/layout/vList2#2"/>
    <dgm:cxn modelId="{A73DAB0A-6C2B-4F19-B966-1DDEA31D847E}" type="presParOf" srcId="{E5A095A2-38C5-4D97-B156-0B759A75F341}" destId="{D107F00F-788F-4CCA-A765-1A9D46666D15}" srcOrd="2" destOrd="0" presId="urn:microsoft.com/office/officeart/2005/8/layout/vList2#2"/>
    <dgm:cxn modelId="{09CA19BB-CC6F-4C22-8A1A-21780931988E}" type="presParOf" srcId="{E5A095A2-38C5-4D97-B156-0B759A75F341}" destId="{27146D73-5728-4BA7-9C6E-735544C359BC}" srcOrd="3" destOrd="0" presId="urn:microsoft.com/office/officeart/2005/8/layout/vList2#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F67C7996-8DF2-4F2D-B2F5-152A3A4513B2}" type="doc">
      <dgm:prSet loTypeId="urn:microsoft.com/office/officeart/2005/8/layout/vList2#14" loCatId="list" qsTypeId="urn:microsoft.com/office/officeart/2005/8/quickstyle/simple1#5" qsCatId="simple" csTypeId="urn:microsoft.com/office/officeart/2005/8/colors/accent1_1#3" csCatId="accent1"/>
      <dgm:spPr/>
      <dgm:t>
        <a:bodyPr/>
        <a:lstStyle/>
        <a:p>
          <a:endParaRPr lang="es-ES"/>
        </a:p>
      </dgm:t>
    </dgm:pt>
    <dgm:pt modelId="{3419A1C3-BBD8-4F95-A06F-4703D815D6C3}">
      <dgm:prSet/>
      <dgm:spPr/>
      <dgm:t>
        <a:bodyPr/>
        <a:lstStyle/>
        <a:p>
          <a:r>
            <a:rPr lang="es-ES" b="1" dirty="0"/>
            <a:t>El paciente SI responde:</a:t>
          </a:r>
          <a:endParaRPr lang="es-ES" dirty="0"/>
        </a:p>
      </dgm:t>
    </dgm:pt>
    <dgm:pt modelId="{1A885DB9-068A-44EE-9544-C334C5E703D6}" type="parTrans" cxnId="{FAE27C92-735B-4649-8B39-3AFF5D1AFAE9}">
      <dgm:prSet/>
      <dgm:spPr/>
      <dgm:t>
        <a:bodyPr/>
        <a:lstStyle/>
        <a:p>
          <a:endParaRPr lang="es-ES"/>
        </a:p>
      </dgm:t>
    </dgm:pt>
    <dgm:pt modelId="{74A2C2CB-A23F-47A5-A30E-49D61F7D5C22}" type="sibTrans" cxnId="{FAE27C92-735B-4649-8B39-3AFF5D1AFAE9}">
      <dgm:prSet/>
      <dgm:spPr/>
      <dgm:t>
        <a:bodyPr/>
        <a:lstStyle/>
        <a:p>
          <a:endParaRPr lang="es-ES"/>
        </a:p>
      </dgm:t>
    </dgm:pt>
    <dgm:pt modelId="{4F7F3E5D-C414-4647-8AFA-209518A178DC}" type="pres">
      <dgm:prSet presAssocID="{F67C7996-8DF2-4F2D-B2F5-152A3A4513B2}" presName="linear" presStyleCnt="0">
        <dgm:presLayoutVars>
          <dgm:animLvl val="lvl"/>
          <dgm:resizeHandles val="exact"/>
        </dgm:presLayoutVars>
      </dgm:prSet>
      <dgm:spPr/>
      <dgm:t>
        <a:bodyPr/>
        <a:lstStyle/>
        <a:p>
          <a:endParaRPr lang="es-EC"/>
        </a:p>
      </dgm:t>
    </dgm:pt>
    <dgm:pt modelId="{8C348834-35A3-466C-9FAE-0982745D94D1}" type="pres">
      <dgm:prSet presAssocID="{3419A1C3-BBD8-4F95-A06F-4703D815D6C3}" presName="parentText" presStyleLbl="node1" presStyleIdx="0" presStyleCnt="1">
        <dgm:presLayoutVars>
          <dgm:chMax val="0"/>
          <dgm:bulletEnabled val="1"/>
        </dgm:presLayoutVars>
      </dgm:prSet>
      <dgm:spPr/>
      <dgm:t>
        <a:bodyPr/>
        <a:lstStyle/>
        <a:p>
          <a:endParaRPr lang="es-EC"/>
        </a:p>
      </dgm:t>
    </dgm:pt>
  </dgm:ptLst>
  <dgm:cxnLst>
    <dgm:cxn modelId="{FAE27C92-735B-4649-8B39-3AFF5D1AFAE9}" srcId="{F67C7996-8DF2-4F2D-B2F5-152A3A4513B2}" destId="{3419A1C3-BBD8-4F95-A06F-4703D815D6C3}" srcOrd="0" destOrd="0" parTransId="{1A885DB9-068A-44EE-9544-C334C5E703D6}" sibTransId="{74A2C2CB-A23F-47A5-A30E-49D61F7D5C22}"/>
    <dgm:cxn modelId="{0C55FA36-42CD-401F-8A0E-A55324C5FF05}" type="presOf" srcId="{F67C7996-8DF2-4F2D-B2F5-152A3A4513B2}" destId="{4F7F3E5D-C414-4647-8AFA-209518A178DC}" srcOrd="0" destOrd="0" presId="urn:microsoft.com/office/officeart/2005/8/layout/vList2#14"/>
    <dgm:cxn modelId="{CF427916-71A5-40F2-B8E2-9A2D812BB4E2}" type="presOf" srcId="{3419A1C3-BBD8-4F95-A06F-4703D815D6C3}" destId="{8C348834-35A3-466C-9FAE-0982745D94D1}" srcOrd="0" destOrd="0" presId="urn:microsoft.com/office/officeart/2005/8/layout/vList2#14"/>
    <dgm:cxn modelId="{9B1192B0-6FB6-4550-BBE7-020CC4ABF88F}" type="presParOf" srcId="{4F7F3E5D-C414-4647-8AFA-209518A178DC}" destId="{8C348834-35A3-466C-9FAE-0982745D94D1}" srcOrd="0" destOrd="0" presId="urn:microsoft.com/office/officeart/2005/8/layout/vList2#1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F52A48C-807A-4CE7-807A-2ECA058699A7}" type="doc">
      <dgm:prSet loTypeId="urn:microsoft.com/office/officeart/2005/8/layout/vList2#15" loCatId="list" qsTypeId="urn:microsoft.com/office/officeart/2005/8/quickstyle/simple1#6" qsCatId="simple" csTypeId="urn:microsoft.com/office/officeart/2005/8/colors/accent1_1#4" csCatId="accent1" phldr="1"/>
      <dgm:spPr/>
      <dgm:t>
        <a:bodyPr/>
        <a:lstStyle/>
        <a:p>
          <a:endParaRPr lang="es-ES"/>
        </a:p>
      </dgm:t>
    </dgm:pt>
    <dgm:pt modelId="{C6B6FF09-0D63-4E2C-B2BA-55C85A8BFC03}">
      <dgm:prSet/>
      <dgm:spPr/>
      <dgm:t>
        <a:bodyPr/>
        <a:lstStyle/>
        <a:p>
          <a:r>
            <a:rPr lang="es-ES" dirty="0"/>
            <a:t>Descartar </a:t>
          </a:r>
          <a:r>
            <a:rPr lang="es-ES" b="1" dirty="0"/>
            <a:t>Hemorragia </a:t>
          </a:r>
          <a:r>
            <a:rPr lang="es-ES" dirty="0"/>
            <a:t>y  actuar en consecuencia.</a:t>
          </a:r>
        </a:p>
      </dgm:t>
    </dgm:pt>
    <dgm:pt modelId="{24E08599-065C-4E15-A71F-145AD68E4714}" type="parTrans" cxnId="{8D116B1A-6A8F-407E-AF52-F7DFBE188AFC}">
      <dgm:prSet/>
      <dgm:spPr/>
      <dgm:t>
        <a:bodyPr/>
        <a:lstStyle/>
        <a:p>
          <a:endParaRPr lang="es-ES"/>
        </a:p>
      </dgm:t>
    </dgm:pt>
    <dgm:pt modelId="{83ECDD9F-4691-40E3-AE56-DFA43A453D0F}" type="sibTrans" cxnId="{8D116B1A-6A8F-407E-AF52-F7DFBE188AFC}">
      <dgm:prSet/>
      <dgm:spPr/>
      <dgm:t>
        <a:bodyPr/>
        <a:lstStyle/>
        <a:p>
          <a:endParaRPr lang="es-ES"/>
        </a:p>
      </dgm:t>
    </dgm:pt>
    <dgm:pt modelId="{351C1ED6-BC84-4D74-985B-E6BBA3B1F879}">
      <dgm:prSet/>
      <dgm:spPr/>
      <dgm:t>
        <a:bodyPr/>
        <a:lstStyle/>
        <a:p>
          <a:r>
            <a:rPr lang="es-ES" dirty="0"/>
            <a:t>Esperar la llegada del  </a:t>
          </a:r>
          <a:r>
            <a:rPr lang="es-EC" b="1" i="0" dirty="0"/>
            <a:t>Sistema Integrado de </a:t>
          </a:r>
          <a:r>
            <a:rPr lang="es-EC" b="1" i="0" dirty="0" smtClean="0"/>
            <a:t>Urgencias Médicas</a:t>
          </a:r>
          <a:r>
            <a:rPr lang="es-ES" dirty="0" smtClean="0"/>
            <a:t> </a:t>
          </a:r>
          <a:endParaRPr lang="es-ES" dirty="0"/>
        </a:p>
      </dgm:t>
    </dgm:pt>
    <dgm:pt modelId="{F4E28B22-BBE4-4D62-9D58-0D71FC0C29B7}" type="parTrans" cxnId="{0D94A43C-DFC5-4937-BDED-C2AC4BC1BB96}">
      <dgm:prSet/>
      <dgm:spPr/>
      <dgm:t>
        <a:bodyPr/>
        <a:lstStyle/>
        <a:p>
          <a:endParaRPr lang="es-ES"/>
        </a:p>
      </dgm:t>
    </dgm:pt>
    <dgm:pt modelId="{D4712A9A-A4B0-4468-B1D9-62381186DEFD}" type="sibTrans" cxnId="{0D94A43C-DFC5-4937-BDED-C2AC4BC1BB96}">
      <dgm:prSet/>
      <dgm:spPr/>
      <dgm:t>
        <a:bodyPr/>
        <a:lstStyle/>
        <a:p>
          <a:endParaRPr lang="es-ES"/>
        </a:p>
      </dgm:t>
    </dgm:pt>
    <dgm:pt modelId="{CAA8BE90-77C1-4446-BD93-3DE3EC08E538}">
      <dgm:prSet/>
      <dgm:spPr/>
      <dgm:t>
        <a:bodyPr/>
        <a:lstStyle/>
        <a:p>
          <a:r>
            <a:rPr lang="es-ES"/>
            <a:t>Colocar </a:t>
          </a:r>
          <a:r>
            <a:rPr lang="es-ES" dirty="0"/>
            <a:t>al paciente en posición de  seguridad o rescate (SIMS).</a:t>
          </a:r>
        </a:p>
      </dgm:t>
    </dgm:pt>
    <dgm:pt modelId="{01A3E7BE-D7D8-474A-9EEE-0D11D017309F}" type="parTrans" cxnId="{F59BCD6D-DACC-4BB1-8DC3-526393863168}">
      <dgm:prSet/>
      <dgm:spPr/>
      <dgm:t>
        <a:bodyPr/>
        <a:lstStyle/>
        <a:p>
          <a:endParaRPr lang="es-ES"/>
        </a:p>
      </dgm:t>
    </dgm:pt>
    <dgm:pt modelId="{A372BA5E-3226-4E68-A2A9-438687739180}" type="sibTrans" cxnId="{F59BCD6D-DACC-4BB1-8DC3-526393863168}">
      <dgm:prSet/>
      <dgm:spPr/>
      <dgm:t>
        <a:bodyPr/>
        <a:lstStyle/>
        <a:p>
          <a:endParaRPr lang="es-ES"/>
        </a:p>
      </dgm:t>
    </dgm:pt>
    <dgm:pt modelId="{28521CFF-D99A-489B-902E-53AE498CA28B}" type="pres">
      <dgm:prSet presAssocID="{BF52A48C-807A-4CE7-807A-2ECA058699A7}" presName="linear" presStyleCnt="0">
        <dgm:presLayoutVars>
          <dgm:animLvl val="lvl"/>
          <dgm:resizeHandles val="exact"/>
        </dgm:presLayoutVars>
      </dgm:prSet>
      <dgm:spPr/>
      <dgm:t>
        <a:bodyPr/>
        <a:lstStyle/>
        <a:p>
          <a:endParaRPr lang="es-EC"/>
        </a:p>
      </dgm:t>
    </dgm:pt>
    <dgm:pt modelId="{C2E6512B-8579-4A08-8241-B1C1394F91BD}" type="pres">
      <dgm:prSet presAssocID="{C6B6FF09-0D63-4E2C-B2BA-55C85A8BFC03}" presName="parentText" presStyleLbl="node1" presStyleIdx="0" presStyleCnt="3">
        <dgm:presLayoutVars>
          <dgm:chMax val="0"/>
          <dgm:bulletEnabled val="1"/>
        </dgm:presLayoutVars>
      </dgm:prSet>
      <dgm:spPr/>
      <dgm:t>
        <a:bodyPr/>
        <a:lstStyle/>
        <a:p>
          <a:endParaRPr lang="es-EC"/>
        </a:p>
      </dgm:t>
    </dgm:pt>
    <dgm:pt modelId="{F6C74FC4-D03E-4673-9922-9A6995FA7DEA}" type="pres">
      <dgm:prSet presAssocID="{83ECDD9F-4691-40E3-AE56-DFA43A453D0F}" presName="spacer" presStyleCnt="0"/>
      <dgm:spPr/>
    </dgm:pt>
    <dgm:pt modelId="{402A36BD-F233-460F-9CFE-CD9F3B02DDC4}" type="pres">
      <dgm:prSet presAssocID="{351C1ED6-BC84-4D74-985B-E6BBA3B1F879}" presName="parentText" presStyleLbl="node1" presStyleIdx="1" presStyleCnt="3">
        <dgm:presLayoutVars>
          <dgm:chMax val="0"/>
          <dgm:bulletEnabled val="1"/>
        </dgm:presLayoutVars>
      </dgm:prSet>
      <dgm:spPr/>
      <dgm:t>
        <a:bodyPr/>
        <a:lstStyle/>
        <a:p>
          <a:endParaRPr lang="es-EC"/>
        </a:p>
      </dgm:t>
    </dgm:pt>
    <dgm:pt modelId="{0577A017-EFCB-42E1-A6B9-DC42BE4AD268}" type="pres">
      <dgm:prSet presAssocID="{D4712A9A-A4B0-4468-B1D9-62381186DEFD}" presName="spacer" presStyleCnt="0"/>
      <dgm:spPr/>
    </dgm:pt>
    <dgm:pt modelId="{F2842D40-8F41-4E3F-8985-9EAC1BE73F90}" type="pres">
      <dgm:prSet presAssocID="{CAA8BE90-77C1-4446-BD93-3DE3EC08E538}" presName="parentText" presStyleLbl="node1" presStyleIdx="2" presStyleCnt="3">
        <dgm:presLayoutVars>
          <dgm:chMax val="0"/>
          <dgm:bulletEnabled val="1"/>
        </dgm:presLayoutVars>
      </dgm:prSet>
      <dgm:spPr/>
      <dgm:t>
        <a:bodyPr/>
        <a:lstStyle/>
        <a:p>
          <a:endParaRPr lang="es-EC"/>
        </a:p>
      </dgm:t>
    </dgm:pt>
  </dgm:ptLst>
  <dgm:cxnLst>
    <dgm:cxn modelId="{F59BCD6D-DACC-4BB1-8DC3-526393863168}" srcId="{BF52A48C-807A-4CE7-807A-2ECA058699A7}" destId="{CAA8BE90-77C1-4446-BD93-3DE3EC08E538}" srcOrd="2" destOrd="0" parTransId="{01A3E7BE-D7D8-474A-9EEE-0D11D017309F}" sibTransId="{A372BA5E-3226-4E68-A2A9-438687739180}"/>
    <dgm:cxn modelId="{E577C35A-7428-4C55-A3C9-F8720AC5EE0E}" type="presOf" srcId="{C6B6FF09-0D63-4E2C-B2BA-55C85A8BFC03}" destId="{C2E6512B-8579-4A08-8241-B1C1394F91BD}" srcOrd="0" destOrd="0" presId="urn:microsoft.com/office/officeart/2005/8/layout/vList2#15"/>
    <dgm:cxn modelId="{9EA7501F-D5D6-4B6A-9F8A-CEB2BD6A3A32}" type="presOf" srcId="{BF52A48C-807A-4CE7-807A-2ECA058699A7}" destId="{28521CFF-D99A-489B-902E-53AE498CA28B}" srcOrd="0" destOrd="0" presId="urn:microsoft.com/office/officeart/2005/8/layout/vList2#15"/>
    <dgm:cxn modelId="{0D94A43C-DFC5-4937-BDED-C2AC4BC1BB96}" srcId="{BF52A48C-807A-4CE7-807A-2ECA058699A7}" destId="{351C1ED6-BC84-4D74-985B-E6BBA3B1F879}" srcOrd="1" destOrd="0" parTransId="{F4E28B22-BBE4-4D62-9D58-0D71FC0C29B7}" sibTransId="{D4712A9A-A4B0-4468-B1D9-62381186DEFD}"/>
    <dgm:cxn modelId="{8D116B1A-6A8F-407E-AF52-F7DFBE188AFC}" srcId="{BF52A48C-807A-4CE7-807A-2ECA058699A7}" destId="{C6B6FF09-0D63-4E2C-B2BA-55C85A8BFC03}" srcOrd="0" destOrd="0" parTransId="{24E08599-065C-4E15-A71F-145AD68E4714}" sibTransId="{83ECDD9F-4691-40E3-AE56-DFA43A453D0F}"/>
    <dgm:cxn modelId="{B9D4EDB0-105A-4AED-9737-9847FA23142D}" type="presOf" srcId="{351C1ED6-BC84-4D74-985B-E6BBA3B1F879}" destId="{402A36BD-F233-460F-9CFE-CD9F3B02DDC4}" srcOrd="0" destOrd="0" presId="urn:microsoft.com/office/officeart/2005/8/layout/vList2#15"/>
    <dgm:cxn modelId="{5D9AE7AA-0C94-402F-B9D2-50C4CC8DB2D8}" type="presOf" srcId="{CAA8BE90-77C1-4446-BD93-3DE3EC08E538}" destId="{F2842D40-8F41-4E3F-8985-9EAC1BE73F90}" srcOrd="0" destOrd="0" presId="urn:microsoft.com/office/officeart/2005/8/layout/vList2#15"/>
    <dgm:cxn modelId="{898D135A-D5E5-4BBF-B88C-538553F67E30}" type="presParOf" srcId="{28521CFF-D99A-489B-902E-53AE498CA28B}" destId="{C2E6512B-8579-4A08-8241-B1C1394F91BD}" srcOrd="0" destOrd="0" presId="urn:microsoft.com/office/officeart/2005/8/layout/vList2#15"/>
    <dgm:cxn modelId="{1EA148FD-EA9E-406F-893D-87A236E2B1F0}" type="presParOf" srcId="{28521CFF-D99A-489B-902E-53AE498CA28B}" destId="{F6C74FC4-D03E-4673-9922-9A6995FA7DEA}" srcOrd="1" destOrd="0" presId="urn:microsoft.com/office/officeart/2005/8/layout/vList2#15"/>
    <dgm:cxn modelId="{DC949412-6B07-43AF-88CC-A4B1F6359F19}" type="presParOf" srcId="{28521CFF-D99A-489B-902E-53AE498CA28B}" destId="{402A36BD-F233-460F-9CFE-CD9F3B02DDC4}" srcOrd="2" destOrd="0" presId="urn:microsoft.com/office/officeart/2005/8/layout/vList2#15"/>
    <dgm:cxn modelId="{E6C3BBDA-E64D-430D-A923-205908221B1E}" type="presParOf" srcId="{28521CFF-D99A-489B-902E-53AE498CA28B}" destId="{0577A017-EFCB-42E1-A6B9-DC42BE4AD268}" srcOrd="3" destOrd="0" presId="urn:microsoft.com/office/officeart/2005/8/layout/vList2#15"/>
    <dgm:cxn modelId="{B619B2D2-7888-4C7E-A614-0537C4AE8C5E}" type="presParOf" srcId="{28521CFF-D99A-489B-902E-53AE498CA28B}" destId="{F2842D40-8F41-4E3F-8985-9EAC1BE73F90}" srcOrd="4" destOrd="0" presId="urn:microsoft.com/office/officeart/2005/8/layout/vList2#1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16415CB-DCDC-4A26-A6FA-14ED8025825F}" type="doc">
      <dgm:prSet loTypeId="urn:microsoft.com/office/officeart/2005/8/layout/vList2#16" loCatId="list" qsTypeId="urn:microsoft.com/office/officeart/2005/8/quickstyle/simple1#7" qsCatId="simple" csTypeId="urn:microsoft.com/office/officeart/2005/8/colors/accent1_2#4" csCatId="accent1"/>
      <dgm:spPr/>
      <dgm:t>
        <a:bodyPr/>
        <a:lstStyle/>
        <a:p>
          <a:endParaRPr lang="es-ES"/>
        </a:p>
      </dgm:t>
    </dgm:pt>
    <dgm:pt modelId="{2AA34629-1931-4D17-87DF-3A6D9611370F}">
      <dgm:prSet/>
      <dgm:spPr/>
      <dgm:t>
        <a:bodyPr/>
        <a:lstStyle/>
        <a:p>
          <a:r>
            <a:rPr lang="es-ES" b="1" dirty="0"/>
            <a:t>POSICIÓN DE SEGURIDAD</a:t>
          </a:r>
          <a:endParaRPr lang="es-ES" dirty="0"/>
        </a:p>
      </dgm:t>
    </dgm:pt>
    <dgm:pt modelId="{D9756B7A-443B-4F72-8A14-A6BA64398A80}" type="parTrans" cxnId="{38A2E8C9-860B-4A82-BEA1-3DEBE92913EC}">
      <dgm:prSet/>
      <dgm:spPr/>
      <dgm:t>
        <a:bodyPr/>
        <a:lstStyle/>
        <a:p>
          <a:endParaRPr lang="es-ES"/>
        </a:p>
      </dgm:t>
    </dgm:pt>
    <dgm:pt modelId="{184F2431-24E6-4B38-ACF0-2E18A906259C}" type="sibTrans" cxnId="{38A2E8C9-860B-4A82-BEA1-3DEBE92913EC}">
      <dgm:prSet/>
      <dgm:spPr/>
      <dgm:t>
        <a:bodyPr/>
        <a:lstStyle/>
        <a:p>
          <a:endParaRPr lang="es-ES"/>
        </a:p>
      </dgm:t>
    </dgm:pt>
    <dgm:pt modelId="{CB0001C5-9630-46A8-AD89-A589F3C61F2D}" type="pres">
      <dgm:prSet presAssocID="{B16415CB-DCDC-4A26-A6FA-14ED8025825F}" presName="linear" presStyleCnt="0">
        <dgm:presLayoutVars>
          <dgm:animLvl val="lvl"/>
          <dgm:resizeHandles val="exact"/>
        </dgm:presLayoutVars>
      </dgm:prSet>
      <dgm:spPr/>
      <dgm:t>
        <a:bodyPr/>
        <a:lstStyle/>
        <a:p>
          <a:endParaRPr lang="es-EC"/>
        </a:p>
      </dgm:t>
    </dgm:pt>
    <dgm:pt modelId="{2E7FBF18-4B99-429E-84A7-292F6D3809BD}" type="pres">
      <dgm:prSet presAssocID="{2AA34629-1931-4D17-87DF-3A6D9611370F}" presName="parentText" presStyleLbl="node1" presStyleIdx="0" presStyleCnt="1" custLinFactNeighborX="445" custLinFactNeighborY="-22552">
        <dgm:presLayoutVars>
          <dgm:chMax val="0"/>
          <dgm:bulletEnabled val="1"/>
        </dgm:presLayoutVars>
      </dgm:prSet>
      <dgm:spPr/>
      <dgm:t>
        <a:bodyPr/>
        <a:lstStyle/>
        <a:p>
          <a:endParaRPr lang="es-EC"/>
        </a:p>
      </dgm:t>
    </dgm:pt>
  </dgm:ptLst>
  <dgm:cxnLst>
    <dgm:cxn modelId="{17CB9C37-AA8E-45AF-9860-294DD4934828}" type="presOf" srcId="{B16415CB-DCDC-4A26-A6FA-14ED8025825F}" destId="{CB0001C5-9630-46A8-AD89-A589F3C61F2D}" srcOrd="0" destOrd="0" presId="urn:microsoft.com/office/officeart/2005/8/layout/vList2#16"/>
    <dgm:cxn modelId="{38A2E8C9-860B-4A82-BEA1-3DEBE92913EC}" srcId="{B16415CB-DCDC-4A26-A6FA-14ED8025825F}" destId="{2AA34629-1931-4D17-87DF-3A6D9611370F}" srcOrd="0" destOrd="0" parTransId="{D9756B7A-443B-4F72-8A14-A6BA64398A80}" sibTransId="{184F2431-24E6-4B38-ACF0-2E18A906259C}"/>
    <dgm:cxn modelId="{333460D7-A976-42FA-8670-D84F71054E05}" type="presOf" srcId="{2AA34629-1931-4D17-87DF-3A6D9611370F}" destId="{2E7FBF18-4B99-429E-84A7-292F6D3809BD}" srcOrd="0" destOrd="0" presId="urn:microsoft.com/office/officeart/2005/8/layout/vList2#16"/>
    <dgm:cxn modelId="{1F78C2A0-64D9-4D37-9AA6-150FEFDE4A8F}" type="presParOf" srcId="{CB0001C5-9630-46A8-AD89-A589F3C61F2D}" destId="{2E7FBF18-4B99-429E-84A7-292F6D3809BD}" srcOrd="0" destOrd="0" presId="urn:microsoft.com/office/officeart/2005/8/layout/vList2#1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40BBF43-BAA3-4F1A-A9F9-5B55C10723F9}" type="doc">
      <dgm:prSet loTypeId="urn:microsoft.com/office/officeart/2005/8/layout/vList2#17" loCatId="list" qsTypeId="urn:microsoft.com/office/officeart/2005/8/quickstyle/simple1#8" qsCatId="simple" csTypeId="urn:microsoft.com/office/officeart/2005/8/colors/accent1_1#5" csCatId="accent1" phldr="1"/>
      <dgm:spPr/>
      <dgm:t>
        <a:bodyPr/>
        <a:lstStyle/>
        <a:p>
          <a:endParaRPr lang="es-ES"/>
        </a:p>
      </dgm:t>
    </dgm:pt>
    <dgm:pt modelId="{DC899406-2FB9-496A-9B33-A69A2DBCF4DC}">
      <dgm:prSet/>
      <dgm:spPr/>
      <dgm:t>
        <a:bodyPr/>
        <a:lstStyle/>
        <a:p>
          <a:r>
            <a:rPr lang="es-ES" b="1" dirty="0"/>
            <a:t>Si NO hay respuesta en la víctima</a:t>
          </a:r>
          <a:endParaRPr lang="es-ES" dirty="0"/>
        </a:p>
      </dgm:t>
    </dgm:pt>
    <dgm:pt modelId="{B9E1F535-2545-44CC-8020-BB12F4F2A4EE}" type="parTrans" cxnId="{AA8F1788-4199-448A-BFFC-FDAF6FDA3E02}">
      <dgm:prSet/>
      <dgm:spPr/>
      <dgm:t>
        <a:bodyPr/>
        <a:lstStyle/>
        <a:p>
          <a:endParaRPr lang="es-ES"/>
        </a:p>
      </dgm:t>
    </dgm:pt>
    <dgm:pt modelId="{2AB1B62B-770C-4840-91EF-ADA2784AAB31}" type="sibTrans" cxnId="{AA8F1788-4199-448A-BFFC-FDAF6FDA3E02}">
      <dgm:prSet/>
      <dgm:spPr/>
      <dgm:t>
        <a:bodyPr/>
        <a:lstStyle/>
        <a:p>
          <a:endParaRPr lang="es-ES"/>
        </a:p>
      </dgm:t>
    </dgm:pt>
    <dgm:pt modelId="{8917A0EA-920F-44C8-96D1-6141B0DBA0D2}" type="pres">
      <dgm:prSet presAssocID="{C40BBF43-BAA3-4F1A-A9F9-5B55C10723F9}" presName="linear" presStyleCnt="0">
        <dgm:presLayoutVars>
          <dgm:animLvl val="lvl"/>
          <dgm:resizeHandles val="exact"/>
        </dgm:presLayoutVars>
      </dgm:prSet>
      <dgm:spPr/>
      <dgm:t>
        <a:bodyPr/>
        <a:lstStyle/>
        <a:p>
          <a:endParaRPr lang="es-EC"/>
        </a:p>
      </dgm:t>
    </dgm:pt>
    <dgm:pt modelId="{B83DC42E-7EDF-4FEC-8A73-EC69F9223FC0}" type="pres">
      <dgm:prSet presAssocID="{DC899406-2FB9-496A-9B33-A69A2DBCF4DC}" presName="parentText" presStyleLbl="node1" presStyleIdx="0" presStyleCnt="1" custScaleY="100852">
        <dgm:presLayoutVars>
          <dgm:chMax val="0"/>
          <dgm:bulletEnabled val="1"/>
        </dgm:presLayoutVars>
      </dgm:prSet>
      <dgm:spPr/>
      <dgm:t>
        <a:bodyPr/>
        <a:lstStyle/>
        <a:p>
          <a:endParaRPr lang="es-EC"/>
        </a:p>
      </dgm:t>
    </dgm:pt>
  </dgm:ptLst>
  <dgm:cxnLst>
    <dgm:cxn modelId="{19195A7F-3C12-46B8-B6B4-FE3E52092CBB}" type="presOf" srcId="{C40BBF43-BAA3-4F1A-A9F9-5B55C10723F9}" destId="{8917A0EA-920F-44C8-96D1-6141B0DBA0D2}" srcOrd="0" destOrd="0" presId="urn:microsoft.com/office/officeart/2005/8/layout/vList2#17"/>
    <dgm:cxn modelId="{465AAD9A-F515-4034-87F9-F2270BC9B49D}" type="presOf" srcId="{DC899406-2FB9-496A-9B33-A69A2DBCF4DC}" destId="{B83DC42E-7EDF-4FEC-8A73-EC69F9223FC0}" srcOrd="0" destOrd="0" presId="urn:microsoft.com/office/officeart/2005/8/layout/vList2#17"/>
    <dgm:cxn modelId="{AA8F1788-4199-448A-BFFC-FDAF6FDA3E02}" srcId="{C40BBF43-BAA3-4F1A-A9F9-5B55C10723F9}" destId="{DC899406-2FB9-496A-9B33-A69A2DBCF4DC}" srcOrd="0" destOrd="0" parTransId="{B9E1F535-2545-44CC-8020-BB12F4F2A4EE}" sibTransId="{2AB1B62B-770C-4840-91EF-ADA2784AAB31}"/>
    <dgm:cxn modelId="{5E5260F8-5592-4CEF-A235-9BD04511BE98}" type="presParOf" srcId="{8917A0EA-920F-44C8-96D1-6141B0DBA0D2}" destId="{B83DC42E-7EDF-4FEC-8A73-EC69F9223FC0}" srcOrd="0" destOrd="0" presId="urn:microsoft.com/office/officeart/2005/8/layout/vList2#17"/>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33305E2C-6A60-4F75-ACAF-247F0B062445}" type="doc">
      <dgm:prSet loTypeId="urn:microsoft.com/office/officeart/2005/8/layout/vList2#18" loCatId="list" qsTypeId="urn:microsoft.com/office/officeart/2005/8/quickstyle/simple1#9" qsCatId="simple" csTypeId="urn:microsoft.com/office/officeart/2005/8/colors/accent1_1#6" csCatId="accent1" phldr="1"/>
      <dgm:spPr/>
      <dgm:t>
        <a:bodyPr/>
        <a:lstStyle/>
        <a:p>
          <a:endParaRPr lang="es-ES"/>
        </a:p>
      </dgm:t>
    </dgm:pt>
    <dgm:pt modelId="{AAFB8689-D771-46AB-A27C-DF6C0F266169}">
      <dgm:prSet/>
      <dgm:spPr/>
      <dgm:t>
        <a:bodyPr/>
        <a:lstStyle/>
        <a:p>
          <a:r>
            <a:rPr lang="es-ES" b="1"/>
            <a:t>Apertura de la via aérea</a:t>
          </a:r>
          <a:endParaRPr lang="es-ES"/>
        </a:p>
      </dgm:t>
    </dgm:pt>
    <dgm:pt modelId="{D655E64A-6CFB-4474-8852-A8E5ACD1352C}" type="parTrans" cxnId="{98EFE58E-F7B8-43A3-8AA0-D5F2BC67E1E2}">
      <dgm:prSet/>
      <dgm:spPr/>
      <dgm:t>
        <a:bodyPr/>
        <a:lstStyle/>
        <a:p>
          <a:endParaRPr lang="es-ES"/>
        </a:p>
      </dgm:t>
    </dgm:pt>
    <dgm:pt modelId="{324BFED5-3751-4A44-98E4-01F1CD4D1C37}" type="sibTrans" cxnId="{98EFE58E-F7B8-43A3-8AA0-D5F2BC67E1E2}">
      <dgm:prSet/>
      <dgm:spPr/>
      <dgm:t>
        <a:bodyPr/>
        <a:lstStyle/>
        <a:p>
          <a:endParaRPr lang="es-ES"/>
        </a:p>
      </dgm:t>
    </dgm:pt>
    <dgm:pt modelId="{4A0635E8-D2DF-4AED-8F3B-8AF5F8725D1F}">
      <dgm:prSet/>
      <dgm:spPr/>
      <dgm:t>
        <a:bodyPr/>
        <a:lstStyle/>
        <a:p>
          <a:r>
            <a:rPr lang="es-ES" b="1" dirty="0"/>
            <a:t>Maniobra frente- mentón</a:t>
          </a:r>
          <a:endParaRPr lang="es-ES" dirty="0"/>
        </a:p>
      </dgm:t>
    </dgm:pt>
    <dgm:pt modelId="{1EBB64EE-B5D8-4627-83CB-B2686C1C4B16}" type="parTrans" cxnId="{554718F4-F97A-443A-B9E5-8A9F61863B42}">
      <dgm:prSet/>
      <dgm:spPr/>
      <dgm:t>
        <a:bodyPr/>
        <a:lstStyle/>
        <a:p>
          <a:endParaRPr lang="es-ES"/>
        </a:p>
      </dgm:t>
    </dgm:pt>
    <dgm:pt modelId="{D65DBA5D-4FAB-4B69-8E91-21AD962ABB5D}" type="sibTrans" cxnId="{554718F4-F97A-443A-B9E5-8A9F61863B42}">
      <dgm:prSet/>
      <dgm:spPr/>
      <dgm:t>
        <a:bodyPr/>
        <a:lstStyle/>
        <a:p>
          <a:endParaRPr lang="es-ES"/>
        </a:p>
      </dgm:t>
    </dgm:pt>
    <dgm:pt modelId="{E6D974B8-C2DD-45CB-AAA6-E369F20D7A26}">
      <dgm:prSet/>
      <dgm:spPr/>
      <dgm:t>
        <a:bodyPr/>
        <a:lstStyle/>
        <a:p>
          <a:r>
            <a:rPr lang="es-ES" b="1" dirty="0"/>
            <a:t>Descartar cuerpos  extraños </a:t>
          </a:r>
          <a:r>
            <a:rPr lang="es-ES" b="1" dirty="0" smtClean="0"/>
            <a:t>que obstruyan el paso de aire.</a:t>
          </a:r>
          <a:endParaRPr lang="es-ES" dirty="0"/>
        </a:p>
      </dgm:t>
    </dgm:pt>
    <dgm:pt modelId="{3F07396E-7A19-4097-A4C1-5D9CC1912712}" type="parTrans" cxnId="{AC04BDA2-FEEC-4A1A-9689-491D9BADA959}">
      <dgm:prSet/>
      <dgm:spPr/>
      <dgm:t>
        <a:bodyPr/>
        <a:lstStyle/>
        <a:p>
          <a:endParaRPr lang="es-ES"/>
        </a:p>
      </dgm:t>
    </dgm:pt>
    <dgm:pt modelId="{80087E02-A47A-4D7A-9C7C-3A410461A6E8}" type="sibTrans" cxnId="{AC04BDA2-FEEC-4A1A-9689-491D9BADA959}">
      <dgm:prSet/>
      <dgm:spPr/>
      <dgm:t>
        <a:bodyPr/>
        <a:lstStyle/>
        <a:p>
          <a:endParaRPr lang="es-ES"/>
        </a:p>
      </dgm:t>
    </dgm:pt>
    <dgm:pt modelId="{3B2A8479-BD9B-4AE3-9B4E-3D6B3FEB348F}" type="pres">
      <dgm:prSet presAssocID="{33305E2C-6A60-4F75-ACAF-247F0B062445}" presName="linear" presStyleCnt="0">
        <dgm:presLayoutVars>
          <dgm:animLvl val="lvl"/>
          <dgm:resizeHandles val="exact"/>
        </dgm:presLayoutVars>
      </dgm:prSet>
      <dgm:spPr/>
      <dgm:t>
        <a:bodyPr/>
        <a:lstStyle/>
        <a:p>
          <a:endParaRPr lang="es-EC"/>
        </a:p>
      </dgm:t>
    </dgm:pt>
    <dgm:pt modelId="{C0B918F6-BEDA-410D-9DE3-02723204D911}" type="pres">
      <dgm:prSet presAssocID="{AAFB8689-D771-46AB-A27C-DF6C0F266169}" presName="parentText" presStyleLbl="node1" presStyleIdx="0" presStyleCnt="3" custLinFactY="-9948" custLinFactNeighborX="-7383" custLinFactNeighborY="-100000">
        <dgm:presLayoutVars>
          <dgm:chMax val="0"/>
          <dgm:bulletEnabled val="1"/>
        </dgm:presLayoutVars>
      </dgm:prSet>
      <dgm:spPr/>
      <dgm:t>
        <a:bodyPr/>
        <a:lstStyle/>
        <a:p>
          <a:endParaRPr lang="es-EC"/>
        </a:p>
      </dgm:t>
    </dgm:pt>
    <dgm:pt modelId="{6C6CD541-52F3-437C-9D28-F202133200E4}" type="pres">
      <dgm:prSet presAssocID="{324BFED5-3751-4A44-98E4-01F1CD4D1C37}" presName="spacer" presStyleCnt="0"/>
      <dgm:spPr/>
    </dgm:pt>
    <dgm:pt modelId="{CB0A00D8-4A43-410E-809B-093A519FAB2C}" type="pres">
      <dgm:prSet presAssocID="{4A0635E8-D2DF-4AED-8F3B-8AF5F8725D1F}" presName="parentText" presStyleLbl="node1" presStyleIdx="1" presStyleCnt="3">
        <dgm:presLayoutVars>
          <dgm:chMax val="0"/>
          <dgm:bulletEnabled val="1"/>
        </dgm:presLayoutVars>
      </dgm:prSet>
      <dgm:spPr/>
      <dgm:t>
        <a:bodyPr/>
        <a:lstStyle/>
        <a:p>
          <a:endParaRPr lang="es-EC"/>
        </a:p>
      </dgm:t>
    </dgm:pt>
    <dgm:pt modelId="{9C8404CF-267C-4431-8E32-96BDE005EFF7}" type="pres">
      <dgm:prSet presAssocID="{D65DBA5D-4FAB-4B69-8E91-21AD962ABB5D}" presName="spacer" presStyleCnt="0"/>
      <dgm:spPr/>
    </dgm:pt>
    <dgm:pt modelId="{3A918363-9826-435E-9103-C868ABDC34CF}" type="pres">
      <dgm:prSet presAssocID="{E6D974B8-C2DD-45CB-AAA6-E369F20D7A26}" presName="parentText" presStyleLbl="node1" presStyleIdx="2" presStyleCnt="3">
        <dgm:presLayoutVars>
          <dgm:chMax val="0"/>
          <dgm:bulletEnabled val="1"/>
        </dgm:presLayoutVars>
      </dgm:prSet>
      <dgm:spPr/>
      <dgm:t>
        <a:bodyPr/>
        <a:lstStyle/>
        <a:p>
          <a:endParaRPr lang="es-EC"/>
        </a:p>
      </dgm:t>
    </dgm:pt>
  </dgm:ptLst>
  <dgm:cxnLst>
    <dgm:cxn modelId="{AC04BDA2-FEEC-4A1A-9689-491D9BADA959}" srcId="{33305E2C-6A60-4F75-ACAF-247F0B062445}" destId="{E6D974B8-C2DD-45CB-AAA6-E369F20D7A26}" srcOrd="2" destOrd="0" parTransId="{3F07396E-7A19-4097-A4C1-5D9CC1912712}" sibTransId="{80087E02-A47A-4D7A-9C7C-3A410461A6E8}"/>
    <dgm:cxn modelId="{554718F4-F97A-443A-B9E5-8A9F61863B42}" srcId="{33305E2C-6A60-4F75-ACAF-247F0B062445}" destId="{4A0635E8-D2DF-4AED-8F3B-8AF5F8725D1F}" srcOrd="1" destOrd="0" parTransId="{1EBB64EE-B5D8-4627-83CB-B2686C1C4B16}" sibTransId="{D65DBA5D-4FAB-4B69-8E91-21AD962ABB5D}"/>
    <dgm:cxn modelId="{AB54054E-BBDB-4C5D-81BF-133404576FFE}" type="presOf" srcId="{AAFB8689-D771-46AB-A27C-DF6C0F266169}" destId="{C0B918F6-BEDA-410D-9DE3-02723204D911}" srcOrd="0" destOrd="0" presId="urn:microsoft.com/office/officeart/2005/8/layout/vList2#18"/>
    <dgm:cxn modelId="{98EFE58E-F7B8-43A3-8AA0-D5F2BC67E1E2}" srcId="{33305E2C-6A60-4F75-ACAF-247F0B062445}" destId="{AAFB8689-D771-46AB-A27C-DF6C0F266169}" srcOrd="0" destOrd="0" parTransId="{D655E64A-6CFB-4474-8852-A8E5ACD1352C}" sibTransId="{324BFED5-3751-4A44-98E4-01F1CD4D1C37}"/>
    <dgm:cxn modelId="{CBF90F0C-D8A6-4CFD-8D02-AA6247FC47CD}" type="presOf" srcId="{E6D974B8-C2DD-45CB-AAA6-E369F20D7A26}" destId="{3A918363-9826-435E-9103-C868ABDC34CF}" srcOrd="0" destOrd="0" presId="urn:microsoft.com/office/officeart/2005/8/layout/vList2#18"/>
    <dgm:cxn modelId="{184926BF-9589-40FB-99EC-BB1C1574EC77}" type="presOf" srcId="{33305E2C-6A60-4F75-ACAF-247F0B062445}" destId="{3B2A8479-BD9B-4AE3-9B4E-3D6B3FEB348F}" srcOrd="0" destOrd="0" presId="urn:microsoft.com/office/officeart/2005/8/layout/vList2#18"/>
    <dgm:cxn modelId="{6549EB12-B6A5-47C4-8A94-1B43CB378DFC}" type="presOf" srcId="{4A0635E8-D2DF-4AED-8F3B-8AF5F8725D1F}" destId="{CB0A00D8-4A43-410E-809B-093A519FAB2C}" srcOrd="0" destOrd="0" presId="urn:microsoft.com/office/officeart/2005/8/layout/vList2#18"/>
    <dgm:cxn modelId="{E2791D0D-6519-47CE-9FD3-D7F61E3E2A40}" type="presParOf" srcId="{3B2A8479-BD9B-4AE3-9B4E-3D6B3FEB348F}" destId="{C0B918F6-BEDA-410D-9DE3-02723204D911}" srcOrd="0" destOrd="0" presId="urn:microsoft.com/office/officeart/2005/8/layout/vList2#18"/>
    <dgm:cxn modelId="{B7B879D3-2178-4C64-8FED-A446D00C7C33}" type="presParOf" srcId="{3B2A8479-BD9B-4AE3-9B4E-3D6B3FEB348F}" destId="{6C6CD541-52F3-437C-9D28-F202133200E4}" srcOrd="1" destOrd="0" presId="urn:microsoft.com/office/officeart/2005/8/layout/vList2#18"/>
    <dgm:cxn modelId="{DF179BFF-C2C0-4FD5-BCFC-AC2193295A43}" type="presParOf" srcId="{3B2A8479-BD9B-4AE3-9B4E-3D6B3FEB348F}" destId="{CB0A00D8-4A43-410E-809B-093A519FAB2C}" srcOrd="2" destOrd="0" presId="urn:microsoft.com/office/officeart/2005/8/layout/vList2#18"/>
    <dgm:cxn modelId="{FFC95A77-269A-4BC4-A488-BF36B3130A5D}" type="presParOf" srcId="{3B2A8479-BD9B-4AE3-9B4E-3D6B3FEB348F}" destId="{9C8404CF-267C-4431-8E32-96BDE005EFF7}" srcOrd="3" destOrd="0" presId="urn:microsoft.com/office/officeart/2005/8/layout/vList2#18"/>
    <dgm:cxn modelId="{25FB3075-3EF6-4B42-B637-E79F51E2311A}" type="presParOf" srcId="{3B2A8479-BD9B-4AE3-9B4E-3D6B3FEB348F}" destId="{3A918363-9826-435E-9103-C868ABDC34CF}" srcOrd="4" destOrd="0" presId="urn:microsoft.com/office/officeart/2005/8/layout/vList2#1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4AE022C-FA27-4859-99E6-362CEA0781B7}" type="doc">
      <dgm:prSet loTypeId="urn:microsoft.com/office/officeart/2005/8/layout/vList2#19" loCatId="list" qsTypeId="urn:microsoft.com/office/officeart/2005/8/quickstyle/simple1#10" qsCatId="simple" csTypeId="urn:microsoft.com/office/officeart/2005/8/colors/accent1_2#5" csCatId="accent1" phldr="1"/>
      <dgm:spPr/>
      <dgm:t>
        <a:bodyPr/>
        <a:lstStyle/>
        <a:p>
          <a:endParaRPr lang="es-ES"/>
        </a:p>
      </dgm:t>
    </dgm:pt>
    <dgm:pt modelId="{3B8B2377-04E8-4140-A13C-16130FF332C0}">
      <dgm:prSet/>
      <dgm:spPr/>
      <dgm:t>
        <a:bodyPr/>
        <a:lstStyle/>
        <a:p>
          <a:pPr algn="ctr"/>
          <a:r>
            <a:rPr lang="es-ES" b="1" strike="noStrike" dirty="0" smtClean="0"/>
            <a:t>A</a:t>
          </a:r>
          <a:endParaRPr lang="es-ES" b="1" strike="noStrike" dirty="0"/>
        </a:p>
      </dgm:t>
    </dgm:pt>
    <dgm:pt modelId="{53E2034C-8856-4028-9228-F4552B2B0EC8}" type="parTrans" cxnId="{DE69E25B-45FF-4F33-810A-C2A1AE835A28}">
      <dgm:prSet/>
      <dgm:spPr/>
      <dgm:t>
        <a:bodyPr/>
        <a:lstStyle/>
        <a:p>
          <a:endParaRPr lang="es-ES" b="1" strike="noStrike"/>
        </a:p>
      </dgm:t>
    </dgm:pt>
    <dgm:pt modelId="{B15AFFDF-8EC8-437A-BB05-A431CA779A8D}" type="sibTrans" cxnId="{DE69E25B-45FF-4F33-810A-C2A1AE835A28}">
      <dgm:prSet/>
      <dgm:spPr/>
      <dgm:t>
        <a:bodyPr/>
        <a:lstStyle/>
        <a:p>
          <a:endParaRPr lang="es-ES" b="1" strike="noStrike"/>
        </a:p>
      </dgm:t>
    </dgm:pt>
    <dgm:pt modelId="{4D475099-ED18-41D4-8E79-796B1A21D608}" type="pres">
      <dgm:prSet presAssocID="{B4AE022C-FA27-4859-99E6-362CEA0781B7}" presName="linear" presStyleCnt="0">
        <dgm:presLayoutVars>
          <dgm:animLvl val="lvl"/>
          <dgm:resizeHandles val="exact"/>
        </dgm:presLayoutVars>
      </dgm:prSet>
      <dgm:spPr/>
      <dgm:t>
        <a:bodyPr/>
        <a:lstStyle/>
        <a:p>
          <a:endParaRPr lang="es-EC"/>
        </a:p>
      </dgm:t>
    </dgm:pt>
    <dgm:pt modelId="{04899451-CD81-4A7F-8FD9-23A17C683AEA}" type="pres">
      <dgm:prSet presAssocID="{3B8B2377-04E8-4140-A13C-16130FF332C0}" presName="parentText" presStyleLbl="node1" presStyleIdx="0" presStyleCnt="1" custLinFactNeighborX="-11823" custLinFactNeighborY="-72712">
        <dgm:presLayoutVars>
          <dgm:chMax val="0"/>
          <dgm:bulletEnabled val="1"/>
        </dgm:presLayoutVars>
      </dgm:prSet>
      <dgm:spPr/>
      <dgm:t>
        <a:bodyPr/>
        <a:lstStyle/>
        <a:p>
          <a:endParaRPr lang="es-EC"/>
        </a:p>
      </dgm:t>
    </dgm:pt>
  </dgm:ptLst>
  <dgm:cxnLst>
    <dgm:cxn modelId="{342C07EE-15AA-4112-BC6B-11B9698946BC}" type="presOf" srcId="{3B8B2377-04E8-4140-A13C-16130FF332C0}" destId="{04899451-CD81-4A7F-8FD9-23A17C683AEA}" srcOrd="0" destOrd="0" presId="urn:microsoft.com/office/officeart/2005/8/layout/vList2#19"/>
    <dgm:cxn modelId="{FFF720B4-4E35-40B5-BA0D-3C11C1CD4F17}" type="presOf" srcId="{B4AE022C-FA27-4859-99E6-362CEA0781B7}" destId="{4D475099-ED18-41D4-8E79-796B1A21D608}" srcOrd="0" destOrd="0" presId="urn:microsoft.com/office/officeart/2005/8/layout/vList2#19"/>
    <dgm:cxn modelId="{DE69E25B-45FF-4F33-810A-C2A1AE835A28}" srcId="{B4AE022C-FA27-4859-99E6-362CEA0781B7}" destId="{3B8B2377-04E8-4140-A13C-16130FF332C0}" srcOrd="0" destOrd="0" parTransId="{53E2034C-8856-4028-9228-F4552B2B0EC8}" sibTransId="{B15AFFDF-8EC8-437A-BB05-A431CA779A8D}"/>
    <dgm:cxn modelId="{BA7724B3-FD43-4150-BD52-4A87FA2F2641}" type="presParOf" srcId="{4D475099-ED18-41D4-8E79-796B1A21D608}" destId="{04899451-CD81-4A7F-8FD9-23A17C683AEA}" srcOrd="0" destOrd="0" presId="urn:microsoft.com/office/officeart/2005/8/layout/vList2#1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DE083DF-92F2-44F1-8B6D-3258B43A7C72}" type="doc">
      <dgm:prSet loTypeId="urn:microsoft.com/office/officeart/2005/8/layout/vList2#20" loCatId="list" qsTypeId="urn:microsoft.com/office/officeart/2005/8/quickstyle/simple1#11" qsCatId="simple" csTypeId="urn:microsoft.com/office/officeart/2005/8/colors/accent1_1#7" csCatId="accent1" phldr="1"/>
      <dgm:spPr/>
      <dgm:t>
        <a:bodyPr/>
        <a:lstStyle/>
        <a:p>
          <a:endParaRPr lang="es-ES"/>
        </a:p>
      </dgm:t>
    </dgm:pt>
    <dgm:pt modelId="{6C4FABD9-4A4F-4369-89FF-3BDFF5C69545}">
      <dgm:prSet/>
      <dgm:spPr/>
      <dgm:t>
        <a:bodyPr/>
        <a:lstStyle/>
        <a:p>
          <a:r>
            <a:rPr lang="es-ES" b="0" dirty="0"/>
            <a:t>MANIOBRA </a:t>
          </a:r>
          <a:r>
            <a:rPr lang="es-ES" b="1" dirty="0"/>
            <a:t>MES</a:t>
          </a:r>
          <a:r>
            <a:rPr lang="es-ES" b="0" dirty="0"/>
            <a:t> (MIRO, ESCUCHO Y SIENTO).</a:t>
          </a:r>
          <a:endParaRPr lang="es-ES" dirty="0"/>
        </a:p>
      </dgm:t>
    </dgm:pt>
    <dgm:pt modelId="{761D741B-9FC3-47B5-8D87-BEF93726A74D}" type="parTrans" cxnId="{D11D1B83-2346-4535-8A67-C7E771001DC4}">
      <dgm:prSet/>
      <dgm:spPr/>
      <dgm:t>
        <a:bodyPr/>
        <a:lstStyle/>
        <a:p>
          <a:endParaRPr lang="es-ES"/>
        </a:p>
      </dgm:t>
    </dgm:pt>
    <dgm:pt modelId="{AC38F506-E55A-458B-AB76-56AB7DA69471}" type="sibTrans" cxnId="{D11D1B83-2346-4535-8A67-C7E771001DC4}">
      <dgm:prSet/>
      <dgm:spPr/>
      <dgm:t>
        <a:bodyPr/>
        <a:lstStyle/>
        <a:p>
          <a:endParaRPr lang="es-ES"/>
        </a:p>
      </dgm:t>
    </dgm:pt>
    <dgm:pt modelId="{39F01657-AAFF-411D-969C-4308C6C79370}">
      <dgm:prSet/>
      <dgm:spPr/>
      <dgm:t>
        <a:bodyPr/>
        <a:lstStyle/>
        <a:p>
          <a:r>
            <a:rPr lang="es-ES" b="1" dirty="0" smtClean="0"/>
            <a:t>En no menos de 5 segundos y no </a:t>
          </a:r>
          <a:r>
            <a:rPr lang="es-ES" b="1" dirty="0"/>
            <a:t>más de 10 </a:t>
          </a:r>
          <a:r>
            <a:rPr lang="es-ES" b="1" dirty="0" smtClean="0"/>
            <a:t>segundos.</a:t>
          </a:r>
          <a:endParaRPr lang="es-ES" dirty="0"/>
        </a:p>
      </dgm:t>
    </dgm:pt>
    <dgm:pt modelId="{4F004439-6DF0-491A-819E-1F7EF6906B38}" type="parTrans" cxnId="{4317BC1D-9493-4625-AF52-CFD9004911E6}">
      <dgm:prSet/>
      <dgm:spPr/>
      <dgm:t>
        <a:bodyPr/>
        <a:lstStyle/>
        <a:p>
          <a:endParaRPr lang="es-ES"/>
        </a:p>
      </dgm:t>
    </dgm:pt>
    <dgm:pt modelId="{683ADE30-B5BD-4F0A-86F8-5D64B0A7406C}" type="sibTrans" cxnId="{4317BC1D-9493-4625-AF52-CFD9004911E6}">
      <dgm:prSet/>
      <dgm:spPr/>
      <dgm:t>
        <a:bodyPr/>
        <a:lstStyle/>
        <a:p>
          <a:endParaRPr lang="es-ES"/>
        </a:p>
      </dgm:t>
    </dgm:pt>
    <dgm:pt modelId="{D8AB30C6-1330-41CA-9D8F-518E616138A4}" type="pres">
      <dgm:prSet presAssocID="{DDE083DF-92F2-44F1-8B6D-3258B43A7C72}" presName="linear" presStyleCnt="0">
        <dgm:presLayoutVars>
          <dgm:animLvl val="lvl"/>
          <dgm:resizeHandles val="exact"/>
        </dgm:presLayoutVars>
      </dgm:prSet>
      <dgm:spPr/>
      <dgm:t>
        <a:bodyPr/>
        <a:lstStyle/>
        <a:p>
          <a:endParaRPr lang="es-EC"/>
        </a:p>
      </dgm:t>
    </dgm:pt>
    <dgm:pt modelId="{8AEBFC21-EBC4-4F31-AC54-DE699976CA4D}" type="pres">
      <dgm:prSet presAssocID="{6C4FABD9-4A4F-4369-89FF-3BDFF5C69545}" presName="parentText" presStyleLbl="node1" presStyleIdx="0" presStyleCnt="2">
        <dgm:presLayoutVars>
          <dgm:chMax val="0"/>
          <dgm:bulletEnabled val="1"/>
        </dgm:presLayoutVars>
      </dgm:prSet>
      <dgm:spPr/>
      <dgm:t>
        <a:bodyPr/>
        <a:lstStyle/>
        <a:p>
          <a:endParaRPr lang="es-EC"/>
        </a:p>
      </dgm:t>
    </dgm:pt>
    <dgm:pt modelId="{DBA45AF1-4E99-496E-BA5D-90E52535AAE3}" type="pres">
      <dgm:prSet presAssocID="{AC38F506-E55A-458B-AB76-56AB7DA69471}" presName="spacer" presStyleCnt="0"/>
      <dgm:spPr/>
    </dgm:pt>
    <dgm:pt modelId="{26E6B8CE-328C-44A0-A0E0-2AC3BCBE8546}" type="pres">
      <dgm:prSet presAssocID="{39F01657-AAFF-411D-969C-4308C6C79370}" presName="parentText" presStyleLbl="node1" presStyleIdx="1" presStyleCnt="2">
        <dgm:presLayoutVars>
          <dgm:chMax val="0"/>
          <dgm:bulletEnabled val="1"/>
        </dgm:presLayoutVars>
      </dgm:prSet>
      <dgm:spPr/>
      <dgm:t>
        <a:bodyPr/>
        <a:lstStyle/>
        <a:p>
          <a:endParaRPr lang="es-EC"/>
        </a:p>
      </dgm:t>
    </dgm:pt>
  </dgm:ptLst>
  <dgm:cxnLst>
    <dgm:cxn modelId="{E8AAEC11-E4D2-45E7-A410-5B42973FB0F9}" type="presOf" srcId="{6C4FABD9-4A4F-4369-89FF-3BDFF5C69545}" destId="{8AEBFC21-EBC4-4F31-AC54-DE699976CA4D}" srcOrd="0" destOrd="0" presId="urn:microsoft.com/office/officeart/2005/8/layout/vList2#20"/>
    <dgm:cxn modelId="{D11D1B83-2346-4535-8A67-C7E771001DC4}" srcId="{DDE083DF-92F2-44F1-8B6D-3258B43A7C72}" destId="{6C4FABD9-4A4F-4369-89FF-3BDFF5C69545}" srcOrd="0" destOrd="0" parTransId="{761D741B-9FC3-47B5-8D87-BEF93726A74D}" sibTransId="{AC38F506-E55A-458B-AB76-56AB7DA69471}"/>
    <dgm:cxn modelId="{85A755F6-E358-408A-AE1A-AF69069DB240}" type="presOf" srcId="{DDE083DF-92F2-44F1-8B6D-3258B43A7C72}" destId="{D8AB30C6-1330-41CA-9D8F-518E616138A4}" srcOrd="0" destOrd="0" presId="urn:microsoft.com/office/officeart/2005/8/layout/vList2#20"/>
    <dgm:cxn modelId="{3E6E18D6-6965-4D21-8B1F-1A80121E84AE}" type="presOf" srcId="{39F01657-AAFF-411D-969C-4308C6C79370}" destId="{26E6B8CE-328C-44A0-A0E0-2AC3BCBE8546}" srcOrd="0" destOrd="0" presId="urn:microsoft.com/office/officeart/2005/8/layout/vList2#20"/>
    <dgm:cxn modelId="{4317BC1D-9493-4625-AF52-CFD9004911E6}" srcId="{DDE083DF-92F2-44F1-8B6D-3258B43A7C72}" destId="{39F01657-AAFF-411D-969C-4308C6C79370}" srcOrd="1" destOrd="0" parTransId="{4F004439-6DF0-491A-819E-1F7EF6906B38}" sibTransId="{683ADE30-B5BD-4F0A-86F8-5D64B0A7406C}"/>
    <dgm:cxn modelId="{E14CC513-9D83-46DC-A8DD-0B7C8A79A223}" type="presParOf" srcId="{D8AB30C6-1330-41CA-9D8F-518E616138A4}" destId="{8AEBFC21-EBC4-4F31-AC54-DE699976CA4D}" srcOrd="0" destOrd="0" presId="urn:microsoft.com/office/officeart/2005/8/layout/vList2#20"/>
    <dgm:cxn modelId="{FAADF364-DB4D-4D33-9182-607E0244A9E6}" type="presParOf" srcId="{D8AB30C6-1330-41CA-9D8F-518E616138A4}" destId="{DBA45AF1-4E99-496E-BA5D-90E52535AAE3}" srcOrd="1" destOrd="0" presId="urn:microsoft.com/office/officeart/2005/8/layout/vList2#20"/>
    <dgm:cxn modelId="{09A097B5-7443-40D6-827E-BFBD198044F8}" type="presParOf" srcId="{D8AB30C6-1330-41CA-9D8F-518E616138A4}" destId="{26E6B8CE-328C-44A0-A0E0-2AC3BCBE8546}" srcOrd="2" destOrd="0" presId="urn:microsoft.com/office/officeart/2005/8/layout/vList2#20"/>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B4AE022C-FA27-4859-99E6-362CEA0781B7}" type="doc">
      <dgm:prSet loTypeId="urn:microsoft.com/office/officeart/2005/8/layout/vList2#21" loCatId="list" qsTypeId="urn:microsoft.com/office/officeart/2005/8/quickstyle/simple1#12" qsCatId="simple" csTypeId="urn:microsoft.com/office/officeart/2005/8/colors/accent1_2#6" csCatId="accent1" phldr="1"/>
      <dgm:spPr/>
      <dgm:t>
        <a:bodyPr/>
        <a:lstStyle/>
        <a:p>
          <a:endParaRPr lang="es-ES"/>
        </a:p>
      </dgm:t>
    </dgm:pt>
    <dgm:pt modelId="{3B8B2377-04E8-4140-A13C-16130FF332C0}">
      <dgm:prSet/>
      <dgm:spPr/>
      <dgm:t>
        <a:bodyPr/>
        <a:lstStyle/>
        <a:p>
          <a:pPr algn="ctr"/>
          <a:r>
            <a:rPr lang="es-ES" b="1" strike="noStrike" dirty="0"/>
            <a:t>B</a:t>
          </a:r>
        </a:p>
      </dgm:t>
    </dgm:pt>
    <dgm:pt modelId="{53E2034C-8856-4028-9228-F4552B2B0EC8}" type="parTrans" cxnId="{DE69E25B-45FF-4F33-810A-C2A1AE835A28}">
      <dgm:prSet/>
      <dgm:spPr/>
      <dgm:t>
        <a:bodyPr/>
        <a:lstStyle/>
        <a:p>
          <a:endParaRPr lang="es-ES" b="1" strike="noStrike"/>
        </a:p>
      </dgm:t>
    </dgm:pt>
    <dgm:pt modelId="{B15AFFDF-8EC8-437A-BB05-A431CA779A8D}" type="sibTrans" cxnId="{DE69E25B-45FF-4F33-810A-C2A1AE835A28}">
      <dgm:prSet/>
      <dgm:spPr/>
      <dgm:t>
        <a:bodyPr/>
        <a:lstStyle/>
        <a:p>
          <a:endParaRPr lang="es-ES" b="1" strike="noStrike"/>
        </a:p>
      </dgm:t>
    </dgm:pt>
    <dgm:pt modelId="{4D475099-ED18-41D4-8E79-796B1A21D608}" type="pres">
      <dgm:prSet presAssocID="{B4AE022C-FA27-4859-99E6-362CEA0781B7}" presName="linear" presStyleCnt="0">
        <dgm:presLayoutVars>
          <dgm:animLvl val="lvl"/>
          <dgm:resizeHandles val="exact"/>
        </dgm:presLayoutVars>
      </dgm:prSet>
      <dgm:spPr/>
      <dgm:t>
        <a:bodyPr/>
        <a:lstStyle/>
        <a:p>
          <a:endParaRPr lang="es-EC"/>
        </a:p>
      </dgm:t>
    </dgm:pt>
    <dgm:pt modelId="{04899451-CD81-4A7F-8FD9-23A17C683AEA}" type="pres">
      <dgm:prSet presAssocID="{3B8B2377-04E8-4140-A13C-16130FF332C0}" presName="parentText" presStyleLbl="node1" presStyleIdx="0" presStyleCnt="1" custLinFactNeighborX="-11823" custLinFactNeighborY="-72712">
        <dgm:presLayoutVars>
          <dgm:chMax val="0"/>
          <dgm:bulletEnabled val="1"/>
        </dgm:presLayoutVars>
      </dgm:prSet>
      <dgm:spPr/>
      <dgm:t>
        <a:bodyPr/>
        <a:lstStyle/>
        <a:p>
          <a:endParaRPr lang="es-EC"/>
        </a:p>
      </dgm:t>
    </dgm:pt>
  </dgm:ptLst>
  <dgm:cxnLst>
    <dgm:cxn modelId="{07CB0C16-6ABA-4542-8E39-11E4A1E82BC5}" type="presOf" srcId="{3B8B2377-04E8-4140-A13C-16130FF332C0}" destId="{04899451-CD81-4A7F-8FD9-23A17C683AEA}" srcOrd="0" destOrd="0" presId="urn:microsoft.com/office/officeart/2005/8/layout/vList2#21"/>
    <dgm:cxn modelId="{EA2CD6E5-F41E-469E-B259-9B970292E179}" type="presOf" srcId="{B4AE022C-FA27-4859-99E6-362CEA0781B7}" destId="{4D475099-ED18-41D4-8E79-796B1A21D608}" srcOrd="0" destOrd="0" presId="urn:microsoft.com/office/officeart/2005/8/layout/vList2#21"/>
    <dgm:cxn modelId="{DE69E25B-45FF-4F33-810A-C2A1AE835A28}" srcId="{B4AE022C-FA27-4859-99E6-362CEA0781B7}" destId="{3B8B2377-04E8-4140-A13C-16130FF332C0}" srcOrd="0" destOrd="0" parTransId="{53E2034C-8856-4028-9228-F4552B2B0EC8}" sibTransId="{B15AFFDF-8EC8-437A-BB05-A431CA779A8D}"/>
    <dgm:cxn modelId="{498EB9FC-9033-4953-807F-C366F5DF4DD1}" type="presParOf" srcId="{4D475099-ED18-41D4-8E79-796B1A21D608}" destId="{04899451-CD81-4A7F-8FD9-23A17C683AEA}" srcOrd="0" destOrd="0" presId="urn:microsoft.com/office/officeart/2005/8/layout/vList2#2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B4AE022C-FA27-4859-99E6-362CEA0781B7}" type="doc">
      <dgm:prSet loTypeId="urn:microsoft.com/office/officeart/2005/8/layout/vList2#22" loCatId="list" qsTypeId="urn:microsoft.com/office/officeart/2005/8/quickstyle/simple1#13" qsCatId="simple" csTypeId="urn:microsoft.com/office/officeart/2005/8/colors/accent1_2#7" csCatId="accent1" phldr="1"/>
      <dgm:spPr/>
      <dgm:t>
        <a:bodyPr/>
        <a:lstStyle/>
        <a:p>
          <a:endParaRPr lang="es-ES"/>
        </a:p>
      </dgm:t>
    </dgm:pt>
    <dgm:pt modelId="{3B8B2377-04E8-4140-A13C-16130FF332C0}">
      <dgm:prSet/>
      <dgm:spPr/>
      <dgm:t>
        <a:bodyPr/>
        <a:lstStyle/>
        <a:p>
          <a:pPr algn="ctr"/>
          <a:r>
            <a:rPr lang="es-ES" b="1" strike="noStrike" dirty="0"/>
            <a:t>C</a:t>
          </a:r>
        </a:p>
      </dgm:t>
    </dgm:pt>
    <dgm:pt modelId="{53E2034C-8856-4028-9228-F4552B2B0EC8}" type="parTrans" cxnId="{DE69E25B-45FF-4F33-810A-C2A1AE835A28}">
      <dgm:prSet/>
      <dgm:spPr/>
      <dgm:t>
        <a:bodyPr/>
        <a:lstStyle/>
        <a:p>
          <a:endParaRPr lang="es-ES" b="1" strike="noStrike"/>
        </a:p>
      </dgm:t>
    </dgm:pt>
    <dgm:pt modelId="{B15AFFDF-8EC8-437A-BB05-A431CA779A8D}" type="sibTrans" cxnId="{DE69E25B-45FF-4F33-810A-C2A1AE835A28}">
      <dgm:prSet/>
      <dgm:spPr/>
      <dgm:t>
        <a:bodyPr/>
        <a:lstStyle/>
        <a:p>
          <a:endParaRPr lang="es-ES" b="1" strike="noStrike"/>
        </a:p>
      </dgm:t>
    </dgm:pt>
    <dgm:pt modelId="{4D475099-ED18-41D4-8E79-796B1A21D608}" type="pres">
      <dgm:prSet presAssocID="{B4AE022C-FA27-4859-99E6-362CEA0781B7}" presName="linear" presStyleCnt="0">
        <dgm:presLayoutVars>
          <dgm:animLvl val="lvl"/>
          <dgm:resizeHandles val="exact"/>
        </dgm:presLayoutVars>
      </dgm:prSet>
      <dgm:spPr/>
      <dgm:t>
        <a:bodyPr/>
        <a:lstStyle/>
        <a:p>
          <a:endParaRPr lang="es-EC"/>
        </a:p>
      </dgm:t>
    </dgm:pt>
    <dgm:pt modelId="{04899451-CD81-4A7F-8FD9-23A17C683AEA}" type="pres">
      <dgm:prSet presAssocID="{3B8B2377-04E8-4140-A13C-16130FF332C0}" presName="parentText" presStyleLbl="node1" presStyleIdx="0" presStyleCnt="1" custLinFactNeighborX="-11823" custLinFactNeighborY="-72712">
        <dgm:presLayoutVars>
          <dgm:chMax val="0"/>
          <dgm:bulletEnabled val="1"/>
        </dgm:presLayoutVars>
      </dgm:prSet>
      <dgm:spPr/>
      <dgm:t>
        <a:bodyPr/>
        <a:lstStyle/>
        <a:p>
          <a:endParaRPr lang="es-EC"/>
        </a:p>
      </dgm:t>
    </dgm:pt>
  </dgm:ptLst>
  <dgm:cxnLst>
    <dgm:cxn modelId="{3B24FAFB-E401-4937-A228-309DDC7B1415}" type="presOf" srcId="{B4AE022C-FA27-4859-99E6-362CEA0781B7}" destId="{4D475099-ED18-41D4-8E79-796B1A21D608}" srcOrd="0" destOrd="0" presId="urn:microsoft.com/office/officeart/2005/8/layout/vList2#22"/>
    <dgm:cxn modelId="{D5FE50E0-1134-4238-8E46-22E0E9FDE360}" type="presOf" srcId="{3B8B2377-04E8-4140-A13C-16130FF332C0}" destId="{04899451-CD81-4A7F-8FD9-23A17C683AEA}" srcOrd="0" destOrd="0" presId="urn:microsoft.com/office/officeart/2005/8/layout/vList2#22"/>
    <dgm:cxn modelId="{DE69E25B-45FF-4F33-810A-C2A1AE835A28}" srcId="{B4AE022C-FA27-4859-99E6-362CEA0781B7}" destId="{3B8B2377-04E8-4140-A13C-16130FF332C0}" srcOrd="0" destOrd="0" parTransId="{53E2034C-8856-4028-9228-F4552B2B0EC8}" sibTransId="{B15AFFDF-8EC8-437A-BB05-A431CA779A8D}"/>
    <dgm:cxn modelId="{7642D76D-F57B-4C32-94A7-DDC5540CAF89}" type="presParOf" srcId="{4D475099-ED18-41D4-8E79-796B1A21D608}" destId="{04899451-CD81-4A7F-8FD9-23A17C683AEA}" srcOrd="0" destOrd="0" presId="urn:microsoft.com/office/officeart/2005/8/layout/vList2#2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DDE083DF-92F2-44F1-8B6D-3258B43A7C72}" type="doc">
      <dgm:prSet loTypeId="urn:microsoft.com/office/officeart/2005/8/layout/vList2#23" loCatId="list" qsTypeId="urn:microsoft.com/office/officeart/2005/8/quickstyle/simple1#14" qsCatId="simple" csTypeId="urn:microsoft.com/office/officeart/2005/8/colors/accent1_1#8" csCatId="accent1" phldr="1"/>
      <dgm:spPr/>
      <dgm:t>
        <a:bodyPr/>
        <a:lstStyle/>
        <a:p>
          <a:endParaRPr lang="es-ES"/>
        </a:p>
      </dgm:t>
    </dgm:pt>
    <dgm:pt modelId="{6C4FABD9-4A4F-4369-89FF-3BDFF5C69545}">
      <dgm:prSet/>
      <dgm:spPr/>
      <dgm:t>
        <a:bodyPr/>
        <a:lstStyle/>
        <a:p>
          <a:r>
            <a:rPr lang="es-ES" b="0" dirty="0" smtClean="0"/>
            <a:t>DE PREFERENCIA PULSO CAROTÍDEO</a:t>
          </a:r>
          <a:endParaRPr lang="es-ES" dirty="0"/>
        </a:p>
      </dgm:t>
    </dgm:pt>
    <dgm:pt modelId="{761D741B-9FC3-47B5-8D87-BEF93726A74D}" type="parTrans" cxnId="{D11D1B83-2346-4535-8A67-C7E771001DC4}">
      <dgm:prSet/>
      <dgm:spPr/>
      <dgm:t>
        <a:bodyPr/>
        <a:lstStyle/>
        <a:p>
          <a:endParaRPr lang="es-ES"/>
        </a:p>
      </dgm:t>
    </dgm:pt>
    <dgm:pt modelId="{AC38F506-E55A-458B-AB76-56AB7DA69471}" type="sibTrans" cxnId="{D11D1B83-2346-4535-8A67-C7E771001DC4}">
      <dgm:prSet/>
      <dgm:spPr/>
      <dgm:t>
        <a:bodyPr/>
        <a:lstStyle/>
        <a:p>
          <a:endParaRPr lang="es-ES"/>
        </a:p>
      </dgm:t>
    </dgm:pt>
    <dgm:pt modelId="{39F01657-AAFF-411D-969C-4308C6C79370}">
      <dgm:prSet/>
      <dgm:spPr/>
      <dgm:t>
        <a:bodyPr/>
        <a:lstStyle/>
        <a:p>
          <a:r>
            <a:rPr lang="es-ES" b="1" dirty="0" smtClean="0"/>
            <a:t>En no menos de 5 segundos y no </a:t>
          </a:r>
          <a:r>
            <a:rPr lang="es-ES" b="1" dirty="0"/>
            <a:t>más de 10 </a:t>
          </a:r>
          <a:r>
            <a:rPr lang="es-ES" b="1" dirty="0" smtClean="0"/>
            <a:t>segundos.</a:t>
          </a:r>
          <a:endParaRPr lang="es-ES" dirty="0"/>
        </a:p>
      </dgm:t>
    </dgm:pt>
    <dgm:pt modelId="{4F004439-6DF0-491A-819E-1F7EF6906B38}" type="parTrans" cxnId="{4317BC1D-9493-4625-AF52-CFD9004911E6}">
      <dgm:prSet/>
      <dgm:spPr/>
      <dgm:t>
        <a:bodyPr/>
        <a:lstStyle/>
        <a:p>
          <a:endParaRPr lang="es-ES"/>
        </a:p>
      </dgm:t>
    </dgm:pt>
    <dgm:pt modelId="{683ADE30-B5BD-4F0A-86F8-5D64B0A7406C}" type="sibTrans" cxnId="{4317BC1D-9493-4625-AF52-CFD9004911E6}">
      <dgm:prSet/>
      <dgm:spPr/>
      <dgm:t>
        <a:bodyPr/>
        <a:lstStyle/>
        <a:p>
          <a:endParaRPr lang="es-ES"/>
        </a:p>
      </dgm:t>
    </dgm:pt>
    <dgm:pt modelId="{D8AB30C6-1330-41CA-9D8F-518E616138A4}" type="pres">
      <dgm:prSet presAssocID="{DDE083DF-92F2-44F1-8B6D-3258B43A7C72}" presName="linear" presStyleCnt="0">
        <dgm:presLayoutVars>
          <dgm:animLvl val="lvl"/>
          <dgm:resizeHandles val="exact"/>
        </dgm:presLayoutVars>
      </dgm:prSet>
      <dgm:spPr/>
      <dgm:t>
        <a:bodyPr/>
        <a:lstStyle/>
        <a:p>
          <a:endParaRPr lang="es-EC"/>
        </a:p>
      </dgm:t>
    </dgm:pt>
    <dgm:pt modelId="{8AEBFC21-EBC4-4F31-AC54-DE699976CA4D}" type="pres">
      <dgm:prSet presAssocID="{6C4FABD9-4A4F-4369-89FF-3BDFF5C69545}" presName="parentText" presStyleLbl="node1" presStyleIdx="0" presStyleCnt="2">
        <dgm:presLayoutVars>
          <dgm:chMax val="0"/>
          <dgm:bulletEnabled val="1"/>
        </dgm:presLayoutVars>
      </dgm:prSet>
      <dgm:spPr/>
      <dgm:t>
        <a:bodyPr/>
        <a:lstStyle/>
        <a:p>
          <a:endParaRPr lang="es-EC"/>
        </a:p>
      </dgm:t>
    </dgm:pt>
    <dgm:pt modelId="{DBA45AF1-4E99-496E-BA5D-90E52535AAE3}" type="pres">
      <dgm:prSet presAssocID="{AC38F506-E55A-458B-AB76-56AB7DA69471}" presName="spacer" presStyleCnt="0"/>
      <dgm:spPr/>
    </dgm:pt>
    <dgm:pt modelId="{26E6B8CE-328C-44A0-A0E0-2AC3BCBE8546}" type="pres">
      <dgm:prSet presAssocID="{39F01657-AAFF-411D-969C-4308C6C79370}" presName="parentText" presStyleLbl="node1" presStyleIdx="1" presStyleCnt="2">
        <dgm:presLayoutVars>
          <dgm:chMax val="0"/>
          <dgm:bulletEnabled val="1"/>
        </dgm:presLayoutVars>
      </dgm:prSet>
      <dgm:spPr/>
      <dgm:t>
        <a:bodyPr/>
        <a:lstStyle/>
        <a:p>
          <a:endParaRPr lang="es-EC"/>
        </a:p>
      </dgm:t>
    </dgm:pt>
  </dgm:ptLst>
  <dgm:cxnLst>
    <dgm:cxn modelId="{193FA460-00B3-443A-852C-FDA8BE7B28D3}" type="presOf" srcId="{39F01657-AAFF-411D-969C-4308C6C79370}" destId="{26E6B8CE-328C-44A0-A0E0-2AC3BCBE8546}" srcOrd="0" destOrd="0" presId="urn:microsoft.com/office/officeart/2005/8/layout/vList2#23"/>
    <dgm:cxn modelId="{757DB270-59EE-404C-8671-87A85D16173E}" type="presOf" srcId="{6C4FABD9-4A4F-4369-89FF-3BDFF5C69545}" destId="{8AEBFC21-EBC4-4F31-AC54-DE699976CA4D}" srcOrd="0" destOrd="0" presId="urn:microsoft.com/office/officeart/2005/8/layout/vList2#23"/>
    <dgm:cxn modelId="{D11D1B83-2346-4535-8A67-C7E771001DC4}" srcId="{DDE083DF-92F2-44F1-8B6D-3258B43A7C72}" destId="{6C4FABD9-4A4F-4369-89FF-3BDFF5C69545}" srcOrd="0" destOrd="0" parTransId="{761D741B-9FC3-47B5-8D87-BEF93726A74D}" sibTransId="{AC38F506-E55A-458B-AB76-56AB7DA69471}"/>
    <dgm:cxn modelId="{7DECAF5D-2184-491C-8FFD-CF20EFA2A41B}" type="presOf" srcId="{DDE083DF-92F2-44F1-8B6D-3258B43A7C72}" destId="{D8AB30C6-1330-41CA-9D8F-518E616138A4}" srcOrd="0" destOrd="0" presId="urn:microsoft.com/office/officeart/2005/8/layout/vList2#23"/>
    <dgm:cxn modelId="{4317BC1D-9493-4625-AF52-CFD9004911E6}" srcId="{DDE083DF-92F2-44F1-8B6D-3258B43A7C72}" destId="{39F01657-AAFF-411D-969C-4308C6C79370}" srcOrd="1" destOrd="0" parTransId="{4F004439-6DF0-491A-819E-1F7EF6906B38}" sibTransId="{683ADE30-B5BD-4F0A-86F8-5D64B0A7406C}"/>
    <dgm:cxn modelId="{1DA996D5-54C3-478E-8FCB-F8915B1FE707}" type="presParOf" srcId="{D8AB30C6-1330-41CA-9D8F-518E616138A4}" destId="{8AEBFC21-EBC4-4F31-AC54-DE699976CA4D}" srcOrd="0" destOrd="0" presId="urn:microsoft.com/office/officeart/2005/8/layout/vList2#23"/>
    <dgm:cxn modelId="{5EC14AF4-ECD0-4DCD-BD03-33AAE985D45E}" type="presParOf" srcId="{D8AB30C6-1330-41CA-9D8F-518E616138A4}" destId="{DBA45AF1-4E99-496E-BA5D-90E52535AAE3}" srcOrd="1" destOrd="0" presId="urn:microsoft.com/office/officeart/2005/8/layout/vList2#23"/>
    <dgm:cxn modelId="{4AB7B247-27CF-4146-A95E-65E9E73A5E6C}" type="presParOf" srcId="{D8AB30C6-1330-41CA-9D8F-518E616138A4}" destId="{26E6B8CE-328C-44A0-A0E0-2AC3BCBE8546}" srcOrd="2" destOrd="0" presId="urn:microsoft.com/office/officeart/2005/8/layout/vList2#2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37986DC-3D8E-4A44-A144-529EE788876A}" type="doc">
      <dgm:prSet loTypeId="urn:microsoft.com/office/officeart/2005/8/layout/vList2#3" loCatId="list" qsTypeId="urn:microsoft.com/office/officeart/2005/8/quickstyle/simple3#3" qsCatId="simple" csTypeId="urn:microsoft.com/office/officeart/2005/8/colors/colorful5#1" csCatId="colorful" phldr="1"/>
      <dgm:spPr/>
      <dgm:t>
        <a:bodyPr/>
        <a:lstStyle/>
        <a:p>
          <a:endParaRPr lang="es-EC"/>
        </a:p>
      </dgm:t>
    </dgm:pt>
    <dgm:pt modelId="{6755DA6E-53BF-45DC-B27A-43748F5A441C}">
      <dgm:prSet/>
      <dgm:spPr/>
      <dgm:t>
        <a:bodyPr/>
        <a:lstStyle/>
        <a:p>
          <a:pPr rtl="0"/>
          <a:r>
            <a:rPr lang="es-EC" dirty="0" smtClean="0">
              <a:latin typeface="Calibri" panose="020F0502020204030204" pitchFamily="34" charset="0"/>
            </a:rPr>
            <a:t>Medidas para la prevención de atragantamiento</a:t>
          </a:r>
          <a:endParaRPr lang="es-EC" b="1" dirty="0">
            <a:latin typeface="Calibri" panose="020F0502020204030204" pitchFamily="34" charset="0"/>
          </a:endParaRPr>
        </a:p>
      </dgm:t>
    </dgm:pt>
    <dgm:pt modelId="{367F8C98-882B-4E2D-93CA-F972878CE6EE}" type="parTrans" cxnId="{AEECB9B6-1C0A-43AF-A4E4-5F29D5FA2E63}">
      <dgm:prSet/>
      <dgm:spPr/>
      <dgm:t>
        <a:bodyPr/>
        <a:lstStyle/>
        <a:p>
          <a:endParaRPr lang="es-EC" b="1">
            <a:latin typeface="Calibri" panose="020F0502020204030204" pitchFamily="34" charset="0"/>
          </a:endParaRPr>
        </a:p>
      </dgm:t>
    </dgm:pt>
    <dgm:pt modelId="{64B2E8E2-6118-44A7-95D5-6D9D5B3D6674}" type="sibTrans" cxnId="{AEECB9B6-1C0A-43AF-A4E4-5F29D5FA2E63}">
      <dgm:prSet/>
      <dgm:spPr/>
      <dgm:t>
        <a:bodyPr/>
        <a:lstStyle/>
        <a:p>
          <a:endParaRPr lang="es-EC" b="1">
            <a:latin typeface="Calibri" panose="020F0502020204030204" pitchFamily="34" charset="0"/>
          </a:endParaRPr>
        </a:p>
      </dgm:t>
    </dgm:pt>
    <dgm:pt modelId="{2629EE51-A279-41B2-8124-6C6E92804963}">
      <dgm:prSet/>
      <dgm:spPr/>
      <dgm:t>
        <a:bodyPr/>
        <a:lstStyle/>
        <a:p>
          <a:pPr rtl="0"/>
          <a:r>
            <a:rPr lang="es-EC" dirty="0" smtClean="0">
              <a:latin typeface="Calibri" panose="020F0502020204030204" pitchFamily="34" charset="0"/>
            </a:rPr>
            <a:t>No deje objetos muy pequeños al alcance de los niños, ya que se los pueden tragar involuntariamente.</a:t>
          </a:r>
          <a:endParaRPr lang="es-EC" b="1" dirty="0">
            <a:latin typeface="Calibri" panose="020F0502020204030204" pitchFamily="34" charset="0"/>
          </a:endParaRPr>
        </a:p>
      </dgm:t>
    </dgm:pt>
    <dgm:pt modelId="{584202E1-8E6A-40F5-B1C5-CA17C41C05A0}" type="parTrans" cxnId="{D02A13B9-0D66-4AFB-B8EA-9010924225A4}">
      <dgm:prSet/>
      <dgm:spPr/>
      <dgm:t>
        <a:bodyPr/>
        <a:lstStyle/>
        <a:p>
          <a:endParaRPr lang="es-EC" b="1">
            <a:latin typeface="Calibri" panose="020F0502020204030204" pitchFamily="34" charset="0"/>
          </a:endParaRPr>
        </a:p>
      </dgm:t>
    </dgm:pt>
    <dgm:pt modelId="{2E2DDD6B-6BC0-4411-BB8B-F59ECDAF4849}" type="sibTrans" cxnId="{D02A13B9-0D66-4AFB-B8EA-9010924225A4}">
      <dgm:prSet/>
      <dgm:spPr/>
      <dgm:t>
        <a:bodyPr/>
        <a:lstStyle/>
        <a:p>
          <a:endParaRPr lang="es-EC" b="1">
            <a:latin typeface="Calibri" panose="020F0502020204030204" pitchFamily="34" charset="0"/>
          </a:endParaRPr>
        </a:p>
      </dgm:t>
    </dgm:pt>
    <dgm:pt modelId="{A46D31AB-B2B9-4EC6-AEBA-3911ECDF5207}">
      <dgm:prSet/>
      <dgm:spPr/>
      <dgm:t>
        <a:bodyPr/>
        <a:lstStyle/>
        <a:p>
          <a:pPr rtl="0"/>
          <a:r>
            <a:rPr lang="es-EC" dirty="0" smtClean="0">
              <a:latin typeface="Calibri" panose="020F0502020204030204" pitchFamily="34" charset="0"/>
            </a:rPr>
            <a:t>Medidas para la prevención de ahogamiento</a:t>
          </a:r>
          <a:endParaRPr lang="es-EC" b="1" dirty="0">
            <a:latin typeface="Calibri" panose="020F0502020204030204" pitchFamily="34" charset="0"/>
          </a:endParaRPr>
        </a:p>
      </dgm:t>
    </dgm:pt>
    <dgm:pt modelId="{4AB383CB-028A-48A7-84E4-B4027280D132}" type="parTrans" cxnId="{88D1D45B-4016-4971-B061-7820F90C5E56}">
      <dgm:prSet/>
      <dgm:spPr/>
      <dgm:t>
        <a:bodyPr/>
        <a:lstStyle/>
        <a:p>
          <a:endParaRPr lang="es-EC" b="1">
            <a:latin typeface="Calibri" panose="020F0502020204030204" pitchFamily="34" charset="0"/>
          </a:endParaRPr>
        </a:p>
      </dgm:t>
    </dgm:pt>
    <dgm:pt modelId="{E8B038E2-B0A8-4864-BC32-BFC8EC442EEA}" type="sibTrans" cxnId="{88D1D45B-4016-4971-B061-7820F90C5E56}">
      <dgm:prSet/>
      <dgm:spPr/>
      <dgm:t>
        <a:bodyPr/>
        <a:lstStyle/>
        <a:p>
          <a:endParaRPr lang="es-EC" b="1">
            <a:latin typeface="Calibri" panose="020F0502020204030204" pitchFamily="34" charset="0"/>
          </a:endParaRPr>
        </a:p>
      </dgm:t>
    </dgm:pt>
    <dgm:pt modelId="{2A8F8F1B-FC40-4D6A-BF1C-9F46E57730CB}">
      <dgm:prSet/>
      <dgm:spPr/>
      <dgm:t>
        <a:bodyPr/>
        <a:lstStyle/>
        <a:p>
          <a:pPr rtl="0"/>
          <a:r>
            <a:rPr lang="es-EC" dirty="0" smtClean="0">
              <a:latin typeface="Calibri" panose="020F0502020204030204" pitchFamily="34" charset="0"/>
            </a:rPr>
            <a:t>Nunca deje sin vigilancia a un niño cuando esté cerca de piscinas, estanques o ríos.</a:t>
          </a:r>
          <a:endParaRPr lang="es-EC" b="1" dirty="0">
            <a:latin typeface="Calibri" panose="020F0502020204030204" pitchFamily="34" charset="0"/>
          </a:endParaRPr>
        </a:p>
      </dgm:t>
    </dgm:pt>
    <dgm:pt modelId="{1696021A-C6A1-46EB-8772-1D09E9A00E92}" type="parTrans" cxnId="{5DF95EB9-3792-4092-B0D8-94570AD85C0D}">
      <dgm:prSet/>
      <dgm:spPr/>
      <dgm:t>
        <a:bodyPr/>
        <a:lstStyle/>
        <a:p>
          <a:endParaRPr lang="es-EC" b="1">
            <a:latin typeface="Calibri" panose="020F0502020204030204" pitchFamily="34" charset="0"/>
          </a:endParaRPr>
        </a:p>
      </dgm:t>
    </dgm:pt>
    <dgm:pt modelId="{9F322169-C976-408E-83BB-D884F2F8E9D6}" type="sibTrans" cxnId="{5DF95EB9-3792-4092-B0D8-94570AD85C0D}">
      <dgm:prSet/>
      <dgm:spPr/>
      <dgm:t>
        <a:bodyPr/>
        <a:lstStyle/>
        <a:p>
          <a:endParaRPr lang="es-EC" b="1">
            <a:latin typeface="Calibri" panose="020F0502020204030204" pitchFamily="34" charset="0"/>
          </a:endParaRPr>
        </a:p>
      </dgm:t>
    </dgm:pt>
    <dgm:pt modelId="{F6B3F75B-91B0-4796-B5BC-9C94E3561DAE}">
      <dgm:prSet/>
      <dgm:spPr/>
      <dgm:t>
        <a:bodyPr/>
        <a:lstStyle/>
        <a:p>
          <a:r>
            <a:rPr lang="es-EC" dirty="0" smtClean="0">
              <a:latin typeface="Calibri" panose="020F0502020204030204" pitchFamily="34" charset="0"/>
            </a:rPr>
            <a:t>Corte los alimentos en trozos pequeños para que se puedan tragar sin dificultad.</a:t>
          </a:r>
        </a:p>
      </dgm:t>
    </dgm:pt>
    <dgm:pt modelId="{49383F3A-75DE-41F6-9EBC-AEE07BC3B13F}" type="parTrans" cxnId="{4755838A-1F27-4469-90FD-35045F284E69}">
      <dgm:prSet/>
      <dgm:spPr/>
      <dgm:t>
        <a:bodyPr/>
        <a:lstStyle/>
        <a:p>
          <a:endParaRPr lang="es-EC">
            <a:latin typeface="Calibri" panose="020F0502020204030204" pitchFamily="34" charset="0"/>
          </a:endParaRPr>
        </a:p>
      </dgm:t>
    </dgm:pt>
    <dgm:pt modelId="{D4597A41-EA8A-4FD1-B7D0-E0A10C20473D}" type="sibTrans" cxnId="{4755838A-1F27-4469-90FD-35045F284E69}">
      <dgm:prSet/>
      <dgm:spPr/>
      <dgm:t>
        <a:bodyPr/>
        <a:lstStyle/>
        <a:p>
          <a:endParaRPr lang="es-EC">
            <a:latin typeface="Calibri" panose="020F0502020204030204" pitchFamily="34" charset="0"/>
          </a:endParaRPr>
        </a:p>
      </dgm:t>
    </dgm:pt>
    <dgm:pt modelId="{B30A7090-F26F-4F63-8FFC-3D7DB4D55BD5}">
      <dgm:prSet/>
      <dgm:spPr/>
      <dgm:t>
        <a:bodyPr/>
        <a:lstStyle/>
        <a:p>
          <a:r>
            <a:rPr lang="es-EC" dirty="0" smtClean="0">
              <a:latin typeface="Calibri" panose="020F0502020204030204" pitchFamily="34" charset="0"/>
            </a:rPr>
            <a:t>No deje solo al niño o adulto mayor mientras come.</a:t>
          </a:r>
        </a:p>
      </dgm:t>
    </dgm:pt>
    <dgm:pt modelId="{A3D94BA1-CAC8-4768-981F-11D3F7034CEB}" type="parTrans" cxnId="{8DA1DF61-5DFE-44C4-800C-71423318B686}">
      <dgm:prSet/>
      <dgm:spPr/>
      <dgm:t>
        <a:bodyPr/>
        <a:lstStyle/>
        <a:p>
          <a:endParaRPr lang="es-EC">
            <a:latin typeface="Calibri" panose="020F0502020204030204" pitchFamily="34" charset="0"/>
          </a:endParaRPr>
        </a:p>
      </dgm:t>
    </dgm:pt>
    <dgm:pt modelId="{209DFF18-A012-45E3-9F82-7E9BA5D4FE08}" type="sibTrans" cxnId="{8DA1DF61-5DFE-44C4-800C-71423318B686}">
      <dgm:prSet/>
      <dgm:spPr/>
      <dgm:t>
        <a:bodyPr/>
        <a:lstStyle/>
        <a:p>
          <a:endParaRPr lang="es-EC">
            <a:latin typeface="Calibri" panose="020F0502020204030204" pitchFamily="34" charset="0"/>
          </a:endParaRPr>
        </a:p>
      </dgm:t>
    </dgm:pt>
    <dgm:pt modelId="{6C406177-962A-45E7-B998-60B20F3C036D}">
      <dgm:prSet/>
      <dgm:spPr/>
      <dgm:t>
        <a:bodyPr/>
        <a:lstStyle/>
        <a:p>
          <a:r>
            <a:rPr lang="es-EC" dirty="0" smtClean="0">
              <a:latin typeface="Calibri" panose="020F0502020204030204" pitchFamily="34" charset="0"/>
            </a:rPr>
            <a:t>No permita que el niño juegue, corra o se ría mientras come.</a:t>
          </a:r>
        </a:p>
      </dgm:t>
    </dgm:pt>
    <dgm:pt modelId="{2D62D586-B438-4DD4-9A30-821F94247162}" type="parTrans" cxnId="{6C2C5F22-D33F-4BDD-92A8-1A9A7BD868BB}">
      <dgm:prSet/>
      <dgm:spPr/>
      <dgm:t>
        <a:bodyPr/>
        <a:lstStyle/>
        <a:p>
          <a:endParaRPr lang="es-EC">
            <a:latin typeface="Calibri" panose="020F0502020204030204" pitchFamily="34" charset="0"/>
          </a:endParaRPr>
        </a:p>
      </dgm:t>
    </dgm:pt>
    <dgm:pt modelId="{7D8906EA-33DC-4AEC-AAE8-43851AD22128}" type="sibTrans" cxnId="{6C2C5F22-D33F-4BDD-92A8-1A9A7BD868BB}">
      <dgm:prSet/>
      <dgm:spPr/>
      <dgm:t>
        <a:bodyPr/>
        <a:lstStyle/>
        <a:p>
          <a:endParaRPr lang="es-EC">
            <a:latin typeface="Calibri" panose="020F0502020204030204" pitchFamily="34" charset="0"/>
          </a:endParaRPr>
        </a:p>
      </dgm:t>
    </dgm:pt>
    <dgm:pt modelId="{D53DD8F7-A56A-4575-9334-24D64EBF1E54}">
      <dgm:prSet/>
      <dgm:spPr/>
      <dgm:t>
        <a:bodyPr/>
        <a:lstStyle/>
        <a:p>
          <a:r>
            <a:rPr lang="es-EC" dirty="0" smtClean="0">
              <a:latin typeface="Calibri" panose="020F0502020204030204" pitchFamily="34" charset="0"/>
            </a:rPr>
            <a:t>Asegure piscinas, cisternas y estanques con una puerta o utilice un sistema de alarma.</a:t>
          </a:r>
        </a:p>
      </dgm:t>
    </dgm:pt>
    <dgm:pt modelId="{089C0B71-1027-40AA-A673-259DD76DF3AE}" type="parTrans" cxnId="{41B489FB-AEFE-4036-9B7E-21E679430561}">
      <dgm:prSet/>
      <dgm:spPr/>
      <dgm:t>
        <a:bodyPr/>
        <a:lstStyle/>
        <a:p>
          <a:endParaRPr lang="es-EC">
            <a:latin typeface="Calibri" panose="020F0502020204030204" pitchFamily="34" charset="0"/>
          </a:endParaRPr>
        </a:p>
      </dgm:t>
    </dgm:pt>
    <dgm:pt modelId="{9F1A6129-CD24-485D-A6AB-2CBBC9D02506}" type="sibTrans" cxnId="{41B489FB-AEFE-4036-9B7E-21E679430561}">
      <dgm:prSet/>
      <dgm:spPr/>
      <dgm:t>
        <a:bodyPr/>
        <a:lstStyle/>
        <a:p>
          <a:endParaRPr lang="es-EC">
            <a:latin typeface="Calibri" panose="020F0502020204030204" pitchFamily="34" charset="0"/>
          </a:endParaRPr>
        </a:p>
      </dgm:t>
    </dgm:pt>
    <dgm:pt modelId="{EB6CB3FC-E88B-439D-9466-98F760E5D65D}">
      <dgm:prSet/>
      <dgm:spPr/>
      <dgm:t>
        <a:bodyPr/>
        <a:lstStyle/>
        <a:p>
          <a:r>
            <a:rPr lang="es-EC" dirty="0" smtClean="0">
              <a:latin typeface="Calibri" panose="020F0502020204030204" pitchFamily="34" charset="0"/>
            </a:rPr>
            <a:t>No ingrese en mares y ríos si observa que existe demasiado movimiento en el agua.</a:t>
          </a:r>
        </a:p>
      </dgm:t>
    </dgm:pt>
    <dgm:pt modelId="{E9372A02-894C-4E4E-9DD7-E005FD6B7D6F}" type="parTrans" cxnId="{2E75B135-F3DB-41BB-9A02-3824CF7C1737}">
      <dgm:prSet/>
      <dgm:spPr/>
      <dgm:t>
        <a:bodyPr/>
        <a:lstStyle/>
        <a:p>
          <a:endParaRPr lang="es-EC">
            <a:latin typeface="Calibri" panose="020F0502020204030204" pitchFamily="34" charset="0"/>
          </a:endParaRPr>
        </a:p>
      </dgm:t>
    </dgm:pt>
    <dgm:pt modelId="{0D569738-0F1E-4104-A35D-A3C3020DBAAE}" type="sibTrans" cxnId="{2E75B135-F3DB-41BB-9A02-3824CF7C1737}">
      <dgm:prSet/>
      <dgm:spPr/>
      <dgm:t>
        <a:bodyPr/>
        <a:lstStyle/>
        <a:p>
          <a:endParaRPr lang="es-EC">
            <a:latin typeface="Calibri" panose="020F0502020204030204" pitchFamily="34" charset="0"/>
          </a:endParaRPr>
        </a:p>
      </dgm:t>
    </dgm:pt>
    <dgm:pt modelId="{E5A095A2-38C5-4D97-B156-0B759A75F341}" type="pres">
      <dgm:prSet presAssocID="{837986DC-3D8E-4A44-A144-529EE788876A}" presName="linear" presStyleCnt="0">
        <dgm:presLayoutVars>
          <dgm:animLvl val="lvl"/>
          <dgm:resizeHandles val="exact"/>
        </dgm:presLayoutVars>
      </dgm:prSet>
      <dgm:spPr/>
      <dgm:t>
        <a:bodyPr/>
        <a:lstStyle/>
        <a:p>
          <a:endParaRPr lang="es-EC"/>
        </a:p>
      </dgm:t>
    </dgm:pt>
    <dgm:pt modelId="{57236492-B995-437D-965E-2F0BE6778CC4}" type="pres">
      <dgm:prSet presAssocID="{6755DA6E-53BF-45DC-B27A-43748F5A441C}" presName="parentText" presStyleLbl="node1" presStyleIdx="0" presStyleCnt="2">
        <dgm:presLayoutVars>
          <dgm:chMax val="0"/>
          <dgm:bulletEnabled val="1"/>
        </dgm:presLayoutVars>
      </dgm:prSet>
      <dgm:spPr/>
      <dgm:t>
        <a:bodyPr/>
        <a:lstStyle/>
        <a:p>
          <a:endParaRPr lang="es-EC"/>
        </a:p>
      </dgm:t>
    </dgm:pt>
    <dgm:pt modelId="{1A5D4FB6-4C1B-45A8-BF01-3CC4ADDFE234}" type="pres">
      <dgm:prSet presAssocID="{6755DA6E-53BF-45DC-B27A-43748F5A441C}" presName="childText" presStyleLbl="revTx" presStyleIdx="0" presStyleCnt="2">
        <dgm:presLayoutVars>
          <dgm:bulletEnabled val="1"/>
        </dgm:presLayoutVars>
      </dgm:prSet>
      <dgm:spPr/>
      <dgm:t>
        <a:bodyPr/>
        <a:lstStyle/>
        <a:p>
          <a:endParaRPr lang="es-EC"/>
        </a:p>
      </dgm:t>
    </dgm:pt>
    <dgm:pt modelId="{D107F00F-788F-4CCA-A765-1A9D46666D15}" type="pres">
      <dgm:prSet presAssocID="{A46D31AB-B2B9-4EC6-AEBA-3911ECDF5207}" presName="parentText" presStyleLbl="node1" presStyleIdx="1" presStyleCnt="2">
        <dgm:presLayoutVars>
          <dgm:chMax val="0"/>
          <dgm:bulletEnabled val="1"/>
        </dgm:presLayoutVars>
      </dgm:prSet>
      <dgm:spPr/>
      <dgm:t>
        <a:bodyPr/>
        <a:lstStyle/>
        <a:p>
          <a:endParaRPr lang="es-EC"/>
        </a:p>
      </dgm:t>
    </dgm:pt>
    <dgm:pt modelId="{27146D73-5728-4BA7-9C6E-735544C359BC}" type="pres">
      <dgm:prSet presAssocID="{A46D31AB-B2B9-4EC6-AEBA-3911ECDF5207}" presName="childText" presStyleLbl="revTx" presStyleIdx="1" presStyleCnt="2">
        <dgm:presLayoutVars>
          <dgm:bulletEnabled val="1"/>
        </dgm:presLayoutVars>
      </dgm:prSet>
      <dgm:spPr/>
      <dgm:t>
        <a:bodyPr/>
        <a:lstStyle/>
        <a:p>
          <a:endParaRPr lang="es-EC"/>
        </a:p>
      </dgm:t>
    </dgm:pt>
  </dgm:ptLst>
  <dgm:cxnLst>
    <dgm:cxn modelId="{41B489FB-AEFE-4036-9B7E-21E679430561}" srcId="{A46D31AB-B2B9-4EC6-AEBA-3911ECDF5207}" destId="{D53DD8F7-A56A-4575-9334-24D64EBF1E54}" srcOrd="1" destOrd="0" parTransId="{089C0B71-1027-40AA-A673-259DD76DF3AE}" sibTransId="{9F1A6129-CD24-485D-A6AB-2CBBC9D02506}"/>
    <dgm:cxn modelId="{D66FD499-34C5-4940-9D0B-086309EA1BE3}" type="presOf" srcId="{837986DC-3D8E-4A44-A144-529EE788876A}" destId="{E5A095A2-38C5-4D97-B156-0B759A75F341}" srcOrd="0" destOrd="0" presId="urn:microsoft.com/office/officeart/2005/8/layout/vList2#3"/>
    <dgm:cxn modelId="{AEECB9B6-1C0A-43AF-A4E4-5F29D5FA2E63}" srcId="{837986DC-3D8E-4A44-A144-529EE788876A}" destId="{6755DA6E-53BF-45DC-B27A-43748F5A441C}" srcOrd="0" destOrd="0" parTransId="{367F8C98-882B-4E2D-93CA-F972878CE6EE}" sibTransId="{64B2E8E2-6118-44A7-95D5-6D9D5B3D6674}"/>
    <dgm:cxn modelId="{B693D3E2-E7FD-4FC2-9CDC-31E563ED9A4B}" type="presOf" srcId="{6C406177-962A-45E7-B998-60B20F3C036D}" destId="{1A5D4FB6-4C1B-45A8-BF01-3CC4ADDFE234}" srcOrd="0" destOrd="3" presId="urn:microsoft.com/office/officeart/2005/8/layout/vList2#3"/>
    <dgm:cxn modelId="{2E75B135-F3DB-41BB-9A02-3824CF7C1737}" srcId="{A46D31AB-B2B9-4EC6-AEBA-3911ECDF5207}" destId="{EB6CB3FC-E88B-439D-9466-98F760E5D65D}" srcOrd="2" destOrd="0" parTransId="{E9372A02-894C-4E4E-9DD7-E005FD6B7D6F}" sibTransId="{0D569738-0F1E-4104-A35D-A3C3020DBAAE}"/>
    <dgm:cxn modelId="{6C2C5F22-D33F-4BDD-92A8-1A9A7BD868BB}" srcId="{6755DA6E-53BF-45DC-B27A-43748F5A441C}" destId="{6C406177-962A-45E7-B998-60B20F3C036D}" srcOrd="3" destOrd="0" parTransId="{2D62D586-B438-4DD4-9A30-821F94247162}" sibTransId="{7D8906EA-33DC-4AEC-AAE8-43851AD22128}"/>
    <dgm:cxn modelId="{88D1D45B-4016-4971-B061-7820F90C5E56}" srcId="{837986DC-3D8E-4A44-A144-529EE788876A}" destId="{A46D31AB-B2B9-4EC6-AEBA-3911ECDF5207}" srcOrd="1" destOrd="0" parTransId="{4AB383CB-028A-48A7-84E4-B4027280D132}" sibTransId="{E8B038E2-B0A8-4864-BC32-BFC8EC442EEA}"/>
    <dgm:cxn modelId="{6041784F-E52A-4E6D-AD89-DBB6B7DE4167}" type="presOf" srcId="{2629EE51-A279-41B2-8124-6C6E92804963}" destId="{1A5D4FB6-4C1B-45A8-BF01-3CC4ADDFE234}" srcOrd="0" destOrd="0" presId="urn:microsoft.com/office/officeart/2005/8/layout/vList2#3"/>
    <dgm:cxn modelId="{BFA8DEA0-ECDE-4A47-886F-A1B7B1F963AC}" type="presOf" srcId="{B30A7090-F26F-4F63-8FFC-3D7DB4D55BD5}" destId="{1A5D4FB6-4C1B-45A8-BF01-3CC4ADDFE234}" srcOrd="0" destOrd="2" presId="urn:microsoft.com/office/officeart/2005/8/layout/vList2#3"/>
    <dgm:cxn modelId="{9E462201-820B-45D8-8F77-9898991F9344}" type="presOf" srcId="{F6B3F75B-91B0-4796-B5BC-9C94E3561DAE}" destId="{1A5D4FB6-4C1B-45A8-BF01-3CC4ADDFE234}" srcOrd="0" destOrd="1" presId="urn:microsoft.com/office/officeart/2005/8/layout/vList2#3"/>
    <dgm:cxn modelId="{D02A13B9-0D66-4AFB-B8EA-9010924225A4}" srcId="{6755DA6E-53BF-45DC-B27A-43748F5A441C}" destId="{2629EE51-A279-41B2-8124-6C6E92804963}" srcOrd="0" destOrd="0" parTransId="{584202E1-8E6A-40F5-B1C5-CA17C41C05A0}" sibTransId="{2E2DDD6B-6BC0-4411-BB8B-F59ECDAF4849}"/>
    <dgm:cxn modelId="{8DA1DF61-5DFE-44C4-800C-71423318B686}" srcId="{6755DA6E-53BF-45DC-B27A-43748F5A441C}" destId="{B30A7090-F26F-4F63-8FFC-3D7DB4D55BD5}" srcOrd="2" destOrd="0" parTransId="{A3D94BA1-CAC8-4768-981F-11D3F7034CEB}" sibTransId="{209DFF18-A012-45E3-9F82-7E9BA5D4FE08}"/>
    <dgm:cxn modelId="{0553AA77-7975-438B-B247-ED0B4CE7E3D6}" type="presOf" srcId="{A46D31AB-B2B9-4EC6-AEBA-3911ECDF5207}" destId="{D107F00F-788F-4CCA-A765-1A9D46666D15}" srcOrd="0" destOrd="0" presId="urn:microsoft.com/office/officeart/2005/8/layout/vList2#3"/>
    <dgm:cxn modelId="{AD540206-1DE4-41E9-BF86-BA98945F2F80}" type="presOf" srcId="{D53DD8F7-A56A-4575-9334-24D64EBF1E54}" destId="{27146D73-5728-4BA7-9C6E-735544C359BC}" srcOrd="0" destOrd="1" presId="urn:microsoft.com/office/officeart/2005/8/layout/vList2#3"/>
    <dgm:cxn modelId="{5DF95EB9-3792-4092-B0D8-94570AD85C0D}" srcId="{A46D31AB-B2B9-4EC6-AEBA-3911ECDF5207}" destId="{2A8F8F1B-FC40-4D6A-BF1C-9F46E57730CB}" srcOrd="0" destOrd="0" parTransId="{1696021A-C6A1-46EB-8772-1D09E9A00E92}" sibTransId="{9F322169-C976-408E-83BB-D884F2F8E9D6}"/>
    <dgm:cxn modelId="{4755838A-1F27-4469-90FD-35045F284E69}" srcId="{6755DA6E-53BF-45DC-B27A-43748F5A441C}" destId="{F6B3F75B-91B0-4796-B5BC-9C94E3561DAE}" srcOrd="1" destOrd="0" parTransId="{49383F3A-75DE-41F6-9EBC-AEE07BC3B13F}" sibTransId="{D4597A41-EA8A-4FD1-B7D0-E0A10C20473D}"/>
    <dgm:cxn modelId="{C1460D4E-03DF-416B-BB47-E45FF206D8F2}" type="presOf" srcId="{6755DA6E-53BF-45DC-B27A-43748F5A441C}" destId="{57236492-B995-437D-965E-2F0BE6778CC4}" srcOrd="0" destOrd="0" presId="urn:microsoft.com/office/officeart/2005/8/layout/vList2#3"/>
    <dgm:cxn modelId="{9A1DF78F-01FA-4287-BE40-C3FDC0FDF367}" type="presOf" srcId="{2A8F8F1B-FC40-4D6A-BF1C-9F46E57730CB}" destId="{27146D73-5728-4BA7-9C6E-735544C359BC}" srcOrd="0" destOrd="0" presId="urn:microsoft.com/office/officeart/2005/8/layout/vList2#3"/>
    <dgm:cxn modelId="{F35022B7-6DF3-4589-962C-0B3CC6E832F9}" type="presOf" srcId="{EB6CB3FC-E88B-439D-9466-98F760E5D65D}" destId="{27146D73-5728-4BA7-9C6E-735544C359BC}" srcOrd="0" destOrd="2" presId="urn:microsoft.com/office/officeart/2005/8/layout/vList2#3"/>
    <dgm:cxn modelId="{ED9C6649-84C6-4D35-9FDD-E02DA6D2AA5E}" type="presParOf" srcId="{E5A095A2-38C5-4D97-B156-0B759A75F341}" destId="{57236492-B995-437D-965E-2F0BE6778CC4}" srcOrd="0" destOrd="0" presId="urn:microsoft.com/office/officeart/2005/8/layout/vList2#3"/>
    <dgm:cxn modelId="{D0C3AD44-3583-41E9-88D9-559D3FE35DAC}" type="presParOf" srcId="{E5A095A2-38C5-4D97-B156-0B759A75F341}" destId="{1A5D4FB6-4C1B-45A8-BF01-3CC4ADDFE234}" srcOrd="1" destOrd="0" presId="urn:microsoft.com/office/officeart/2005/8/layout/vList2#3"/>
    <dgm:cxn modelId="{AECC65B4-0CA7-4268-917B-D93FF3EC87F0}" type="presParOf" srcId="{E5A095A2-38C5-4D97-B156-0B759A75F341}" destId="{D107F00F-788F-4CCA-A765-1A9D46666D15}" srcOrd="2" destOrd="0" presId="urn:microsoft.com/office/officeart/2005/8/layout/vList2#3"/>
    <dgm:cxn modelId="{999BB0AF-A4ED-4CAE-8A28-4A27A697EEDC}" type="presParOf" srcId="{E5A095A2-38C5-4D97-B156-0B759A75F341}" destId="{27146D73-5728-4BA7-9C6E-735544C359BC}" srcOrd="3" destOrd="0" presId="urn:microsoft.com/office/officeart/2005/8/layout/vList2#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FB884477-3C69-4B69-B3F7-52DF5A1DF3A5}" type="doc">
      <dgm:prSet loTypeId="urn:microsoft.com/office/officeart/2005/8/layout/vList2#24" loCatId="list" qsTypeId="urn:microsoft.com/office/officeart/2005/8/quickstyle/simple1#15" qsCatId="simple" csTypeId="urn:microsoft.com/office/officeart/2005/8/colors/accent1_1#9" csCatId="accent1" phldr="1"/>
      <dgm:spPr/>
      <dgm:t>
        <a:bodyPr/>
        <a:lstStyle/>
        <a:p>
          <a:endParaRPr lang="es-ES"/>
        </a:p>
      </dgm:t>
    </dgm:pt>
    <dgm:pt modelId="{2D2D5325-5240-4C3D-BD73-2B07D31C9B46}">
      <dgm:prSet/>
      <dgm:spPr/>
      <dgm:t>
        <a:bodyPr/>
        <a:lstStyle/>
        <a:p>
          <a:r>
            <a:rPr lang="es-ES" b="1" dirty="0">
              <a:latin typeface="Calibri" panose="020F0502020204030204" pitchFamily="34" charset="0"/>
            </a:rPr>
            <a:t>PARO CARDIORESPIRATORIO.</a:t>
          </a:r>
          <a:endParaRPr lang="es-ES" dirty="0">
            <a:latin typeface="Calibri" panose="020F0502020204030204" pitchFamily="34" charset="0"/>
          </a:endParaRPr>
        </a:p>
      </dgm:t>
    </dgm:pt>
    <dgm:pt modelId="{D1B87815-1816-4897-9FEA-9C3D771C1074}" type="parTrans" cxnId="{CCD27A1E-6B5D-4989-BDAC-CAE697065FA5}">
      <dgm:prSet/>
      <dgm:spPr/>
      <dgm:t>
        <a:bodyPr/>
        <a:lstStyle/>
        <a:p>
          <a:endParaRPr lang="es-ES">
            <a:latin typeface="Calibri" panose="020F0502020204030204" pitchFamily="34" charset="0"/>
          </a:endParaRPr>
        </a:p>
      </dgm:t>
    </dgm:pt>
    <dgm:pt modelId="{1ACD0937-5A1B-4522-AD41-08E13F7D4E80}" type="sibTrans" cxnId="{CCD27A1E-6B5D-4989-BDAC-CAE697065FA5}">
      <dgm:prSet/>
      <dgm:spPr/>
      <dgm:t>
        <a:bodyPr/>
        <a:lstStyle/>
        <a:p>
          <a:endParaRPr lang="es-ES">
            <a:latin typeface="Calibri" panose="020F0502020204030204" pitchFamily="34" charset="0"/>
          </a:endParaRPr>
        </a:p>
      </dgm:t>
    </dgm:pt>
    <dgm:pt modelId="{34722270-1406-4C8E-951D-FB217070F479}">
      <dgm:prSet/>
      <dgm:spPr/>
      <dgm:t>
        <a:bodyPr/>
        <a:lstStyle/>
        <a:p>
          <a:r>
            <a:rPr lang="es-ES" b="1" dirty="0">
              <a:latin typeface="Calibri" panose="020F0502020204030204" pitchFamily="34" charset="0"/>
            </a:rPr>
            <a:t>COMPRESIONES TORÁCICAS</a:t>
          </a:r>
          <a:endParaRPr lang="es-ES" dirty="0">
            <a:latin typeface="Calibri" panose="020F0502020204030204" pitchFamily="34" charset="0"/>
          </a:endParaRPr>
        </a:p>
      </dgm:t>
    </dgm:pt>
    <dgm:pt modelId="{8F012F7F-2696-48B6-94EC-D60ADB37821B}" type="parTrans" cxnId="{2E1CAEB7-7633-46C3-BF00-9B22BDD87D24}">
      <dgm:prSet/>
      <dgm:spPr/>
      <dgm:t>
        <a:bodyPr/>
        <a:lstStyle/>
        <a:p>
          <a:endParaRPr lang="es-ES">
            <a:latin typeface="Calibri" panose="020F0502020204030204" pitchFamily="34" charset="0"/>
          </a:endParaRPr>
        </a:p>
      </dgm:t>
    </dgm:pt>
    <dgm:pt modelId="{212075DB-668E-4797-9CF3-5D3700DC0C83}" type="sibTrans" cxnId="{2E1CAEB7-7633-46C3-BF00-9B22BDD87D24}">
      <dgm:prSet/>
      <dgm:spPr/>
      <dgm:t>
        <a:bodyPr/>
        <a:lstStyle/>
        <a:p>
          <a:endParaRPr lang="es-ES">
            <a:latin typeface="Calibri" panose="020F0502020204030204" pitchFamily="34" charset="0"/>
          </a:endParaRPr>
        </a:p>
      </dgm:t>
    </dgm:pt>
    <dgm:pt modelId="{66C3A799-A346-4EB1-9FE4-3082A9BD08C5}">
      <dgm:prSet custT="1"/>
      <dgm:spPr/>
      <dgm:t>
        <a:bodyPr/>
        <a:lstStyle/>
        <a:p>
          <a:r>
            <a:rPr lang="es-ES" sz="2800" b="1" dirty="0">
              <a:latin typeface="Calibri" panose="020F0502020204030204" pitchFamily="34" charset="0"/>
            </a:rPr>
            <a:t>INICIAR      RCP </a:t>
          </a:r>
          <a:endParaRPr lang="es-ES" sz="2800" dirty="0">
            <a:latin typeface="Calibri" panose="020F0502020204030204" pitchFamily="34" charset="0"/>
          </a:endParaRPr>
        </a:p>
      </dgm:t>
    </dgm:pt>
    <dgm:pt modelId="{D01C5A84-3286-43B8-B0EB-EEB412933CD7}" type="parTrans" cxnId="{D24D10C3-73E5-4D43-9CC5-0094F9CDC82C}">
      <dgm:prSet/>
      <dgm:spPr/>
      <dgm:t>
        <a:bodyPr/>
        <a:lstStyle/>
        <a:p>
          <a:endParaRPr lang="es-ES">
            <a:latin typeface="Calibri" panose="020F0502020204030204" pitchFamily="34" charset="0"/>
          </a:endParaRPr>
        </a:p>
      </dgm:t>
    </dgm:pt>
    <dgm:pt modelId="{6C40D6BE-86C6-469C-9410-8048117DBDDD}" type="sibTrans" cxnId="{D24D10C3-73E5-4D43-9CC5-0094F9CDC82C}">
      <dgm:prSet/>
      <dgm:spPr/>
      <dgm:t>
        <a:bodyPr/>
        <a:lstStyle/>
        <a:p>
          <a:endParaRPr lang="es-ES">
            <a:latin typeface="Calibri" panose="020F0502020204030204" pitchFamily="34" charset="0"/>
          </a:endParaRPr>
        </a:p>
      </dgm:t>
    </dgm:pt>
    <dgm:pt modelId="{DE228F66-0602-4BD3-AC2E-5C0079925850}" type="pres">
      <dgm:prSet presAssocID="{FB884477-3C69-4B69-B3F7-52DF5A1DF3A5}" presName="linear" presStyleCnt="0">
        <dgm:presLayoutVars>
          <dgm:animLvl val="lvl"/>
          <dgm:resizeHandles val="exact"/>
        </dgm:presLayoutVars>
      </dgm:prSet>
      <dgm:spPr/>
      <dgm:t>
        <a:bodyPr/>
        <a:lstStyle/>
        <a:p>
          <a:endParaRPr lang="es-EC"/>
        </a:p>
      </dgm:t>
    </dgm:pt>
    <dgm:pt modelId="{3350BA49-D23E-4B85-A8AF-28E7DD541E1F}" type="pres">
      <dgm:prSet presAssocID="{2D2D5325-5240-4C3D-BD73-2B07D31C9B46}" presName="parentText" presStyleLbl="node1" presStyleIdx="0" presStyleCnt="3">
        <dgm:presLayoutVars>
          <dgm:chMax val="0"/>
          <dgm:bulletEnabled val="1"/>
        </dgm:presLayoutVars>
      </dgm:prSet>
      <dgm:spPr/>
      <dgm:t>
        <a:bodyPr/>
        <a:lstStyle/>
        <a:p>
          <a:endParaRPr lang="es-EC"/>
        </a:p>
      </dgm:t>
    </dgm:pt>
    <dgm:pt modelId="{7E1279F9-43FE-4034-84E1-F4908588693B}" type="pres">
      <dgm:prSet presAssocID="{1ACD0937-5A1B-4522-AD41-08E13F7D4E80}" presName="spacer" presStyleCnt="0"/>
      <dgm:spPr/>
    </dgm:pt>
    <dgm:pt modelId="{3A2D975C-BADC-4D84-8AF8-EFCE09134048}" type="pres">
      <dgm:prSet presAssocID="{34722270-1406-4C8E-951D-FB217070F479}" presName="parentText" presStyleLbl="node1" presStyleIdx="1" presStyleCnt="3" custLinFactY="101184" custLinFactNeighborY="200000">
        <dgm:presLayoutVars>
          <dgm:chMax val="0"/>
          <dgm:bulletEnabled val="1"/>
        </dgm:presLayoutVars>
      </dgm:prSet>
      <dgm:spPr/>
      <dgm:t>
        <a:bodyPr/>
        <a:lstStyle/>
        <a:p>
          <a:endParaRPr lang="es-EC"/>
        </a:p>
      </dgm:t>
    </dgm:pt>
    <dgm:pt modelId="{3AC9CE30-8134-4F36-91E4-1686C2C585E0}" type="pres">
      <dgm:prSet presAssocID="{212075DB-668E-4797-9CF3-5D3700DC0C83}" presName="spacer" presStyleCnt="0"/>
      <dgm:spPr/>
    </dgm:pt>
    <dgm:pt modelId="{3878396F-EE10-4B4C-88B6-B2619B53D237}" type="pres">
      <dgm:prSet presAssocID="{66C3A799-A346-4EB1-9FE4-3082A9BD08C5}" presName="parentText" presStyleLbl="node1" presStyleIdx="2" presStyleCnt="3" custLinFactY="-96961" custLinFactNeighborY="-100000">
        <dgm:presLayoutVars>
          <dgm:chMax val="0"/>
          <dgm:bulletEnabled val="1"/>
        </dgm:presLayoutVars>
      </dgm:prSet>
      <dgm:spPr/>
      <dgm:t>
        <a:bodyPr/>
        <a:lstStyle/>
        <a:p>
          <a:endParaRPr lang="es-EC"/>
        </a:p>
      </dgm:t>
    </dgm:pt>
  </dgm:ptLst>
  <dgm:cxnLst>
    <dgm:cxn modelId="{D24D10C3-73E5-4D43-9CC5-0094F9CDC82C}" srcId="{FB884477-3C69-4B69-B3F7-52DF5A1DF3A5}" destId="{66C3A799-A346-4EB1-9FE4-3082A9BD08C5}" srcOrd="2" destOrd="0" parTransId="{D01C5A84-3286-43B8-B0EB-EEB412933CD7}" sibTransId="{6C40D6BE-86C6-469C-9410-8048117DBDDD}"/>
    <dgm:cxn modelId="{2E1CAEB7-7633-46C3-BF00-9B22BDD87D24}" srcId="{FB884477-3C69-4B69-B3F7-52DF5A1DF3A5}" destId="{34722270-1406-4C8E-951D-FB217070F479}" srcOrd="1" destOrd="0" parTransId="{8F012F7F-2696-48B6-94EC-D60ADB37821B}" sibTransId="{212075DB-668E-4797-9CF3-5D3700DC0C83}"/>
    <dgm:cxn modelId="{FB744B3C-CA0E-4858-A89A-03996FC7DA4B}" type="presOf" srcId="{FB884477-3C69-4B69-B3F7-52DF5A1DF3A5}" destId="{DE228F66-0602-4BD3-AC2E-5C0079925850}" srcOrd="0" destOrd="0" presId="urn:microsoft.com/office/officeart/2005/8/layout/vList2#24"/>
    <dgm:cxn modelId="{BCD51104-B62C-49B1-A294-C29BD0FD3453}" type="presOf" srcId="{2D2D5325-5240-4C3D-BD73-2B07D31C9B46}" destId="{3350BA49-D23E-4B85-A8AF-28E7DD541E1F}" srcOrd="0" destOrd="0" presId="urn:microsoft.com/office/officeart/2005/8/layout/vList2#24"/>
    <dgm:cxn modelId="{CCD27A1E-6B5D-4989-BDAC-CAE697065FA5}" srcId="{FB884477-3C69-4B69-B3F7-52DF5A1DF3A5}" destId="{2D2D5325-5240-4C3D-BD73-2B07D31C9B46}" srcOrd="0" destOrd="0" parTransId="{D1B87815-1816-4897-9FEA-9C3D771C1074}" sibTransId="{1ACD0937-5A1B-4522-AD41-08E13F7D4E80}"/>
    <dgm:cxn modelId="{7AABD2D7-524A-490C-8F2B-3A93974C5280}" type="presOf" srcId="{66C3A799-A346-4EB1-9FE4-3082A9BD08C5}" destId="{3878396F-EE10-4B4C-88B6-B2619B53D237}" srcOrd="0" destOrd="0" presId="urn:microsoft.com/office/officeart/2005/8/layout/vList2#24"/>
    <dgm:cxn modelId="{DC5D9998-D36A-42B6-8F8D-7144C0AC337C}" type="presOf" srcId="{34722270-1406-4C8E-951D-FB217070F479}" destId="{3A2D975C-BADC-4D84-8AF8-EFCE09134048}" srcOrd="0" destOrd="0" presId="urn:microsoft.com/office/officeart/2005/8/layout/vList2#24"/>
    <dgm:cxn modelId="{40A584F0-86F6-487C-9AAB-405B79CFF010}" type="presParOf" srcId="{DE228F66-0602-4BD3-AC2E-5C0079925850}" destId="{3350BA49-D23E-4B85-A8AF-28E7DD541E1F}" srcOrd="0" destOrd="0" presId="urn:microsoft.com/office/officeart/2005/8/layout/vList2#24"/>
    <dgm:cxn modelId="{1DFE48D9-B570-4551-A5D5-5FCD782B7B33}" type="presParOf" srcId="{DE228F66-0602-4BD3-AC2E-5C0079925850}" destId="{7E1279F9-43FE-4034-84E1-F4908588693B}" srcOrd="1" destOrd="0" presId="urn:microsoft.com/office/officeart/2005/8/layout/vList2#24"/>
    <dgm:cxn modelId="{C15C8D71-54BA-4BBE-AA39-9898D9371D5A}" type="presParOf" srcId="{DE228F66-0602-4BD3-AC2E-5C0079925850}" destId="{3A2D975C-BADC-4D84-8AF8-EFCE09134048}" srcOrd="2" destOrd="0" presId="urn:microsoft.com/office/officeart/2005/8/layout/vList2#24"/>
    <dgm:cxn modelId="{E933657E-5D0D-4B29-B359-0E6BE18BE2BE}" type="presParOf" srcId="{DE228F66-0602-4BD3-AC2E-5C0079925850}" destId="{3AC9CE30-8134-4F36-91E4-1686C2C585E0}" srcOrd="3" destOrd="0" presId="urn:microsoft.com/office/officeart/2005/8/layout/vList2#24"/>
    <dgm:cxn modelId="{C7E7E8AF-95E7-4B37-A921-5EA2D499FC49}" type="presParOf" srcId="{DE228F66-0602-4BD3-AC2E-5C0079925850}" destId="{3878396F-EE10-4B4C-88B6-B2619B53D237}" srcOrd="4" destOrd="0" presId="urn:microsoft.com/office/officeart/2005/8/layout/vList2#2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37986DC-3D8E-4A44-A144-529EE788876A}" type="doc">
      <dgm:prSet loTypeId="urn:microsoft.com/office/officeart/2005/8/layout/vList2#4" loCatId="list" qsTypeId="urn:microsoft.com/office/officeart/2005/8/quickstyle/simple3#4" qsCatId="simple" csTypeId="urn:microsoft.com/office/officeart/2005/8/colors/colorful3#2" csCatId="colorful" phldr="1"/>
      <dgm:spPr/>
      <dgm:t>
        <a:bodyPr/>
        <a:lstStyle/>
        <a:p>
          <a:endParaRPr lang="es-EC"/>
        </a:p>
      </dgm:t>
    </dgm:pt>
    <dgm:pt modelId="{6755DA6E-53BF-45DC-B27A-43748F5A441C}">
      <dgm:prSet/>
      <dgm:spPr/>
      <dgm:t>
        <a:bodyPr/>
        <a:lstStyle/>
        <a:p>
          <a:pPr rtl="0"/>
          <a:r>
            <a:rPr lang="es-EC" dirty="0" smtClean="0">
              <a:latin typeface="Calibri" panose="020F0502020204030204" pitchFamily="34" charset="0"/>
            </a:rPr>
            <a:t>Medidas para la prevención de asfixia</a:t>
          </a:r>
          <a:endParaRPr lang="es-EC" b="1" dirty="0">
            <a:latin typeface="Calibri" panose="020F0502020204030204" pitchFamily="34" charset="0"/>
          </a:endParaRPr>
        </a:p>
      </dgm:t>
    </dgm:pt>
    <dgm:pt modelId="{367F8C98-882B-4E2D-93CA-F972878CE6EE}" type="parTrans" cxnId="{AEECB9B6-1C0A-43AF-A4E4-5F29D5FA2E63}">
      <dgm:prSet/>
      <dgm:spPr/>
      <dgm:t>
        <a:bodyPr/>
        <a:lstStyle/>
        <a:p>
          <a:endParaRPr lang="es-EC" b="1">
            <a:latin typeface="Calibri" panose="020F0502020204030204" pitchFamily="34" charset="0"/>
          </a:endParaRPr>
        </a:p>
      </dgm:t>
    </dgm:pt>
    <dgm:pt modelId="{64B2E8E2-6118-44A7-95D5-6D9D5B3D6674}" type="sibTrans" cxnId="{AEECB9B6-1C0A-43AF-A4E4-5F29D5FA2E63}">
      <dgm:prSet/>
      <dgm:spPr/>
      <dgm:t>
        <a:bodyPr/>
        <a:lstStyle/>
        <a:p>
          <a:endParaRPr lang="es-EC" b="1">
            <a:latin typeface="Calibri" panose="020F0502020204030204" pitchFamily="34" charset="0"/>
          </a:endParaRPr>
        </a:p>
      </dgm:t>
    </dgm:pt>
    <dgm:pt modelId="{2629EE51-A279-41B2-8124-6C6E92804963}">
      <dgm:prSet/>
      <dgm:spPr/>
      <dgm:t>
        <a:bodyPr/>
        <a:lstStyle/>
        <a:p>
          <a:pPr rtl="0"/>
          <a:r>
            <a:rPr lang="es-EC" dirty="0" smtClean="0">
              <a:latin typeface="Calibri" panose="020F0502020204030204" pitchFamily="34" charset="0"/>
            </a:rPr>
            <a:t>No permanezca o ingrese en espacios reducidos con poca ventilación o en los que se sospeche una alta concentración de gases nocivos.</a:t>
          </a:r>
          <a:endParaRPr lang="es-EC" b="1" dirty="0">
            <a:latin typeface="Calibri" panose="020F0502020204030204" pitchFamily="34" charset="0"/>
          </a:endParaRPr>
        </a:p>
      </dgm:t>
    </dgm:pt>
    <dgm:pt modelId="{584202E1-8E6A-40F5-B1C5-CA17C41C05A0}" type="parTrans" cxnId="{D02A13B9-0D66-4AFB-B8EA-9010924225A4}">
      <dgm:prSet/>
      <dgm:spPr/>
      <dgm:t>
        <a:bodyPr/>
        <a:lstStyle/>
        <a:p>
          <a:endParaRPr lang="es-EC" b="1">
            <a:latin typeface="Calibri" panose="020F0502020204030204" pitchFamily="34" charset="0"/>
          </a:endParaRPr>
        </a:p>
      </dgm:t>
    </dgm:pt>
    <dgm:pt modelId="{2E2DDD6B-6BC0-4411-BB8B-F59ECDAF4849}" type="sibTrans" cxnId="{D02A13B9-0D66-4AFB-B8EA-9010924225A4}">
      <dgm:prSet/>
      <dgm:spPr/>
      <dgm:t>
        <a:bodyPr/>
        <a:lstStyle/>
        <a:p>
          <a:endParaRPr lang="es-EC" b="1">
            <a:latin typeface="Calibri" panose="020F0502020204030204" pitchFamily="34" charset="0"/>
          </a:endParaRPr>
        </a:p>
      </dgm:t>
    </dgm:pt>
    <dgm:pt modelId="{A46D31AB-B2B9-4EC6-AEBA-3911ECDF5207}">
      <dgm:prSet/>
      <dgm:spPr/>
      <dgm:t>
        <a:bodyPr/>
        <a:lstStyle/>
        <a:p>
          <a:pPr rtl="0"/>
          <a:r>
            <a:rPr lang="es-EC" dirty="0" smtClean="0">
              <a:latin typeface="Calibri" panose="020F0502020204030204" pitchFamily="34" charset="0"/>
            </a:rPr>
            <a:t>Medidas para la prevención de caídas</a:t>
          </a:r>
          <a:endParaRPr lang="es-EC" b="1" dirty="0">
            <a:latin typeface="Calibri" panose="020F0502020204030204" pitchFamily="34" charset="0"/>
          </a:endParaRPr>
        </a:p>
      </dgm:t>
    </dgm:pt>
    <dgm:pt modelId="{4AB383CB-028A-48A7-84E4-B4027280D132}" type="parTrans" cxnId="{88D1D45B-4016-4971-B061-7820F90C5E56}">
      <dgm:prSet/>
      <dgm:spPr/>
      <dgm:t>
        <a:bodyPr/>
        <a:lstStyle/>
        <a:p>
          <a:endParaRPr lang="es-EC" b="1">
            <a:latin typeface="Calibri" panose="020F0502020204030204" pitchFamily="34" charset="0"/>
          </a:endParaRPr>
        </a:p>
      </dgm:t>
    </dgm:pt>
    <dgm:pt modelId="{E8B038E2-B0A8-4864-BC32-BFC8EC442EEA}" type="sibTrans" cxnId="{88D1D45B-4016-4971-B061-7820F90C5E56}">
      <dgm:prSet/>
      <dgm:spPr/>
      <dgm:t>
        <a:bodyPr/>
        <a:lstStyle/>
        <a:p>
          <a:endParaRPr lang="es-EC" b="1">
            <a:latin typeface="Calibri" panose="020F0502020204030204" pitchFamily="34" charset="0"/>
          </a:endParaRPr>
        </a:p>
      </dgm:t>
    </dgm:pt>
    <dgm:pt modelId="{2A8F8F1B-FC40-4D6A-BF1C-9F46E57730CB}">
      <dgm:prSet/>
      <dgm:spPr/>
      <dgm:t>
        <a:bodyPr/>
        <a:lstStyle/>
        <a:p>
          <a:pPr rtl="0"/>
          <a:r>
            <a:rPr lang="es-EC" dirty="0" smtClean="0">
              <a:latin typeface="Calibri" panose="020F0502020204030204" pitchFamily="34" charset="0"/>
            </a:rPr>
            <a:t>No permita que los niños y adultos mayores suban en a escaleras, sillas o muebles altos.</a:t>
          </a:r>
          <a:endParaRPr lang="es-EC" b="1" dirty="0">
            <a:latin typeface="Calibri" panose="020F0502020204030204" pitchFamily="34" charset="0"/>
          </a:endParaRPr>
        </a:p>
      </dgm:t>
    </dgm:pt>
    <dgm:pt modelId="{1696021A-C6A1-46EB-8772-1D09E9A00E92}" type="parTrans" cxnId="{5DF95EB9-3792-4092-B0D8-94570AD85C0D}">
      <dgm:prSet/>
      <dgm:spPr/>
      <dgm:t>
        <a:bodyPr/>
        <a:lstStyle/>
        <a:p>
          <a:endParaRPr lang="es-EC" b="1">
            <a:latin typeface="Calibri" panose="020F0502020204030204" pitchFamily="34" charset="0"/>
          </a:endParaRPr>
        </a:p>
      </dgm:t>
    </dgm:pt>
    <dgm:pt modelId="{9F322169-C976-408E-83BB-D884F2F8E9D6}" type="sibTrans" cxnId="{5DF95EB9-3792-4092-B0D8-94570AD85C0D}">
      <dgm:prSet/>
      <dgm:spPr/>
      <dgm:t>
        <a:bodyPr/>
        <a:lstStyle/>
        <a:p>
          <a:endParaRPr lang="es-EC" b="1">
            <a:latin typeface="Calibri" panose="020F0502020204030204" pitchFamily="34" charset="0"/>
          </a:endParaRPr>
        </a:p>
      </dgm:t>
    </dgm:pt>
    <dgm:pt modelId="{D91F9167-4EC7-4318-AD45-010658B2CA76}">
      <dgm:prSet/>
      <dgm:spPr/>
      <dgm:t>
        <a:bodyPr/>
        <a:lstStyle/>
        <a:p>
          <a:r>
            <a:rPr lang="es-EC" dirty="0" smtClean="0">
              <a:latin typeface="Calibri" panose="020F0502020204030204" pitchFamily="34" charset="0"/>
            </a:rPr>
            <a:t>No deje al alcance de los niños fundas plásticas, ni permita que ellos jueguen con estas.</a:t>
          </a:r>
        </a:p>
      </dgm:t>
    </dgm:pt>
    <dgm:pt modelId="{DFF2F90D-3B17-4A9F-9004-24FF1040F36C}" type="parTrans" cxnId="{1220CEF5-78FC-4F62-85A6-77A8DE377A8C}">
      <dgm:prSet/>
      <dgm:spPr/>
      <dgm:t>
        <a:bodyPr/>
        <a:lstStyle/>
        <a:p>
          <a:endParaRPr lang="es-EC">
            <a:latin typeface="Calibri" panose="020F0502020204030204" pitchFamily="34" charset="0"/>
          </a:endParaRPr>
        </a:p>
      </dgm:t>
    </dgm:pt>
    <dgm:pt modelId="{0CF4A91F-DC7D-4791-A9FC-FAD0CE10C909}" type="sibTrans" cxnId="{1220CEF5-78FC-4F62-85A6-77A8DE377A8C}">
      <dgm:prSet/>
      <dgm:spPr/>
      <dgm:t>
        <a:bodyPr/>
        <a:lstStyle/>
        <a:p>
          <a:endParaRPr lang="es-EC">
            <a:latin typeface="Calibri" panose="020F0502020204030204" pitchFamily="34" charset="0"/>
          </a:endParaRPr>
        </a:p>
      </dgm:t>
    </dgm:pt>
    <dgm:pt modelId="{69FFA015-CFD4-46A4-A8F4-ADC07181AB6C}">
      <dgm:prSet/>
      <dgm:spPr/>
      <dgm:t>
        <a:bodyPr/>
        <a:lstStyle/>
        <a:p>
          <a:r>
            <a:rPr lang="es-EC" dirty="0" smtClean="0">
              <a:latin typeface="Calibri" panose="020F0502020204030204" pitchFamily="34" charset="0"/>
            </a:rPr>
            <a:t>Verifique que las zonas donde se concentran bastantes personas estén adecuadamente ventiladas.</a:t>
          </a:r>
        </a:p>
      </dgm:t>
    </dgm:pt>
    <dgm:pt modelId="{38F24ECB-9EA3-43E1-8A56-AFD8DEB49FA2}" type="parTrans" cxnId="{20C55BCA-CB35-49B9-9004-542878CF20DA}">
      <dgm:prSet/>
      <dgm:spPr/>
      <dgm:t>
        <a:bodyPr/>
        <a:lstStyle/>
        <a:p>
          <a:endParaRPr lang="es-EC">
            <a:latin typeface="Calibri" panose="020F0502020204030204" pitchFamily="34" charset="0"/>
          </a:endParaRPr>
        </a:p>
      </dgm:t>
    </dgm:pt>
    <dgm:pt modelId="{02C4FA55-C63F-4864-B855-C7931FA87B5C}" type="sibTrans" cxnId="{20C55BCA-CB35-49B9-9004-542878CF20DA}">
      <dgm:prSet/>
      <dgm:spPr/>
      <dgm:t>
        <a:bodyPr/>
        <a:lstStyle/>
        <a:p>
          <a:endParaRPr lang="es-EC">
            <a:latin typeface="Calibri" panose="020F0502020204030204" pitchFamily="34" charset="0"/>
          </a:endParaRPr>
        </a:p>
      </dgm:t>
    </dgm:pt>
    <dgm:pt modelId="{77661FDA-3263-490E-A3E0-5F3BA98303D7}">
      <dgm:prSet/>
      <dgm:spPr/>
      <dgm:t>
        <a:bodyPr/>
        <a:lstStyle/>
        <a:p>
          <a:r>
            <a:rPr lang="es-EC" dirty="0" smtClean="0">
              <a:latin typeface="Calibri" panose="020F0502020204030204" pitchFamily="34" charset="0"/>
            </a:rPr>
            <a:t>Las sillas no deben tener ruedas, deben ser fijas y estables.</a:t>
          </a:r>
        </a:p>
      </dgm:t>
    </dgm:pt>
    <dgm:pt modelId="{EB410DBC-A6EF-40E5-ABAD-852CF4FB4166}" type="parTrans" cxnId="{DFFACBF8-90D2-4F16-AEC3-6BD2D6294501}">
      <dgm:prSet/>
      <dgm:spPr/>
      <dgm:t>
        <a:bodyPr/>
        <a:lstStyle/>
        <a:p>
          <a:endParaRPr lang="es-EC">
            <a:latin typeface="Calibri" panose="020F0502020204030204" pitchFamily="34" charset="0"/>
          </a:endParaRPr>
        </a:p>
      </dgm:t>
    </dgm:pt>
    <dgm:pt modelId="{7CFF5544-0A04-4125-88AD-99F0507DDDAD}" type="sibTrans" cxnId="{DFFACBF8-90D2-4F16-AEC3-6BD2D6294501}">
      <dgm:prSet/>
      <dgm:spPr/>
      <dgm:t>
        <a:bodyPr/>
        <a:lstStyle/>
        <a:p>
          <a:endParaRPr lang="es-EC">
            <a:latin typeface="Calibri" panose="020F0502020204030204" pitchFamily="34" charset="0"/>
          </a:endParaRPr>
        </a:p>
      </dgm:t>
    </dgm:pt>
    <dgm:pt modelId="{E5A095A2-38C5-4D97-B156-0B759A75F341}" type="pres">
      <dgm:prSet presAssocID="{837986DC-3D8E-4A44-A144-529EE788876A}" presName="linear" presStyleCnt="0">
        <dgm:presLayoutVars>
          <dgm:animLvl val="lvl"/>
          <dgm:resizeHandles val="exact"/>
        </dgm:presLayoutVars>
      </dgm:prSet>
      <dgm:spPr/>
      <dgm:t>
        <a:bodyPr/>
        <a:lstStyle/>
        <a:p>
          <a:endParaRPr lang="es-EC"/>
        </a:p>
      </dgm:t>
    </dgm:pt>
    <dgm:pt modelId="{57236492-B995-437D-965E-2F0BE6778CC4}" type="pres">
      <dgm:prSet presAssocID="{6755DA6E-53BF-45DC-B27A-43748F5A441C}" presName="parentText" presStyleLbl="node1" presStyleIdx="0" presStyleCnt="2">
        <dgm:presLayoutVars>
          <dgm:chMax val="0"/>
          <dgm:bulletEnabled val="1"/>
        </dgm:presLayoutVars>
      </dgm:prSet>
      <dgm:spPr/>
      <dgm:t>
        <a:bodyPr/>
        <a:lstStyle/>
        <a:p>
          <a:endParaRPr lang="es-EC"/>
        </a:p>
      </dgm:t>
    </dgm:pt>
    <dgm:pt modelId="{1A5D4FB6-4C1B-45A8-BF01-3CC4ADDFE234}" type="pres">
      <dgm:prSet presAssocID="{6755DA6E-53BF-45DC-B27A-43748F5A441C}" presName="childText" presStyleLbl="revTx" presStyleIdx="0" presStyleCnt="2">
        <dgm:presLayoutVars>
          <dgm:bulletEnabled val="1"/>
        </dgm:presLayoutVars>
      </dgm:prSet>
      <dgm:spPr/>
      <dgm:t>
        <a:bodyPr/>
        <a:lstStyle/>
        <a:p>
          <a:endParaRPr lang="es-EC"/>
        </a:p>
      </dgm:t>
    </dgm:pt>
    <dgm:pt modelId="{D107F00F-788F-4CCA-A765-1A9D46666D15}" type="pres">
      <dgm:prSet presAssocID="{A46D31AB-B2B9-4EC6-AEBA-3911ECDF5207}" presName="parentText" presStyleLbl="node1" presStyleIdx="1" presStyleCnt="2">
        <dgm:presLayoutVars>
          <dgm:chMax val="0"/>
          <dgm:bulletEnabled val="1"/>
        </dgm:presLayoutVars>
      </dgm:prSet>
      <dgm:spPr/>
      <dgm:t>
        <a:bodyPr/>
        <a:lstStyle/>
        <a:p>
          <a:endParaRPr lang="es-EC"/>
        </a:p>
      </dgm:t>
    </dgm:pt>
    <dgm:pt modelId="{27146D73-5728-4BA7-9C6E-735544C359BC}" type="pres">
      <dgm:prSet presAssocID="{A46D31AB-B2B9-4EC6-AEBA-3911ECDF5207}" presName="childText" presStyleLbl="revTx" presStyleIdx="1" presStyleCnt="2">
        <dgm:presLayoutVars>
          <dgm:bulletEnabled val="1"/>
        </dgm:presLayoutVars>
      </dgm:prSet>
      <dgm:spPr/>
      <dgm:t>
        <a:bodyPr/>
        <a:lstStyle/>
        <a:p>
          <a:endParaRPr lang="es-EC"/>
        </a:p>
      </dgm:t>
    </dgm:pt>
  </dgm:ptLst>
  <dgm:cxnLst>
    <dgm:cxn modelId="{DFFACBF8-90D2-4F16-AEC3-6BD2D6294501}" srcId="{A46D31AB-B2B9-4EC6-AEBA-3911ECDF5207}" destId="{77661FDA-3263-490E-A3E0-5F3BA98303D7}" srcOrd="1" destOrd="0" parTransId="{EB410DBC-A6EF-40E5-ABAD-852CF4FB4166}" sibTransId="{7CFF5544-0A04-4125-88AD-99F0507DDDAD}"/>
    <dgm:cxn modelId="{AEECB9B6-1C0A-43AF-A4E4-5F29D5FA2E63}" srcId="{837986DC-3D8E-4A44-A144-529EE788876A}" destId="{6755DA6E-53BF-45DC-B27A-43748F5A441C}" srcOrd="0" destOrd="0" parTransId="{367F8C98-882B-4E2D-93CA-F972878CE6EE}" sibTransId="{64B2E8E2-6118-44A7-95D5-6D9D5B3D6674}"/>
    <dgm:cxn modelId="{EE30A575-A6C8-4F03-ACFB-DF7C140D9E23}" type="presOf" srcId="{69FFA015-CFD4-46A4-A8F4-ADC07181AB6C}" destId="{1A5D4FB6-4C1B-45A8-BF01-3CC4ADDFE234}" srcOrd="0" destOrd="2" presId="urn:microsoft.com/office/officeart/2005/8/layout/vList2#4"/>
    <dgm:cxn modelId="{21779C18-6C32-4038-B493-01DB1CDE92EA}" type="presOf" srcId="{2629EE51-A279-41B2-8124-6C6E92804963}" destId="{1A5D4FB6-4C1B-45A8-BF01-3CC4ADDFE234}" srcOrd="0" destOrd="0" presId="urn:microsoft.com/office/officeart/2005/8/layout/vList2#4"/>
    <dgm:cxn modelId="{EC624B9C-30C9-434B-A392-387909038FF8}" type="presOf" srcId="{A46D31AB-B2B9-4EC6-AEBA-3911ECDF5207}" destId="{D107F00F-788F-4CCA-A765-1A9D46666D15}" srcOrd="0" destOrd="0" presId="urn:microsoft.com/office/officeart/2005/8/layout/vList2#4"/>
    <dgm:cxn modelId="{88D1D45B-4016-4971-B061-7820F90C5E56}" srcId="{837986DC-3D8E-4A44-A144-529EE788876A}" destId="{A46D31AB-B2B9-4EC6-AEBA-3911ECDF5207}" srcOrd="1" destOrd="0" parTransId="{4AB383CB-028A-48A7-84E4-B4027280D132}" sibTransId="{E8B038E2-B0A8-4864-BC32-BFC8EC442EEA}"/>
    <dgm:cxn modelId="{8766952E-3172-48D8-9A98-611259480E14}" type="presOf" srcId="{D91F9167-4EC7-4318-AD45-010658B2CA76}" destId="{1A5D4FB6-4C1B-45A8-BF01-3CC4ADDFE234}" srcOrd="0" destOrd="1" presId="urn:microsoft.com/office/officeart/2005/8/layout/vList2#4"/>
    <dgm:cxn modelId="{D02A13B9-0D66-4AFB-B8EA-9010924225A4}" srcId="{6755DA6E-53BF-45DC-B27A-43748F5A441C}" destId="{2629EE51-A279-41B2-8124-6C6E92804963}" srcOrd="0" destOrd="0" parTransId="{584202E1-8E6A-40F5-B1C5-CA17C41C05A0}" sibTransId="{2E2DDD6B-6BC0-4411-BB8B-F59ECDAF4849}"/>
    <dgm:cxn modelId="{801F3808-2BA6-4D84-AB4D-47BEEAD697E2}" type="presOf" srcId="{2A8F8F1B-FC40-4D6A-BF1C-9F46E57730CB}" destId="{27146D73-5728-4BA7-9C6E-735544C359BC}" srcOrd="0" destOrd="0" presId="urn:microsoft.com/office/officeart/2005/8/layout/vList2#4"/>
    <dgm:cxn modelId="{0BAEE054-70C9-4D19-8983-367425873314}" type="presOf" srcId="{6755DA6E-53BF-45DC-B27A-43748F5A441C}" destId="{57236492-B995-437D-965E-2F0BE6778CC4}" srcOrd="0" destOrd="0" presId="urn:microsoft.com/office/officeart/2005/8/layout/vList2#4"/>
    <dgm:cxn modelId="{1220CEF5-78FC-4F62-85A6-77A8DE377A8C}" srcId="{6755DA6E-53BF-45DC-B27A-43748F5A441C}" destId="{D91F9167-4EC7-4318-AD45-010658B2CA76}" srcOrd="1" destOrd="0" parTransId="{DFF2F90D-3B17-4A9F-9004-24FF1040F36C}" sibTransId="{0CF4A91F-DC7D-4791-A9FC-FAD0CE10C909}"/>
    <dgm:cxn modelId="{5DF95EB9-3792-4092-B0D8-94570AD85C0D}" srcId="{A46D31AB-B2B9-4EC6-AEBA-3911ECDF5207}" destId="{2A8F8F1B-FC40-4D6A-BF1C-9F46E57730CB}" srcOrd="0" destOrd="0" parTransId="{1696021A-C6A1-46EB-8772-1D09E9A00E92}" sibTransId="{9F322169-C976-408E-83BB-D884F2F8E9D6}"/>
    <dgm:cxn modelId="{20C55BCA-CB35-49B9-9004-542878CF20DA}" srcId="{6755DA6E-53BF-45DC-B27A-43748F5A441C}" destId="{69FFA015-CFD4-46A4-A8F4-ADC07181AB6C}" srcOrd="2" destOrd="0" parTransId="{38F24ECB-9EA3-43E1-8A56-AFD8DEB49FA2}" sibTransId="{02C4FA55-C63F-4864-B855-C7931FA87B5C}"/>
    <dgm:cxn modelId="{6F9C0185-547C-44DB-B8B1-55D656B31717}" type="presOf" srcId="{837986DC-3D8E-4A44-A144-529EE788876A}" destId="{E5A095A2-38C5-4D97-B156-0B759A75F341}" srcOrd="0" destOrd="0" presId="urn:microsoft.com/office/officeart/2005/8/layout/vList2#4"/>
    <dgm:cxn modelId="{0E687B1B-1EFC-4242-A70E-6D80E61C43F3}" type="presOf" srcId="{77661FDA-3263-490E-A3E0-5F3BA98303D7}" destId="{27146D73-5728-4BA7-9C6E-735544C359BC}" srcOrd="0" destOrd="1" presId="urn:microsoft.com/office/officeart/2005/8/layout/vList2#4"/>
    <dgm:cxn modelId="{2E863B37-457C-4B90-861A-CA6AFE12C922}" type="presParOf" srcId="{E5A095A2-38C5-4D97-B156-0B759A75F341}" destId="{57236492-B995-437D-965E-2F0BE6778CC4}" srcOrd="0" destOrd="0" presId="urn:microsoft.com/office/officeart/2005/8/layout/vList2#4"/>
    <dgm:cxn modelId="{14BF2B04-6D13-48FB-81D9-ADD34AB1E10C}" type="presParOf" srcId="{E5A095A2-38C5-4D97-B156-0B759A75F341}" destId="{1A5D4FB6-4C1B-45A8-BF01-3CC4ADDFE234}" srcOrd="1" destOrd="0" presId="urn:microsoft.com/office/officeart/2005/8/layout/vList2#4"/>
    <dgm:cxn modelId="{C03BFD98-AE53-4BAF-AADF-FDA98D0200FC}" type="presParOf" srcId="{E5A095A2-38C5-4D97-B156-0B759A75F341}" destId="{D107F00F-788F-4CCA-A765-1A9D46666D15}" srcOrd="2" destOrd="0" presId="urn:microsoft.com/office/officeart/2005/8/layout/vList2#4"/>
    <dgm:cxn modelId="{3A2D1185-D922-47C5-9B70-28997E49307F}" type="presParOf" srcId="{E5A095A2-38C5-4D97-B156-0B759A75F341}" destId="{27146D73-5728-4BA7-9C6E-735544C359BC}" srcOrd="3" destOrd="0" presId="urn:microsoft.com/office/officeart/2005/8/layout/vList2#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37986DC-3D8E-4A44-A144-529EE788876A}" type="doc">
      <dgm:prSet loTypeId="urn:microsoft.com/office/officeart/2005/8/layout/vList2#5" loCatId="list" qsTypeId="urn:microsoft.com/office/officeart/2005/8/quickstyle/simple3#5" qsCatId="simple" csTypeId="urn:microsoft.com/office/officeart/2005/8/colors/colorful3#3" csCatId="colorful" phldr="1"/>
      <dgm:spPr/>
      <dgm:t>
        <a:bodyPr/>
        <a:lstStyle/>
        <a:p>
          <a:endParaRPr lang="es-EC"/>
        </a:p>
      </dgm:t>
    </dgm:pt>
    <dgm:pt modelId="{6755DA6E-53BF-45DC-B27A-43748F5A441C}">
      <dgm:prSet/>
      <dgm:spPr/>
      <dgm:t>
        <a:bodyPr/>
        <a:lstStyle/>
        <a:p>
          <a:pPr rtl="0"/>
          <a:r>
            <a:rPr lang="es-EC" dirty="0" smtClean="0">
              <a:latin typeface="Calibri" panose="020F0502020204030204" pitchFamily="34" charset="0"/>
            </a:rPr>
            <a:t>PREVENCIÓN DE LESIONES</a:t>
          </a:r>
          <a:endParaRPr lang="es-EC" b="1" dirty="0">
            <a:latin typeface="Calibri" panose="020F0502020204030204" pitchFamily="34" charset="0"/>
          </a:endParaRPr>
        </a:p>
      </dgm:t>
    </dgm:pt>
    <dgm:pt modelId="{367F8C98-882B-4E2D-93CA-F972878CE6EE}" type="parTrans" cxnId="{AEECB9B6-1C0A-43AF-A4E4-5F29D5FA2E63}">
      <dgm:prSet/>
      <dgm:spPr/>
      <dgm:t>
        <a:bodyPr/>
        <a:lstStyle/>
        <a:p>
          <a:endParaRPr lang="es-EC" b="1">
            <a:latin typeface="Calibri" panose="020F0502020204030204" pitchFamily="34" charset="0"/>
          </a:endParaRPr>
        </a:p>
      </dgm:t>
    </dgm:pt>
    <dgm:pt modelId="{64B2E8E2-6118-44A7-95D5-6D9D5B3D6674}" type="sibTrans" cxnId="{AEECB9B6-1C0A-43AF-A4E4-5F29D5FA2E63}">
      <dgm:prSet/>
      <dgm:spPr/>
      <dgm:t>
        <a:bodyPr/>
        <a:lstStyle/>
        <a:p>
          <a:endParaRPr lang="es-EC" b="1">
            <a:latin typeface="Calibri" panose="020F0502020204030204" pitchFamily="34" charset="0"/>
          </a:endParaRPr>
        </a:p>
      </dgm:t>
    </dgm:pt>
    <dgm:pt modelId="{2629EE51-A279-41B2-8124-6C6E92804963}">
      <dgm:prSet/>
      <dgm:spPr/>
      <dgm:t>
        <a:bodyPr/>
        <a:lstStyle/>
        <a:p>
          <a:pPr rtl="0"/>
          <a:r>
            <a:rPr lang="es-EC" dirty="0" smtClean="0">
              <a:latin typeface="Calibri" panose="020F0502020204030204" pitchFamily="34" charset="0"/>
            </a:rPr>
            <a:t>Los pisos no deben ser superficies resbaladizas, de ser así coloque alfombras.</a:t>
          </a:r>
          <a:endParaRPr lang="es-EC" b="1" dirty="0">
            <a:latin typeface="Calibri" panose="020F0502020204030204" pitchFamily="34" charset="0"/>
          </a:endParaRPr>
        </a:p>
      </dgm:t>
    </dgm:pt>
    <dgm:pt modelId="{584202E1-8E6A-40F5-B1C5-CA17C41C05A0}" type="parTrans" cxnId="{D02A13B9-0D66-4AFB-B8EA-9010924225A4}">
      <dgm:prSet/>
      <dgm:spPr/>
      <dgm:t>
        <a:bodyPr/>
        <a:lstStyle/>
        <a:p>
          <a:endParaRPr lang="es-EC" b="1">
            <a:latin typeface="Calibri" panose="020F0502020204030204" pitchFamily="34" charset="0"/>
          </a:endParaRPr>
        </a:p>
      </dgm:t>
    </dgm:pt>
    <dgm:pt modelId="{2E2DDD6B-6BC0-4411-BB8B-F59ECDAF4849}" type="sibTrans" cxnId="{D02A13B9-0D66-4AFB-B8EA-9010924225A4}">
      <dgm:prSet/>
      <dgm:spPr/>
      <dgm:t>
        <a:bodyPr/>
        <a:lstStyle/>
        <a:p>
          <a:endParaRPr lang="es-EC" b="1">
            <a:latin typeface="Calibri" panose="020F0502020204030204" pitchFamily="34" charset="0"/>
          </a:endParaRPr>
        </a:p>
      </dgm:t>
    </dgm:pt>
    <dgm:pt modelId="{A46D31AB-B2B9-4EC6-AEBA-3911ECDF5207}">
      <dgm:prSet/>
      <dgm:spPr/>
      <dgm:t>
        <a:bodyPr/>
        <a:lstStyle/>
        <a:p>
          <a:pPr rtl="0"/>
          <a:r>
            <a:rPr lang="es-EC" dirty="0" smtClean="0">
              <a:latin typeface="Calibri" panose="020F0502020204030204" pitchFamily="34" charset="0"/>
            </a:rPr>
            <a:t>Medidas para la prevención de accidentes de tránsito</a:t>
          </a:r>
          <a:endParaRPr lang="es-EC" b="1" dirty="0">
            <a:latin typeface="Calibri" panose="020F0502020204030204" pitchFamily="34" charset="0"/>
          </a:endParaRPr>
        </a:p>
      </dgm:t>
    </dgm:pt>
    <dgm:pt modelId="{4AB383CB-028A-48A7-84E4-B4027280D132}" type="parTrans" cxnId="{88D1D45B-4016-4971-B061-7820F90C5E56}">
      <dgm:prSet/>
      <dgm:spPr/>
      <dgm:t>
        <a:bodyPr/>
        <a:lstStyle/>
        <a:p>
          <a:endParaRPr lang="es-EC" b="1">
            <a:latin typeface="Calibri" panose="020F0502020204030204" pitchFamily="34" charset="0"/>
          </a:endParaRPr>
        </a:p>
      </dgm:t>
    </dgm:pt>
    <dgm:pt modelId="{E8B038E2-B0A8-4864-BC32-BFC8EC442EEA}" type="sibTrans" cxnId="{88D1D45B-4016-4971-B061-7820F90C5E56}">
      <dgm:prSet/>
      <dgm:spPr/>
      <dgm:t>
        <a:bodyPr/>
        <a:lstStyle/>
        <a:p>
          <a:endParaRPr lang="es-EC" b="1">
            <a:latin typeface="Calibri" panose="020F0502020204030204" pitchFamily="34" charset="0"/>
          </a:endParaRPr>
        </a:p>
      </dgm:t>
    </dgm:pt>
    <dgm:pt modelId="{2A8F8F1B-FC40-4D6A-BF1C-9F46E57730CB}">
      <dgm:prSet/>
      <dgm:spPr/>
      <dgm:t>
        <a:bodyPr/>
        <a:lstStyle/>
        <a:p>
          <a:pPr rtl="0"/>
          <a:r>
            <a:rPr lang="es-EC" dirty="0" smtClean="0">
              <a:latin typeface="Calibri" panose="020F0502020204030204" pitchFamily="34" charset="0"/>
            </a:rPr>
            <a:t>Conduzca siempre con precaución y respete las normas de tránsito.</a:t>
          </a:r>
          <a:endParaRPr lang="es-EC" b="1" dirty="0">
            <a:latin typeface="Calibri" panose="020F0502020204030204" pitchFamily="34" charset="0"/>
          </a:endParaRPr>
        </a:p>
      </dgm:t>
    </dgm:pt>
    <dgm:pt modelId="{1696021A-C6A1-46EB-8772-1D09E9A00E92}" type="parTrans" cxnId="{5DF95EB9-3792-4092-B0D8-94570AD85C0D}">
      <dgm:prSet/>
      <dgm:spPr/>
      <dgm:t>
        <a:bodyPr/>
        <a:lstStyle/>
        <a:p>
          <a:endParaRPr lang="es-EC" b="1">
            <a:latin typeface="Calibri" panose="020F0502020204030204" pitchFamily="34" charset="0"/>
          </a:endParaRPr>
        </a:p>
      </dgm:t>
    </dgm:pt>
    <dgm:pt modelId="{9F322169-C976-408E-83BB-D884F2F8E9D6}" type="sibTrans" cxnId="{5DF95EB9-3792-4092-B0D8-94570AD85C0D}">
      <dgm:prSet/>
      <dgm:spPr/>
      <dgm:t>
        <a:bodyPr/>
        <a:lstStyle/>
        <a:p>
          <a:endParaRPr lang="es-EC" b="1">
            <a:latin typeface="Calibri" panose="020F0502020204030204" pitchFamily="34" charset="0"/>
          </a:endParaRPr>
        </a:p>
      </dgm:t>
    </dgm:pt>
    <dgm:pt modelId="{C93C7E47-A3CF-438B-BD94-3A216A89AA82}">
      <dgm:prSet/>
      <dgm:spPr/>
      <dgm:t>
        <a:bodyPr/>
        <a:lstStyle/>
        <a:p>
          <a:r>
            <a:rPr lang="es-EC" dirty="0" smtClean="0">
              <a:latin typeface="Calibri" panose="020F0502020204030204" pitchFamily="34" charset="0"/>
            </a:rPr>
            <a:t>Evite colocar objetos voluminosos en los lugares por donde más transita.</a:t>
          </a:r>
        </a:p>
      </dgm:t>
    </dgm:pt>
    <dgm:pt modelId="{014E3CC3-E821-4F5A-B9CA-A24CC8E893CF}" type="parTrans" cxnId="{38375FBD-AB6B-4E00-A782-60BE901E7001}">
      <dgm:prSet/>
      <dgm:spPr/>
      <dgm:t>
        <a:bodyPr/>
        <a:lstStyle/>
        <a:p>
          <a:endParaRPr lang="es-EC">
            <a:latin typeface="Calibri" panose="020F0502020204030204" pitchFamily="34" charset="0"/>
          </a:endParaRPr>
        </a:p>
      </dgm:t>
    </dgm:pt>
    <dgm:pt modelId="{E7ADEF35-EF12-4C03-B133-3335F6EF7FF4}" type="sibTrans" cxnId="{38375FBD-AB6B-4E00-A782-60BE901E7001}">
      <dgm:prSet/>
      <dgm:spPr/>
      <dgm:t>
        <a:bodyPr/>
        <a:lstStyle/>
        <a:p>
          <a:endParaRPr lang="es-EC">
            <a:latin typeface="Calibri" panose="020F0502020204030204" pitchFamily="34" charset="0"/>
          </a:endParaRPr>
        </a:p>
      </dgm:t>
    </dgm:pt>
    <dgm:pt modelId="{C73EBAC9-CFE2-4091-A92A-4F59C8A579D6}">
      <dgm:prSet/>
      <dgm:spPr/>
      <dgm:t>
        <a:bodyPr/>
        <a:lstStyle/>
        <a:p>
          <a:r>
            <a:rPr lang="es-EC" dirty="0" smtClean="0">
              <a:latin typeface="Calibri" panose="020F0502020204030204" pitchFamily="34" charset="0"/>
            </a:rPr>
            <a:t>Si usa una silla o una escalera para ganar altura, asegúrese de que alguien lo ayude.</a:t>
          </a:r>
        </a:p>
      </dgm:t>
    </dgm:pt>
    <dgm:pt modelId="{28055790-ECB9-4377-9D44-C8E3963D1D8B}" type="parTrans" cxnId="{36CC9895-24DF-4D79-B30D-EC720D516BA3}">
      <dgm:prSet/>
      <dgm:spPr/>
      <dgm:t>
        <a:bodyPr/>
        <a:lstStyle/>
        <a:p>
          <a:endParaRPr lang="es-EC">
            <a:latin typeface="Calibri" panose="020F0502020204030204" pitchFamily="34" charset="0"/>
          </a:endParaRPr>
        </a:p>
      </dgm:t>
    </dgm:pt>
    <dgm:pt modelId="{ED29A2DA-7041-45F9-B453-144E17C7D4E9}" type="sibTrans" cxnId="{36CC9895-24DF-4D79-B30D-EC720D516BA3}">
      <dgm:prSet/>
      <dgm:spPr/>
      <dgm:t>
        <a:bodyPr/>
        <a:lstStyle/>
        <a:p>
          <a:endParaRPr lang="es-EC">
            <a:latin typeface="Calibri" panose="020F0502020204030204" pitchFamily="34" charset="0"/>
          </a:endParaRPr>
        </a:p>
      </dgm:t>
    </dgm:pt>
    <dgm:pt modelId="{6B8331EC-BCDF-41FB-8188-6B147F6BF9DF}">
      <dgm:prSet/>
      <dgm:spPr/>
      <dgm:t>
        <a:bodyPr/>
        <a:lstStyle/>
        <a:p>
          <a:r>
            <a:rPr lang="es-EC" dirty="0" smtClean="0">
              <a:latin typeface="Calibri" panose="020F0502020204030204" pitchFamily="34" charset="0"/>
            </a:rPr>
            <a:t>Utilice siempre el cinturón de seguridad y verifique que esté colocado correctamente.</a:t>
          </a:r>
        </a:p>
      </dgm:t>
    </dgm:pt>
    <dgm:pt modelId="{C3DF24C3-5763-4275-84CC-5BD1C5D4F3F6}" type="parTrans" cxnId="{2CB649A9-0912-4C44-89E2-94741D1A6508}">
      <dgm:prSet/>
      <dgm:spPr/>
      <dgm:t>
        <a:bodyPr/>
        <a:lstStyle/>
        <a:p>
          <a:endParaRPr lang="es-EC">
            <a:latin typeface="Calibri" panose="020F0502020204030204" pitchFamily="34" charset="0"/>
          </a:endParaRPr>
        </a:p>
      </dgm:t>
    </dgm:pt>
    <dgm:pt modelId="{013BCEDD-F768-4488-B966-3FC752FBFA8D}" type="sibTrans" cxnId="{2CB649A9-0912-4C44-89E2-94741D1A6508}">
      <dgm:prSet/>
      <dgm:spPr/>
      <dgm:t>
        <a:bodyPr/>
        <a:lstStyle/>
        <a:p>
          <a:endParaRPr lang="es-EC">
            <a:latin typeface="Calibri" panose="020F0502020204030204" pitchFamily="34" charset="0"/>
          </a:endParaRPr>
        </a:p>
      </dgm:t>
    </dgm:pt>
    <dgm:pt modelId="{593A5A9A-5383-4C4F-9E4C-F270790782CF}">
      <dgm:prSet/>
      <dgm:spPr/>
      <dgm:t>
        <a:bodyPr/>
        <a:lstStyle/>
        <a:p>
          <a:r>
            <a:rPr lang="es-EC" dirty="0" smtClean="0">
              <a:latin typeface="Calibri" panose="020F0502020204030204" pitchFamily="34" charset="0"/>
            </a:rPr>
            <a:t>No permita que los niños viajen en la parte delantera del vehículo.</a:t>
          </a:r>
        </a:p>
      </dgm:t>
    </dgm:pt>
    <dgm:pt modelId="{ED47680C-36E8-4C80-8F1C-D64F577FD886}" type="parTrans" cxnId="{0E32C528-7A14-4CFF-8D13-D130F5F193BB}">
      <dgm:prSet/>
      <dgm:spPr/>
      <dgm:t>
        <a:bodyPr/>
        <a:lstStyle/>
        <a:p>
          <a:endParaRPr lang="es-EC">
            <a:latin typeface="Calibri" panose="020F0502020204030204" pitchFamily="34" charset="0"/>
          </a:endParaRPr>
        </a:p>
      </dgm:t>
    </dgm:pt>
    <dgm:pt modelId="{FE8A2636-0111-4BB2-80A5-51BA3D014DCF}" type="sibTrans" cxnId="{0E32C528-7A14-4CFF-8D13-D130F5F193BB}">
      <dgm:prSet/>
      <dgm:spPr/>
      <dgm:t>
        <a:bodyPr/>
        <a:lstStyle/>
        <a:p>
          <a:endParaRPr lang="es-EC">
            <a:latin typeface="Calibri" panose="020F0502020204030204" pitchFamily="34" charset="0"/>
          </a:endParaRPr>
        </a:p>
      </dgm:t>
    </dgm:pt>
    <dgm:pt modelId="{F2BD5243-73D5-47F1-B589-BD9A40FD95F8}">
      <dgm:prSet/>
      <dgm:spPr/>
      <dgm:t>
        <a:bodyPr/>
        <a:lstStyle/>
        <a:p>
          <a:r>
            <a:rPr lang="es-EC" dirty="0" smtClean="0">
              <a:latin typeface="Calibri" panose="020F0502020204030204" pitchFamily="34" charset="0"/>
            </a:rPr>
            <a:t>Utilice el asiento de seguridad para niños pequeños, colóquelo en el asiento trasero del auto.</a:t>
          </a:r>
        </a:p>
      </dgm:t>
    </dgm:pt>
    <dgm:pt modelId="{4B93897B-E3C8-42DC-B2A9-C50019DF02F6}" type="parTrans" cxnId="{4A6AA9EE-F2F5-40B6-AC59-14A45BB3D77E}">
      <dgm:prSet/>
      <dgm:spPr/>
      <dgm:t>
        <a:bodyPr/>
        <a:lstStyle/>
        <a:p>
          <a:endParaRPr lang="es-EC">
            <a:latin typeface="Calibri" panose="020F0502020204030204" pitchFamily="34" charset="0"/>
          </a:endParaRPr>
        </a:p>
      </dgm:t>
    </dgm:pt>
    <dgm:pt modelId="{59E76EA8-6A0C-4580-957F-0CD8EDC8B114}" type="sibTrans" cxnId="{4A6AA9EE-F2F5-40B6-AC59-14A45BB3D77E}">
      <dgm:prSet/>
      <dgm:spPr/>
      <dgm:t>
        <a:bodyPr/>
        <a:lstStyle/>
        <a:p>
          <a:endParaRPr lang="es-EC">
            <a:latin typeface="Calibri" panose="020F0502020204030204" pitchFamily="34" charset="0"/>
          </a:endParaRPr>
        </a:p>
      </dgm:t>
    </dgm:pt>
    <dgm:pt modelId="{C33CCECD-9EC6-4C75-BED5-3ABE8BD6DF03}">
      <dgm:prSet/>
      <dgm:spPr/>
      <dgm:t>
        <a:bodyPr/>
        <a:lstStyle/>
        <a:p>
          <a:r>
            <a:rPr lang="es-EC" dirty="0" smtClean="0">
              <a:latin typeface="Calibri" panose="020F0502020204030204" pitchFamily="34" charset="0"/>
            </a:rPr>
            <a:t>No permita que una persona sin adiestramiento conduzca un vehículo.</a:t>
          </a:r>
        </a:p>
      </dgm:t>
    </dgm:pt>
    <dgm:pt modelId="{76A142E3-4ACD-461D-84A4-8A171EE43CE7}" type="parTrans" cxnId="{F7DF45A6-AEA0-407B-BE5E-323D3D0B2AC5}">
      <dgm:prSet/>
      <dgm:spPr/>
      <dgm:t>
        <a:bodyPr/>
        <a:lstStyle/>
        <a:p>
          <a:endParaRPr lang="es-EC">
            <a:latin typeface="Calibri" panose="020F0502020204030204" pitchFamily="34" charset="0"/>
          </a:endParaRPr>
        </a:p>
      </dgm:t>
    </dgm:pt>
    <dgm:pt modelId="{E36245DC-C83C-4219-A2AE-3B7E31FA6737}" type="sibTrans" cxnId="{F7DF45A6-AEA0-407B-BE5E-323D3D0B2AC5}">
      <dgm:prSet/>
      <dgm:spPr/>
      <dgm:t>
        <a:bodyPr/>
        <a:lstStyle/>
        <a:p>
          <a:endParaRPr lang="es-EC">
            <a:latin typeface="Calibri" panose="020F0502020204030204" pitchFamily="34" charset="0"/>
          </a:endParaRPr>
        </a:p>
      </dgm:t>
    </dgm:pt>
    <dgm:pt modelId="{EE9EEEEC-0C8F-40C3-8961-01D04A57F910}">
      <dgm:prSet/>
      <dgm:spPr/>
      <dgm:t>
        <a:bodyPr/>
        <a:lstStyle/>
        <a:p>
          <a:r>
            <a:rPr lang="es-EC" dirty="0" smtClean="0">
              <a:latin typeface="Calibri" panose="020F0502020204030204" pitchFamily="34" charset="0"/>
            </a:rPr>
            <a:t>No conduzca si ha consumido alcohol, sustancias psicotrópicas o estupefacientes.</a:t>
          </a:r>
        </a:p>
      </dgm:t>
    </dgm:pt>
    <dgm:pt modelId="{5332E163-2557-419E-AAB1-95F16EBB7D06}" type="parTrans" cxnId="{20F6212B-06D6-47A6-B435-A814DA27270E}">
      <dgm:prSet/>
      <dgm:spPr/>
      <dgm:t>
        <a:bodyPr/>
        <a:lstStyle/>
        <a:p>
          <a:endParaRPr lang="es-EC">
            <a:latin typeface="Calibri" panose="020F0502020204030204" pitchFamily="34" charset="0"/>
          </a:endParaRPr>
        </a:p>
      </dgm:t>
    </dgm:pt>
    <dgm:pt modelId="{E156927D-3AFD-42A8-A031-B2EBAF6CAA62}" type="sibTrans" cxnId="{20F6212B-06D6-47A6-B435-A814DA27270E}">
      <dgm:prSet/>
      <dgm:spPr/>
      <dgm:t>
        <a:bodyPr/>
        <a:lstStyle/>
        <a:p>
          <a:endParaRPr lang="es-EC">
            <a:latin typeface="Calibri" panose="020F0502020204030204" pitchFamily="34" charset="0"/>
          </a:endParaRPr>
        </a:p>
      </dgm:t>
    </dgm:pt>
    <dgm:pt modelId="{58D1BBB8-0B48-4734-A842-D481FD64CCAB}">
      <dgm:prSet/>
      <dgm:spPr/>
      <dgm:t>
        <a:bodyPr/>
        <a:lstStyle/>
        <a:p>
          <a:r>
            <a:rPr lang="es-EC" dirty="0" smtClean="0">
              <a:latin typeface="Calibri" panose="020F0502020204030204" pitchFamily="34" charset="0"/>
            </a:rPr>
            <a:t>No utilice el teléfono celular ni se distraiga mientras conduce.</a:t>
          </a:r>
        </a:p>
      </dgm:t>
    </dgm:pt>
    <dgm:pt modelId="{893E00D3-1908-4E40-8518-27AF74028A84}" type="parTrans" cxnId="{9A49171F-BF40-4ABD-B1D8-B6F34E32C94A}">
      <dgm:prSet/>
      <dgm:spPr/>
      <dgm:t>
        <a:bodyPr/>
        <a:lstStyle/>
        <a:p>
          <a:endParaRPr lang="es-EC">
            <a:latin typeface="Calibri" panose="020F0502020204030204" pitchFamily="34" charset="0"/>
          </a:endParaRPr>
        </a:p>
      </dgm:t>
    </dgm:pt>
    <dgm:pt modelId="{FC46BC56-5581-4518-98A1-2A8A6EBE603B}" type="sibTrans" cxnId="{9A49171F-BF40-4ABD-B1D8-B6F34E32C94A}">
      <dgm:prSet/>
      <dgm:spPr/>
      <dgm:t>
        <a:bodyPr/>
        <a:lstStyle/>
        <a:p>
          <a:endParaRPr lang="es-EC">
            <a:latin typeface="Calibri" panose="020F0502020204030204" pitchFamily="34" charset="0"/>
          </a:endParaRPr>
        </a:p>
      </dgm:t>
    </dgm:pt>
    <dgm:pt modelId="{FA0710EC-F929-4AB3-868E-EE3CB215C321}">
      <dgm:prSet/>
      <dgm:spPr/>
      <dgm:t>
        <a:bodyPr/>
        <a:lstStyle/>
        <a:p>
          <a:r>
            <a:rPr lang="es-EC" dirty="0" smtClean="0">
              <a:latin typeface="Calibri" panose="020F0502020204030204" pitchFamily="34" charset="0"/>
            </a:rPr>
            <a:t>Realice una revisión y mantenimiento del vehículo periódicamente</a:t>
          </a:r>
          <a:endParaRPr lang="es-EC" dirty="0">
            <a:latin typeface="Calibri" panose="020F0502020204030204" pitchFamily="34" charset="0"/>
          </a:endParaRPr>
        </a:p>
      </dgm:t>
    </dgm:pt>
    <dgm:pt modelId="{2B47198E-9CA1-4FA8-AB39-F8824D8FBAD6}" type="parTrans" cxnId="{A42A47E7-5C9C-491B-84B3-0BE96B2E8B1A}">
      <dgm:prSet/>
      <dgm:spPr/>
      <dgm:t>
        <a:bodyPr/>
        <a:lstStyle/>
        <a:p>
          <a:endParaRPr lang="es-EC">
            <a:latin typeface="Calibri" panose="020F0502020204030204" pitchFamily="34" charset="0"/>
          </a:endParaRPr>
        </a:p>
      </dgm:t>
    </dgm:pt>
    <dgm:pt modelId="{48303C12-4226-4891-BD44-050727CC9C28}" type="sibTrans" cxnId="{A42A47E7-5C9C-491B-84B3-0BE96B2E8B1A}">
      <dgm:prSet/>
      <dgm:spPr/>
      <dgm:t>
        <a:bodyPr/>
        <a:lstStyle/>
        <a:p>
          <a:endParaRPr lang="es-EC">
            <a:latin typeface="Calibri" panose="020F0502020204030204" pitchFamily="34" charset="0"/>
          </a:endParaRPr>
        </a:p>
      </dgm:t>
    </dgm:pt>
    <dgm:pt modelId="{E5A095A2-38C5-4D97-B156-0B759A75F341}" type="pres">
      <dgm:prSet presAssocID="{837986DC-3D8E-4A44-A144-529EE788876A}" presName="linear" presStyleCnt="0">
        <dgm:presLayoutVars>
          <dgm:animLvl val="lvl"/>
          <dgm:resizeHandles val="exact"/>
        </dgm:presLayoutVars>
      </dgm:prSet>
      <dgm:spPr/>
      <dgm:t>
        <a:bodyPr/>
        <a:lstStyle/>
        <a:p>
          <a:endParaRPr lang="es-EC"/>
        </a:p>
      </dgm:t>
    </dgm:pt>
    <dgm:pt modelId="{57236492-B995-437D-965E-2F0BE6778CC4}" type="pres">
      <dgm:prSet presAssocID="{6755DA6E-53BF-45DC-B27A-43748F5A441C}" presName="parentText" presStyleLbl="node1" presStyleIdx="0" presStyleCnt="2">
        <dgm:presLayoutVars>
          <dgm:chMax val="0"/>
          <dgm:bulletEnabled val="1"/>
        </dgm:presLayoutVars>
      </dgm:prSet>
      <dgm:spPr/>
      <dgm:t>
        <a:bodyPr/>
        <a:lstStyle/>
        <a:p>
          <a:endParaRPr lang="es-EC"/>
        </a:p>
      </dgm:t>
    </dgm:pt>
    <dgm:pt modelId="{1A5D4FB6-4C1B-45A8-BF01-3CC4ADDFE234}" type="pres">
      <dgm:prSet presAssocID="{6755DA6E-53BF-45DC-B27A-43748F5A441C}" presName="childText" presStyleLbl="revTx" presStyleIdx="0" presStyleCnt="2">
        <dgm:presLayoutVars>
          <dgm:bulletEnabled val="1"/>
        </dgm:presLayoutVars>
      </dgm:prSet>
      <dgm:spPr/>
      <dgm:t>
        <a:bodyPr/>
        <a:lstStyle/>
        <a:p>
          <a:endParaRPr lang="es-EC"/>
        </a:p>
      </dgm:t>
    </dgm:pt>
    <dgm:pt modelId="{D107F00F-788F-4CCA-A765-1A9D46666D15}" type="pres">
      <dgm:prSet presAssocID="{A46D31AB-B2B9-4EC6-AEBA-3911ECDF5207}" presName="parentText" presStyleLbl="node1" presStyleIdx="1" presStyleCnt="2">
        <dgm:presLayoutVars>
          <dgm:chMax val="0"/>
          <dgm:bulletEnabled val="1"/>
        </dgm:presLayoutVars>
      </dgm:prSet>
      <dgm:spPr/>
      <dgm:t>
        <a:bodyPr/>
        <a:lstStyle/>
        <a:p>
          <a:endParaRPr lang="es-EC"/>
        </a:p>
      </dgm:t>
    </dgm:pt>
    <dgm:pt modelId="{27146D73-5728-4BA7-9C6E-735544C359BC}" type="pres">
      <dgm:prSet presAssocID="{A46D31AB-B2B9-4EC6-AEBA-3911ECDF5207}" presName="childText" presStyleLbl="revTx" presStyleIdx="1" presStyleCnt="2">
        <dgm:presLayoutVars>
          <dgm:bulletEnabled val="1"/>
        </dgm:presLayoutVars>
      </dgm:prSet>
      <dgm:spPr/>
      <dgm:t>
        <a:bodyPr/>
        <a:lstStyle/>
        <a:p>
          <a:endParaRPr lang="es-EC"/>
        </a:p>
      </dgm:t>
    </dgm:pt>
  </dgm:ptLst>
  <dgm:cxnLst>
    <dgm:cxn modelId="{944D0AC5-1BF1-43D8-B23F-742A61251684}" type="presOf" srcId="{593A5A9A-5383-4C4F-9E4C-F270790782CF}" destId="{27146D73-5728-4BA7-9C6E-735544C359BC}" srcOrd="0" destOrd="2" presId="urn:microsoft.com/office/officeart/2005/8/layout/vList2#5"/>
    <dgm:cxn modelId="{36CC9895-24DF-4D79-B30D-EC720D516BA3}" srcId="{6755DA6E-53BF-45DC-B27A-43748F5A441C}" destId="{C73EBAC9-CFE2-4091-A92A-4F59C8A579D6}" srcOrd="2" destOrd="0" parTransId="{28055790-ECB9-4377-9D44-C8E3963D1D8B}" sibTransId="{ED29A2DA-7041-45F9-B453-144E17C7D4E9}"/>
    <dgm:cxn modelId="{20F6212B-06D6-47A6-B435-A814DA27270E}" srcId="{A46D31AB-B2B9-4EC6-AEBA-3911ECDF5207}" destId="{EE9EEEEC-0C8F-40C3-8961-01D04A57F910}" srcOrd="5" destOrd="0" parTransId="{5332E163-2557-419E-AAB1-95F16EBB7D06}" sibTransId="{E156927D-3AFD-42A8-A031-B2EBAF6CAA62}"/>
    <dgm:cxn modelId="{9A49171F-BF40-4ABD-B1D8-B6F34E32C94A}" srcId="{A46D31AB-B2B9-4EC6-AEBA-3911ECDF5207}" destId="{58D1BBB8-0B48-4734-A842-D481FD64CCAB}" srcOrd="6" destOrd="0" parTransId="{893E00D3-1908-4E40-8518-27AF74028A84}" sibTransId="{FC46BC56-5581-4518-98A1-2A8A6EBE603B}"/>
    <dgm:cxn modelId="{8E9D3579-81A1-44B5-8B67-BF182EE1BBFC}" type="presOf" srcId="{FA0710EC-F929-4AB3-868E-EE3CB215C321}" destId="{27146D73-5728-4BA7-9C6E-735544C359BC}" srcOrd="0" destOrd="7" presId="urn:microsoft.com/office/officeart/2005/8/layout/vList2#5"/>
    <dgm:cxn modelId="{0E32C528-7A14-4CFF-8D13-D130F5F193BB}" srcId="{A46D31AB-B2B9-4EC6-AEBA-3911ECDF5207}" destId="{593A5A9A-5383-4C4F-9E4C-F270790782CF}" srcOrd="2" destOrd="0" parTransId="{ED47680C-36E8-4C80-8F1C-D64F577FD886}" sibTransId="{FE8A2636-0111-4BB2-80A5-51BA3D014DCF}"/>
    <dgm:cxn modelId="{33C3899C-2734-42A4-87F9-4A4E0E31FCC9}" type="presOf" srcId="{C73EBAC9-CFE2-4091-A92A-4F59C8A579D6}" destId="{1A5D4FB6-4C1B-45A8-BF01-3CC4ADDFE234}" srcOrd="0" destOrd="2" presId="urn:microsoft.com/office/officeart/2005/8/layout/vList2#5"/>
    <dgm:cxn modelId="{38375FBD-AB6B-4E00-A782-60BE901E7001}" srcId="{6755DA6E-53BF-45DC-B27A-43748F5A441C}" destId="{C93C7E47-A3CF-438B-BD94-3A216A89AA82}" srcOrd="1" destOrd="0" parTransId="{014E3CC3-E821-4F5A-B9CA-A24CC8E893CF}" sibTransId="{E7ADEF35-EF12-4C03-B133-3335F6EF7FF4}"/>
    <dgm:cxn modelId="{914B2E9A-B253-4F73-894E-59F738B24D6E}" type="presOf" srcId="{C93C7E47-A3CF-438B-BD94-3A216A89AA82}" destId="{1A5D4FB6-4C1B-45A8-BF01-3CC4ADDFE234}" srcOrd="0" destOrd="1" presId="urn:microsoft.com/office/officeart/2005/8/layout/vList2#5"/>
    <dgm:cxn modelId="{2F8A28F6-63A7-4064-86C6-F681A167C9D4}" type="presOf" srcId="{C33CCECD-9EC6-4C75-BED5-3ABE8BD6DF03}" destId="{27146D73-5728-4BA7-9C6E-735544C359BC}" srcOrd="0" destOrd="4" presId="urn:microsoft.com/office/officeart/2005/8/layout/vList2#5"/>
    <dgm:cxn modelId="{0E91456C-1D7D-4E5B-8871-15670200E451}" type="presOf" srcId="{6755DA6E-53BF-45DC-B27A-43748F5A441C}" destId="{57236492-B995-437D-965E-2F0BE6778CC4}" srcOrd="0" destOrd="0" presId="urn:microsoft.com/office/officeart/2005/8/layout/vList2#5"/>
    <dgm:cxn modelId="{AEECB9B6-1C0A-43AF-A4E4-5F29D5FA2E63}" srcId="{837986DC-3D8E-4A44-A144-529EE788876A}" destId="{6755DA6E-53BF-45DC-B27A-43748F5A441C}" srcOrd="0" destOrd="0" parTransId="{367F8C98-882B-4E2D-93CA-F972878CE6EE}" sibTransId="{64B2E8E2-6118-44A7-95D5-6D9D5B3D6674}"/>
    <dgm:cxn modelId="{D02A13B9-0D66-4AFB-B8EA-9010924225A4}" srcId="{6755DA6E-53BF-45DC-B27A-43748F5A441C}" destId="{2629EE51-A279-41B2-8124-6C6E92804963}" srcOrd="0" destOrd="0" parTransId="{584202E1-8E6A-40F5-B1C5-CA17C41C05A0}" sibTransId="{2E2DDD6B-6BC0-4411-BB8B-F59ECDAF4849}"/>
    <dgm:cxn modelId="{88D1D45B-4016-4971-B061-7820F90C5E56}" srcId="{837986DC-3D8E-4A44-A144-529EE788876A}" destId="{A46D31AB-B2B9-4EC6-AEBA-3911ECDF5207}" srcOrd="1" destOrd="0" parTransId="{4AB383CB-028A-48A7-84E4-B4027280D132}" sibTransId="{E8B038E2-B0A8-4864-BC32-BFC8EC442EEA}"/>
    <dgm:cxn modelId="{E48C2AFE-1348-4CE7-BEED-4F7CEF90FADC}" type="presOf" srcId="{2A8F8F1B-FC40-4D6A-BF1C-9F46E57730CB}" destId="{27146D73-5728-4BA7-9C6E-735544C359BC}" srcOrd="0" destOrd="0" presId="urn:microsoft.com/office/officeart/2005/8/layout/vList2#5"/>
    <dgm:cxn modelId="{91F72069-1814-4A7B-B70B-DF58AD5672BF}" type="presOf" srcId="{58D1BBB8-0B48-4734-A842-D481FD64CCAB}" destId="{27146D73-5728-4BA7-9C6E-735544C359BC}" srcOrd="0" destOrd="6" presId="urn:microsoft.com/office/officeart/2005/8/layout/vList2#5"/>
    <dgm:cxn modelId="{16D4682F-E932-4FE3-AEF6-C0F059A51E1D}" type="presOf" srcId="{F2BD5243-73D5-47F1-B589-BD9A40FD95F8}" destId="{27146D73-5728-4BA7-9C6E-735544C359BC}" srcOrd="0" destOrd="3" presId="urn:microsoft.com/office/officeart/2005/8/layout/vList2#5"/>
    <dgm:cxn modelId="{6EBBFD96-F54C-437B-9894-17FB273DACEC}" type="presOf" srcId="{EE9EEEEC-0C8F-40C3-8961-01D04A57F910}" destId="{27146D73-5728-4BA7-9C6E-735544C359BC}" srcOrd="0" destOrd="5" presId="urn:microsoft.com/office/officeart/2005/8/layout/vList2#5"/>
    <dgm:cxn modelId="{07C175CE-AE38-45AF-A941-5C5FE045D3AA}" type="presOf" srcId="{837986DC-3D8E-4A44-A144-529EE788876A}" destId="{E5A095A2-38C5-4D97-B156-0B759A75F341}" srcOrd="0" destOrd="0" presId="urn:microsoft.com/office/officeart/2005/8/layout/vList2#5"/>
    <dgm:cxn modelId="{A42A47E7-5C9C-491B-84B3-0BE96B2E8B1A}" srcId="{A46D31AB-B2B9-4EC6-AEBA-3911ECDF5207}" destId="{FA0710EC-F929-4AB3-868E-EE3CB215C321}" srcOrd="7" destOrd="0" parTransId="{2B47198E-9CA1-4FA8-AB39-F8824D8FBAD6}" sibTransId="{48303C12-4226-4891-BD44-050727CC9C28}"/>
    <dgm:cxn modelId="{E5E989C5-B9C0-4CBA-B67A-D2B994DDD7B8}" type="presOf" srcId="{6B8331EC-BCDF-41FB-8188-6B147F6BF9DF}" destId="{27146D73-5728-4BA7-9C6E-735544C359BC}" srcOrd="0" destOrd="1" presId="urn:microsoft.com/office/officeart/2005/8/layout/vList2#5"/>
    <dgm:cxn modelId="{2CB649A9-0912-4C44-89E2-94741D1A6508}" srcId="{A46D31AB-B2B9-4EC6-AEBA-3911ECDF5207}" destId="{6B8331EC-BCDF-41FB-8188-6B147F6BF9DF}" srcOrd="1" destOrd="0" parTransId="{C3DF24C3-5763-4275-84CC-5BD1C5D4F3F6}" sibTransId="{013BCEDD-F768-4488-B966-3FC752FBFA8D}"/>
    <dgm:cxn modelId="{F7DF45A6-AEA0-407B-BE5E-323D3D0B2AC5}" srcId="{A46D31AB-B2B9-4EC6-AEBA-3911ECDF5207}" destId="{C33CCECD-9EC6-4C75-BED5-3ABE8BD6DF03}" srcOrd="4" destOrd="0" parTransId="{76A142E3-4ACD-461D-84A4-8A171EE43CE7}" sibTransId="{E36245DC-C83C-4219-A2AE-3B7E31FA6737}"/>
    <dgm:cxn modelId="{3568F412-1662-40BD-87BB-C3442C855BBC}" type="presOf" srcId="{2629EE51-A279-41B2-8124-6C6E92804963}" destId="{1A5D4FB6-4C1B-45A8-BF01-3CC4ADDFE234}" srcOrd="0" destOrd="0" presId="urn:microsoft.com/office/officeart/2005/8/layout/vList2#5"/>
    <dgm:cxn modelId="{5DF95EB9-3792-4092-B0D8-94570AD85C0D}" srcId="{A46D31AB-B2B9-4EC6-AEBA-3911ECDF5207}" destId="{2A8F8F1B-FC40-4D6A-BF1C-9F46E57730CB}" srcOrd="0" destOrd="0" parTransId="{1696021A-C6A1-46EB-8772-1D09E9A00E92}" sibTransId="{9F322169-C976-408E-83BB-D884F2F8E9D6}"/>
    <dgm:cxn modelId="{4A6AA9EE-F2F5-40B6-AC59-14A45BB3D77E}" srcId="{A46D31AB-B2B9-4EC6-AEBA-3911ECDF5207}" destId="{F2BD5243-73D5-47F1-B589-BD9A40FD95F8}" srcOrd="3" destOrd="0" parTransId="{4B93897B-E3C8-42DC-B2A9-C50019DF02F6}" sibTransId="{59E76EA8-6A0C-4580-957F-0CD8EDC8B114}"/>
    <dgm:cxn modelId="{DE56C47E-6A8E-4E12-B362-235E92868CE3}" type="presOf" srcId="{A46D31AB-B2B9-4EC6-AEBA-3911ECDF5207}" destId="{D107F00F-788F-4CCA-A765-1A9D46666D15}" srcOrd="0" destOrd="0" presId="urn:microsoft.com/office/officeart/2005/8/layout/vList2#5"/>
    <dgm:cxn modelId="{850EA030-072D-497C-BCD4-9A830DF892C0}" type="presParOf" srcId="{E5A095A2-38C5-4D97-B156-0B759A75F341}" destId="{57236492-B995-437D-965E-2F0BE6778CC4}" srcOrd="0" destOrd="0" presId="urn:microsoft.com/office/officeart/2005/8/layout/vList2#5"/>
    <dgm:cxn modelId="{FE87718E-5B82-41AC-832B-0C9E7C9AFD73}" type="presParOf" srcId="{E5A095A2-38C5-4D97-B156-0B759A75F341}" destId="{1A5D4FB6-4C1B-45A8-BF01-3CC4ADDFE234}" srcOrd="1" destOrd="0" presId="urn:microsoft.com/office/officeart/2005/8/layout/vList2#5"/>
    <dgm:cxn modelId="{9ACC09DC-EC87-49D4-9CFB-07E56A1568EA}" type="presParOf" srcId="{E5A095A2-38C5-4D97-B156-0B759A75F341}" destId="{D107F00F-788F-4CCA-A765-1A9D46666D15}" srcOrd="2" destOrd="0" presId="urn:microsoft.com/office/officeart/2005/8/layout/vList2#5"/>
    <dgm:cxn modelId="{4A74EF1F-7CC5-4C76-B105-FF8C4F4047F1}" type="presParOf" srcId="{E5A095A2-38C5-4D97-B156-0B759A75F341}" destId="{27146D73-5728-4BA7-9C6E-735544C359BC}" srcOrd="3" destOrd="0" presId="urn:microsoft.com/office/officeart/2005/8/layout/vList2#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09E34BF-4D0F-49D3-A405-EAD99C45DAB9}" type="doc">
      <dgm:prSet loTypeId="urn:microsoft.com/office/officeart/2005/8/layout/vList2#6" loCatId="list" qsTypeId="urn:microsoft.com/office/officeart/2005/8/quickstyle/simple3#6" qsCatId="simple" csTypeId="urn:microsoft.com/office/officeart/2005/8/colors/accent3_5#1" csCatId="accent3" phldr="1"/>
      <dgm:spPr/>
      <dgm:t>
        <a:bodyPr/>
        <a:lstStyle/>
        <a:p>
          <a:endParaRPr lang="es-EC"/>
        </a:p>
      </dgm:t>
    </dgm:pt>
    <dgm:pt modelId="{9CF7213D-51A0-4B7E-9BD0-526F32F82036}">
      <dgm:prSet custT="1"/>
      <dgm:spPr/>
      <dgm:t>
        <a:bodyPr/>
        <a:lstStyle/>
        <a:p>
          <a:pPr rtl="0"/>
          <a:r>
            <a:rPr lang="es-EC" sz="1800" dirty="0" smtClean="0">
              <a:latin typeface="Calibri" panose="020F0502020204030204" pitchFamily="34" charset="0"/>
            </a:rPr>
            <a:t>Desinfectante y antisépticos ( betadine, clorhexidina, agua oxigenada)</a:t>
          </a:r>
          <a:endParaRPr lang="es-EC" sz="1800" dirty="0">
            <a:latin typeface="Calibri" panose="020F0502020204030204" pitchFamily="34" charset="0"/>
          </a:endParaRPr>
        </a:p>
      </dgm:t>
    </dgm:pt>
    <dgm:pt modelId="{D7101586-36F3-480A-8D84-BF58C7756824}" type="parTrans" cxnId="{6BA6BA53-4DDA-4DC9-A3AE-6B84C6E4C8EE}">
      <dgm:prSet/>
      <dgm:spPr/>
      <dgm:t>
        <a:bodyPr/>
        <a:lstStyle/>
        <a:p>
          <a:endParaRPr lang="es-EC" sz="1800">
            <a:latin typeface="Calibri" panose="020F0502020204030204" pitchFamily="34" charset="0"/>
          </a:endParaRPr>
        </a:p>
      </dgm:t>
    </dgm:pt>
    <dgm:pt modelId="{8BD39071-8413-4ED5-9774-6209CACD5388}" type="sibTrans" cxnId="{6BA6BA53-4DDA-4DC9-A3AE-6B84C6E4C8EE}">
      <dgm:prSet/>
      <dgm:spPr/>
      <dgm:t>
        <a:bodyPr/>
        <a:lstStyle/>
        <a:p>
          <a:endParaRPr lang="es-EC" sz="1800">
            <a:latin typeface="Calibri" panose="020F0502020204030204" pitchFamily="34" charset="0"/>
          </a:endParaRPr>
        </a:p>
      </dgm:t>
    </dgm:pt>
    <dgm:pt modelId="{CF57D0DF-35DF-4711-AC83-C6E6EA9DE8C0}">
      <dgm:prSet custT="1"/>
      <dgm:spPr/>
      <dgm:t>
        <a:bodyPr/>
        <a:lstStyle/>
        <a:p>
          <a:pPr rtl="0"/>
          <a:r>
            <a:rPr lang="es-EC" sz="1800" smtClean="0">
              <a:latin typeface="Calibri" panose="020F0502020204030204" pitchFamily="34" charset="0"/>
            </a:rPr>
            <a:t>Gasas estériles</a:t>
          </a:r>
          <a:endParaRPr lang="es-EC" sz="1800">
            <a:latin typeface="Calibri" panose="020F0502020204030204" pitchFamily="34" charset="0"/>
          </a:endParaRPr>
        </a:p>
      </dgm:t>
    </dgm:pt>
    <dgm:pt modelId="{E9E3FB81-145F-429E-9D2E-7315F33156B3}" type="parTrans" cxnId="{A01D3EEC-82E4-447E-A36E-CA51F9281D6B}">
      <dgm:prSet/>
      <dgm:spPr/>
      <dgm:t>
        <a:bodyPr/>
        <a:lstStyle/>
        <a:p>
          <a:endParaRPr lang="es-EC" sz="1800">
            <a:latin typeface="Calibri" panose="020F0502020204030204" pitchFamily="34" charset="0"/>
          </a:endParaRPr>
        </a:p>
      </dgm:t>
    </dgm:pt>
    <dgm:pt modelId="{3278FD03-F42C-4EE3-A1D5-CD1E22008722}" type="sibTrans" cxnId="{A01D3EEC-82E4-447E-A36E-CA51F9281D6B}">
      <dgm:prSet/>
      <dgm:spPr/>
      <dgm:t>
        <a:bodyPr/>
        <a:lstStyle/>
        <a:p>
          <a:endParaRPr lang="es-EC" sz="1800">
            <a:latin typeface="Calibri" panose="020F0502020204030204" pitchFamily="34" charset="0"/>
          </a:endParaRPr>
        </a:p>
      </dgm:t>
    </dgm:pt>
    <dgm:pt modelId="{09C8C147-35CE-4B76-9596-7E3D22EEC64D}">
      <dgm:prSet custT="1"/>
      <dgm:spPr/>
      <dgm:t>
        <a:bodyPr/>
        <a:lstStyle/>
        <a:p>
          <a:pPr rtl="0"/>
          <a:r>
            <a:rPr lang="es-EC" sz="1800" smtClean="0">
              <a:latin typeface="Calibri" panose="020F0502020204030204" pitchFamily="34" charset="0"/>
            </a:rPr>
            <a:t>Guantes de un solo uso</a:t>
          </a:r>
          <a:endParaRPr lang="es-EC" sz="1800">
            <a:latin typeface="Calibri" panose="020F0502020204030204" pitchFamily="34" charset="0"/>
          </a:endParaRPr>
        </a:p>
      </dgm:t>
    </dgm:pt>
    <dgm:pt modelId="{DD110C23-8709-4918-9A89-3D3FF8C0E756}" type="parTrans" cxnId="{6A04102C-4CFD-43BE-84EF-31814FB83972}">
      <dgm:prSet/>
      <dgm:spPr/>
      <dgm:t>
        <a:bodyPr/>
        <a:lstStyle/>
        <a:p>
          <a:endParaRPr lang="es-EC" sz="1800">
            <a:latin typeface="Calibri" panose="020F0502020204030204" pitchFamily="34" charset="0"/>
          </a:endParaRPr>
        </a:p>
      </dgm:t>
    </dgm:pt>
    <dgm:pt modelId="{BB667108-34B2-4F7A-9634-159C6D9756E0}" type="sibTrans" cxnId="{6A04102C-4CFD-43BE-84EF-31814FB83972}">
      <dgm:prSet/>
      <dgm:spPr/>
      <dgm:t>
        <a:bodyPr/>
        <a:lstStyle/>
        <a:p>
          <a:endParaRPr lang="es-EC" sz="1800">
            <a:latin typeface="Calibri" panose="020F0502020204030204" pitchFamily="34" charset="0"/>
          </a:endParaRPr>
        </a:p>
      </dgm:t>
    </dgm:pt>
    <dgm:pt modelId="{DCF6CBB4-28FD-4B24-94E3-6D2156A32C84}">
      <dgm:prSet custT="1"/>
      <dgm:spPr/>
      <dgm:t>
        <a:bodyPr/>
        <a:lstStyle/>
        <a:p>
          <a:pPr rtl="0"/>
          <a:r>
            <a:rPr lang="es-EC" sz="1800" smtClean="0">
              <a:latin typeface="Calibri" panose="020F0502020204030204" pitchFamily="34" charset="0"/>
            </a:rPr>
            <a:t>Vendas </a:t>
          </a:r>
          <a:endParaRPr lang="es-EC" sz="1800">
            <a:latin typeface="Calibri" panose="020F0502020204030204" pitchFamily="34" charset="0"/>
          </a:endParaRPr>
        </a:p>
      </dgm:t>
    </dgm:pt>
    <dgm:pt modelId="{3943D4BE-E83B-48E1-8626-2581F5132764}" type="parTrans" cxnId="{844ADA21-69FA-4351-998D-947B0A02C70E}">
      <dgm:prSet/>
      <dgm:spPr/>
      <dgm:t>
        <a:bodyPr/>
        <a:lstStyle/>
        <a:p>
          <a:endParaRPr lang="es-EC" sz="1800">
            <a:latin typeface="Calibri" panose="020F0502020204030204" pitchFamily="34" charset="0"/>
          </a:endParaRPr>
        </a:p>
      </dgm:t>
    </dgm:pt>
    <dgm:pt modelId="{2F6E5EB3-9417-4494-975C-9FCBB6AB2EE6}" type="sibTrans" cxnId="{844ADA21-69FA-4351-998D-947B0A02C70E}">
      <dgm:prSet/>
      <dgm:spPr/>
      <dgm:t>
        <a:bodyPr/>
        <a:lstStyle/>
        <a:p>
          <a:endParaRPr lang="es-EC" sz="1800">
            <a:latin typeface="Calibri" panose="020F0502020204030204" pitchFamily="34" charset="0"/>
          </a:endParaRPr>
        </a:p>
      </dgm:t>
    </dgm:pt>
    <dgm:pt modelId="{0EE5BC69-B7A0-4BCC-AC6B-19F49D1AB912}">
      <dgm:prSet custT="1"/>
      <dgm:spPr/>
      <dgm:t>
        <a:bodyPr/>
        <a:lstStyle/>
        <a:p>
          <a:pPr rtl="0"/>
          <a:r>
            <a:rPr lang="es-EC" sz="1800" smtClean="0">
              <a:latin typeface="Calibri" panose="020F0502020204030204" pitchFamily="34" charset="0"/>
            </a:rPr>
            <a:t>Esparadrapo</a:t>
          </a:r>
          <a:endParaRPr lang="es-EC" sz="1800">
            <a:latin typeface="Calibri" panose="020F0502020204030204" pitchFamily="34" charset="0"/>
          </a:endParaRPr>
        </a:p>
      </dgm:t>
    </dgm:pt>
    <dgm:pt modelId="{0DD9D7FF-4FC8-49BB-9F49-7F2CA9E7D9B9}" type="parTrans" cxnId="{35EFAC9A-12FF-4DE2-B808-8B4D0194A16C}">
      <dgm:prSet/>
      <dgm:spPr/>
      <dgm:t>
        <a:bodyPr/>
        <a:lstStyle/>
        <a:p>
          <a:endParaRPr lang="es-EC" sz="1800">
            <a:latin typeface="Calibri" panose="020F0502020204030204" pitchFamily="34" charset="0"/>
          </a:endParaRPr>
        </a:p>
      </dgm:t>
    </dgm:pt>
    <dgm:pt modelId="{31172337-F82B-47D3-BAA1-4E89ADD44BE1}" type="sibTrans" cxnId="{35EFAC9A-12FF-4DE2-B808-8B4D0194A16C}">
      <dgm:prSet/>
      <dgm:spPr/>
      <dgm:t>
        <a:bodyPr/>
        <a:lstStyle/>
        <a:p>
          <a:endParaRPr lang="es-EC" sz="1800">
            <a:latin typeface="Calibri" panose="020F0502020204030204" pitchFamily="34" charset="0"/>
          </a:endParaRPr>
        </a:p>
      </dgm:t>
    </dgm:pt>
    <dgm:pt modelId="{28223D7B-00BB-412F-80FC-C1E2E4A1B2C7}">
      <dgm:prSet custT="1"/>
      <dgm:spPr/>
      <dgm:t>
        <a:bodyPr/>
        <a:lstStyle/>
        <a:p>
          <a:pPr rtl="0"/>
          <a:r>
            <a:rPr lang="es-EC" sz="1800" dirty="0" smtClean="0">
              <a:latin typeface="Calibri" panose="020F0502020204030204" pitchFamily="34" charset="0"/>
            </a:rPr>
            <a:t>Tijera </a:t>
          </a:r>
          <a:endParaRPr lang="es-EC" sz="1800" dirty="0">
            <a:latin typeface="Calibri" panose="020F0502020204030204" pitchFamily="34" charset="0"/>
          </a:endParaRPr>
        </a:p>
      </dgm:t>
    </dgm:pt>
    <dgm:pt modelId="{159BC023-8906-4646-8BBD-E908EC03A815}" type="parTrans" cxnId="{4B0BFB89-3F70-4673-A961-E977C571DB5D}">
      <dgm:prSet/>
      <dgm:spPr/>
      <dgm:t>
        <a:bodyPr/>
        <a:lstStyle/>
        <a:p>
          <a:endParaRPr lang="es-EC" sz="1800">
            <a:latin typeface="Calibri" panose="020F0502020204030204" pitchFamily="34" charset="0"/>
          </a:endParaRPr>
        </a:p>
      </dgm:t>
    </dgm:pt>
    <dgm:pt modelId="{75BB48D9-8788-42EF-B59D-AEEF94A18BA7}" type="sibTrans" cxnId="{4B0BFB89-3F70-4673-A961-E977C571DB5D}">
      <dgm:prSet/>
      <dgm:spPr/>
      <dgm:t>
        <a:bodyPr/>
        <a:lstStyle/>
        <a:p>
          <a:endParaRPr lang="es-EC" sz="1800">
            <a:latin typeface="Calibri" panose="020F0502020204030204" pitchFamily="34" charset="0"/>
          </a:endParaRPr>
        </a:p>
      </dgm:t>
    </dgm:pt>
    <dgm:pt modelId="{D5DEF8D1-C462-4CA7-AA00-E3B38A4AF820}">
      <dgm:prSet custT="1"/>
      <dgm:spPr/>
      <dgm:t>
        <a:bodyPr/>
        <a:lstStyle/>
        <a:p>
          <a:pPr rtl="0"/>
          <a:r>
            <a:rPr lang="es-EC" sz="1800" dirty="0" smtClean="0">
              <a:latin typeface="Calibri" panose="020F0502020204030204" pitchFamily="34" charset="0"/>
            </a:rPr>
            <a:t>Suero fisiológico</a:t>
          </a:r>
          <a:endParaRPr lang="es-EC" sz="1800" dirty="0">
            <a:latin typeface="Calibri" panose="020F0502020204030204" pitchFamily="34" charset="0"/>
          </a:endParaRPr>
        </a:p>
      </dgm:t>
    </dgm:pt>
    <dgm:pt modelId="{84961D55-C694-48CF-8E3A-4C6CEA48862E}" type="parTrans" cxnId="{A747DE06-0DDC-49A6-95C5-780F310ED004}">
      <dgm:prSet/>
      <dgm:spPr/>
      <dgm:t>
        <a:bodyPr/>
        <a:lstStyle/>
        <a:p>
          <a:endParaRPr lang="es-EC" sz="1800"/>
        </a:p>
      </dgm:t>
    </dgm:pt>
    <dgm:pt modelId="{A7991274-9C3E-49D2-9499-3F18EAC0FCFE}" type="sibTrans" cxnId="{A747DE06-0DDC-49A6-95C5-780F310ED004}">
      <dgm:prSet/>
      <dgm:spPr/>
      <dgm:t>
        <a:bodyPr/>
        <a:lstStyle/>
        <a:p>
          <a:endParaRPr lang="es-EC" sz="1800"/>
        </a:p>
      </dgm:t>
    </dgm:pt>
    <dgm:pt modelId="{9B8D3BA1-BD74-47B1-A35C-D8EAD1F04577}">
      <dgm:prSet custT="1"/>
      <dgm:spPr/>
      <dgm:t>
        <a:bodyPr/>
        <a:lstStyle/>
        <a:p>
          <a:pPr rtl="0"/>
          <a:r>
            <a:rPr lang="es-EC" sz="1800" dirty="0" smtClean="0">
              <a:latin typeface="Calibri" panose="020F0502020204030204" pitchFamily="34" charset="0"/>
            </a:rPr>
            <a:t>Sueros orales</a:t>
          </a:r>
          <a:endParaRPr lang="es-EC" sz="1800" dirty="0">
            <a:latin typeface="Calibri" panose="020F0502020204030204" pitchFamily="34" charset="0"/>
          </a:endParaRPr>
        </a:p>
      </dgm:t>
    </dgm:pt>
    <dgm:pt modelId="{9A2C89B6-7157-4A5F-AACD-4985E2AF6E06}" type="parTrans" cxnId="{4D03FA26-54F6-4743-B3F7-6BC570C781C7}">
      <dgm:prSet/>
      <dgm:spPr/>
      <dgm:t>
        <a:bodyPr/>
        <a:lstStyle/>
        <a:p>
          <a:endParaRPr lang="es-EC" sz="1800"/>
        </a:p>
      </dgm:t>
    </dgm:pt>
    <dgm:pt modelId="{80DA9D72-0C93-4507-AB7D-F199AD553871}" type="sibTrans" cxnId="{4D03FA26-54F6-4743-B3F7-6BC570C781C7}">
      <dgm:prSet/>
      <dgm:spPr/>
      <dgm:t>
        <a:bodyPr/>
        <a:lstStyle/>
        <a:p>
          <a:endParaRPr lang="es-EC" sz="1800"/>
        </a:p>
      </dgm:t>
    </dgm:pt>
    <dgm:pt modelId="{E28B26C9-D050-4499-A97B-1D0E44E887D8}" type="pres">
      <dgm:prSet presAssocID="{409E34BF-4D0F-49D3-A405-EAD99C45DAB9}" presName="linear" presStyleCnt="0">
        <dgm:presLayoutVars>
          <dgm:animLvl val="lvl"/>
          <dgm:resizeHandles val="exact"/>
        </dgm:presLayoutVars>
      </dgm:prSet>
      <dgm:spPr/>
      <dgm:t>
        <a:bodyPr/>
        <a:lstStyle/>
        <a:p>
          <a:endParaRPr lang="es-EC"/>
        </a:p>
      </dgm:t>
    </dgm:pt>
    <dgm:pt modelId="{BF338B32-6B6C-41A1-BF90-D8F19E6E9234}" type="pres">
      <dgm:prSet presAssocID="{9CF7213D-51A0-4B7E-9BD0-526F32F82036}" presName="parentText" presStyleLbl="node1" presStyleIdx="0" presStyleCnt="8">
        <dgm:presLayoutVars>
          <dgm:chMax val="0"/>
          <dgm:bulletEnabled val="1"/>
        </dgm:presLayoutVars>
      </dgm:prSet>
      <dgm:spPr/>
      <dgm:t>
        <a:bodyPr/>
        <a:lstStyle/>
        <a:p>
          <a:endParaRPr lang="es-EC"/>
        </a:p>
      </dgm:t>
    </dgm:pt>
    <dgm:pt modelId="{C85167B2-4BFF-4CA4-B8A5-711CEBB4B840}" type="pres">
      <dgm:prSet presAssocID="{8BD39071-8413-4ED5-9774-6209CACD5388}" presName="spacer" presStyleCnt="0"/>
      <dgm:spPr/>
    </dgm:pt>
    <dgm:pt modelId="{F11FB96D-F48B-4963-8F1A-F53244257358}" type="pres">
      <dgm:prSet presAssocID="{CF57D0DF-35DF-4711-AC83-C6E6EA9DE8C0}" presName="parentText" presStyleLbl="node1" presStyleIdx="1" presStyleCnt="8">
        <dgm:presLayoutVars>
          <dgm:chMax val="0"/>
          <dgm:bulletEnabled val="1"/>
        </dgm:presLayoutVars>
      </dgm:prSet>
      <dgm:spPr/>
      <dgm:t>
        <a:bodyPr/>
        <a:lstStyle/>
        <a:p>
          <a:endParaRPr lang="es-EC"/>
        </a:p>
      </dgm:t>
    </dgm:pt>
    <dgm:pt modelId="{D449890B-AAD2-4681-A8FA-4A471AC7C3DF}" type="pres">
      <dgm:prSet presAssocID="{3278FD03-F42C-4EE3-A1D5-CD1E22008722}" presName="spacer" presStyleCnt="0"/>
      <dgm:spPr/>
    </dgm:pt>
    <dgm:pt modelId="{531B9FF0-52F3-44CD-A0FD-7E39660AF3EA}" type="pres">
      <dgm:prSet presAssocID="{09C8C147-35CE-4B76-9596-7E3D22EEC64D}" presName="parentText" presStyleLbl="node1" presStyleIdx="2" presStyleCnt="8">
        <dgm:presLayoutVars>
          <dgm:chMax val="0"/>
          <dgm:bulletEnabled val="1"/>
        </dgm:presLayoutVars>
      </dgm:prSet>
      <dgm:spPr/>
      <dgm:t>
        <a:bodyPr/>
        <a:lstStyle/>
        <a:p>
          <a:endParaRPr lang="es-EC"/>
        </a:p>
      </dgm:t>
    </dgm:pt>
    <dgm:pt modelId="{CCF780B4-79D2-4276-8CCC-F71AFB974C26}" type="pres">
      <dgm:prSet presAssocID="{BB667108-34B2-4F7A-9634-159C6D9756E0}" presName="spacer" presStyleCnt="0"/>
      <dgm:spPr/>
    </dgm:pt>
    <dgm:pt modelId="{BDF97921-290F-44DB-B412-D5DC3F23A300}" type="pres">
      <dgm:prSet presAssocID="{DCF6CBB4-28FD-4B24-94E3-6D2156A32C84}" presName="parentText" presStyleLbl="node1" presStyleIdx="3" presStyleCnt="8">
        <dgm:presLayoutVars>
          <dgm:chMax val="0"/>
          <dgm:bulletEnabled val="1"/>
        </dgm:presLayoutVars>
      </dgm:prSet>
      <dgm:spPr/>
      <dgm:t>
        <a:bodyPr/>
        <a:lstStyle/>
        <a:p>
          <a:endParaRPr lang="es-EC"/>
        </a:p>
      </dgm:t>
    </dgm:pt>
    <dgm:pt modelId="{417D4A31-8B3C-4EAB-86E6-D31230F296FD}" type="pres">
      <dgm:prSet presAssocID="{2F6E5EB3-9417-4494-975C-9FCBB6AB2EE6}" presName="spacer" presStyleCnt="0"/>
      <dgm:spPr/>
    </dgm:pt>
    <dgm:pt modelId="{6ACAA1B5-0356-4F30-9643-3382A996103A}" type="pres">
      <dgm:prSet presAssocID="{D5DEF8D1-C462-4CA7-AA00-E3B38A4AF820}" presName="parentText" presStyleLbl="node1" presStyleIdx="4" presStyleCnt="8">
        <dgm:presLayoutVars>
          <dgm:chMax val="0"/>
          <dgm:bulletEnabled val="1"/>
        </dgm:presLayoutVars>
      </dgm:prSet>
      <dgm:spPr/>
      <dgm:t>
        <a:bodyPr/>
        <a:lstStyle/>
        <a:p>
          <a:endParaRPr lang="es-EC"/>
        </a:p>
      </dgm:t>
    </dgm:pt>
    <dgm:pt modelId="{B4395034-D396-4A31-A274-A4C4FFABC1B6}" type="pres">
      <dgm:prSet presAssocID="{A7991274-9C3E-49D2-9499-3F18EAC0FCFE}" presName="spacer" presStyleCnt="0"/>
      <dgm:spPr/>
    </dgm:pt>
    <dgm:pt modelId="{5502EE8D-2AC8-479B-9352-7319D8B232CD}" type="pres">
      <dgm:prSet presAssocID="{9B8D3BA1-BD74-47B1-A35C-D8EAD1F04577}" presName="parentText" presStyleLbl="node1" presStyleIdx="5" presStyleCnt="8">
        <dgm:presLayoutVars>
          <dgm:chMax val="0"/>
          <dgm:bulletEnabled val="1"/>
        </dgm:presLayoutVars>
      </dgm:prSet>
      <dgm:spPr/>
      <dgm:t>
        <a:bodyPr/>
        <a:lstStyle/>
        <a:p>
          <a:endParaRPr lang="es-EC"/>
        </a:p>
      </dgm:t>
    </dgm:pt>
    <dgm:pt modelId="{82965C33-55DF-4C48-A03A-DE9397574A10}" type="pres">
      <dgm:prSet presAssocID="{80DA9D72-0C93-4507-AB7D-F199AD553871}" presName="spacer" presStyleCnt="0"/>
      <dgm:spPr/>
    </dgm:pt>
    <dgm:pt modelId="{BC985585-B795-4D7A-9273-5B8027B2FF1C}" type="pres">
      <dgm:prSet presAssocID="{0EE5BC69-B7A0-4BCC-AC6B-19F49D1AB912}" presName="parentText" presStyleLbl="node1" presStyleIdx="6" presStyleCnt="8">
        <dgm:presLayoutVars>
          <dgm:chMax val="0"/>
          <dgm:bulletEnabled val="1"/>
        </dgm:presLayoutVars>
      </dgm:prSet>
      <dgm:spPr/>
      <dgm:t>
        <a:bodyPr/>
        <a:lstStyle/>
        <a:p>
          <a:endParaRPr lang="es-EC"/>
        </a:p>
      </dgm:t>
    </dgm:pt>
    <dgm:pt modelId="{2993EFEC-E110-42E0-8CB1-129D19E299C6}" type="pres">
      <dgm:prSet presAssocID="{31172337-F82B-47D3-BAA1-4E89ADD44BE1}" presName="spacer" presStyleCnt="0"/>
      <dgm:spPr/>
    </dgm:pt>
    <dgm:pt modelId="{8DEEEFB3-03EF-41E7-AA79-785DDEFBE4A3}" type="pres">
      <dgm:prSet presAssocID="{28223D7B-00BB-412F-80FC-C1E2E4A1B2C7}" presName="parentText" presStyleLbl="node1" presStyleIdx="7" presStyleCnt="8">
        <dgm:presLayoutVars>
          <dgm:chMax val="0"/>
          <dgm:bulletEnabled val="1"/>
        </dgm:presLayoutVars>
      </dgm:prSet>
      <dgm:spPr/>
      <dgm:t>
        <a:bodyPr/>
        <a:lstStyle/>
        <a:p>
          <a:endParaRPr lang="es-EC"/>
        </a:p>
      </dgm:t>
    </dgm:pt>
  </dgm:ptLst>
  <dgm:cxnLst>
    <dgm:cxn modelId="{F45CB2B3-4154-4D4E-B128-76B2B46C2AF8}" type="presOf" srcId="{09C8C147-35CE-4B76-9596-7E3D22EEC64D}" destId="{531B9FF0-52F3-44CD-A0FD-7E39660AF3EA}" srcOrd="0" destOrd="0" presId="urn:microsoft.com/office/officeart/2005/8/layout/vList2#6"/>
    <dgm:cxn modelId="{448F8FDF-862E-455B-A335-3D225CBAED1F}" type="presOf" srcId="{0EE5BC69-B7A0-4BCC-AC6B-19F49D1AB912}" destId="{BC985585-B795-4D7A-9273-5B8027B2FF1C}" srcOrd="0" destOrd="0" presId="urn:microsoft.com/office/officeart/2005/8/layout/vList2#6"/>
    <dgm:cxn modelId="{4D03FA26-54F6-4743-B3F7-6BC570C781C7}" srcId="{409E34BF-4D0F-49D3-A405-EAD99C45DAB9}" destId="{9B8D3BA1-BD74-47B1-A35C-D8EAD1F04577}" srcOrd="5" destOrd="0" parTransId="{9A2C89B6-7157-4A5F-AACD-4985E2AF6E06}" sibTransId="{80DA9D72-0C93-4507-AB7D-F199AD553871}"/>
    <dgm:cxn modelId="{50DB2847-4C5B-4C13-A07D-5A21A776090D}" type="presOf" srcId="{CF57D0DF-35DF-4711-AC83-C6E6EA9DE8C0}" destId="{F11FB96D-F48B-4963-8F1A-F53244257358}" srcOrd="0" destOrd="0" presId="urn:microsoft.com/office/officeart/2005/8/layout/vList2#6"/>
    <dgm:cxn modelId="{A747DE06-0DDC-49A6-95C5-780F310ED004}" srcId="{409E34BF-4D0F-49D3-A405-EAD99C45DAB9}" destId="{D5DEF8D1-C462-4CA7-AA00-E3B38A4AF820}" srcOrd="4" destOrd="0" parTransId="{84961D55-C694-48CF-8E3A-4C6CEA48862E}" sibTransId="{A7991274-9C3E-49D2-9499-3F18EAC0FCFE}"/>
    <dgm:cxn modelId="{506C1867-49F5-46E8-B619-E61F187D51C1}" type="presOf" srcId="{DCF6CBB4-28FD-4B24-94E3-6D2156A32C84}" destId="{BDF97921-290F-44DB-B412-D5DC3F23A300}" srcOrd="0" destOrd="0" presId="urn:microsoft.com/office/officeart/2005/8/layout/vList2#6"/>
    <dgm:cxn modelId="{4138AC10-1D8B-418B-80D5-2E3EB2ABE3A3}" type="presOf" srcId="{409E34BF-4D0F-49D3-A405-EAD99C45DAB9}" destId="{E28B26C9-D050-4499-A97B-1D0E44E887D8}" srcOrd="0" destOrd="0" presId="urn:microsoft.com/office/officeart/2005/8/layout/vList2#6"/>
    <dgm:cxn modelId="{A01D3EEC-82E4-447E-A36E-CA51F9281D6B}" srcId="{409E34BF-4D0F-49D3-A405-EAD99C45DAB9}" destId="{CF57D0DF-35DF-4711-AC83-C6E6EA9DE8C0}" srcOrd="1" destOrd="0" parTransId="{E9E3FB81-145F-429E-9D2E-7315F33156B3}" sibTransId="{3278FD03-F42C-4EE3-A1D5-CD1E22008722}"/>
    <dgm:cxn modelId="{236D8255-55F3-4471-9055-810B1F90613F}" type="presOf" srcId="{D5DEF8D1-C462-4CA7-AA00-E3B38A4AF820}" destId="{6ACAA1B5-0356-4F30-9643-3382A996103A}" srcOrd="0" destOrd="0" presId="urn:microsoft.com/office/officeart/2005/8/layout/vList2#6"/>
    <dgm:cxn modelId="{4B0BFB89-3F70-4673-A961-E977C571DB5D}" srcId="{409E34BF-4D0F-49D3-A405-EAD99C45DAB9}" destId="{28223D7B-00BB-412F-80FC-C1E2E4A1B2C7}" srcOrd="7" destOrd="0" parTransId="{159BC023-8906-4646-8BBD-E908EC03A815}" sibTransId="{75BB48D9-8788-42EF-B59D-AEEF94A18BA7}"/>
    <dgm:cxn modelId="{35338A8A-0271-42F2-846C-7F2C2C484844}" type="presOf" srcId="{9B8D3BA1-BD74-47B1-A35C-D8EAD1F04577}" destId="{5502EE8D-2AC8-479B-9352-7319D8B232CD}" srcOrd="0" destOrd="0" presId="urn:microsoft.com/office/officeart/2005/8/layout/vList2#6"/>
    <dgm:cxn modelId="{6BA6BA53-4DDA-4DC9-A3AE-6B84C6E4C8EE}" srcId="{409E34BF-4D0F-49D3-A405-EAD99C45DAB9}" destId="{9CF7213D-51A0-4B7E-9BD0-526F32F82036}" srcOrd="0" destOrd="0" parTransId="{D7101586-36F3-480A-8D84-BF58C7756824}" sibTransId="{8BD39071-8413-4ED5-9774-6209CACD5388}"/>
    <dgm:cxn modelId="{1CB4A47E-5F67-4D95-9271-40B30C9F21D4}" type="presOf" srcId="{9CF7213D-51A0-4B7E-9BD0-526F32F82036}" destId="{BF338B32-6B6C-41A1-BF90-D8F19E6E9234}" srcOrd="0" destOrd="0" presId="urn:microsoft.com/office/officeart/2005/8/layout/vList2#6"/>
    <dgm:cxn modelId="{6A04102C-4CFD-43BE-84EF-31814FB83972}" srcId="{409E34BF-4D0F-49D3-A405-EAD99C45DAB9}" destId="{09C8C147-35CE-4B76-9596-7E3D22EEC64D}" srcOrd="2" destOrd="0" parTransId="{DD110C23-8709-4918-9A89-3D3FF8C0E756}" sibTransId="{BB667108-34B2-4F7A-9634-159C6D9756E0}"/>
    <dgm:cxn modelId="{1D1B4FC1-497B-4E30-BD0B-509EE0195B30}" type="presOf" srcId="{28223D7B-00BB-412F-80FC-C1E2E4A1B2C7}" destId="{8DEEEFB3-03EF-41E7-AA79-785DDEFBE4A3}" srcOrd="0" destOrd="0" presId="urn:microsoft.com/office/officeart/2005/8/layout/vList2#6"/>
    <dgm:cxn modelId="{35EFAC9A-12FF-4DE2-B808-8B4D0194A16C}" srcId="{409E34BF-4D0F-49D3-A405-EAD99C45DAB9}" destId="{0EE5BC69-B7A0-4BCC-AC6B-19F49D1AB912}" srcOrd="6" destOrd="0" parTransId="{0DD9D7FF-4FC8-49BB-9F49-7F2CA9E7D9B9}" sibTransId="{31172337-F82B-47D3-BAA1-4E89ADD44BE1}"/>
    <dgm:cxn modelId="{844ADA21-69FA-4351-998D-947B0A02C70E}" srcId="{409E34BF-4D0F-49D3-A405-EAD99C45DAB9}" destId="{DCF6CBB4-28FD-4B24-94E3-6D2156A32C84}" srcOrd="3" destOrd="0" parTransId="{3943D4BE-E83B-48E1-8626-2581F5132764}" sibTransId="{2F6E5EB3-9417-4494-975C-9FCBB6AB2EE6}"/>
    <dgm:cxn modelId="{E86F28C1-1D31-41F5-9E04-03170A5647F3}" type="presParOf" srcId="{E28B26C9-D050-4499-A97B-1D0E44E887D8}" destId="{BF338B32-6B6C-41A1-BF90-D8F19E6E9234}" srcOrd="0" destOrd="0" presId="urn:microsoft.com/office/officeart/2005/8/layout/vList2#6"/>
    <dgm:cxn modelId="{59FE968D-6883-4887-A9B9-34538688B0DE}" type="presParOf" srcId="{E28B26C9-D050-4499-A97B-1D0E44E887D8}" destId="{C85167B2-4BFF-4CA4-B8A5-711CEBB4B840}" srcOrd="1" destOrd="0" presId="urn:microsoft.com/office/officeart/2005/8/layout/vList2#6"/>
    <dgm:cxn modelId="{60E46D79-1C83-45E0-8689-D8A6E67B1DF4}" type="presParOf" srcId="{E28B26C9-D050-4499-A97B-1D0E44E887D8}" destId="{F11FB96D-F48B-4963-8F1A-F53244257358}" srcOrd="2" destOrd="0" presId="urn:microsoft.com/office/officeart/2005/8/layout/vList2#6"/>
    <dgm:cxn modelId="{61371730-9023-4EBA-B23D-88E8FA568CF9}" type="presParOf" srcId="{E28B26C9-D050-4499-A97B-1D0E44E887D8}" destId="{D449890B-AAD2-4681-A8FA-4A471AC7C3DF}" srcOrd="3" destOrd="0" presId="urn:microsoft.com/office/officeart/2005/8/layout/vList2#6"/>
    <dgm:cxn modelId="{766ACC8C-F573-4A96-A7E4-29B118D9CF9A}" type="presParOf" srcId="{E28B26C9-D050-4499-A97B-1D0E44E887D8}" destId="{531B9FF0-52F3-44CD-A0FD-7E39660AF3EA}" srcOrd="4" destOrd="0" presId="urn:microsoft.com/office/officeart/2005/8/layout/vList2#6"/>
    <dgm:cxn modelId="{51FCBFE1-1F2B-4FBB-A473-78F881ADCC75}" type="presParOf" srcId="{E28B26C9-D050-4499-A97B-1D0E44E887D8}" destId="{CCF780B4-79D2-4276-8CCC-F71AFB974C26}" srcOrd="5" destOrd="0" presId="urn:microsoft.com/office/officeart/2005/8/layout/vList2#6"/>
    <dgm:cxn modelId="{30BC4D90-709B-44F9-A285-8F01C966E669}" type="presParOf" srcId="{E28B26C9-D050-4499-A97B-1D0E44E887D8}" destId="{BDF97921-290F-44DB-B412-D5DC3F23A300}" srcOrd="6" destOrd="0" presId="urn:microsoft.com/office/officeart/2005/8/layout/vList2#6"/>
    <dgm:cxn modelId="{A0486022-BA69-4299-A26A-7EEE106908F2}" type="presParOf" srcId="{E28B26C9-D050-4499-A97B-1D0E44E887D8}" destId="{417D4A31-8B3C-4EAB-86E6-D31230F296FD}" srcOrd="7" destOrd="0" presId="urn:microsoft.com/office/officeart/2005/8/layout/vList2#6"/>
    <dgm:cxn modelId="{F09650D6-7A3A-42F6-A909-85DB12F46DFD}" type="presParOf" srcId="{E28B26C9-D050-4499-A97B-1D0E44E887D8}" destId="{6ACAA1B5-0356-4F30-9643-3382A996103A}" srcOrd="8" destOrd="0" presId="urn:microsoft.com/office/officeart/2005/8/layout/vList2#6"/>
    <dgm:cxn modelId="{A7C75FA7-DAA1-4856-AA21-728A7A3E0852}" type="presParOf" srcId="{E28B26C9-D050-4499-A97B-1D0E44E887D8}" destId="{B4395034-D396-4A31-A274-A4C4FFABC1B6}" srcOrd="9" destOrd="0" presId="urn:microsoft.com/office/officeart/2005/8/layout/vList2#6"/>
    <dgm:cxn modelId="{C27F6705-327A-471D-AC19-348A607AB289}" type="presParOf" srcId="{E28B26C9-D050-4499-A97B-1D0E44E887D8}" destId="{5502EE8D-2AC8-479B-9352-7319D8B232CD}" srcOrd="10" destOrd="0" presId="urn:microsoft.com/office/officeart/2005/8/layout/vList2#6"/>
    <dgm:cxn modelId="{8CCA9BCE-4D60-4A9D-9A72-FAA33936D99B}" type="presParOf" srcId="{E28B26C9-D050-4499-A97B-1D0E44E887D8}" destId="{82965C33-55DF-4C48-A03A-DE9397574A10}" srcOrd="11" destOrd="0" presId="urn:microsoft.com/office/officeart/2005/8/layout/vList2#6"/>
    <dgm:cxn modelId="{C8A8FF48-A79E-4875-BEFE-58A5C8118548}" type="presParOf" srcId="{E28B26C9-D050-4499-A97B-1D0E44E887D8}" destId="{BC985585-B795-4D7A-9273-5B8027B2FF1C}" srcOrd="12" destOrd="0" presId="urn:microsoft.com/office/officeart/2005/8/layout/vList2#6"/>
    <dgm:cxn modelId="{AC80FECF-DBCD-498C-9FB8-F28B9866BDB0}" type="presParOf" srcId="{E28B26C9-D050-4499-A97B-1D0E44E887D8}" destId="{2993EFEC-E110-42E0-8CB1-129D19E299C6}" srcOrd="13" destOrd="0" presId="urn:microsoft.com/office/officeart/2005/8/layout/vList2#6"/>
    <dgm:cxn modelId="{C169A9EE-3D2D-4263-AFB0-DFE685D1FFB9}" type="presParOf" srcId="{E28B26C9-D050-4499-A97B-1D0E44E887D8}" destId="{8DEEEFB3-03EF-41E7-AA79-785DDEFBE4A3}" srcOrd="14" destOrd="0" presId="urn:microsoft.com/office/officeart/2005/8/layout/vList2#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92A700C-50FF-4CBD-8FA9-09C37BDB0BBC}" type="doc">
      <dgm:prSet loTypeId="urn:microsoft.com/office/officeart/2005/8/layout/hList1" loCatId="list" qsTypeId="urn:microsoft.com/office/officeart/2005/8/quickstyle/simple3#7" qsCatId="simple" csTypeId="urn:microsoft.com/office/officeart/2005/8/colors/colorful3#4" csCatId="colorful" phldr="1"/>
      <dgm:spPr/>
      <dgm:t>
        <a:bodyPr/>
        <a:lstStyle/>
        <a:p>
          <a:endParaRPr lang="es-EC"/>
        </a:p>
      </dgm:t>
    </dgm:pt>
    <dgm:pt modelId="{9AC146B2-C4B6-4BC0-A611-98C69951EC44}">
      <dgm:prSet phldrT="[Texto]"/>
      <dgm:spPr/>
      <dgm:t>
        <a:bodyPr/>
        <a:lstStyle/>
        <a:p>
          <a:r>
            <a:rPr lang="es-EC" dirty="0" smtClean="0">
              <a:latin typeface="Calibri" panose="020F0502020204030204" pitchFamily="34" charset="0"/>
            </a:rPr>
            <a:t>Hemorragia arterial</a:t>
          </a:r>
          <a:endParaRPr lang="es-EC" dirty="0">
            <a:latin typeface="Calibri" panose="020F0502020204030204" pitchFamily="34" charset="0"/>
          </a:endParaRPr>
        </a:p>
      </dgm:t>
    </dgm:pt>
    <dgm:pt modelId="{81ED1870-F9AD-4EE6-A91F-BB104F82D5C0}" type="parTrans" cxnId="{84563638-F8F0-4EA0-B0BF-11BE28DA1E6E}">
      <dgm:prSet/>
      <dgm:spPr/>
      <dgm:t>
        <a:bodyPr/>
        <a:lstStyle/>
        <a:p>
          <a:endParaRPr lang="es-EC">
            <a:latin typeface="Calibri" panose="020F0502020204030204" pitchFamily="34" charset="0"/>
          </a:endParaRPr>
        </a:p>
      </dgm:t>
    </dgm:pt>
    <dgm:pt modelId="{1A6A08ED-F067-4210-8709-0E91A8A02038}" type="sibTrans" cxnId="{84563638-F8F0-4EA0-B0BF-11BE28DA1E6E}">
      <dgm:prSet/>
      <dgm:spPr/>
      <dgm:t>
        <a:bodyPr/>
        <a:lstStyle/>
        <a:p>
          <a:endParaRPr lang="es-EC">
            <a:latin typeface="Calibri" panose="020F0502020204030204" pitchFamily="34" charset="0"/>
          </a:endParaRPr>
        </a:p>
      </dgm:t>
    </dgm:pt>
    <dgm:pt modelId="{4EFE9FF5-F85C-492B-82B5-8A8A52F09282}">
      <dgm:prSet phldrT="[Texto]"/>
      <dgm:spPr/>
      <dgm:t>
        <a:bodyPr/>
        <a:lstStyle/>
        <a:p>
          <a:r>
            <a:rPr lang="es-EC" dirty="0" smtClean="0">
              <a:latin typeface="Calibri" panose="020F0502020204030204" pitchFamily="34" charset="0"/>
            </a:rPr>
            <a:t>Ubicar a la victima en el piso</a:t>
          </a:r>
          <a:endParaRPr lang="es-EC" dirty="0">
            <a:latin typeface="Calibri" panose="020F0502020204030204" pitchFamily="34" charset="0"/>
          </a:endParaRPr>
        </a:p>
      </dgm:t>
    </dgm:pt>
    <dgm:pt modelId="{A279C354-B934-46D2-96B8-0EC1BC167DEB}" type="parTrans" cxnId="{53054A0B-0344-43E4-A406-59962FBC04AC}">
      <dgm:prSet/>
      <dgm:spPr/>
      <dgm:t>
        <a:bodyPr/>
        <a:lstStyle/>
        <a:p>
          <a:endParaRPr lang="es-EC">
            <a:latin typeface="Calibri" panose="020F0502020204030204" pitchFamily="34" charset="0"/>
          </a:endParaRPr>
        </a:p>
      </dgm:t>
    </dgm:pt>
    <dgm:pt modelId="{EDD58193-9E66-4FB6-891F-9C242FAE0905}" type="sibTrans" cxnId="{53054A0B-0344-43E4-A406-59962FBC04AC}">
      <dgm:prSet/>
      <dgm:spPr/>
      <dgm:t>
        <a:bodyPr/>
        <a:lstStyle/>
        <a:p>
          <a:endParaRPr lang="es-EC">
            <a:latin typeface="Calibri" panose="020F0502020204030204" pitchFamily="34" charset="0"/>
          </a:endParaRPr>
        </a:p>
      </dgm:t>
    </dgm:pt>
    <dgm:pt modelId="{319BECFF-E8C3-4D17-8604-37627364470E}">
      <dgm:prSet phldrT="[Texto]"/>
      <dgm:spPr/>
      <dgm:t>
        <a:bodyPr/>
        <a:lstStyle/>
        <a:p>
          <a:r>
            <a:rPr lang="es-EC" dirty="0" smtClean="0">
              <a:latin typeface="Calibri" panose="020F0502020204030204" pitchFamily="34" charset="0"/>
            </a:rPr>
            <a:t>Hemorragia venosa </a:t>
          </a:r>
          <a:endParaRPr lang="es-EC" dirty="0">
            <a:latin typeface="Calibri" panose="020F0502020204030204" pitchFamily="34" charset="0"/>
          </a:endParaRPr>
        </a:p>
      </dgm:t>
    </dgm:pt>
    <dgm:pt modelId="{A68DDD7C-44FD-460D-A1B0-A02A6FA59620}" type="parTrans" cxnId="{832BCB44-E775-49D8-A8A3-3E3FFCF7D0CE}">
      <dgm:prSet/>
      <dgm:spPr/>
      <dgm:t>
        <a:bodyPr/>
        <a:lstStyle/>
        <a:p>
          <a:endParaRPr lang="es-EC">
            <a:latin typeface="Calibri" panose="020F0502020204030204" pitchFamily="34" charset="0"/>
          </a:endParaRPr>
        </a:p>
      </dgm:t>
    </dgm:pt>
    <dgm:pt modelId="{6E2F42AD-A46E-4274-B87E-84536ADC96D3}" type="sibTrans" cxnId="{832BCB44-E775-49D8-A8A3-3E3FFCF7D0CE}">
      <dgm:prSet/>
      <dgm:spPr/>
      <dgm:t>
        <a:bodyPr/>
        <a:lstStyle/>
        <a:p>
          <a:endParaRPr lang="es-EC">
            <a:latin typeface="Calibri" panose="020F0502020204030204" pitchFamily="34" charset="0"/>
          </a:endParaRPr>
        </a:p>
      </dgm:t>
    </dgm:pt>
    <dgm:pt modelId="{198AE586-29A4-4024-8847-BD6585E6A66A}">
      <dgm:prSet phldrT="[Texto]"/>
      <dgm:spPr/>
      <dgm:t>
        <a:bodyPr/>
        <a:lstStyle/>
        <a:p>
          <a:r>
            <a:rPr lang="es-EC" dirty="0" smtClean="0">
              <a:latin typeface="Calibri" panose="020F0502020204030204" pitchFamily="34" charset="0"/>
            </a:rPr>
            <a:t>Ubicar a la victima en el piso</a:t>
          </a:r>
          <a:endParaRPr lang="es-EC" dirty="0">
            <a:latin typeface="Calibri" panose="020F0502020204030204" pitchFamily="34" charset="0"/>
          </a:endParaRPr>
        </a:p>
      </dgm:t>
    </dgm:pt>
    <dgm:pt modelId="{030761EA-095D-4B18-BECE-F6F937C1BA48}" type="parTrans" cxnId="{2C9A486F-48D2-4D9D-B54E-BF1B0C9B1817}">
      <dgm:prSet/>
      <dgm:spPr/>
      <dgm:t>
        <a:bodyPr/>
        <a:lstStyle/>
        <a:p>
          <a:endParaRPr lang="es-EC">
            <a:latin typeface="Calibri" panose="020F0502020204030204" pitchFamily="34" charset="0"/>
          </a:endParaRPr>
        </a:p>
      </dgm:t>
    </dgm:pt>
    <dgm:pt modelId="{4FFEF765-7675-44F3-A32F-DD9E54E875F0}" type="sibTrans" cxnId="{2C9A486F-48D2-4D9D-B54E-BF1B0C9B1817}">
      <dgm:prSet/>
      <dgm:spPr/>
      <dgm:t>
        <a:bodyPr/>
        <a:lstStyle/>
        <a:p>
          <a:endParaRPr lang="es-EC">
            <a:latin typeface="Calibri" panose="020F0502020204030204" pitchFamily="34" charset="0"/>
          </a:endParaRPr>
        </a:p>
      </dgm:t>
    </dgm:pt>
    <dgm:pt modelId="{155CB380-3142-45F7-A2D7-17420E98D596}">
      <dgm:prSet phldrT="[Texto]"/>
      <dgm:spPr/>
      <dgm:t>
        <a:bodyPr/>
        <a:lstStyle/>
        <a:p>
          <a:r>
            <a:rPr lang="es-EC" dirty="0" smtClean="0">
              <a:latin typeface="Calibri" panose="020F0502020204030204" pitchFamily="34" charset="0"/>
            </a:rPr>
            <a:t>Realizar un vendaje compresivo.</a:t>
          </a:r>
          <a:endParaRPr lang="es-EC" dirty="0">
            <a:latin typeface="Calibri" panose="020F0502020204030204" pitchFamily="34" charset="0"/>
          </a:endParaRPr>
        </a:p>
      </dgm:t>
    </dgm:pt>
    <dgm:pt modelId="{CAA9C5AE-5891-4D75-B71D-2150AF813FE8}" type="parTrans" cxnId="{6EEAECFC-302C-435F-AC0D-FDCD4C2EB012}">
      <dgm:prSet/>
      <dgm:spPr/>
      <dgm:t>
        <a:bodyPr/>
        <a:lstStyle/>
        <a:p>
          <a:endParaRPr lang="es-EC">
            <a:latin typeface="Calibri" panose="020F0502020204030204" pitchFamily="34" charset="0"/>
          </a:endParaRPr>
        </a:p>
      </dgm:t>
    </dgm:pt>
    <dgm:pt modelId="{E3583A8E-72BB-4A43-A403-22F856C8CAA2}" type="sibTrans" cxnId="{6EEAECFC-302C-435F-AC0D-FDCD4C2EB012}">
      <dgm:prSet/>
      <dgm:spPr/>
      <dgm:t>
        <a:bodyPr/>
        <a:lstStyle/>
        <a:p>
          <a:endParaRPr lang="es-EC">
            <a:latin typeface="Calibri" panose="020F0502020204030204" pitchFamily="34" charset="0"/>
          </a:endParaRPr>
        </a:p>
      </dgm:t>
    </dgm:pt>
    <dgm:pt modelId="{A4DA8917-B19B-4ABC-ADED-A156FFFE3580}">
      <dgm:prSet phldrT="[Texto]"/>
      <dgm:spPr/>
      <dgm:t>
        <a:bodyPr/>
        <a:lstStyle/>
        <a:p>
          <a:r>
            <a:rPr lang="es-EC" dirty="0" smtClean="0">
              <a:latin typeface="Calibri" panose="020F0502020204030204" pitchFamily="34" charset="0"/>
            </a:rPr>
            <a:t>Realizar compresión permanente</a:t>
          </a:r>
          <a:endParaRPr lang="es-EC" dirty="0">
            <a:latin typeface="Calibri" panose="020F0502020204030204" pitchFamily="34" charset="0"/>
          </a:endParaRPr>
        </a:p>
      </dgm:t>
    </dgm:pt>
    <dgm:pt modelId="{6688F92C-47AF-49A8-9D22-BB68C47F2B37}" type="parTrans" cxnId="{8FACD1DC-BB5C-447C-AB8F-86FF0054BC0C}">
      <dgm:prSet/>
      <dgm:spPr/>
      <dgm:t>
        <a:bodyPr/>
        <a:lstStyle/>
        <a:p>
          <a:endParaRPr lang="es-EC">
            <a:latin typeface="Calibri" panose="020F0502020204030204" pitchFamily="34" charset="0"/>
          </a:endParaRPr>
        </a:p>
      </dgm:t>
    </dgm:pt>
    <dgm:pt modelId="{FD2622CD-BD68-4A25-BB1D-8D2D8F041AB7}" type="sibTrans" cxnId="{8FACD1DC-BB5C-447C-AB8F-86FF0054BC0C}">
      <dgm:prSet/>
      <dgm:spPr/>
      <dgm:t>
        <a:bodyPr/>
        <a:lstStyle/>
        <a:p>
          <a:endParaRPr lang="es-EC">
            <a:latin typeface="Calibri" panose="020F0502020204030204" pitchFamily="34" charset="0"/>
          </a:endParaRPr>
        </a:p>
      </dgm:t>
    </dgm:pt>
    <dgm:pt modelId="{7962960A-D7EB-47A3-9697-3EED9B38DFC1}">
      <dgm:prSet phldrT="[Texto]"/>
      <dgm:spPr/>
      <dgm:t>
        <a:bodyPr/>
        <a:lstStyle/>
        <a:p>
          <a:r>
            <a:rPr lang="es-EC" dirty="0" smtClean="0">
              <a:latin typeface="Calibri" panose="020F0502020204030204" pitchFamily="34" charset="0"/>
            </a:rPr>
            <a:t>Si tiene conocimientos pertinentes realizar un torniquete.</a:t>
          </a:r>
          <a:endParaRPr lang="es-EC" dirty="0">
            <a:latin typeface="Calibri" panose="020F0502020204030204" pitchFamily="34" charset="0"/>
          </a:endParaRPr>
        </a:p>
      </dgm:t>
    </dgm:pt>
    <dgm:pt modelId="{7924B800-DF02-463E-81B5-ACC955A8EAA7}" type="parTrans" cxnId="{C4352F95-E12F-4706-9AA5-41670F051D5E}">
      <dgm:prSet/>
      <dgm:spPr/>
      <dgm:t>
        <a:bodyPr/>
        <a:lstStyle/>
        <a:p>
          <a:endParaRPr lang="es-EC">
            <a:latin typeface="Calibri" panose="020F0502020204030204" pitchFamily="34" charset="0"/>
          </a:endParaRPr>
        </a:p>
      </dgm:t>
    </dgm:pt>
    <dgm:pt modelId="{1ECDCEF7-C657-45A5-AAA5-2C391A3F5DEE}" type="sibTrans" cxnId="{C4352F95-E12F-4706-9AA5-41670F051D5E}">
      <dgm:prSet/>
      <dgm:spPr/>
      <dgm:t>
        <a:bodyPr/>
        <a:lstStyle/>
        <a:p>
          <a:endParaRPr lang="es-EC">
            <a:latin typeface="Calibri" panose="020F0502020204030204" pitchFamily="34" charset="0"/>
          </a:endParaRPr>
        </a:p>
      </dgm:t>
    </dgm:pt>
    <dgm:pt modelId="{428D7B80-97A1-4AFE-B932-D872DC33F358}">
      <dgm:prSet/>
      <dgm:spPr/>
      <dgm:t>
        <a:bodyPr/>
        <a:lstStyle/>
        <a:p>
          <a:r>
            <a:rPr lang="es-EC" dirty="0" smtClean="0">
              <a:latin typeface="Calibri" panose="020F0502020204030204" pitchFamily="34" charset="0"/>
            </a:rPr>
            <a:t>Realizar compresión permanente</a:t>
          </a:r>
          <a:endParaRPr lang="es-EC" dirty="0">
            <a:latin typeface="Calibri" panose="020F0502020204030204" pitchFamily="34" charset="0"/>
          </a:endParaRPr>
        </a:p>
      </dgm:t>
    </dgm:pt>
    <dgm:pt modelId="{8BD547BF-B998-412C-ACA3-D0F0E077C1EB}" type="parTrans" cxnId="{132E8898-73E5-4EB3-99E3-53F0AFF7FD86}">
      <dgm:prSet/>
      <dgm:spPr/>
      <dgm:t>
        <a:bodyPr/>
        <a:lstStyle/>
        <a:p>
          <a:endParaRPr lang="es-EC">
            <a:latin typeface="Calibri" panose="020F0502020204030204" pitchFamily="34" charset="0"/>
          </a:endParaRPr>
        </a:p>
      </dgm:t>
    </dgm:pt>
    <dgm:pt modelId="{236A7B60-2025-443E-AA67-20DBE69390BB}" type="sibTrans" cxnId="{132E8898-73E5-4EB3-99E3-53F0AFF7FD86}">
      <dgm:prSet/>
      <dgm:spPr/>
      <dgm:t>
        <a:bodyPr/>
        <a:lstStyle/>
        <a:p>
          <a:endParaRPr lang="es-EC">
            <a:latin typeface="Calibri" panose="020F0502020204030204" pitchFamily="34" charset="0"/>
          </a:endParaRPr>
        </a:p>
      </dgm:t>
    </dgm:pt>
    <dgm:pt modelId="{69C36956-89A5-438C-9F88-231B48C010E6}" type="pres">
      <dgm:prSet presAssocID="{E92A700C-50FF-4CBD-8FA9-09C37BDB0BBC}" presName="Name0" presStyleCnt="0">
        <dgm:presLayoutVars>
          <dgm:dir/>
          <dgm:animLvl val="lvl"/>
          <dgm:resizeHandles val="exact"/>
        </dgm:presLayoutVars>
      </dgm:prSet>
      <dgm:spPr/>
      <dgm:t>
        <a:bodyPr/>
        <a:lstStyle/>
        <a:p>
          <a:endParaRPr lang="es-EC"/>
        </a:p>
      </dgm:t>
    </dgm:pt>
    <dgm:pt modelId="{D363EEB1-312F-45E6-9431-DB092319C4DF}" type="pres">
      <dgm:prSet presAssocID="{9AC146B2-C4B6-4BC0-A611-98C69951EC44}" presName="composite" presStyleCnt="0"/>
      <dgm:spPr/>
    </dgm:pt>
    <dgm:pt modelId="{EE8FAD79-4B7B-4685-857F-DE98DA72390A}" type="pres">
      <dgm:prSet presAssocID="{9AC146B2-C4B6-4BC0-A611-98C69951EC44}" presName="parTx" presStyleLbl="alignNode1" presStyleIdx="0" presStyleCnt="2">
        <dgm:presLayoutVars>
          <dgm:chMax val="0"/>
          <dgm:chPref val="0"/>
          <dgm:bulletEnabled val="1"/>
        </dgm:presLayoutVars>
      </dgm:prSet>
      <dgm:spPr/>
      <dgm:t>
        <a:bodyPr/>
        <a:lstStyle/>
        <a:p>
          <a:endParaRPr lang="es-EC"/>
        </a:p>
      </dgm:t>
    </dgm:pt>
    <dgm:pt modelId="{38C3888A-E55E-42B3-989F-D0DA2DAB8236}" type="pres">
      <dgm:prSet presAssocID="{9AC146B2-C4B6-4BC0-A611-98C69951EC44}" presName="desTx" presStyleLbl="alignAccFollowNode1" presStyleIdx="0" presStyleCnt="2">
        <dgm:presLayoutVars>
          <dgm:bulletEnabled val="1"/>
        </dgm:presLayoutVars>
      </dgm:prSet>
      <dgm:spPr/>
      <dgm:t>
        <a:bodyPr/>
        <a:lstStyle/>
        <a:p>
          <a:endParaRPr lang="es-EC"/>
        </a:p>
      </dgm:t>
    </dgm:pt>
    <dgm:pt modelId="{0D0A584E-2418-4661-A56A-31272AB6D1C3}" type="pres">
      <dgm:prSet presAssocID="{1A6A08ED-F067-4210-8709-0E91A8A02038}" presName="space" presStyleCnt="0"/>
      <dgm:spPr/>
    </dgm:pt>
    <dgm:pt modelId="{50825BD2-B59D-4CED-9686-BA71747D679B}" type="pres">
      <dgm:prSet presAssocID="{319BECFF-E8C3-4D17-8604-37627364470E}" presName="composite" presStyleCnt="0"/>
      <dgm:spPr/>
    </dgm:pt>
    <dgm:pt modelId="{64AF629D-49AB-4484-9BC3-B2D97E601560}" type="pres">
      <dgm:prSet presAssocID="{319BECFF-E8C3-4D17-8604-37627364470E}" presName="parTx" presStyleLbl="alignNode1" presStyleIdx="1" presStyleCnt="2">
        <dgm:presLayoutVars>
          <dgm:chMax val="0"/>
          <dgm:chPref val="0"/>
          <dgm:bulletEnabled val="1"/>
        </dgm:presLayoutVars>
      </dgm:prSet>
      <dgm:spPr/>
      <dgm:t>
        <a:bodyPr/>
        <a:lstStyle/>
        <a:p>
          <a:endParaRPr lang="es-EC"/>
        </a:p>
      </dgm:t>
    </dgm:pt>
    <dgm:pt modelId="{101D3098-79CA-45B8-8EE3-FD98A4E418B7}" type="pres">
      <dgm:prSet presAssocID="{319BECFF-E8C3-4D17-8604-37627364470E}" presName="desTx" presStyleLbl="alignAccFollowNode1" presStyleIdx="1" presStyleCnt="2">
        <dgm:presLayoutVars>
          <dgm:bulletEnabled val="1"/>
        </dgm:presLayoutVars>
      </dgm:prSet>
      <dgm:spPr/>
      <dgm:t>
        <a:bodyPr/>
        <a:lstStyle/>
        <a:p>
          <a:endParaRPr lang="es-EC"/>
        </a:p>
      </dgm:t>
    </dgm:pt>
  </dgm:ptLst>
  <dgm:cxnLst>
    <dgm:cxn modelId="{6EEAECFC-302C-435F-AC0D-FDCD4C2EB012}" srcId="{319BECFF-E8C3-4D17-8604-37627364470E}" destId="{155CB380-3142-45F7-A2D7-17420E98D596}" srcOrd="2" destOrd="0" parTransId="{CAA9C5AE-5891-4D75-B71D-2150AF813FE8}" sibTransId="{E3583A8E-72BB-4A43-A403-22F856C8CAA2}"/>
    <dgm:cxn modelId="{84563638-F8F0-4EA0-B0BF-11BE28DA1E6E}" srcId="{E92A700C-50FF-4CBD-8FA9-09C37BDB0BBC}" destId="{9AC146B2-C4B6-4BC0-A611-98C69951EC44}" srcOrd="0" destOrd="0" parTransId="{81ED1870-F9AD-4EE6-A91F-BB104F82D5C0}" sibTransId="{1A6A08ED-F067-4210-8709-0E91A8A02038}"/>
    <dgm:cxn modelId="{2C9A486F-48D2-4D9D-B54E-BF1B0C9B1817}" srcId="{319BECFF-E8C3-4D17-8604-37627364470E}" destId="{198AE586-29A4-4024-8847-BD6585E6A66A}" srcOrd="0" destOrd="0" parTransId="{030761EA-095D-4B18-BECE-F6F937C1BA48}" sibTransId="{4FFEF765-7675-44F3-A32F-DD9E54E875F0}"/>
    <dgm:cxn modelId="{FCB9CFCB-3CC0-41A6-97A1-7E46FC23C116}" type="presOf" srcId="{A4DA8917-B19B-4ABC-ADED-A156FFFE3580}" destId="{38C3888A-E55E-42B3-989F-D0DA2DAB8236}" srcOrd="0" destOrd="1" presId="urn:microsoft.com/office/officeart/2005/8/layout/hList1"/>
    <dgm:cxn modelId="{FAB416E1-0A40-4BEE-A79B-28FC3136C04E}" type="presOf" srcId="{9AC146B2-C4B6-4BC0-A611-98C69951EC44}" destId="{EE8FAD79-4B7B-4685-857F-DE98DA72390A}" srcOrd="0" destOrd="0" presId="urn:microsoft.com/office/officeart/2005/8/layout/hList1"/>
    <dgm:cxn modelId="{6D86F9D9-2ACD-4708-B385-B5964E880A35}" type="presOf" srcId="{198AE586-29A4-4024-8847-BD6585E6A66A}" destId="{101D3098-79CA-45B8-8EE3-FD98A4E418B7}" srcOrd="0" destOrd="0" presId="urn:microsoft.com/office/officeart/2005/8/layout/hList1"/>
    <dgm:cxn modelId="{C4352F95-E12F-4706-9AA5-41670F051D5E}" srcId="{9AC146B2-C4B6-4BC0-A611-98C69951EC44}" destId="{7962960A-D7EB-47A3-9697-3EED9B38DFC1}" srcOrd="2" destOrd="0" parTransId="{7924B800-DF02-463E-81B5-ACC955A8EAA7}" sibTransId="{1ECDCEF7-C657-45A5-AAA5-2C391A3F5DEE}"/>
    <dgm:cxn modelId="{832BCB44-E775-49D8-A8A3-3E3FFCF7D0CE}" srcId="{E92A700C-50FF-4CBD-8FA9-09C37BDB0BBC}" destId="{319BECFF-E8C3-4D17-8604-37627364470E}" srcOrd="1" destOrd="0" parTransId="{A68DDD7C-44FD-460D-A1B0-A02A6FA59620}" sibTransId="{6E2F42AD-A46E-4274-B87E-84536ADC96D3}"/>
    <dgm:cxn modelId="{581A43FC-5D67-43E9-8791-F840E47914F6}" type="presOf" srcId="{319BECFF-E8C3-4D17-8604-37627364470E}" destId="{64AF629D-49AB-4484-9BC3-B2D97E601560}" srcOrd="0" destOrd="0" presId="urn:microsoft.com/office/officeart/2005/8/layout/hList1"/>
    <dgm:cxn modelId="{8FACD1DC-BB5C-447C-AB8F-86FF0054BC0C}" srcId="{9AC146B2-C4B6-4BC0-A611-98C69951EC44}" destId="{A4DA8917-B19B-4ABC-ADED-A156FFFE3580}" srcOrd="1" destOrd="0" parTransId="{6688F92C-47AF-49A8-9D22-BB68C47F2B37}" sibTransId="{FD2622CD-BD68-4A25-BB1D-8D2D8F041AB7}"/>
    <dgm:cxn modelId="{53054A0B-0344-43E4-A406-59962FBC04AC}" srcId="{9AC146B2-C4B6-4BC0-A611-98C69951EC44}" destId="{4EFE9FF5-F85C-492B-82B5-8A8A52F09282}" srcOrd="0" destOrd="0" parTransId="{A279C354-B934-46D2-96B8-0EC1BC167DEB}" sibTransId="{EDD58193-9E66-4FB6-891F-9C242FAE0905}"/>
    <dgm:cxn modelId="{1DF4D392-AD69-4E29-AB2D-E8E6A839CFD4}" type="presOf" srcId="{7962960A-D7EB-47A3-9697-3EED9B38DFC1}" destId="{38C3888A-E55E-42B3-989F-D0DA2DAB8236}" srcOrd="0" destOrd="2" presId="urn:microsoft.com/office/officeart/2005/8/layout/hList1"/>
    <dgm:cxn modelId="{E17071C6-38AD-4932-B24C-4EFD780655CD}" type="presOf" srcId="{155CB380-3142-45F7-A2D7-17420E98D596}" destId="{101D3098-79CA-45B8-8EE3-FD98A4E418B7}" srcOrd="0" destOrd="2" presId="urn:microsoft.com/office/officeart/2005/8/layout/hList1"/>
    <dgm:cxn modelId="{8FAC250B-F33B-4A2F-8538-A375DB264F53}" type="presOf" srcId="{E92A700C-50FF-4CBD-8FA9-09C37BDB0BBC}" destId="{69C36956-89A5-438C-9F88-231B48C010E6}" srcOrd="0" destOrd="0" presId="urn:microsoft.com/office/officeart/2005/8/layout/hList1"/>
    <dgm:cxn modelId="{887FCED8-EF42-418D-A2BE-B246FBBE907F}" type="presOf" srcId="{4EFE9FF5-F85C-492B-82B5-8A8A52F09282}" destId="{38C3888A-E55E-42B3-989F-D0DA2DAB8236}" srcOrd="0" destOrd="0" presId="urn:microsoft.com/office/officeart/2005/8/layout/hList1"/>
    <dgm:cxn modelId="{1CCCB4C4-1FB8-436E-9026-DA7E8732DDC8}" type="presOf" srcId="{428D7B80-97A1-4AFE-B932-D872DC33F358}" destId="{101D3098-79CA-45B8-8EE3-FD98A4E418B7}" srcOrd="0" destOrd="1" presId="urn:microsoft.com/office/officeart/2005/8/layout/hList1"/>
    <dgm:cxn modelId="{132E8898-73E5-4EB3-99E3-53F0AFF7FD86}" srcId="{319BECFF-E8C3-4D17-8604-37627364470E}" destId="{428D7B80-97A1-4AFE-B932-D872DC33F358}" srcOrd="1" destOrd="0" parTransId="{8BD547BF-B998-412C-ACA3-D0F0E077C1EB}" sibTransId="{236A7B60-2025-443E-AA67-20DBE69390BB}"/>
    <dgm:cxn modelId="{E47C4D99-BF92-4761-8D81-21496D36A034}" type="presParOf" srcId="{69C36956-89A5-438C-9F88-231B48C010E6}" destId="{D363EEB1-312F-45E6-9431-DB092319C4DF}" srcOrd="0" destOrd="0" presId="urn:microsoft.com/office/officeart/2005/8/layout/hList1"/>
    <dgm:cxn modelId="{716BE0C6-EEFE-4403-AC72-A67BF60549D8}" type="presParOf" srcId="{D363EEB1-312F-45E6-9431-DB092319C4DF}" destId="{EE8FAD79-4B7B-4685-857F-DE98DA72390A}" srcOrd="0" destOrd="0" presId="urn:microsoft.com/office/officeart/2005/8/layout/hList1"/>
    <dgm:cxn modelId="{0EA2CFE5-7248-4E62-A4AA-9E96C591F460}" type="presParOf" srcId="{D363EEB1-312F-45E6-9431-DB092319C4DF}" destId="{38C3888A-E55E-42B3-989F-D0DA2DAB8236}" srcOrd="1" destOrd="0" presId="urn:microsoft.com/office/officeart/2005/8/layout/hList1"/>
    <dgm:cxn modelId="{3D4FFB3E-CBD9-4FA9-BD2B-B1B7858E9A2F}" type="presParOf" srcId="{69C36956-89A5-438C-9F88-231B48C010E6}" destId="{0D0A584E-2418-4661-A56A-31272AB6D1C3}" srcOrd="1" destOrd="0" presId="urn:microsoft.com/office/officeart/2005/8/layout/hList1"/>
    <dgm:cxn modelId="{81D331ED-30AC-4047-B9AA-A80285978499}" type="presParOf" srcId="{69C36956-89A5-438C-9F88-231B48C010E6}" destId="{50825BD2-B59D-4CED-9686-BA71747D679B}" srcOrd="2" destOrd="0" presId="urn:microsoft.com/office/officeart/2005/8/layout/hList1"/>
    <dgm:cxn modelId="{2CA69C2E-B568-44A6-9A2E-2465AEECAF69}" type="presParOf" srcId="{50825BD2-B59D-4CED-9686-BA71747D679B}" destId="{64AF629D-49AB-4484-9BC3-B2D97E601560}" srcOrd="0" destOrd="0" presId="urn:microsoft.com/office/officeart/2005/8/layout/hList1"/>
    <dgm:cxn modelId="{99CFAE83-1B40-43BB-AEEA-7DA07002108F}" type="presParOf" srcId="{50825BD2-B59D-4CED-9686-BA71747D679B}" destId="{101D3098-79CA-45B8-8EE3-FD98A4E418B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3DEDD3D-0863-4660-A8C2-09B4FB9C37EF}" type="doc">
      <dgm:prSet loTypeId="urn:microsoft.com/office/officeart/2005/8/layout/hList1" loCatId="list" qsTypeId="urn:microsoft.com/office/officeart/2005/8/quickstyle/simple3#8" qsCatId="simple" csTypeId="urn:microsoft.com/office/officeart/2005/8/colors/colorful1#2" csCatId="colorful" phldr="1"/>
      <dgm:spPr/>
      <dgm:t>
        <a:bodyPr/>
        <a:lstStyle/>
        <a:p>
          <a:endParaRPr lang="es-EC"/>
        </a:p>
      </dgm:t>
    </dgm:pt>
    <dgm:pt modelId="{A115F35C-4855-4847-AF6E-7C74E77C71FE}">
      <dgm:prSet phldrT="[Texto]"/>
      <dgm:spPr/>
      <dgm:t>
        <a:bodyPr/>
        <a:lstStyle/>
        <a:p>
          <a:r>
            <a:rPr lang="es-EC" dirty="0" smtClean="0"/>
            <a:t>Heridas superficiales  </a:t>
          </a:r>
          <a:endParaRPr lang="es-EC" dirty="0"/>
        </a:p>
      </dgm:t>
    </dgm:pt>
    <dgm:pt modelId="{B60C789E-6821-4868-B076-ABED34F55A25}" type="parTrans" cxnId="{9D00C8D0-7569-4028-AF51-CCDB3F055DED}">
      <dgm:prSet/>
      <dgm:spPr/>
      <dgm:t>
        <a:bodyPr/>
        <a:lstStyle/>
        <a:p>
          <a:endParaRPr lang="es-EC"/>
        </a:p>
      </dgm:t>
    </dgm:pt>
    <dgm:pt modelId="{938DB49D-258C-43B8-A76B-DEABC8E7EE44}" type="sibTrans" cxnId="{9D00C8D0-7569-4028-AF51-CCDB3F055DED}">
      <dgm:prSet/>
      <dgm:spPr/>
      <dgm:t>
        <a:bodyPr/>
        <a:lstStyle/>
        <a:p>
          <a:endParaRPr lang="es-EC"/>
        </a:p>
      </dgm:t>
    </dgm:pt>
    <dgm:pt modelId="{F776894E-2F00-4D62-83BA-C6562B5B3AC4}">
      <dgm:prSet phldrT="[Texto]"/>
      <dgm:spPr/>
      <dgm:t>
        <a:bodyPr/>
        <a:lstStyle/>
        <a:p>
          <a:r>
            <a:rPr lang="es-EC" dirty="0" smtClean="0"/>
            <a:t>Limpieza o curación.</a:t>
          </a:r>
          <a:endParaRPr lang="es-EC" dirty="0"/>
        </a:p>
      </dgm:t>
    </dgm:pt>
    <dgm:pt modelId="{5F9560DE-2906-45F1-8C56-7FC17FD0C998}" type="parTrans" cxnId="{D620BBCB-C8DA-4F9A-9A8A-56EC6776B0A9}">
      <dgm:prSet/>
      <dgm:spPr/>
      <dgm:t>
        <a:bodyPr/>
        <a:lstStyle/>
        <a:p>
          <a:endParaRPr lang="es-EC"/>
        </a:p>
      </dgm:t>
    </dgm:pt>
    <dgm:pt modelId="{5738C5A7-5D1D-480B-8807-6E9A197A34A3}" type="sibTrans" cxnId="{D620BBCB-C8DA-4F9A-9A8A-56EC6776B0A9}">
      <dgm:prSet/>
      <dgm:spPr/>
      <dgm:t>
        <a:bodyPr/>
        <a:lstStyle/>
        <a:p>
          <a:endParaRPr lang="es-EC"/>
        </a:p>
      </dgm:t>
    </dgm:pt>
    <dgm:pt modelId="{57DD9711-A73F-4220-B0DF-3393B047FAE9}">
      <dgm:prSet phldrT="[Texto]"/>
      <dgm:spPr/>
      <dgm:t>
        <a:bodyPr/>
        <a:lstStyle/>
        <a:p>
          <a:r>
            <a:rPr lang="es-EC" dirty="0" smtClean="0"/>
            <a:t>Heridas profundas </a:t>
          </a:r>
          <a:endParaRPr lang="es-EC" dirty="0"/>
        </a:p>
      </dgm:t>
    </dgm:pt>
    <dgm:pt modelId="{E0E35236-E1DF-48B8-B17F-6019DE93F187}" type="parTrans" cxnId="{9C5015D7-267D-4707-9C8F-26147AB2E4B3}">
      <dgm:prSet/>
      <dgm:spPr/>
      <dgm:t>
        <a:bodyPr/>
        <a:lstStyle/>
        <a:p>
          <a:endParaRPr lang="es-EC"/>
        </a:p>
      </dgm:t>
    </dgm:pt>
    <dgm:pt modelId="{B22EF999-FFD1-415E-B69F-9E36748065F9}" type="sibTrans" cxnId="{9C5015D7-267D-4707-9C8F-26147AB2E4B3}">
      <dgm:prSet/>
      <dgm:spPr/>
      <dgm:t>
        <a:bodyPr/>
        <a:lstStyle/>
        <a:p>
          <a:endParaRPr lang="es-EC"/>
        </a:p>
      </dgm:t>
    </dgm:pt>
    <dgm:pt modelId="{E6C2A82B-2814-4F56-A7FF-C0C4A8E7FFFB}">
      <dgm:prSet phldrT="[Texto]"/>
      <dgm:spPr/>
      <dgm:t>
        <a:bodyPr/>
        <a:lstStyle/>
        <a:p>
          <a:r>
            <a:rPr lang="es-EC" dirty="0" smtClean="0"/>
            <a:t>Técnica compresiva </a:t>
          </a:r>
          <a:endParaRPr lang="es-EC" dirty="0"/>
        </a:p>
      </dgm:t>
    </dgm:pt>
    <dgm:pt modelId="{45D113D0-D8B8-4C8E-9AFE-6DD493AB79CB}" type="parTrans" cxnId="{40548118-854D-41ED-BA33-3BD813095212}">
      <dgm:prSet/>
      <dgm:spPr/>
      <dgm:t>
        <a:bodyPr/>
        <a:lstStyle/>
        <a:p>
          <a:endParaRPr lang="es-EC"/>
        </a:p>
      </dgm:t>
    </dgm:pt>
    <dgm:pt modelId="{04F77E1A-EDCA-4E88-BD45-57FDAAB0FFCE}" type="sibTrans" cxnId="{40548118-854D-41ED-BA33-3BD813095212}">
      <dgm:prSet/>
      <dgm:spPr/>
      <dgm:t>
        <a:bodyPr/>
        <a:lstStyle/>
        <a:p>
          <a:endParaRPr lang="es-EC"/>
        </a:p>
      </dgm:t>
    </dgm:pt>
    <dgm:pt modelId="{E6CD3F1F-9240-43EC-8C5D-5782E9F4937F}">
      <dgm:prSet phldrT="[Texto]"/>
      <dgm:spPr/>
      <dgm:t>
        <a:bodyPr/>
        <a:lstStyle/>
        <a:p>
          <a:endParaRPr lang="es-EC" dirty="0"/>
        </a:p>
      </dgm:t>
    </dgm:pt>
    <dgm:pt modelId="{A0A95F65-D1C6-4AB5-8E9B-F5F1DD8B478F}" type="parTrans" cxnId="{F2AAED21-CBBB-4E1C-BD2B-CFF22E0E6598}">
      <dgm:prSet/>
      <dgm:spPr/>
      <dgm:t>
        <a:bodyPr/>
        <a:lstStyle/>
        <a:p>
          <a:endParaRPr lang="es-EC"/>
        </a:p>
      </dgm:t>
    </dgm:pt>
    <dgm:pt modelId="{2018F2B2-B67C-43AD-BDF2-BB0AF698F5D4}" type="sibTrans" cxnId="{F2AAED21-CBBB-4E1C-BD2B-CFF22E0E6598}">
      <dgm:prSet/>
      <dgm:spPr/>
      <dgm:t>
        <a:bodyPr/>
        <a:lstStyle/>
        <a:p>
          <a:endParaRPr lang="es-EC"/>
        </a:p>
      </dgm:t>
    </dgm:pt>
    <dgm:pt modelId="{5DC8C747-E1A2-445E-B1E4-EA73235F742B}" type="pres">
      <dgm:prSet presAssocID="{33DEDD3D-0863-4660-A8C2-09B4FB9C37EF}" presName="Name0" presStyleCnt="0">
        <dgm:presLayoutVars>
          <dgm:dir/>
          <dgm:animLvl val="lvl"/>
          <dgm:resizeHandles val="exact"/>
        </dgm:presLayoutVars>
      </dgm:prSet>
      <dgm:spPr/>
      <dgm:t>
        <a:bodyPr/>
        <a:lstStyle/>
        <a:p>
          <a:endParaRPr lang="es-EC"/>
        </a:p>
      </dgm:t>
    </dgm:pt>
    <dgm:pt modelId="{25C95687-E216-436A-8794-2A42A4CE99BF}" type="pres">
      <dgm:prSet presAssocID="{A115F35C-4855-4847-AF6E-7C74E77C71FE}" presName="composite" presStyleCnt="0"/>
      <dgm:spPr/>
    </dgm:pt>
    <dgm:pt modelId="{FB53D5A1-AD5A-460F-A9F2-8C8C1C24B635}" type="pres">
      <dgm:prSet presAssocID="{A115F35C-4855-4847-AF6E-7C74E77C71FE}" presName="parTx" presStyleLbl="alignNode1" presStyleIdx="0" presStyleCnt="2">
        <dgm:presLayoutVars>
          <dgm:chMax val="0"/>
          <dgm:chPref val="0"/>
          <dgm:bulletEnabled val="1"/>
        </dgm:presLayoutVars>
      </dgm:prSet>
      <dgm:spPr/>
      <dgm:t>
        <a:bodyPr/>
        <a:lstStyle/>
        <a:p>
          <a:endParaRPr lang="es-EC"/>
        </a:p>
      </dgm:t>
    </dgm:pt>
    <dgm:pt modelId="{DE2D710B-786D-4B7C-8C69-885E425FD8EE}" type="pres">
      <dgm:prSet presAssocID="{A115F35C-4855-4847-AF6E-7C74E77C71FE}" presName="desTx" presStyleLbl="alignAccFollowNode1" presStyleIdx="0" presStyleCnt="2">
        <dgm:presLayoutVars>
          <dgm:bulletEnabled val="1"/>
        </dgm:presLayoutVars>
      </dgm:prSet>
      <dgm:spPr/>
      <dgm:t>
        <a:bodyPr/>
        <a:lstStyle/>
        <a:p>
          <a:endParaRPr lang="es-EC"/>
        </a:p>
      </dgm:t>
    </dgm:pt>
    <dgm:pt modelId="{C443581D-D8C8-4ACD-A758-C87A3E4A9835}" type="pres">
      <dgm:prSet presAssocID="{938DB49D-258C-43B8-A76B-DEABC8E7EE44}" presName="space" presStyleCnt="0"/>
      <dgm:spPr/>
    </dgm:pt>
    <dgm:pt modelId="{D88127CD-C6DD-43A1-ACB9-BF416367665F}" type="pres">
      <dgm:prSet presAssocID="{57DD9711-A73F-4220-B0DF-3393B047FAE9}" presName="composite" presStyleCnt="0"/>
      <dgm:spPr/>
    </dgm:pt>
    <dgm:pt modelId="{3AAE8B32-4179-44D7-851D-F1593EB020E9}" type="pres">
      <dgm:prSet presAssocID="{57DD9711-A73F-4220-B0DF-3393B047FAE9}" presName="parTx" presStyleLbl="alignNode1" presStyleIdx="1" presStyleCnt="2">
        <dgm:presLayoutVars>
          <dgm:chMax val="0"/>
          <dgm:chPref val="0"/>
          <dgm:bulletEnabled val="1"/>
        </dgm:presLayoutVars>
      </dgm:prSet>
      <dgm:spPr/>
      <dgm:t>
        <a:bodyPr/>
        <a:lstStyle/>
        <a:p>
          <a:endParaRPr lang="es-EC"/>
        </a:p>
      </dgm:t>
    </dgm:pt>
    <dgm:pt modelId="{00FBF117-E325-4CB0-845F-BF2F8EFF7970}" type="pres">
      <dgm:prSet presAssocID="{57DD9711-A73F-4220-B0DF-3393B047FAE9}" presName="desTx" presStyleLbl="alignAccFollowNode1" presStyleIdx="1" presStyleCnt="2">
        <dgm:presLayoutVars>
          <dgm:bulletEnabled val="1"/>
        </dgm:presLayoutVars>
      </dgm:prSet>
      <dgm:spPr/>
      <dgm:t>
        <a:bodyPr/>
        <a:lstStyle/>
        <a:p>
          <a:endParaRPr lang="es-EC"/>
        </a:p>
      </dgm:t>
    </dgm:pt>
  </dgm:ptLst>
  <dgm:cxnLst>
    <dgm:cxn modelId="{2A5C844A-548F-41FB-968B-9C7808BE457F}" type="presOf" srcId="{E6C2A82B-2814-4F56-A7FF-C0C4A8E7FFFB}" destId="{00FBF117-E325-4CB0-845F-BF2F8EFF7970}" srcOrd="0" destOrd="0" presId="urn:microsoft.com/office/officeart/2005/8/layout/hList1"/>
    <dgm:cxn modelId="{40548118-854D-41ED-BA33-3BD813095212}" srcId="{57DD9711-A73F-4220-B0DF-3393B047FAE9}" destId="{E6C2A82B-2814-4F56-A7FF-C0C4A8E7FFFB}" srcOrd="0" destOrd="0" parTransId="{45D113D0-D8B8-4C8E-9AFE-6DD493AB79CB}" sibTransId="{04F77E1A-EDCA-4E88-BD45-57FDAAB0FFCE}"/>
    <dgm:cxn modelId="{AF1381F6-ACCD-48DA-ABCF-71BFFF9DEE9E}" type="presOf" srcId="{33DEDD3D-0863-4660-A8C2-09B4FB9C37EF}" destId="{5DC8C747-E1A2-445E-B1E4-EA73235F742B}" srcOrd="0" destOrd="0" presId="urn:microsoft.com/office/officeart/2005/8/layout/hList1"/>
    <dgm:cxn modelId="{9C5015D7-267D-4707-9C8F-26147AB2E4B3}" srcId="{33DEDD3D-0863-4660-A8C2-09B4FB9C37EF}" destId="{57DD9711-A73F-4220-B0DF-3393B047FAE9}" srcOrd="1" destOrd="0" parTransId="{E0E35236-E1DF-48B8-B17F-6019DE93F187}" sibTransId="{B22EF999-FFD1-415E-B69F-9E36748065F9}"/>
    <dgm:cxn modelId="{97C3D917-A6C5-4348-A90B-52EA08F3FA1B}" type="presOf" srcId="{57DD9711-A73F-4220-B0DF-3393B047FAE9}" destId="{3AAE8B32-4179-44D7-851D-F1593EB020E9}" srcOrd="0" destOrd="0" presId="urn:microsoft.com/office/officeart/2005/8/layout/hList1"/>
    <dgm:cxn modelId="{3BC622EC-969B-456F-9824-02F2E0760FC0}" type="presOf" srcId="{F776894E-2F00-4D62-83BA-C6562B5B3AC4}" destId="{DE2D710B-786D-4B7C-8C69-885E425FD8EE}" srcOrd="0" destOrd="0" presId="urn:microsoft.com/office/officeart/2005/8/layout/hList1"/>
    <dgm:cxn modelId="{F2AAED21-CBBB-4E1C-BD2B-CFF22E0E6598}" srcId="{A115F35C-4855-4847-AF6E-7C74E77C71FE}" destId="{E6CD3F1F-9240-43EC-8C5D-5782E9F4937F}" srcOrd="1" destOrd="0" parTransId="{A0A95F65-D1C6-4AB5-8E9B-F5F1DD8B478F}" sibTransId="{2018F2B2-B67C-43AD-BDF2-BB0AF698F5D4}"/>
    <dgm:cxn modelId="{395D6BC2-5D7C-4A24-88E8-1835C6B9CAF0}" type="presOf" srcId="{A115F35C-4855-4847-AF6E-7C74E77C71FE}" destId="{FB53D5A1-AD5A-460F-A9F2-8C8C1C24B635}" srcOrd="0" destOrd="0" presId="urn:microsoft.com/office/officeart/2005/8/layout/hList1"/>
    <dgm:cxn modelId="{C2694F77-0FF7-4BF7-9491-5F581E2B50CD}" type="presOf" srcId="{E6CD3F1F-9240-43EC-8C5D-5782E9F4937F}" destId="{DE2D710B-786D-4B7C-8C69-885E425FD8EE}" srcOrd="0" destOrd="1" presId="urn:microsoft.com/office/officeart/2005/8/layout/hList1"/>
    <dgm:cxn modelId="{D620BBCB-C8DA-4F9A-9A8A-56EC6776B0A9}" srcId="{A115F35C-4855-4847-AF6E-7C74E77C71FE}" destId="{F776894E-2F00-4D62-83BA-C6562B5B3AC4}" srcOrd="0" destOrd="0" parTransId="{5F9560DE-2906-45F1-8C56-7FC17FD0C998}" sibTransId="{5738C5A7-5D1D-480B-8807-6E9A197A34A3}"/>
    <dgm:cxn modelId="{9D00C8D0-7569-4028-AF51-CCDB3F055DED}" srcId="{33DEDD3D-0863-4660-A8C2-09B4FB9C37EF}" destId="{A115F35C-4855-4847-AF6E-7C74E77C71FE}" srcOrd="0" destOrd="0" parTransId="{B60C789E-6821-4868-B076-ABED34F55A25}" sibTransId="{938DB49D-258C-43B8-A76B-DEABC8E7EE44}"/>
    <dgm:cxn modelId="{51000546-4FB9-412A-82EE-FBD63887577A}" type="presParOf" srcId="{5DC8C747-E1A2-445E-B1E4-EA73235F742B}" destId="{25C95687-E216-436A-8794-2A42A4CE99BF}" srcOrd="0" destOrd="0" presId="urn:microsoft.com/office/officeart/2005/8/layout/hList1"/>
    <dgm:cxn modelId="{A03DAE9E-E3B7-4ECB-B8C7-F37AE0313DF0}" type="presParOf" srcId="{25C95687-E216-436A-8794-2A42A4CE99BF}" destId="{FB53D5A1-AD5A-460F-A9F2-8C8C1C24B635}" srcOrd="0" destOrd="0" presId="urn:microsoft.com/office/officeart/2005/8/layout/hList1"/>
    <dgm:cxn modelId="{D1CDC848-2ABA-4650-9407-5A28CE525506}" type="presParOf" srcId="{25C95687-E216-436A-8794-2A42A4CE99BF}" destId="{DE2D710B-786D-4B7C-8C69-885E425FD8EE}" srcOrd="1" destOrd="0" presId="urn:microsoft.com/office/officeart/2005/8/layout/hList1"/>
    <dgm:cxn modelId="{4949E466-328C-468E-B4A0-606E87CDE59E}" type="presParOf" srcId="{5DC8C747-E1A2-445E-B1E4-EA73235F742B}" destId="{C443581D-D8C8-4ACD-A758-C87A3E4A9835}" srcOrd="1" destOrd="0" presId="urn:microsoft.com/office/officeart/2005/8/layout/hList1"/>
    <dgm:cxn modelId="{CCAB03AD-556A-4286-83B4-85CB2CDF2716}" type="presParOf" srcId="{5DC8C747-E1A2-445E-B1E4-EA73235F742B}" destId="{D88127CD-C6DD-43A1-ACB9-BF416367665F}" srcOrd="2" destOrd="0" presId="urn:microsoft.com/office/officeart/2005/8/layout/hList1"/>
    <dgm:cxn modelId="{0401362C-4AAC-44F2-B788-AFD1519347BF}" type="presParOf" srcId="{D88127CD-C6DD-43A1-ACB9-BF416367665F}" destId="{3AAE8B32-4179-44D7-851D-F1593EB020E9}" srcOrd="0" destOrd="0" presId="urn:microsoft.com/office/officeart/2005/8/layout/hList1"/>
    <dgm:cxn modelId="{0F8DD4B1-A71F-4B7C-AE93-BC342891062B}" type="presParOf" srcId="{D88127CD-C6DD-43A1-ACB9-BF416367665F}" destId="{00FBF117-E325-4CB0-845F-BF2F8EFF797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4BAE867-36C2-4A83-8244-5658341023BA}" type="doc">
      <dgm:prSet loTypeId="urn:microsoft.com/office/officeart/2005/8/layout/hList1" loCatId="list" qsTypeId="urn:microsoft.com/office/officeart/2005/8/quickstyle/simple3#9" qsCatId="simple" csTypeId="urn:microsoft.com/office/officeart/2005/8/colors/colorful3#5" csCatId="colorful" phldr="1"/>
      <dgm:spPr/>
      <dgm:t>
        <a:bodyPr/>
        <a:lstStyle/>
        <a:p>
          <a:endParaRPr lang="es-EC"/>
        </a:p>
      </dgm:t>
    </dgm:pt>
    <dgm:pt modelId="{525959B3-08D0-48B4-A367-7B8C77AE7282}">
      <dgm:prSet phldrT="[Texto]"/>
      <dgm:spPr/>
      <dgm:t>
        <a:bodyPr/>
        <a:lstStyle/>
        <a:p>
          <a:r>
            <a:rPr lang="es-EC" b="1" dirty="0" smtClean="0">
              <a:latin typeface="Calibri" panose="020F0502020204030204" pitchFamily="34" charset="0"/>
            </a:rPr>
            <a:t>Obstrucción leve </a:t>
          </a:r>
          <a:endParaRPr lang="es-EC" b="1" dirty="0">
            <a:latin typeface="Calibri" panose="020F0502020204030204" pitchFamily="34" charset="0"/>
          </a:endParaRPr>
        </a:p>
      </dgm:t>
    </dgm:pt>
    <dgm:pt modelId="{12E858A9-FFD4-4F2E-A7C2-F2C320F2BA33}" type="parTrans" cxnId="{C9CF94DC-3AAC-4909-AC9E-0394E60120F4}">
      <dgm:prSet/>
      <dgm:spPr/>
      <dgm:t>
        <a:bodyPr/>
        <a:lstStyle/>
        <a:p>
          <a:endParaRPr lang="es-EC">
            <a:latin typeface="Calibri" panose="020F0502020204030204" pitchFamily="34" charset="0"/>
          </a:endParaRPr>
        </a:p>
      </dgm:t>
    </dgm:pt>
    <dgm:pt modelId="{2E1DA34B-F50C-46E7-81E0-E4E4AD547C63}" type="sibTrans" cxnId="{C9CF94DC-3AAC-4909-AC9E-0394E60120F4}">
      <dgm:prSet/>
      <dgm:spPr/>
      <dgm:t>
        <a:bodyPr/>
        <a:lstStyle/>
        <a:p>
          <a:endParaRPr lang="es-EC">
            <a:latin typeface="Calibri" panose="020F0502020204030204" pitchFamily="34" charset="0"/>
          </a:endParaRPr>
        </a:p>
      </dgm:t>
    </dgm:pt>
    <dgm:pt modelId="{DEFB4BDC-40B5-406A-A432-25B75561A1C8}">
      <dgm:prSet phldrT="[Texto]"/>
      <dgm:spPr/>
      <dgm:t>
        <a:bodyPr/>
        <a:lstStyle/>
        <a:p>
          <a:r>
            <a:rPr lang="es-EC" dirty="0" smtClean="0">
              <a:latin typeface="Calibri" panose="020F0502020204030204" pitchFamily="34" charset="0"/>
            </a:rPr>
            <a:t>Estimular a que siga tosiendo (Tos efectiva).</a:t>
          </a:r>
          <a:endParaRPr lang="es-EC" dirty="0">
            <a:latin typeface="Calibri" panose="020F0502020204030204" pitchFamily="34" charset="0"/>
          </a:endParaRPr>
        </a:p>
      </dgm:t>
    </dgm:pt>
    <dgm:pt modelId="{16423223-A7C4-4589-BFA2-C9A037500846}" type="parTrans" cxnId="{C7EFCD21-F894-4E75-9D65-4C229C5CFEEA}">
      <dgm:prSet/>
      <dgm:spPr/>
      <dgm:t>
        <a:bodyPr/>
        <a:lstStyle/>
        <a:p>
          <a:endParaRPr lang="es-EC">
            <a:latin typeface="Calibri" panose="020F0502020204030204" pitchFamily="34" charset="0"/>
          </a:endParaRPr>
        </a:p>
      </dgm:t>
    </dgm:pt>
    <dgm:pt modelId="{9C6686BC-4B37-4EE2-9626-F6220818A383}" type="sibTrans" cxnId="{C7EFCD21-F894-4E75-9D65-4C229C5CFEEA}">
      <dgm:prSet/>
      <dgm:spPr/>
      <dgm:t>
        <a:bodyPr/>
        <a:lstStyle/>
        <a:p>
          <a:endParaRPr lang="es-EC">
            <a:latin typeface="Calibri" panose="020F0502020204030204" pitchFamily="34" charset="0"/>
          </a:endParaRPr>
        </a:p>
      </dgm:t>
    </dgm:pt>
    <dgm:pt modelId="{7D507F2D-5131-42F8-A58E-F72D6A54C4C2}">
      <dgm:prSet phldrT="[Texto]"/>
      <dgm:spPr/>
      <dgm:t>
        <a:bodyPr/>
        <a:lstStyle/>
        <a:p>
          <a:r>
            <a:rPr lang="es-EC" b="1" dirty="0" smtClean="0">
              <a:latin typeface="Calibri" panose="020F0502020204030204" pitchFamily="34" charset="0"/>
            </a:rPr>
            <a:t>Obstrucción completa </a:t>
          </a:r>
          <a:endParaRPr lang="es-EC" b="1" dirty="0">
            <a:latin typeface="Calibri" panose="020F0502020204030204" pitchFamily="34" charset="0"/>
          </a:endParaRPr>
        </a:p>
      </dgm:t>
    </dgm:pt>
    <dgm:pt modelId="{829FAC66-E2AA-4B0F-AC69-AAD516AF20F7}" type="parTrans" cxnId="{420D3823-BB56-4803-94AC-6E51B2AD4473}">
      <dgm:prSet/>
      <dgm:spPr/>
      <dgm:t>
        <a:bodyPr/>
        <a:lstStyle/>
        <a:p>
          <a:endParaRPr lang="es-EC">
            <a:latin typeface="Calibri" panose="020F0502020204030204" pitchFamily="34" charset="0"/>
          </a:endParaRPr>
        </a:p>
      </dgm:t>
    </dgm:pt>
    <dgm:pt modelId="{97DED7B3-4829-4093-AE7C-5EBA5DA0B74D}" type="sibTrans" cxnId="{420D3823-BB56-4803-94AC-6E51B2AD4473}">
      <dgm:prSet/>
      <dgm:spPr/>
      <dgm:t>
        <a:bodyPr/>
        <a:lstStyle/>
        <a:p>
          <a:endParaRPr lang="es-EC">
            <a:latin typeface="Calibri" panose="020F0502020204030204" pitchFamily="34" charset="0"/>
          </a:endParaRPr>
        </a:p>
      </dgm:t>
    </dgm:pt>
    <dgm:pt modelId="{0C0C2285-F97E-4A56-91D8-C4363BDF0F47}">
      <dgm:prSet phldrT="[Texto]"/>
      <dgm:spPr/>
      <dgm:t>
        <a:bodyPr/>
        <a:lstStyle/>
        <a:p>
          <a:r>
            <a:rPr lang="es-EC" dirty="0" smtClean="0">
              <a:latin typeface="Calibri" panose="020F0502020204030204" pitchFamily="34" charset="0"/>
            </a:rPr>
            <a:t>Golpes interescapulares (cinco)</a:t>
          </a:r>
          <a:endParaRPr lang="es-EC" dirty="0">
            <a:latin typeface="Calibri" panose="020F0502020204030204" pitchFamily="34" charset="0"/>
          </a:endParaRPr>
        </a:p>
      </dgm:t>
    </dgm:pt>
    <dgm:pt modelId="{EE7FE9AE-F162-415A-8E36-D61E8CBC2A49}" type="parTrans" cxnId="{6814B73B-4554-412D-A270-6F1B3364ED78}">
      <dgm:prSet/>
      <dgm:spPr/>
      <dgm:t>
        <a:bodyPr/>
        <a:lstStyle/>
        <a:p>
          <a:endParaRPr lang="es-EC">
            <a:latin typeface="Calibri" panose="020F0502020204030204" pitchFamily="34" charset="0"/>
          </a:endParaRPr>
        </a:p>
      </dgm:t>
    </dgm:pt>
    <dgm:pt modelId="{E1E4BE17-8F9F-4A7F-9541-CCA1CC077C8C}" type="sibTrans" cxnId="{6814B73B-4554-412D-A270-6F1B3364ED78}">
      <dgm:prSet/>
      <dgm:spPr/>
      <dgm:t>
        <a:bodyPr/>
        <a:lstStyle/>
        <a:p>
          <a:endParaRPr lang="es-EC">
            <a:latin typeface="Calibri" panose="020F0502020204030204" pitchFamily="34" charset="0"/>
          </a:endParaRPr>
        </a:p>
      </dgm:t>
    </dgm:pt>
    <dgm:pt modelId="{F4F370B1-DFB4-4887-80CB-329A05C35D61}">
      <dgm:prSet phldrT="[Texto]"/>
      <dgm:spPr/>
      <dgm:t>
        <a:bodyPr/>
        <a:lstStyle/>
        <a:p>
          <a:r>
            <a:rPr lang="es-EC" dirty="0" smtClean="0">
              <a:latin typeface="Calibri" panose="020F0502020204030204" pitchFamily="34" charset="0"/>
            </a:rPr>
            <a:t>El manejo agresivo, golpes de espalda, compresiones abdominales y torácicas pueden causar complicaciones serias y pueden empeorar la obstrucción de la vía aérea.</a:t>
          </a:r>
          <a:endParaRPr lang="es-EC" dirty="0">
            <a:latin typeface="Calibri" panose="020F0502020204030204" pitchFamily="34" charset="0"/>
          </a:endParaRPr>
        </a:p>
      </dgm:t>
    </dgm:pt>
    <dgm:pt modelId="{5A657BB7-C608-4A4C-9E98-214D93899D9A}" type="parTrans" cxnId="{49D69587-3EC8-48B3-8FAC-C5F242AD9D42}">
      <dgm:prSet/>
      <dgm:spPr/>
      <dgm:t>
        <a:bodyPr/>
        <a:lstStyle/>
        <a:p>
          <a:endParaRPr lang="es-EC">
            <a:latin typeface="Calibri" panose="020F0502020204030204" pitchFamily="34" charset="0"/>
          </a:endParaRPr>
        </a:p>
      </dgm:t>
    </dgm:pt>
    <dgm:pt modelId="{91D0EBF3-6C6D-42DD-85A3-0BFD826A7230}" type="sibTrans" cxnId="{49D69587-3EC8-48B3-8FAC-C5F242AD9D42}">
      <dgm:prSet/>
      <dgm:spPr/>
      <dgm:t>
        <a:bodyPr/>
        <a:lstStyle/>
        <a:p>
          <a:endParaRPr lang="es-EC">
            <a:latin typeface="Calibri" panose="020F0502020204030204" pitchFamily="34" charset="0"/>
          </a:endParaRPr>
        </a:p>
      </dgm:t>
    </dgm:pt>
    <dgm:pt modelId="{7371F73D-F2AE-4FF7-9370-961DBE98EE12}">
      <dgm:prSet phldrT="[Texto]"/>
      <dgm:spPr/>
      <dgm:t>
        <a:bodyPr/>
        <a:lstStyle/>
        <a:p>
          <a:r>
            <a:rPr lang="es-EC" dirty="0" smtClean="0">
              <a:latin typeface="Calibri" panose="020F0502020204030204" pitchFamily="34" charset="0"/>
            </a:rPr>
            <a:t>Maniobra de Heimlich (cinco)</a:t>
          </a:r>
          <a:endParaRPr lang="es-EC" dirty="0">
            <a:latin typeface="Calibri" panose="020F0502020204030204" pitchFamily="34" charset="0"/>
          </a:endParaRPr>
        </a:p>
      </dgm:t>
    </dgm:pt>
    <dgm:pt modelId="{809FCB0D-1021-46FA-B1E1-436534EC4A8A}" type="parTrans" cxnId="{874BE53C-1A37-4CE3-AF95-49D1DD329FC6}">
      <dgm:prSet/>
      <dgm:spPr/>
      <dgm:t>
        <a:bodyPr/>
        <a:lstStyle/>
        <a:p>
          <a:endParaRPr lang="es-EC">
            <a:latin typeface="Calibri" panose="020F0502020204030204" pitchFamily="34" charset="0"/>
          </a:endParaRPr>
        </a:p>
      </dgm:t>
    </dgm:pt>
    <dgm:pt modelId="{D8CE9B5A-AFF9-4BDF-9817-CB1A03036B8B}" type="sibTrans" cxnId="{874BE53C-1A37-4CE3-AF95-49D1DD329FC6}">
      <dgm:prSet/>
      <dgm:spPr/>
      <dgm:t>
        <a:bodyPr/>
        <a:lstStyle/>
        <a:p>
          <a:endParaRPr lang="es-EC">
            <a:latin typeface="Calibri" panose="020F0502020204030204" pitchFamily="34" charset="0"/>
          </a:endParaRPr>
        </a:p>
      </dgm:t>
    </dgm:pt>
    <dgm:pt modelId="{331D6971-8335-4E76-9185-5B5D70ABFD91}">
      <dgm:prSet phldrT="[Texto]"/>
      <dgm:spPr/>
      <dgm:t>
        <a:bodyPr/>
        <a:lstStyle/>
        <a:p>
          <a:r>
            <a:rPr lang="es-EC" dirty="0" smtClean="0">
              <a:latin typeface="Calibri" panose="020F0502020204030204" pitchFamily="34" charset="0"/>
            </a:rPr>
            <a:t>Si pierde el estado de conciencia iniciar RCP</a:t>
          </a:r>
          <a:endParaRPr lang="es-EC" dirty="0">
            <a:latin typeface="Calibri" panose="020F0502020204030204" pitchFamily="34" charset="0"/>
          </a:endParaRPr>
        </a:p>
      </dgm:t>
    </dgm:pt>
    <dgm:pt modelId="{136108E5-9FFD-40A8-8799-FCEA6AA35F3E}" type="parTrans" cxnId="{9E30C479-A146-4689-89C5-BAC91FAF63AD}">
      <dgm:prSet/>
      <dgm:spPr/>
      <dgm:t>
        <a:bodyPr/>
        <a:lstStyle/>
        <a:p>
          <a:endParaRPr lang="es-EC">
            <a:latin typeface="Calibri" panose="020F0502020204030204" pitchFamily="34" charset="0"/>
          </a:endParaRPr>
        </a:p>
      </dgm:t>
    </dgm:pt>
    <dgm:pt modelId="{4740D5D0-FA2D-45C5-BECF-78E53942FD52}" type="sibTrans" cxnId="{9E30C479-A146-4689-89C5-BAC91FAF63AD}">
      <dgm:prSet/>
      <dgm:spPr/>
      <dgm:t>
        <a:bodyPr/>
        <a:lstStyle/>
        <a:p>
          <a:endParaRPr lang="es-EC">
            <a:latin typeface="Calibri" panose="020F0502020204030204" pitchFamily="34" charset="0"/>
          </a:endParaRPr>
        </a:p>
      </dgm:t>
    </dgm:pt>
    <dgm:pt modelId="{884A341E-BAF8-440D-B23C-BB47832EDED1}" type="pres">
      <dgm:prSet presAssocID="{04BAE867-36C2-4A83-8244-5658341023BA}" presName="Name0" presStyleCnt="0">
        <dgm:presLayoutVars>
          <dgm:dir/>
          <dgm:animLvl val="lvl"/>
          <dgm:resizeHandles val="exact"/>
        </dgm:presLayoutVars>
      </dgm:prSet>
      <dgm:spPr/>
      <dgm:t>
        <a:bodyPr/>
        <a:lstStyle/>
        <a:p>
          <a:endParaRPr lang="es-EC"/>
        </a:p>
      </dgm:t>
    </dgm:pt>
    <dgm:pt modelId="{75566738-85E8-4B0A-B16B-AC1001668E1D}" type="pres">
      <dgm:prSet presAssocID="{525959B3-08D0-48B4-A367-7B8C77AE7282}" presName="composite" presStyleCnt="0"/>
      <dgm:spPr/>
    </dgm:pt>
    <dgm:pt modelId="{29A251B5-F01D-4D67-94A0-0C97840B0C4F}" type="pres">
      <dgm:prSet presAssocID="{525959B3-08D0-48B4-A367-7B8C77AE7282}" presName="parTx" presStyleLbl="alignNode1" presStyleIdx="0" presStyleCnt="2">
        <dgm:presLayoutVars>
          <dgm:chMax val="0"/>
          <dgm:chPref val="0"/>
          <dgm:bulletEnabled val="1"/>
        </dgm:presLayoutVars>
      </dgm:prSet>
      <dgm:spPr/>
      <dgm:t>
        <a:bodyPr/>
        <a:lstStyle/>
        <a:p>
          <a:endParaRPr lang="es-EC"/>
        </a:p>
      </dgm:t>
    </dgm:pt>
    <dgm:pt modelId="{5EC6B1A2-605F-431A-8498-1ACF4FBB5FFB}" type="pres">
      <dgm:prSet presAssocID="{525959B3-08D0-48B4-A367-7B8C77AE7282}" presName="desTx" presStyleLbl="alignAccFollowNode1" presStyleIdx="0" presStyleCnt="2">
        <dgm:presLayoutVars>
          <dgm:bulletEnabled val="1"/>
        </dgm:presLayoutVars>
      </dgm:prSet>
      <dgm:spPr/>
      <dgm:t>
        <a:bodyPr/>
        <a:lstStyle/>
        <a:p>
          <a:endParaRPr lang="es-EC"/>
        </a:p>
      </dgm:t>
    </dgm:pt>
    <dgm:pt modelId="{F80212ED-B6E9-47F7-A71E-DB0061D78160}" type="pres">
      <dgm:prSet presAssocID="{2E1DA34B-F50C-46E7-81E0-E4E4AD547C63}" presName="space" presStyleCnt="0"/>
      <dgm:spPr/>
    </dgm:pt>
    <dgm:pt modelId="{3FBD4425-3192-4E22-8F20-E6B888AE373E}" type="pres">
      <dgm:prSet presAssocID="{7D507F2D-5131-42F8-A58E-F72D6A54C4C2}" presName="composite" presStyleCnt="0"/>
      <dgm:spPr/>
    </dgm:pt>
    <dgm:pt modelId="{7039A89E-1A0B-47B3-80B5-B84A1C4E2E35}" type="pres">
      <dgm:prSet presAssocID="{7D507F2D-5131-42F8-A58E-F72D6A54C4C2}" presName="parTx" presStyleLbl="alignNode1" presStyleIdx="1" presStyleCnt="2">
        <dgm:presLayoutVars>
          <dgm:chMax val="0"/>
          <dgm:chPref val="0"/>
          <dgm:bulletEnabled val="1"/>
        </dgm:presLayoutVars>
      </dgm:prSet>
      <dgm:spPr/>
      <dgm:t>
        <a:bodyPr/>
        <a:lstStyle/>
        <a:p>
          <a:endParaRPr lang="es-EC"/>
        </a:p>
      </dgm:t>
    </dgm:pt>
    <dgm:pt modelId="{FEEE277D-CDA1-480D-963B-BBB311678714}" type="pres">
      <dgm:prSet presAssocID="{7D507F2D-5131-42F8-A58E-F72D6A54C4C2}" presName="desTx" presStyleLbl="alignAccFollowNode1" presStyleIdx="1" presStyleCnt="2">
        <dgm:presLayoutVars>
          <dgm:bulletEnabled val="1"/>
        </dgm:presLayoutVars>
      </dgm:prSet>
      <dgm:spPr/>
      <dgm:t>
        <a:bodyPr/>
        <a:lstStyle/>
        <a:p>
          <a:endParaRPr lang="es-EC"/>
        </a:p>
      </dgm:t>
    </dgm:pt>
  </dgm:ptLst>
  <dgm:cxnLst>
    <dgm:cxn modelId="{086DC8F3-C3B5-4078-B8D6-FBC2116C5273}" type="presOf" srcId="{525959B3-08D0-48B4-A367-7B8C77AE7282}" destId="{29A251B5-F01D-4D67-94A0-0C97840B0C4F}" srcOrd="0" destOrd="0" presId="urn:microsoft.com/office/officeart/2005/8/layout/hList1"/>
    <dgm:cxn modelId="{C9CF94DC-3AAC-4909-AC9E-0394E60120F4}" srcId="{04BAE867-36C2-4A83-8244-5658341023BA}" destId="{525959B3-08D0-48B4-A367-7B8C77AE7282}" srcOrd="0" destOrd="0" parTransId="{12E858A9-FFD4-4F2E-A7C2-F2C320F2BA33}" sibTransId="{2E1DA34B-F50C-46E7-81E0-E4E4AD547C63}"/>
    <dgm:cxn modelId="{708A0CF4-A7BF-4450-8AFE-D4669E63D0CB}" type="presOf" srcId="{7D507F2D-5131-42F8-A58E-F72D6A54C4C2}" destId="{7039A89E-1A0B-47B3-80B5-B84A1C4E2E35}" srcOrd="0" destOrd="0" presId="urn:microsoft.com/office/officeart/2005/8/layout/hList1"/>
    <dgm:cxn modelId="{420D3823-BB56-4803-94AC-6E51B2AD4473}" srcId="{04BAE867-36C2-4A83-8244-5658341023BA}" destId="{7D507F2D-5131-42F8-A58E-F72D6A54C4C2}" srcOrd="1" destOrd="0" parTransId="{829FAC66-E2AA-4B0F-AC69-AAD516AF20F7}" sibTransId="{97DED7B3-4829-4093-AE7C-5EBA5DA0B74D}"/>
    <dgm:cxn modelId="{F594FAF1-0541-48C3-A03E-C7C702224411}" type="presOf" srcId="{DEFB4BDC-40B5-406A-A432-25B75561A1C8}" destId="{5EC6B1A2-605F-431A-8498-1ACF4FBB5FFB}" srcOrd="0" destOrd="0" presId="urn:microsoft.com/office/officeart/2005/8/layout/hList1"/>
    <dgm:cxn modelId="{88AF2D38-17AF-4CBC-9660-430718C88F33}" type="presOf" srcId="{04BAE867-36C2-4A83-8244-5658341023BA}" destId="{884A341E-BAF8-440D-B23C-BB47832EDED1}" srcOrd="0" destOrd="0" presId="urn:microsoft.com/office/officeart/2005/8/layout/hList1"/>
    <dgm:cxn modelId="{D08AC3B6-0C32-41B6-8665-2651D7B59060}" type="presOf" srcId="{0C0C2285-F97E-4A56-91D8-C4363BDF0F47}" destId="{FEEE277D-CDA1-480D-963B-BBB311678714}" srcOrd="0" destOrd="0" presId="urn:microsoft.com/office/officeart/2005/8/layout/hList1"/>
    <dgm:cxn modelId="{6814B73B-4554-412D-A270-6F1B3364ED78}" srcId="{7D507F2D-5131-42F8-A58E-F72D6A54C4C2}" destId="{0C0C2285-F97E-4A56-91D8-C4363BDF0F47}" srcOrd="0" destOrd="0" parTransId="{EE7FE9AE-F162-415A-8E36-D61E8CBC2A49}" sibTransId="{E1E4BE17-8F9F-4A7F-9541-CCA1CC077C8C}"/>
    <dgm:cxn modelId="{C7EFCD21-F894-4E75-9D65-4C229C5CFEEA}" srcId="{525959B3-08D0-48B4-A367-7B8C77AE7282}" destId="{DEFB4BDC-40B5-406A-A432-25B75561A1C8}" srcOrd="0" destOrd="0" parTransId="{16423223-A7C4-4589-BFA2-C9A037500846}" sibTransId="{9C6686BC-4B37-4EE2-9626-F6220818A383}"/>
    <dgm:cxn modelId="{DE800F6E-14E8-40AB-A2ED-2DFAE8F93322}" type="presOf" srcId="{331D6971-8335-4E76-9185-5B5D70ABFD91}" destId="{FEEE277D-CDA1-480D-963B-BBB311678714}" srcOrd="0" destOrd="2" presId="urn:microsoft.com/office/officeart/2005/8/layout/hList1"/>
    <dgm:cxn modelId="{49D69587-3EC8-48B3-8FAC-C5F242AD9D42}" srcId="{525959B3-08D0-48B4-A367-7B8C77AE7282}" destId="{F4F370B1-DFB4-4887-80CB-329A05C35D61}" srcOrd="1" destOrd="0" parTransId="{5A657BB7-C608-4A4C-9E98-214D93899D9A}" sibTransId="{91D0EBF3-6C6D-42DD-85A3-0BFD826A7230}"/>
    <dgm:cxn modelId="{874BE53C-1A37-4CE3-AF95-49D1DD329FC6}" srcId="{7D507F2D-5131-42F8-A58E-F72D6A54C4C2}" destId="{7371F73D-F2AE-4FF7-9370-961DBE98EE12}" srcOrd="1" destOrd="0" parTransId="{809FCB0D-1021-46FA-B1E1-436534EC4A8A}" sibTransId="{D8CE9B5A-AFF9-4BDF-9817-CB1A03036B8B}"/>
    <dgm:cxn modelId="{1E3551AD-4ADA-429E-A6C6-3C164A79224B}" type="presOf" srcId="{7371F73D-F2AE-4FF7-9370-961DBE98EE12}" destId="{FEEE277D-CDA1-480D-963B-BBB311678714}" srcOrd="0" destOrd="1" presId="urn:microsoft.com/office/officeart/2005/8/layout/hList1"/>
    <dgm:cxn modelId="{9E30C479-A146-4689-89C5-BAC91FAF63AD}" srcId="{7D507F2D-5131-42F8-A58E-F72D6A54C4C2}" destId="{331D6971-8335-4E76-9185-5B5D70ABFD91}" srcOrd="2" destOrd="0" parTransId="{136108E5-9FFD-40A8-8799-FCEA6AA35F3E}" sibTransId="{4740D5D0-FA2D-45C5-BECF-78E53942FD52}"/>
    <dgm:cxn modelId="{B2701F5A-1D0F-4FCF-8423-787A741948B2}" type="presOf" srcId="{F4F370B1-DFB4-4887-80CB-329A05C35D61}" destId="{5EC6B1A2-605F-431A-8498-1ACF4FBB5FFB}" srcOrd="0" destOrd="1" presId="urn:microsoft.com/office/officeart/2005/8/layout/hList1"/>
    <dgm:cxn modelId="{24C0ACF1-9F1D-4EAF-96CD-8F75E8575A16}" type="presParOf" srcId="{884A341E-BAF8-440D-B23C-BB47832EDED1}" destId="{75566738-85E8-4B0A-B16B-AC1001668E1D}" srcOrd="0" destOrd="0" presId="urn:microsoft.com/office/officeart/2005/8/layout/hList1"/>
    <dgm:cxn modelId="{609CB25F-6DCA-41B1-970E-0EFE9CF8A278}" type="presParOf" srcId="{75566738-85E8-4B0A-B16B-AC1001668E1D}" destId="{29A251B5-F01D-4D67-94A0-0C97840B0C4F}" srcOrd="0" destOrd="0" presId="urn:microsoft.com/office/officeart/2005/8/layout/hList1"/>
    <dgm:cxn modelId="{5E5F7F96-6F69-47B7-95D6-433189842BFB}" type="presParOf" srcId="{75566738-85E8-4B0A-B16B-AC1001668E1D}" destId="{5EC6B1A2-605F-431A-8498-1ACF4FBB5FFB}" srcOrd="1" destOrd="0" presId="urn:microsoft.com/office/officeart/2005/8/layout/hList1"/>
    <dgm:cxn modelId="{1A4E3B84-E1CE-4D42-85E4-18475B5BDD31}" type="presParOf" srcId="{884A341E-BAF8-440D-B23C-BB47832EDED1}" destId="{F80212ED-B6E9-47F7-A71E-DB0061D78160}" srcOrd="1" destOrd="0" presId="urn:microsoft.com/office/officeart/2005/8/layout/hList1"/>
    <dgm:cxn modelId="{C68ECC45-408D-44C4-8DAF-5C460DCBB0F7}" type="presParOf" srcId="{884A341E-BAF8-440D-B23C-BB47832EDED1}" destId="{3FBD4425-3192-4E22-8F20-E6B888AE373E}" srcOrd="2" destOrd="0" presId="urn:microsoft.com/office/officeart/2005/8/layout/hList1"/>
    <dgm:cxn modelId="{7A469B67-5C68-4273-8F27-84DBE879EF0E}" type="presParOf" srcId="{3FBD4425-3192-4E22-8F20-E6B888AE373E}" destId="{7039A89E-1A0B-47B3-80B5-B84A1C4E2E35}" srcOrd="0" destOrd="0" presId="urn:microsoft.com/office/officeart/2005/8/layout/hList1"/>
    <dgm:cxn modelId="{5452B1CF-4249-478D-B8BF-B4C039ED2567}" type="presParOf" srcId="{3FBD4425-3192-4E22-8F20-E6B888AE373E}" destId="{FEEE277D-CDA1-480D-963B-BBB31167871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36492-B995-437D-965E-2F0BE6778CC4}">
      <dsp:nvSpPr>
        <dsp:cNvPr id="0" name=""/>
        <dsp:cNvSpPr/>
      </dsp:nvSpPr>
      <dsp:spPr>
        <a:xfrm>
          <a:off x="0" y="82010"/>
          <a:ext cx="11752729" cy="743535"/>
        </a:xfrm>
        <a:prstGeom prst="round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s-EC" sz="3100" b="0" kern="1200" dirty="0" smtClean="0">
              <a:latin typeface="Calibri" panose="020F0502020204030204" pitchFamily="34" charset="0"/>
            </a:rPr>
            <a:t>Medidas para la prevención de heridas</a:t>
          </a:r>
          <a:endParaRPr lang="es-EC" sz="3100" b="0" kern="1200" dirty="0">
            <a:latin typeface="Calibri" panose="020F0502020204030204" pitchFamily="34" charset="0"/>
          </a:endParaRPr>
        </a:p>
      </dsp:txBody>
      <dsp:txXfrm>
        <a:off x="36296" y="118306"/>
        <a:ext cx="11680137" cy="670943"/>
      </dsp:txXfrm>
    </dsp:sp>
    <dsp:sp modelId="{1A5D4FB6-4C1B-45A8-BF01-3CC4ADDFE234}">
      <dsp:nvSpPr>
        <dsp:cNvPr id="0" name=""/>
        <dsp:cNvSpPr/>
      </dsp:nvSpPr>
      <dsp:spPr>
        <a:xfrm>
          <a:off x="0" y="825545"/>
          <a:ext cx="11752729" cy="15721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3149"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s-EC" sz="2400" b="0" kern="1200" dirty="0" smtClean="0">
              <a:latin typeface="Calibri" panose="020F0502020204030204" pitchFamily="34" charset="0"/>
            </a:rPr>
            <a:t>Guarde en gabinetes cerrados cuchillas, tijeras, navajas, u otros objetos filosos que puedan causar heridas.</a:t>
          </a:r>
          <a:endParaRPr lang="es-EC" sz="2400" b="0" kern="1200" dirty="0">
            <a:latin typeface="Calibri" panose="020F0502020204030204" pitchFamily="34" charset="0"/>
          </a:endParaRPr>
        </a:p>
        <a:p>
          <a:pPr marL="228600" lvl="1" indent="-228600" algn="l" defTabSz="1066800" rtl="0">
            <a:lnSpc>
              <a:spcPct val="90000"/>
            </a:lnSpc>
            <a:spcBef>
              <a:spcPct val="0"/>
            </a:spcBef>
            <a:spcAft>
              <a:spcPct val="20000"/>
            </a:spcAft>
            <a:buChar char="••"/>
          </a:pPr>
          <a:r>
            <a:rPr lang="es-EC" sz="2400" b="0" kern="1200" smtClean="0">
              <a:latin typeface="Calibri" panose="020F0502020204030204" pitchFamily="34" charset="0"/>
            </a:rPr>
            <a:t>Si algún objeto se ha roto, tenga cuidado al manipularlo o limpiar el lugar.</a:t>
          </a:r>
          <a:endParaRPr lang="es-EC" sz="2400" b="0" kern="1200">
            <a:latin typeface="Calibri" panose="020F0502020204030204" pitchFamily="34" charset="0"/>
          </a:endParaRPr>
        </a:p>
        <a:p>
          <a:pPr marL="228600" lvl="1" indent="-228600" algn="l" defTabSz="1066800" rtl="0">
            <a:lnSpc>
              <a:spcPct val="90000"/>
            </a:lnSpc>
            <a:spcBef>
              <a:spcPct val="0"/>
            </a:spcBef>
            <a:spcAft>
              <a:spcPct val="20000"/>
            </a:spcAft>
            <a:buChar char="••"/>
          </a:pPr>
          <a:r>
            <a:rPr lang="es-EC" sz="2400" b="0" kern="1200" smtClean="0">
              <a:latin typeface="Calibri" panose="020F0502020204030204" pitchFamily="34" charset="0"/>
            </a:rPr>
            <a:t>Evite caminar descalzo, especialmente en la oscuridad.</a:t>
          </a:r>
          <a:endParaRPr lang="es-EC" sz="2400" b="0" kern="1200">
            <a:latin typeface="Calibri" panose="020F0502020204030204" pitchFamily="34" charset="0"/>
          </a:endParaRPr>
        </a:p>
      </dsp:txBody>
      <dsp:txXfrm>
        <a:off x="0" y="825545"/>
        <a:ext cx="11752729" cy="1572165"/>
      </dsp:txXfrm>
    </dsp:sp>
    <dsp:sp modelId="{D107F00F-788F-4CCA-A765-1A9D46666D15}">
      <dsp:nvSpPr>
        <dsp:cNvPr id="0" name=""/>
        <dsp:cNvSpPr/>
      </dsp:nvSpPr>
      <dsp:spPr>
        <a:xfrm>
          <a:off x="0" y="2397711"/>
          <a:ext cx="11752729" cy="743535"/>
        </a:xfrm>
        <a:prstGeom prst="roundRect">
          <a:avLst/>
        </a:prstGeom>
        <a:gradFill rotWithShape="0">
          <a:gsLst>
            <a:gs pos="0">
              <a:schemeClr val="accent3">
                <a:hueOff val="2710599"/>
                <a:satOff val="100000"/>
                <a:lumOff val="-14706"/>
                <a:alphaOff val="0"/>
                <a:lumMod val="110000"/>
                <a:satMod val="105000"/>
                <a:tint val="67000"/>
              </a:schemeClr>
            </a:gs>
            <a:gs pos="50000">
              <a:schemeClr val="accent3">
                <a:hueOff val="2710599"/>
                <a:satOff val="100000"/>
                <a:lumOff val="-14706"/>
                <a:alphaOff val="0"/>
                <a:lumMod val="105000"/>
                <a:satMod val="103000"/>
                <a:tint val="73000"/>
              </a:schemeClr>
            </a:gs>
            <a:gs pos="100000">
              <a:schemeClr val="accent3">
                <a:hueOff val="2710599"/>
                <a:satOff val="100000"/>
                <a:lumOff val="-1470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s-EC" sz="3100" b="0" kern="1200" smtClean="0">
              <a:latin typeface="Calibri" panose="020F0502020204030204" pitchFamily="34" charset="0"/>
            </a:rPr>
            <a:t>Medidas para la prevención de intoxicaciones</a:t>
          </a:r>
          <a:endParaRPr lang="es-EC" sz="3100" b="0" kern="1200">
            <a:latin typeface="Calibri" panose="020F0502020204030204" pitchFamily="34" charset="0"/>
          </a:endParaRPr>
        </a:p>
      </dsp:txBody>
      <dsp:txXfrm>
        <a:off x="36296" y="2434007"/>
        <a:ext cx="11680137" cy="670943"/>
      </dsp:txXfrm>
    </dsp:sp>
    <dsp:sp modelId="{27146D73-5728-4BA7-9C6E-735544C359BC}">
      <dsp:nvSpPr>
        <dsp:cNvPr id="0" name=""/>
        <dsp:cNvSpPr/>
      </dsp:nvSpPr>
      <dsp:spPr>
        <a:xfrm>
          <a:off x="0" y="3141246"/>
          <a:ext cx="11752729" cy="2695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3149"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s-EC" sz="2400" b="0" kern="1200" smtClean="0">
              <a:latin typeface="Calibri" panose="020F0502020204030204" pitchFamily="34" charset="0"/>
            </a:rPr>
            <a:t>Guarde las sustancias tóxicas y productos de limpieza en lugares altos y en lo posible bajo llave.</a:t>
          </a:r>
          <a:endParaRPr lang="es-EC" sz="2400" b="0" kern="1200">
            <a:latin typeface="Calibri" panose="020F0502020204030204" pitchFamily="34" charset="0"/>
          </a:endParaRPr>
        </a:p>
        <a:p>
          <a:pPr marL="228600" lvl="1" indent="-228600" algn="l" defTabSz="1066800" rtl="0">
            <a:lnSpc>
              <a:spcPct val="90000"/>
            </a:lnSpc>
            <a:spcBef>
              <a:spcPct val="0"/>
            </a:spcBef>
            <a:spcAft>
              <a:spcPct val="20000"/>
            </a:spcAft>
            <a:buChar char="••"/>
          </a:pPr>
          <a:r>
            <a:rPr lang="es-EC" sz="2400" b="0" kern="1200" smtClean="0">
              <a:latin typeface="Calibri" panose="020F0502020204030204" pitchFamily="34" charset="0"/>
            </a:rPr>
            <a:t>Mantenga los medicamentos fuera del alcance de los niños, y controle la fecha de fabricación y caducidad de estos.</a:t>
          </a:r>
          <a:endParaRPr lang="es-EC" sz="2400" b="0" kern="1200">
            <a:latin typeface="Calibri" panose="020F0502020204030204" pitchFamily="34" charset="0"/>
          </a:endParaRPr>
        </a:p>
        <a:p>
          <a:pPr marL="228600" lvl="1" indent="-228600" algn="l" defTabSz="1066800" rtl="0">
            <a:lnSpc>
              <a:spcPct val="90000"/>
            </a:lnSpc>
            <a:spcBef>
              <a:spcPct val="0"/>
            </a:spcBef>
            <a:spcAft>
              <a:spcPct val="20000"/>
            </a:spcAft>
            <a:buChar char="••"/>
          </a:pPr>
          <a:r>
            <a:rPr lang="es-EC" sz="2400" b="0" kern="1200" smtClean="0">
              <a:latin typeface="Calibri" panose="020F0502020204030204" pitchFamily="34" charset="0"/>
            </a:rPr>
            <a:t>Mantenga los fósforos en un sitio seguro donde el niño no tenga acceso.</a:t>
          </a:r>
          <a:endParaRPr lang="es-EC" sz="2400" b="0" kern="1200">
            <a:latin typeface="Calibri" panose="020F0502020204030204" pitchFamily="34" charset="0"/>
          </a:endParaRPr>
        </a:p>
        <a:p>
          <a:pPr marL="228600" lvl="1" indent="-228600" algn="l" defTabSz="1066800" rtl="0">
            <a:lnSpc>
              <a:spcPct val="90000"/>
            </a:lnSpc>
            <a:spcBef>
              <a:spcPct val="0"/>
            </a:spcBef>
            <a:spcAft>
              <a:spcPct val="20000"/>
            </a:spcAft>
            <a:buChar char="••"/>
          </a:pPr>
          <a:r>
            <a:rPr lang="es-EC" sz="2400" b="0" kern="1200" smtClean="0">
              <a:latin typeface="Calibri" panose="020F0502020204030204" pitchFamily="34" charset="0"/>
            </a:rPr>
            <a:t>Verifique que los objetos que manipula el niño (pinturas, témperas, pastillas, etc.) no sean tóxicos.</a:t>
          </a:r>
          <a:endParaRPr lang="es-EC" sz="2400" b="0" kern="1200">
            <a:latin typeface="Calibri" panose="020F0502020204030204" pitchFamily="34" charset="0"/>
          </a:endParaRPr>
        </a:p>
      </dsp:txBody>
      <dsp:txXfrm>
        <a:off x="0" y="3141246"/>
        <a:ext cx="11752729" cy="269514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174D86-792D-4102-8DC4-21A19EE92431}">
      <dsp:nvSpPr>
        <dsp:cNvPr id="0" name=""/>
        <dsp:cNvSpPr/>
      </dsp:nvSpPr>
      <dsp:spPr>
        <a:xfrm>
          <a:off x="4522" y="759563"/>
          <a:ext cx="2719478" cy="877102"/>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s-EC" sz="2400" b="1" kern="1200" dirty="0" smtClean="0">
              <a:latin typeface="Calibri" panose="020F0502020204030204" pitchFamily="34" charset="0"/>
            </a:rPr>
            <a:t>Quemadura 1er grado</a:t>
          </a:r>
          <a:endParaRPr lang="es-EC" sz="2400" b="1" kern="1200" dirty="0">
            <a:latin typeface="Calibri" panose="020F0502020204030204" pitchFamily="34" charset="0"/>
          </a:endParaRPr>
        </a:p>
      </dsp:txBody>
      <dsp:txXfrm>
        <a:off x="4522" y="759563"/>
        <a:ext cx="2719478" cy="877102"/>
      </dsp:txXfrm>
    </dsp:sp>
    <dsp:sp modelId="{FDB68D0A-90FC-4B39-811C-DAC3681D0321}">
      <dsp:nvSpPr>
        <dsp:cNvPr id="0" name=""/>
        <dsp:cNvSpPr/>
      </dsp:nvSpPr>
      <dsp:spPr>
        <a:xfrm>
          <a:off x="4522" y="1636666"/>
          <a:ext cx="2719478" cy="3674868"/>
        </a:xfrm>
        <a:prstGeom prst="rect">
          <a:avLst/>
        </a:prstGeom>
        <a:solidFill>
          <a:schemeClr val="accent3">
            <a:alpha val="90000"/>
            <a:tint val="40000"/>
            <a:hueOff val="0"/>
            <a:satOff val="0"/>
            <a:lumOff val="0"/>
            <a:alphaOff val="0"/>
          </a:schemeClr>
        </a:solidFill>
        <a:ln w="6350" cap="flat" cmpd="sng" algn="ctr">
          <a:solidFill>
            <a:schemeClr val="accent3">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s-EC" sz="2400" kern="1200" dirty="0" smtClean="0">
              <a:latin typeface="Calibri" panose="020F0502020204030204" pitchFamily="34" charset="0"/>
            </a:rPr>
            <a:t>Afectan únicamente a la capa superficial de la piel (epidermis), se tornan de color rojizo y se caracterizan por ser dolorosas.</a:t>
          </a:r>
          <a:endParaRPr lang="es-EC" sz="2400" kern="1200" dirty="0">
            <a:latin typeface="Calibri" panose="020F0502020204030204" pitchFamily="34" charset="0"/>
          </a:endParaRPr>
        </a:p>
      </dsp:txBody>
      <dsp:txXfrm>
        <a:off x="4522" y="1636666"/>
        <a:ext cx="2719478" cy="3674868"/>
      </dsp:txXfrm>
    </dsp:sp>
    <dsp:sp modelId="{7BA76C8E-BC0C-4C26-BD03-1E01CC29DC41}">
      <dsp:nvSpPr>
        <dsp:cNvPr id="0" name=""/>
        <dsp:cNvSpPr/>
      </dsp:nvSpPr>
      <dsp:spPr>
        <a:xfrm>
          <a:off x="3104728" y="759563"/>
          <a:ext cx="2719478" cy="877102"/>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s-EC" sz="2400" b="1" kern="1200" dirty="0" smtClean="0">
              <a:latin typeface="Calibri" panose="020F0502020204030204" pitchFamily="34" charset="0"/>
            </a:rPr>
            <a:t>Quemadura 2do grado</a:t>
          </a:r>
          <a:endParaRPr lang="es-EC" sz="2400" b="1" kern="1200" dirty="0">
            <a:latin typeface="Calibri" panose="020F0502020204030204" pitchFamily="34" charset="0"/>
          </a:endParaRPr>
        </a:p>
      </dsp:txBody>
      <dsp:txXfrm>
        <a:off x="3104728" y="759563"/>
        <a:ext cx="2719478" cy="877102"/>
      </dsp:txXfrm>
    </dsp:sp>
    <dsp:sp modelId="{26C579DF-A7D2-4D76-A2EB-04644B47AB76}">
      <dsp:nvSpPr>
        <dsp:cNvPr id="0" name=""/>
        <dsp:cNvSpPr/>
      </dsp:nvSpPr>
      <dsp:spPr>
        <a:xfrm>
          <a:off x="3104728" y="1636666"/>
          <a:ext cx="2719478" cy="3674868"/>
        </a:xfrm>
        <a:prstGeom prst="rect">
          <a:avLst/>
        </a:prstGeom>
        <a:solidFill>
          <a:schemeClr val="accent3">
            <a:alpha val="90000"/>
            <a:tint val="40000"/>
            <a:hueOff val="0"/>
            <a:satOff val="0"/>
            <a:lumOff val="0"/>
            <a:alphaOff val="0"/>
          </a:schemeClr>
        </a:solidFill>
        <a:ln w="6350" cap="flat" cmpd="sng" algn="ctr">
          <a:solidFill>
            <a:schemeClr val="accent3">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s-EC" sz="2400" kern="1200" dirty="0" smtClean="0">
              <a:latin typeface="Calibri" panose="020F0502020204030204" pitchFamily="34" charset="0"/>
            </a:rPr>
            <a:t>Afectan a la primera y segunda capa de la piel (epidermis y dermis), con presencia de ampollas o flictenas. </a:t>
          </a:r>
          <a:endParaRPr lang="es-EC" sz="2400" kern="1200" dirty="0">
            <a:latin typeface="Calibri" panose="020F0502020204030204" pitchFamily="34" charset="0"/>
          </a:endParaRPr>
        </a:p>
      </dsp:txBody>
      <dsp:txXfrm>
        <a:off x="3104728" y="1636666"/>
        <a:ext cx="2719478" cy="3674868"/>
      </dsp:txXfrm>
    </dsp:sp>
    <dsp:sp modelId="{3AC152B2-5653-45FA-92D5-23893CD8468C}">
      <dsp:nvSpPr>
        <dsp:cNvPr id="0" name=""/>
        <dsp:cNvSpPr/>
      </dsp:nvSpPr>
      <dsp:spPr>
        <a:xfrm>
          <a:off x="6204934" y="759563"/>
          <a:ext cx="2719478" cy="877102"/>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s-EC" sz="2400" b="1" kern="1200" dirty="0" smtClean="0">
              <a:latin typeface="Calibri" panose="020F0502020204030204" pitchFamily="34" charset="0"/>
            </a:rPr>
            <a:t>Quemadura 3 </a:t>
          </a:r>
          <a:r>
            <a:rPr lang="es-EC" sz="2400" b="1" kern="1200" dirty="0" err="1" smtClean="0">
              <a:latin typeface="Calibri" panose="020F0502020204030204" pitchFamily="34" charset="0"/>
            </a:rPr>
            <a:t>er</a:t>
          </a:r>
          <a:r>
            <a:rPr lang="es-EC" sz="2400" b="1" kern="1200" dirty="0" smtClean="0">
              <a:latin typeface="Calibri" panose="020F0502020204030204" pitchFamily="34" charset="0"/>
            </a:rPr>
            <a:t> grado</a:t>
          </a:r>
          <a:endParaRPr lang="es-EC" sz="2400" b="1" kern="1200" dirty="0">
            <a:latin typeface="Calibri" panose="020F0502020204030204" pitchFamily="34" charset="0"/>
          </a:endParaRPr>
        </a:p>
      </dsp:txBody>
      <dsp:txXfrm>
        <a:off x="6204934" y="759563"/>
        <a:ext cx="2719478" cy="877102"/>
      </dsp:txXfrm>
    </dsp:sp>
    <dsp:sp modelId="{1DAEF940-7D91-4582-BEAF-82FB86B80D87}">
      <dsp:nvSpPr>
        <dsp:cNvPr id="0" name=""/>
        <dsp:cNvSpPr/>
      </dsp:nvSpPr>
      <dsp:spPr>
        <a:xfrm>
          <a:off x="6204934" y="1636666"/>
          <a:ext cx="2719478" cy="3674868"/>
        </a:xfrm>
        <a:prstGeom prst="rect">
          <a:avLst/>
        </a:prstGeom>
        <a:solidFill>
          <a:schemeClr val="accent3">
            <a:alpha val="90000"/>
            <a:tint val="40000"/>
            <a:hueOff val="0"/>
            <a:satOff val="0"/>
            <a:lumOff val="0"/>
            <a:alphaOff val="0"/>
          </a:schemeClr>
        </a:solidFill>
        <a:ln w="6350" cap="flat" cmpd="sng" algn="ctr">
          <a:solidFill>
            <a:schemeClr val="accent3">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s-EC" sz="2400" kern="1200" dirty="0" smtClean="0">
              <a:latin typeface="Calibri" panose="020F0502020204030204" pitchFamily="34" charset="0"/>
            </a:rPr>
            <a:t>Afectan todas las capas de la piel (epidermis, dermis y tejido subcutáneo). Producen diferentes grados de dolor en la persona  afectada. </a:t>
          </a:r>
          <a:endParaRPr lang="es-EC" sz="2400" kern="1200" dirty="0">
            <a:latin typeface="Calibri" panose="020F0502020204030204" pitchFamily="34" charset="0"/>
          </a:endParaRPr>
        </a:p>
      </dsp:txBody>
      <dsp:txXfrm>
        <a:off x="6204934" y="1636666"/>
        <a:ext cx="2719478" cy="3674868"/>
      </dsp:txXfrm>
    </dsp:sp>
    <dsp:sp modelId="{154FA709-97A4-4D6B-88BE-D4466E015FDB}">
      <dsp:nvSpPr>
        <dsp:cNvPr id="0" name=""/>
        <dsp:cNvSpPr/>
      </dsp:nvSpPr>
      <dsp:spPr>
        <a:xfrm>
          <a:off x="9305140" y="759563"/>
          <a:ext cx="2719478" cy="877102"/>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s-EC" sz="2400" b="1" kern="1200" dirty="0" smtClean="0">
              <a:latin typeface="Calibri" panose="020F0502020204030204" pitchFamily="34" charset="0"/>
            </a:rPr>
            <a:t>Quemadura 4 </a:t>
          </a:r>
          <a:r>
            <a:rPr lang="es-EC" sz="2400" b="1" kern="1200" dirty="0" err="1" smtClean="0">
              <a:latin typeface="Calibri" panose="020F0502020204030204" pitchFamily="34" charset="0"/>
            </a:rPr>
            <a:t>to</a:t>
          </a:r>
          <a:r>
            <a:rPr lang="es-EC" sz="2400" b="1" kern="1200" dirty="0" smtClean="0">
              <a:latin typeface="Calibri" panose="020F0502020204030204" pitchFamily="34" charset="0"/>
            </a:rPr>
            <a:t> grado</a:t>
          </a:r>
          <a:endParaRPr lang="es-EC" sz="2400" b="1" kern="1200" dirty="0">
            <a:latin typeface="Calibri" panose="020F0502020204030204" pitchFamily="34" charset="0"/>
          </a:endParaRPr>
        </a:p>
      </dsp:txBody>
      <dsp:txXfrm>
        <a:off x="9305140" y="759563"/>
        <a:ext cx="2719478" cy="877102"/>
      </dsp:txXfrm>
    </dsp:sp>
    <dsp:sp modelId="{EC87F769-886D-4830-9E14-6F760797D973}">
      <dsp:nvSpPr>
        <dsp:cNvPr id="0" name=""/>
        <dsp:cNvSpPr/>
      </dsp:nvSpPr>
      <dsp:spPr>
        <a:xfrm>
          <a:off x="9305140" y="1636666"/>
          <a:ext cx="2719478" cy="3674868"/>
        </a:xfrm>
        <a:prstGeom prst="rect">
          <a:avLst/>
        </a:prstGeom>
        <a:solidFill>
          <a:schemeClr val="accent3">
            <a:alpha val="90000"/>
            <a:tint val="40000"/>
            <a:hueOff val="0"/>
            <a:satOff val="0"/>
            <a:lumOff val="0"/>
            <a:alphaOff val="0"/>
          </a:schemeClr>
        </a:solidFill>
        <a:ln w="6350" cap="flat" cmpd="sng" algn="ctr">
          <a:solidFill>
            <a:schemeClr val="accent3">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s-EC" sz="2400" kern="1200" dirty="0" smtClean="0">
              <a:latin typeface="Calibri" panose="020F0502020204030204" pitchFamily="34" charset="0"/>
            </a:rPr>
            <a:t>La afectación se da a todas las capas de la piel, incluyendo músculos, huesos y órganos. Son extremadamente debilitantes y deformantes.</a:t>
          </a:r>
          <a:endParaRPr lang="es-EC" sz="2400" kern="1200" dirty="0">
            <a:latin typeface="Calibri" panose="020F0502020204030204" pitchFamily="34" charset="0"/>
          </a:endParaRPr>
        </a:p>
      </dsp:txBody>
      <dsp:txXfrm>
        <a:off x="9305140" y="1636666"/>
        <a:ext cx="2719478" cy="367486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19CE06-F557-4C58-87B4-A77A07C3385B}">
      <dsp:nvSpPr>
        <dsp:cNvPr id="0" name=""/>
        <dsp:cNvSpPr/>
      </dsp:nvSpPr>
      <dsp:spPr>
        <a:xfrm>
          <a:off x="0" y="201796"/>
          <a:ext cx="11362765" cy="1312740"/>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5730" tIns="125730" rIns="125730" bIns="125730" numCol="1" spcCol="1270" anchor="ctr" anchorCtr="0">
          <a:noAutofit/>
        </a:bodyPr>
        <a:lstStyle/>
        <a:p>
          <a:pPr lvl="0" algn="just" defTabSz="1466850" rtl="0">
            <a:lnSpc>
              <a:spcPct val="90000"/>
            </a:lnSpc>
            <a:spcBef>
              <a:spcPct val="0"/>
            </a:spcBef>
            <a:spcAft>
              <a:spcPct val="35000"/>
            </a:spcAft>
          </a:pPr>
          <a:r>
            <a:rPr lang="es-EC" sz="3300" kern="1200" smtClean="0">
              <a:latin typeface="Calibri" panose="020F0502020204030204" pitchFamily="34" charset="0"/>
            </a:rPr>
            <a:t>El paso más importante de actuación frente a las quemaduras es evitar que continúe dañando capas más internas de la piel.</a:t>
          </a:r>
          <a:endParaRPr lang="es-EC" sz="3300" kern="1200">
            <a:latin typeface="Calibri" panose="020F0502020204030204" pitchFamily="34" charset="0"/>
          </a:endParaRPr>
        </a:p>
      </dsp:txBody>
      <dsp:txXfrm>
        <a:off x="64083" y="265879"/>
        <a:ext cx="11234599" cy="1184574"/>
      </dsp:txXfrm>
    </dsp:sp>
    <dsp:sp modelId="{9370B381-A604-41B0-841E-CA8F66879E77}">
      <dsp:nvSpPr>
        <dsp:cNvPr id="0" name=""/>
        <dsp:cNvSpPr/>
      </dsp:nvSpPr>
      <dsp:spPr>
        <a:xfrm>
          <a:off x="0" y="1514536"/>
          <a:ext cx="11362765" cy="4781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0768" tIns="41910" rIns="234696" bIns="41910" numCol="1" spcCol="1270" anchor="t" anchorCtr="0">
          <a:noAutofit/>
        </a:bodyPr>
        <a:lstStyle/>
        <a:p>
          <a:pPr marL="228600" lvl="1" indent="-228600" algn="just" defTabSz="1155700" rtl="0">
            <a:lnSpc>
              <a:spcPct val="90000"/>
            </a:lnSpc>
            <a:spcBef>
              <a:spcPct val="0"/>
            </a:spcBef>
            <a:spcAft>
              <a:spcPct val="20000"/>
            </a:spcAft>
            <a:buChar char="••"/>
          </a:pPr>
          <a:r>
            <a:rPr lang="es-EC" sz="2600" kern="1200" smtClean="0">
              <a:latin typeface="Calibri" panose="020F0502020204030204" pitchFamily="34" charset="0"/>
            </a:rPr>
            <a:t>El método más eficaz es el riego continuo con abundante agua a temperatura ambiente en quemaduras superficiales.</a:t>
          </a:r>
          <a:endParaRPr lang="es-EC" sz="2600" kern="1200">
            <a:latin typeface="Calibri" panose="020F0502020204030204" pitchFamily="34" charset="0"/>
          </a:endParaRPr>
        </a:p>
        <a:p>
          <a:pPr marL="228600" lvl="1" indent="-228600" algn="just" defTabSz="1155700" rtl="0">
            <a:lnSpc>
              <a:spcPct val="90000"/>
            </a:lnSpc>
            <a:spcBef>
              <a:spcPct val="0"/>
            </a:spcBef>
            <a:spcAft>
              <a:spcPct val="20000"/>
            </a:spcAft>
            <a:buChar char="••"/>
          </a:pPr>
          <a:r>
            <a:rPr lang="es-EC" sz="2600" kern="1200" smtClean="0">
              <a:latin typeface="Calibri" panose="020F0502020204030204" pitchFamily="34" charset="0"/>
            </a:rPr>
            <a:t>Retire toda la ropa y las joyas, estos elementos mantienen el calor residual y seguirán produciendo daño en la persona afectada, además las joyas pueden presionar los dedos o extremidades conforme se empiezan a inflamar los tejidos.</a:t>
          </a:r>
          <a:endParaRPr lang="es-EC" sz="2600" kern="1200">
            <a:latin typeface="Calibri" panose="020F0502020204030204" pitchFamily="34" charset="0"/>
          </a:endParaRPr>
        </a:p>
        <a:p>
          <a:pPr marL="228600" lvl="1" indent="-228600" algn="just" defTabSz="1155700" rtl="0">
            <a:lnSpc>
              <a:spcPct val="90000"/>
            </a:lnSpc>
            <a:spcBef>
              <a:spcPct val="0"/>
            </a:spcBef>
            <a:spcAft>
              <a:spcPct val="20000"/>
            </a:spcAft>
            <a:buChar char="••"/>
          </a:pPr>
          <a:r>
            <a:rPr lang="es-EC" sz="2600" kern="1200" smtClean="0">
              <a:latin typeface="Calibri" panose="020F0502020204030204" pitchFamily="34" charset="0"/>
            </a:rPr>
            <a:t>Si la quemadura es profunda, cúbrala con algo seco y limpio, lo que evitará la contaminación ambiental y ayudará a la persona afectada a disminuir el dolor experimentado por el aire que fluye sobre las terminaciones nerviosas.</a:t>
          </a:r>
          <a:endParaRPr lang="es-EC" sz="2600" kern="1200">
            <a:latin typeface="Calibri" panose="020F0502020204030204" pitchFamily="34" charset="0"/>
          </a:endParaRPr>
        </a:p>
        <a:p>
          <a:pPr marL="228600" lvl="1" indent="-228600" algn="just" defTabSz="1155700" rtl="0">
            <a:lnSpc>
              <a:spcPct val="90000"/>
            </a:lnSpc>
            <a:spcBef>
              <a:spcPct val="0"/>
            </a:spcBef>
            <a:spcAft>
              <a:spcPct val="20000"/>
            </a:spcAft>
            <a:buChar char="••"/>
          </a:pPr>
          <a:r>
            <a:rPr lang="es-EC" sz="2600" kern="1200" smtClean="0">
              <a:latin typeface="Calibri" panose="020F0502020204030204" pitchFamily="34" charset="0"/>
            </a:rPr>
            <a:t>En caso de presentarse ampollas (también denominadas flictenas) no deben reventarse, únicamente cubrirlas con un paño limpio.</a:t>
          </a:r>
          <a:endParaRPr lang="es-EC" sz="2600" kern="1200">
            <a:latin typeface="Calibri" panose="020F0502020204030204" pitchFamily="34" charset="0"/>
          </a:endParaRPr>
        </a:p>
        <a:p>
          <a:pPr marL="228600" lvl="1" indent="-228600" algn="just" defTabSz="1155700" rtl="0">
            <a:lnSpc>
              <a:spcPct val="90000"/>
            </a:lnSpc>
            <a:spcBef>
              <a:spcPct val="0"/>
            </a:spcBef>
            <a:spcAft>
              <a:spcPct val="20000"/>
            </a:spcAft>
            <a:buChar char="••"/>
          </a:pPr>
          <a:r>
            <a:rPr lang="es-EC" sz="2600" kern="1200" smtClean="0">
              <a:latin typeface="Calibri" panose="020F0502020204030204" pitchFamily="34" charset="0"/>
            </a:rPr>
            <a:t>Transporte a la persona afectada a una casa de salud más cercana</a:t>
          </a:r>
          <a:endParaRPr lang="es-EC" sz="2600" kern="1200">
            <a:latin typeface="Calibri" panose="020F0502020204030204" pitchFamily="34" charset="0"/>
          </a:endParaRPr>
        </a:p>
      </dsp:txBody>
      <dsp:txXfrm>
        <a:off x="0" y="1514536"/>
        <a:ext cx="11362765" cy="478169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AB314D-0AB8-4809-A75E-2C9105B3A286}">
      <dsp:nvSpPr>
        <dsp:cNvPr id="0" name=""/>
        <dsp:cNvSpPr/>
      </dsp:nvSpPr>
      <dsp:spPr>
        <a:xfrm>
          <a:off x="0" y="0"/>
          <a:ext cx="7717117" cy="866969"/>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s-EC" sz="2200" kern="1200" dirty="0" smtClean="0">
              <a:latin typeface="Calibri" panose="020F0502020204030204" pitchFamily="34" charset="0"/>
            </a:rPr>
            <a:t>Recostar a la víctima y aflojar prendas apretadas. </a:t>
          </a:r>
          <a:endParaRPr lang="es-EC" sz="2200" kern="1200" dirty="0">
            <a:latin typeface="Calibri" panose="020F0502020204030204" pitchFamily="34" charset="0"/>
          </a:endParaRPr>
        </a:p>
      </dsp:txBody>
      <dsp:txXfrm>
        <a:off x="42322" y="42322"/>
        <a:ext cx="7632473" cy="782325"/>
      </dsp:txXfrm>
    </dsp:sp>
    <dsp:sp modelId="{69754171-E136-4A24-9237-78C52B82C19A}">
      <dsp:nvSpPr>
        <dsp:cNvPr id="0" name=""/>
        <dsp:cNvSpPr/>
      </dsp:nvSpPr>
      <dsp:spPr>
        <a:xfrm>
          <a:off x="0" y="907504"/>
          <a:ext cx="7717117" cy="866969"/>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s-EC" sz="2200" kern="1200" dirty="0" smtClean="0">
              <a:latin typeface="Calibri" panose="020F0502020204030204" pitchFamily="34" charset="0"/>
            </a:rPr>
            <a:t>Evitar aglomeraciones de personas</a:t>
          </a:r>
          <a:endParaRPr lang="es-EC" sz="2200" kern="1200" dirty="0">
            <a:latin typeface="Calibri" panose="020F0502020204030204" pitchFamily="34" charset="0"/>
          </a:endParaRPr>
        </a:p>
      </dsp:txBody>
      <dsp:txXfrm>
        <a:off x="42322" y="949826"/>
        <a:ext cx="7632473" cy="782325"/>
      </dsp:txXfrm>
    </dsp:sp>
    <dsp:sp modelId="{839BEFEB-A2D2-4FFE-A96A-30D803077DEB}">
      <dsp:nvSpPr>
        <dsp:cNvPr id="0" name=""/>
        <dsp:cNvSpPr/>
      </dsp:nvSpPr>
      <dsp:spPr>
        <a:xfrm>
          <a:off x="0" y="1791754"/>
          <a:ext cx="7717117" cy="866969"/>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s-EC" sz="2200" kern="1200" dirty="0" smtClean="0">
              <a:latin typeface="Calibri" panose="020F0502020204030204" pitchFamily="34" charset="0"/>
            </a:rPr>
            <a:t>Abrir ventanas, mejorar la ventilación del lugar.</a:t>
          </a:r>
          <a:endParaRPr lang="es-EC" sz="2200" kern="1200" dirty="0">
            <a:latin typeface="Calibri" panose="020F0502020204030204" pitchFamily="34" charset="0"/>
          </a:endParaRPr>
        </a:p>
      </dsp:txBody>
      <dsp:txXfrm>
        <a:off x="42322" y="1834076"/>
        <a:ext cx="7632473" cy="782325"/>
      </dsp:txXfrm>
    </dsp:sp>
    <dsp:sp modelId="{DA357AA3-DD95-4634-84B7-EFA0601D6D06}">
      <dsp:nvSpPr>
        <dsp:cNvPr id="0" name=""/>
        <dsp:cNvSpPr/>
      </dsp:nvSpPr>
      <dsp:spPr>
        <a:xfrm>
          <a:off x="0" y="2676004"/>
          <a:ext cx="7717117" cy="866969"/>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s-EC" sz="2200" b="0" i="0" kern="1200" dirty="0" smtClean="0">
              <a:latin typeface="Calibri" panose="020F0502020204030204" pitchFamily="34" charset="0"/>
            </a:rPr>
            <a:t>Elevar las piernas, ayuda a mejorar el flujo sanguíneo al cerebro y facilitar la recuperación.</a:t>
          </a:r>
          <a:endParaRPr lang="es-EC" sz="2200" kern="1200" dirty="0">
            <a:latin typeface="Calibri" panose="020F0502020204030204" pitchFamily="34" charset="0"/>
          </a:endParaRPr>
        </a:p>
      </dsp:txBody>
      <dsp:txXfrm>
        <a:off x="42322" y="2718326"/>
        <a:ext cx="7632473" cy="782325"/>
      </dsp:txXfrm>
    </dsp:sp>
    <dsp:sp modelId="{2FFE12E8-6A27-4620-8748-B08C680347EA}">
      <dsp:nvSpPr>
        <dsp:cNvPr id="0" name=""/>
        <dsp:cNvSpPr/>
      </dsp:nvSpPr>
      <dsp:spPr>
        <a:xfrm>
          <a:off x="0" y="3560254"/>
          <a:ext cx="7717117" cy="866969"/>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s-EC" sz="2200" b="1" i="0" kern="1200" dirty="0" smtClean="0">
              <a:latin typeface="Calibri" panose="020F0502020204030204" pitchFamily="34" charset="0"/>
            </a:rPr>
            <a:t>No ofrezcas líquidos, ni alimentos </a:t>
          </a:r>
          <a:r>
            <a:rPr lang="es-EC" sz="2200" b="0" i="0" kern="1200" dirty="0" smtClean="0">
              <a:latin typeface="Calibri" panose="020F0502020204030204" pitchFamily="34" charset="0"/>
            </a:rPr>
            <a:t>hasta que esté completamente consciente</a:t>
          </a:r>
          <a:endParaRPr lang="es-EC" sz="2200" kern="1200" dirty="0">
            <a:latin typeface="Calibri" panose="020F0502020204030204" pitchFamily="34" charset="0"/>
          </a:endParaRPr>
        </a:p>
      </dsp:txBody>
      <dsp:txXfrm>
        <a:off x="42322" y="3602576"/>
        <a:ext cx="7632473" cy="78232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C8CD90-9EB5-4901-B3DA-4B5B7E706F3A}">
      <dsp:nvSpPr>
        <dsp:cNvPr id="0" name=""/>
        <dsp:cNvSpPr/>
      </dsp:nvSpPr>
      <dsp:spPr>
        <a:xfrm>
          <a:off x="0" y="14901"/>
          <a:ext cx="11730319" cy="1029600"/>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s-EC" sz="2000" kern="1200" dirty="0" smtClean="0">
              <a:latin typeface="Calibri" panose="020F0502020204030204" pitchFamily="34" charset="0"/>
            </a:rPr>
            <a:t>Son episodios transitorios de actividad neuronal excesiva e irregular, que pueden deberse a una afección del cerebro, ocasionando movimientos involuntarios que pueden afectar a una parte del cuerpo o a su totalidad.</a:t>
          </a:r>
          <a:endParaRPr lang="es-EC" sz="2000" kern="1200" dirty="0">
            <a:latin typeface="Calibri" panose="020F0502020204030204" pitchFamily="34" charset="0"/>
          </a:endParaRPr>
        </a:p>
      </dsp:txBody>
      <dsp:txXfrm>
        <a:off x="50261" y="65162"/>
        <a:ext cx="11629797" cy="929078"/>
      </dsp:txXfrm>
    </dsp:sp>
    <dsp:sp modelId="{FE3D9018-A2CC-4628-B586-72C0E3B6579A}">
      <dsp:nvSpPr>
        <dsp:cNvPr id="0" name=""/>
        <dsp:cNvSpPr/>
      </dsp:nvSpPr>
      <dsp:spPr>
        <a:xfrm>
          <a:off x="0" y="1202901"/>
          <a:ext cx="11730319" cy="1029600"/>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s-EC" sz="2000" kern="1200" dirty="0" smtClean="0">
              <a:latin typeface="Calibri" panose="020F0502020204030204" pitchFamily="34" charset="0"/>
            </a:rPr>
            <a:t>Generalmente es causada por fiebre alta en menores de 5 años (3% a 5% de casos) , enfermedad epiléptica, traumatismo en cabeza, e intoxicaciones.</a:t>
          </a:r>
          <a:endParaRPr lang="es-EC" sz="2000" kern="1200" dirty="0">
            <a:latin typeface="Calibri" panose="020F0502020204030204" pitchFamily="34" charset="0"/>
          </a:endParaRPr>
        </a:p>
      </dsp:txBody>
      <dsp:txXfrm>
        <a:off x="50261" y="1253162"/>
        <a:ext cx="11629797" cy="92907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D328E8-1EE2-475E-9C40-E5C7E1A52D91}">
      <dsp:nvSpPr>
        <dsp:cNvPr id="0" name=""/>
        <dsp:cNvSpPr/>
      </dsp:nvSpPr>
      <dsp:spPr>
        <a:xfrm>
          <a:off x="0" y="116"/>
          <a:ext cx="6276318" cy="118791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es-ES" sz="2400" kern="1200" dirty="0">
              <a:latin typeface="Calibri" panose="020F0502020204030204" pitchFamily="34" charset="0"/>
            </a:rPr>
            <a:t>Se define como el cese brusco e inesperado de la respiración y circulación espontánea, </a:t>
          </a:r>
          <a:r>
            <a:rPr lang="es-ES" sz="2400" kern="1200" dirty="0" smtClean="0">
              <a:latin typeface="Calibri" panose="020F0502020204030204" pitchFamily="34" charset="0"/>
            </a:rPr>
            <a:t>de forma </a:t>
          </a:r>
          <a:r>
            <a:rPr lang="es-ES" sz="2400" kern="1200" dirty="0">
              <a:latin typeface="Calibri" panose="020F0502020204030204" pitchFamily="34" charset="0"/>
            </a:rPr>
            <a:t>potencialmente reversible.</a:t>
          </a:r>
        </a:p>
      </dsp:txBody>
      <dsp:txXfrm>
        <a:off x="57989" y="58105"/>
        <a:ext cx="6160340" cy="107193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55EE7-201C-4842-8A93-D4CFC2FBD425}">
      <dsp:nvSpPr>
        <dsp:cNvPr id="0" name=""/>
        <dsp:cNvSpPr/>
      </dsp:nvSpPr>
      <dsp:spPr>
        <a:xfrm>
          <a:off x="0" y="789"/>
          <a:ext cx="6209084" cy="1450891"/>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es-ES" sz="2400" kern="1200" dirty="0">
              <a:latin typeface="Calibri" panose="020F0502020204030204" pitchFamily="34" charset="0"/>
            </a:rPr>
            <a:t>Es el conjunto de maniobras empleadas para revertir dicha situación, con el  </a:t>
          </a:r>
          <a:r>
            <a:rPr lang="es-ES" sz="2400" kern="1200" dirty="0" smtClean="0">
              <a:latin typeface="Calibri" panose="020F0502020204030204" pitchFamily="34" charset="0"/>
            </a:rPr>
            <a:t>objetivo fundamental </a:t>
          </a:r>
          <a:r>
            <a:rPr lang="es-ES" sz="2400" kern="1200" dirty="0" smtClean="0"/>
            <a:t>de preservar la función cerebral completa.</a:t>
          </a:r>
          <a:endParaRPr lang="es-ES" sz="2400" kern="1200" dirty="0">
            <a:latin typeface="Calibri" panose="020F0502020204030204" pitchFamily="34" charset="0"/>
          </a:endParaRPr>
        </a:p>
      </dsp:txBody>
      <dsp:txXfrm>
        <a:off x="70827" y="71616"/>
        <a:ext cx="6067430" cy="130923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E32162-5AF1-49A1-8096-8412893E215F}">
      <dsp:nvSpPr>
        <dsp:cNvPr id="0" name=""/>
        <dsp:cNvSpPr/>
      </dsp:nvSpPr>
      <dsp:spPr>
        <a:xfrm>
          <a:off x="0" y="11931"/>
          <a:ext cx="4276212" cy="575639"/>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s-ES" sz="2400" b="1" kern="1200" baseline="0" dirty="0" smtClean="0">
              <a:latin typeface="Calibri" panose="020F0502020204030204" pitchFamily="34" charset="0"/>
            </a:rPr>
            <a:t>PARADA CARDIORESPIRATORIA </a:t>
          </a:r>
          <a:endParaRPr lang="es-ES" sz="2400" b="1" kern="1200" dirty="0">
            <a:latin typeface="Calibri" panose="020F0502020204030204" pitchFamily="34" charset="0"/>
          </a:endParaRPr>
        </a:p>
      </dsp:txBody>
      <dsp:txXfrm>
        <a:off x="28100" y="40031"/>
        <a:ext cx="4220012" cy="51943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D824D0-D2D1-4F60-9CAB-59F5C077CFD0}">
      <dsp:nvSpPr>
        <dsp:cNvPr id="0" name=""/>
        <dsp:cNvSpPr/>
      </dsp:nvSpPr>
      <dsp:spPr>
        <a:xfrm>
          <a:off x="0" y="0"/>
          <a:ext cx="457771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DBF63E-0A9E-4B12-80F0-338C2BFCE924}">
      <dsp:nvSpPr>
        <dsp:cNvPr id="0" name=""/>
        <dsp:cNvSpPr/>
      </dsp:nvSpPr>
      <dsp:spPr>
        <a:xfrm>
          <a:off x="0" y="0"/>
          <a:ext cx="4577715" cy="680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es-ES" sz="2500" b="1" kern="1200" dirty="0"/>
            <a:t>Parada Cardiorrespiratoria (PCR):</a:t>
          </a:r>
          <a:endParaRPr lang="es-ES" sz="2500" kern="1200" dirty="0"/>
        </a:p>
      </dsp:txBody>
      <dsp:txXfrm>
        <a:off x="0" y="0"/>
        <a:ext cx="4577715" cy="68094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8AD3A5-6931-4F2C-A15C-DD15B67F08C4}">
      <dsp:nvSpPr>
        <dsp:cNvPr id="0" name=""/>
        <dsp:cNvSpPr/>
      </dsp:nvSpPr>
      <dsp:spPr>
        <a:xfrm>
          <a:off x="0" y="0"/>
          <a:ext cx="497577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C8049A-D5A0-466A-A51E-C6BE333FBB53}">
      <dsp:nvSpPr>
        <dsp:cNvPr id="0" name=""/>
        <dsp:cNvSpPr/>
      </dsp:nvSpPr>
      <dsp:spPr>
        <a:xfrm>
          <a:off x="0" y="0"/>
          <a:ext cx="4975773" cy="755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es-ES" sz="2500" b="1" kern="1200" dirty="0"/>
            <a:t>Resucitación Cardiopulmonar (RCP)</a:t>
          </a:r>
          <a:endParaRPr lang="es-ES" sz="2500" kern="1200" dirty="0"/>
        </a:p>
      </dsp:txBody>
      <dsp:txXfrm>
        <a:off x="0" y="0"/>
        <a:ext cx="4975773" cy="75572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E32162-5AF1-49A1-8096-8412893E215F}">
      <dsp:nvSpPr>
        <dsp:cNvPr id="0" name=""/>
        <dsp:cNvSpPr/>
      </dsp:nvSpPr>
      <dsp:spPr>
        <a:xfrm>
          <a:off x="0" y="11931"/>
          <a:ext cx="2321956" cy="575639"/>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s-ES" sz="2400" b="1" kern="1200" baseline="0" dirty="0">
              <a:latin typeface="Calibri" panose="020F0502020204030204" pitchFamily="34" charset="0"/>
            </a:rPr>
            <a:t>DEFINICIONES:</a:t>
          </a:r>
          <a:endParaRPr lang="es-ES" sz="2400" b="1" kern="1200" dirty="0">
            <a:latin typeface="Calibri" panose="020F0502020204030204" pitchFamily="34" charset="0"/>
          </a:endParaRPr>
        </a:p>
      </dsp:txBody>
      <dsp:txXfrm>
        <a:off x="28100" y="40031"/>
        <a:ext cx="2265756" cy="5194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36492-B995-437D-965E-2F0BE6778CC4}">
      <dsp:nvSpPr>
        <dsp:cNvPr id="0" name=""/>
        <dsp:cNvSpPr/>
      </dsp:nvSpPr>
      <dsp:spPr>
        <a:xfrm>
          <a:off x="0" y="51742"/>
          <a:ext cx="11990294" cy="839474"/>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es-EC" sz="3500" kern="1200" dirty="0" smtClean="0">
              <a:latin typeface="Calibri" panose="020F0502020204030204" pitchFamily="34" charset="0"/>
            </a:rPr>
            <a:t>Medidas para la prevención de quemadura</a:t>
          </a:r>
          <a:endParaRPr lang="es-EC" sz="3500" b="1" kern="1200" dirty="0">
            <a:latin typeface="Calibri" panose="020F0502020204030204" pitchFamily="34" charset="0"/>
          </a:endParaRPr>
        </a:p>
      </dsp:txBody>
      <dsp:txXfrm>
        <a:off x="40980" y="92722"/>
        <a:ext cx="11908334" cy="757514"/>
      </dsp:txXfrm>
    </dsp:sp>
    <dsp:sp modelId="{1A5D4FB6-4C1B-45A8-BF01-3CC4ADDFE234}">
      <dsp:nvSpPr>
        <dsp:cNvPr id="0" name=""/>
        <dsp:cNvSpPr/>
      </dsp:nvSpPr>
      <dsp:spPr>
        <a:xfrm>
          <a:off x="0" y="891216"/>
          <a:ext cx="11990294" cy="1775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0692" tIns="44450" rIns="248920" bIns="44450" numCol="1" spcCol="1270" anchor="t" anchorCtr="0">
          <a:noAutofit/>
        </a:bodyPr>
        <a:lstStyle/>
        <a:p>
          <a:pPr marL="228600" lvl="1" indent="-228600" algn="l" defTabSz="1200150" rtl="0">
            <a:lnSpc>
              <a:spcPct val="90000"/>
            </a:lnSpc>
            <a:spcBef>
              <a:spcPct val="0"/>
            </a:spcBef>
            <a:spcAft>
              <a:spcPct val="20000"/>
            </a:spcAft>
            <a:buChar char="••"/>
          </a:pPr>
          <a:r>
            <a:rPr lang="es-EC" sz="2700" kern="1200" dirty="0" smtClean="0">
              <a:latin typeface="Calibri" panose="020F0502020204030204" pitchFamily="34" charset="0"/>
            </a:rPr>
            <a:t>No permita que los niños estén cerca mientras usted manipula objetos calientes.</a:t>
          </a:r>
          <a:endParaRPr lang="es-EC" sz="2700" b="1" kern="1200" dirty="0">
            <a:latin typeface="Calibri" panose="020F0502020204030204" pitchFamily="34" charset="0"/>
          </a:endParaRPr>
        </a:p>
        <a:p>
          <a:pPr marL="228600" lvl="1" indent="-228600" algn="l" defTabSz="1200150">
            <a:lnSpc>
              <a:spcPct val="90000"/>
            </a:lnSpc>
            <a:spcBef>
              <a:spcPct val="0"/>
            </a:spcBef>
            <a:spcAft>
              <a:spcPct val="20000"/>
            </a:spcAft>
            <a:buChar char="••"/>
          </a:pPr>
          <a:r>
            <a:rPr lang="es-EC" sz="2700" kern="1200" dirty="0" smtClean="0">
              <a:latin typeface="Calibri" panose="020F0502020204030204" pitchFamily="34" charset="0"/>
            </a:rPr>
            <a:t>Manipule los objetos calientes utilizando la protección adecuada.</a:t>
          </a:r>
        </a:p>
        <a:p>
          <a:pPr marL="228600" lvl="1" indent="-228600" algn="l" defTabSz="1200150">
            <a:lnSpc>
              <a:spcPct val="90000"/>
            </a:lnSpc>
            <a:spcBef>
              <a:spcPct val="0"/>
            </a:spcBef>
            <a:spcAft>
              <a:spcPct val="20000"/>
            </a:spcAft>
            <a:buChar char="••"/>
          </a:pPr>
          <a:r>
            <a:rPr lang="es-EC" sz="2700" kern="1200" dirty="0" smtClean="0">
              <a:latin typeface="Calibri" panose="020F0502020204030204" pitchFamily="34" charset="0"/>
            </a:rPr>
            <a:t>Nunca deje a los más jóvenes servirse solos los líquidos calientes.</a:t>
          </a:r>
        </a:p>
      </dsp:txBody>
      <dsp:txXfrm>
        <a:off x="0" y="891216"/>
        <a:ext cx="11990294" cy="1775025"/>
      </dsp:txXfrm>
    </dsp:sp>
    <dsp:sp modelId="{D107F00F-788F-4CCA-A765-1A9D46666D15}">
      <dsp:nvSpPr>
        <dsp:cNvPr id="0" name=""/>
        <dsp:cNvSpPr/>
      </dsp:nvSpPr>
      <dsp:spPr>
        <a:xfrm>
          <a:off x="0" y="2666242"/>
          <a:ext cx="11990294" cy="839474"/>
        </a:xfrm>
        <a:prstGeom prst="round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es-EC" sz="3500" kern="1200" dirty="0" smtClean="0">
              <a:latin typeface="Calibri" panose="020F0502020204030204" pitchFamily="34" charset="0"/>
            </a:rPr>
            <a:t>Medidas para la prevención de riesgo eléctrico</a:t>
          </a:r>
          <a:endParaRPr lang="es-EC" sz="3500" b="1" kern="1200" dirty="0">
            <a:latin typeface="Calibri" panose="020F0502020204030204" pitchFamily="34" charset="0"/>
          </a:endParaRPr>
        </a:p>
      </dsp:txBody>
      <dsp:txXfrm>
        <a:off x="40980" y="2707222"/>
        <a:ext cx="11908334" cy="757514"/>
      </dsp:txXfrm>
    </dsp:sp>
    <dsp:sp modelId="{27146D73-5728-4BA7-9C6E-735544C359BC}">
      <dsp:nvSpPr>
        <dsp:cNvPr id="0" name=""/>
        <dsp:cNvSpPr/>
      </dsp:nvSpPr>
      <dsp:spPr>
        <a:xfrm>
          <a:off x="0" y="3505717"/>
          <a:ext cx="11990294" cy="2535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0692" tIns="44450" rIns="248920" bIns="44450" numCol="1" spcCol="1270" anchor="t" anchorCtr="0">
          <a:noAutofit/>
        </a:bodyPr>
        <a:lstStyle/>
        <a:p>
          <a:pPr marL="228600" lvl="1" indent="-228600" algn="l" defTabSz="1200150" rtl="0">
            <a:lnSpc>
              <a:spcPct val="90000"/>
            </a:lnSpc>
            <a:spcBef>
              <a:spcPct val="0"/>
            </a:spcBef>
            <a:spcAft>
              <a:spcPct val="20000"/>
            </a:spcAft>
            <a:buChar char="••"/>
          </a:pPr>
          <a:r>
            <a:rPr lang="es-EC" sz="2700" kern="1200" dirty="0" smtClean="0">
              <a:latin typeface="Calibri" panose="020F0502020204030204" pitchFamily="34" charset="0"/>
            </a:rPr>
            <a:t>No permita que los niños manipulen cables o enchufes. Cubra o selle los cajetines eléctricos.</a:t>
          </a:r>
          <a:endParaRPr lang="es-EC" sz="2700" b="1" kern="1200" dirty="0">
            <a:latin typeface="Calibri" panose="020F0502020204030204" pitchFamily="34" charset="0"/>
          </a:endParaRPr>
        </a:p>
        <a:p>
          <a:pPr marL="228600" lvl="1" indent="-228600" algn="l" defTabSz="1200150">
            <a:lnSpc>
              <a:spcPct val="90000"/>
            </a:lnSpc>
            <a:spcBef>
              <a:spcPct val="0"/>
            </a:spcBef>
            <a:spcAft>
              <a:spcPct val="20000"/>
            </a:spcAft>
            <a:buChar char="••"/>
          </a:pPr>
          <a:r>
            <a:rPr lang="es-EC" sz="2700" kern="1200" dirty="0" smtClean="0">
              <a:latin typeface="Calibri" panose="020F0502020204030204" pitchFamily="34" charset="0"/>
            </a:rPr>
            <a:t>No toque ningún aparato eléctrico o cables con los dedos mojados y no ponga recipientes con líquidos cerca de los dispositivos eléctricos.</a:t>
          </a:r>
        </a:p>
        <a:p>
          <a:pPr marL="228600" lvl="1" indent="-228600" algn="l" defTabSz="1200150">
            <a:lnSpc>
              <a:spcPct val="90000"/>
            </a:lnSpc>
            <a:spcBef>
              <a:spcPct val="0"/>
            </a:spcBef>
            <a:spcAft>
              <a:spcPct val="20000"/>
            </a:spcAft>
            <a:buChar char="••"/>
          </a:pPr>
          <a:r>
            <a:rPr lang="es-EC" sz="2700" kern="1200" dirty="0" smtClean="0">
              <a:latin typeface="Calibri" panose="020F0502020204030204" pitchFamily="34" charset="0"/>
            </a:rPr>
            <a:t>No sobrecargue las extensiones con enchufes; demasiados dispositivos eléctricos conectados en el mismo lugar pueden desencadenar un incendio.</a:t>
          </a:r>
        </a:p>
      </dsp:txBody>
      <dsp:txXfrm>
        <a:off x="0" y="3505717"/>
        <a:ext cx="11990294" cy="253575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348834-35A3-466C-9FAE-0982745D94D1}">
      <dsp:nvSpPr>
        <dsp:cNvPr id="0" name=""/>
        <dsp:cNvSpPr/>
      </dsp:nvSpPr>
      <dsp:spPr>
        <a:xfrm>
          <a:off x="0" y="167176"/>
          <a:ext cx="4568937" cy="79150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s-ES" sz="3300" b="1" kern="1200" dirty="0"/>
            <a:t>El paciente SI responde:</a:t>
          </a:r>
          <a:endParaRPr lang="es-ES" sz="3300" kern="1200" dirty="0"/>
        </a:p>
      </dsp:txBody>
      <dsp:txXfrm>
        <a:off x="38638" y="205814"/>
        <a:ext cx="4491661" cy="71422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E6512B-8579-4A08-8241-B1C1394F91BD}">
      <dsp:nvSpPr>
        <dsp:cNvPr id="0" name=""/>
        <dsp:cNvSpPr/>
      </dsp:nvSpPr>
      <dsp:spPr>
        <a:xfrm>
          <a:off x="0" y="514226"/>
          <a:ext cx="4854389" cy="10740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s-ES" sz="2700" kern="1200" dirty="0"/>
            <a:t>Descartar </a:t>
          </a:r>
          <a:r>
            <a:rPr lang="es-ES" sz="2700" b="1" kern="1200" dirty="0"/>
            <a:t>Hemorragia </a:t>
          </a:r>
          <a:r>
            <a:rPr lang="es-ES" sz="2700" kern="1200" dirty="0"/>
            <a:t>y  actuar en consecuencia.</a:t>
          </a:r>
        </a:p>
      </dsp:txBody>
      <dsp:txXfrm>
        <a:off x="52431" y="566657"/>
        <a:ext cx="4749527" cy="969198"/>
      </dsp:txXfrm>
    </dsp:sp>
    <dsp:sp modelId="{402A36BD-F233-460F-9CFE-CD9F3B02DDC4}">
      <dsp:nvSpPr>
        <dsp:cNvPr id="0" name=""/>
        <dsp:cNvSpPr/>
      </dsp:nvSpPr>
      <dsp:spPr>
        <a:xfrm>
          <a:off x="0" y="1666046"/>
          <a:ext cx="4854389" cy="10740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s-ES" sz="2700" kern="1200" dirty="0"/>
            <a:t>Esperar la llegada del  </a:t>
          </a:r>
          <a:r>
            <a:rPr lang="es-EC" sz="2700" b="1" i="0" kern="1200" dirty="0"/>
            <a:t>Sistema Integrado de </a:t>
          </a:r>
          <a:r>
            <a:rPr lang="es-EC" sz="2700" b="1" i="0" kern="1200" dirty="0" smtClean="0"/>
            <a:t>Urgencias Médicas</a:t>
          </a:r>
          <a:r>
            <a:rPr lang="es-ES" sz="2700" kern="1200" dirty="0" smtClean="0"/>
            <a:t> </a:t>
          </a:r>
          <a:endParaRPr lang="es-ES" sz="2700" kern="1200" dirty="0"/>
        </a:p>
      </dsp:txBody>
      <dsp:txXfrm>
        <a:off x="52431" y="1718477"/>
        <a:ext cx="4749527" cy="969198"/>
      </dsp:txXfrm>
    </dsp:sp>
    <dsp:sp modelId="{F2842D40-8F41-4E3F-8985-9EAC1BE73F90}">
      <dsp:nvSpPr>
        <dsp:cNvPr id="0" name=""/>
        <dsp:cNvSpPr/>
      </dsp:nvSpPr>
      <dsp:spPr>
        <a:xfrm>
          <a:off x="0" y="2817866"/>
          <a:ext cx="4854389" cy="10740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s-ES" sz="2700" kern="1200"/>
            <a:t>Colocar </a:t>
          </a:r>
          <a:r>
            <a:rPr lang="es-ES" sz="2700" kern="1200" dirty="0"/>
            <a:t>al paciente en posición de  seguridad o rescate (SIMS).</a:t>
          </a:r>
        </a:p>
      </dsp:txBody>
      <dsp:txXfrm>
        <a:off x="52431" y="2870297"/>
        <a:ext cx="4749527" cy="96919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7FBF18-4B99-429E-84A7-292F6D3809BD}">
      <dsp:nvSpPr>
        <dsp:cNvPr id="0" name=""/>
        <dsp:cNvSpPr/>
      </dsp:nvSpPr>
      <dsp:spPr>
        <a:xfrm>
          <a:off x="0" y="0"/>
          <a:ext cx="4876799"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s-ES" sz="3100" b="1" kern="1200" dirty="0"/>
            <a:t>POSICIÓN DE SEGURIDAD</a:t>
          </a:r>
          <a:endParaRPr lang="es-ES" sz="3100" kern="1200" dirty="0"/>
        </a:p>
      </dsp:txBody>
      <dsp:txXfrm>
        <a:off x="36296" y="36296"/>
        <a:ext cx="4804207" cy="670943"/>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3DC42E-7EDF-4FEC-8A73-EC69F9223FC0}">
      <dsp:nvSpPr>
        <dsp:cNvPr id="0" name=""/>
        <dsp:cNvSpPr/>
      </dsp:nvSpPr>
      <dsp:spPr>
        <a:xfrm>
          <a:off x="0" y="31283"/>
          <a:ext cx="4724399" cy="604733"/>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s-ES" sz="2500" b="1" kern="1200" dirty="0"/>
            <a:t>Si NO hay respuesta en la víctima</a:t>
          </a:r>
          <a:endParaRPr lang="es-ES" sz="2500" kern="1200" dirty="0"/>
        </a:p>
      </dsp:txBody>
      <dsp:txXfrm>
        <a:off x="29521" y="60804"/>
        <a:ext cx="4665357" cy="545691"/>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B918F6-BEDA-410D-9DE3-02723204D911}">
      <dsp:nvSpPr>
        <dsp:cNvPr id="0" name=""/>
        <dsp:cNvSpPr/>
      </dsp:nvSpPr>
      <dsp:spPr>
        <a:xfrm>
          <a:off x="0" y="175421"/>
          <a:ext cx="5271908" cy="1191754"/>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s-ES" sz="3000" b="1" kern="1200"/>
            <a:t>Apertura de la via aérea</a:t>
          </a:r>
          <a:endParaRPr lang="es-ES" sz="3000" kern="1200"/>
        </a:p>
      </dsp:txBody>
      <dsp:txXfrm>
        <a:off x="58177" y="233598"/>
        <a:ext cx="5155554" cy="1075400"/>
      </dsp:txXfrm>
    </dsp:sp>
    <dsp:sp modelId="{CB0A00D8-4A43-410E-809B-093A519FAB2C}">
      <dsp:nvSpPr>
        <dsp:cNvPr id="0" name=""/>
        <dsp:cNvSpPr/>
      </dsp:nvSpPr>
      <dsp:spPr>
        <a:xfrm>
          <a:off x="0" y="1658531"/>
          <a:ext cx="5271908" cy="1191754"/>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s-ES" sz="3000" b="1" kern="1200" dirty="0"/>
            <a:t>Maniobra frente- mentón</a:t>
          </a:r>
          <a:endParaRPr lang="es-ES" sz="3000" kern="1200" dirty="0"/>
        </a:p>
      </dsp:txBody>
      <dsp:txXfrm>
        <a:off x="58177" y="1716708"/>
        <a:ext cx="5155554" cy="1075400"/>
      </dsp:txXfrm>
    </dsp:sp>
    <dsp:sp modelId="{3A918363-9826-435E-9103-C868ABDC34CF}">
      <dsp:nvSpPr>
        <dsp:cNvPr id="0" name=""/>
        <dsp:cNvSpPr/>
      </dsp:nvSpPr>
      <dsp:spPr>
        <a:xfrm>
          <a:off x="0" y="2936686"/>
          <a:ext cx="5271908" cy="1191754"/>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s-ES" sz="3000" b="1" kern="1200" dirty="0"/>
            <a:t>Descartar cuerpos  extraños </a:t>
          </a:r>
          <a:r>
            <a:rPr lang="es-ES" sz="3000" b="1" kern="1200" dirty="0" smtClean="0"/>
            <a:t>que obstruyan el paso de aire.</a:t>
          </a:r>
          <a:endParaRPr lang="es-ES" sz="3000" kern="1200" dirty="0"/>
        </a:p>
      </dsp:txBody>
      <dsp:txXfrm>
        <a:off x="58177" y="2994863"/>
        <a:ext cx="5155554" cy="107540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899451-CD81-4A7F-8FD9-23A17C683AEA}">
      <dsp:nvSpPr>
        <dsp:cNvPr id="0" name=""/>
        <dsp:cNvSpPr/>
      </dsp:nvSpPr>
      <dsp:spPr>
        <a:xfrm>
          <a:off x="0" y="0"/>
          <a:ext cx="19050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s-ES" sz="2700" b="1" strike="noStrike" kern="1200" dirty="0" smtClean="0"/>
            <a:t>A</a:t>
          </a:r>
          <a:endParaRPr lang="es-ES" sz="2700" b="1" strike="noStrike" kern="1200" dirty="0"/>
        </a:p>
      </dsp:txBody>
      <dsp:txXfrm>
        <a:off x="31613" y="31613"/>
        <a:ext cx="1841774" cy="584369"/>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EBFC21-EBC4-4F31-AC54-DE699976CA4D}">
      <dsp:nvSpPr>
        <dsp:cNvPr id="0" name=""/>
        <dsp:cNvSpPr/>
      </dsp:nvSpPr>
      <dsp:spPr>
        <a:xfrm>
          <a:off x="0" y="8055"/>
          <a:ext cx="4896427" cy="184604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s-ES" sz="3300" b="0" kern="1200" dirty="0"/>
            <a:t>MANIOBRA </a:t>
          </a:r>
          <a:r>
            <a:rPr lang="es-ES" sz="3300" b="1" kern="1200" dirty="0"/>
            <a:t>MES</a:t>
          </a:r>
          <a:r>
            <a:rPr lang="es-ES" sz="3300" b="0" kern="1200" dirty="0"/>
            <a:t> (MIRO, ESCUCHO Y SIENTO).</a:t>
          </a:r>
          <a:endParaRPr lang="es-ES" sz="3300" kern="1200" dirty="0"/>
        </a:p>
      </dsp:txBody>
      <dsp:txXfrm>
        <a:off x="90116" y="98171"/>
        <a:ext cx="4716195" cy="1665808"/>
      </dsp:txXfrm>
    </dsp:sp>
    <dsp:sp modelId="{26E6B8CE-328C-44A0-A0E0-2AC3BCBE8546}">
      <dsp:nvSpPr>
        <dsp:cNvPr id="0" name=""/>
        <dsp:cNvSpPr/>
      </dsp:nvSpPr>
      <dsp:spPr>
        <a:xfrm>
          <a:off x="0" y="1949136"/>
          <a:ext cx="4896427" cy="184604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s-ES" sz="3300" b="1" kern="1200" dirty="0" smtClean="0"/>
            <a:t>En no menos de 5 segundos y no </a:t>
          </a:r>
          <a:r>
            <a:rPr lang="es-ES" sz="3300" b="1" kern="1200" dirty="0"/>
            <a:t>más de 10 </a:t>
          </a:r>
          <a:r>
            <a:rPr lang="es-ES" sz="3300" b="1" kern="1200" dirty="0" smtClean="0"/>
            <a:t>segundos.</a:t>
          </a:r>
          <a:endParaRPr lang="es-ES" sz="3300" kern="1200" dirty="0"/>
        </a:p>
      </dsp:txBody>
      <dsp:txXfrm>
        <a:off x="90116" y="2039252"/>
        <a:ext cx="4716195" cy="1665808"/>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899451-CD81-4A7F-8FD9-23A17C683AEA}">
      <dsp:nvSpPr>
        <dsp:cNvPr id="0" name=""/>
        <dsp:cNvSpPr/>
      </dsp:nvSpPr>
      <dsp:spPr>
        <a:xfrm>
          <a:off x="0" y="0"/>
          <a:ext cx="19050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s-ES" sz="2700" b="1" strike="noStrike" kern="1200" dirty="0"/>
            <a:t>B</a:t>
          </a:r>
        </a:p>
      </dsp:txBody>
      <dsp:txXfrm>
        <a:off x="31613" y="31613"/>
        <a:ext cx="1841774" cy="58436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899451-CD81-4A7F-8FD9-23A17C683AEA}">
      <dsp:nvSpPr>
        <dsp:cNvPr id="0" name=""/>
        <dsp:cNvSpPr/>
      </dsp:nvSpPr>
      <dsp:spPr>
        <a:xfrm>
          <a:off x="0" y="0"/>
          <a:ext cx="19050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s-ES" sz="2700" b="1" strike="noStrike" kern="1200" dirty="0"/>
            <a:t>C</a:t>
          </a:r>
        </a:p>
      </dsp:txBody>
      <dsp:txXfrm>
        <a:off x="31613" y="31613"/>
        <a:ext cx="1841774" cy="584369"/>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EBFC21-EBC4-4F31-AC54-DE699976CA4D}">
      <dsp:nvSpPr>
        <dsp:cNvPr id="0" name=""/>
        <dsp:cNvSpPr/>
      </dsp:nvSpPr>
      <dsp:spPr>
        <a:xfrm>
          <a:off x="0" y="98592"/>
          <a:ext cx="3874453" cy="1901981"/>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s-ES" sz="3400" b="0" kern="1200" dirty="0" smtClean="0"/>
            <a:t>DE PREFERENCIA PULSO CAROTÍDEO</a:t>
          </a:r>
          <a:endParaRPr lang="es-ES" sz="3400" kern="1200" dirty="0"/>
        </a:p>
      </dsp:txBody>
      <dsp:txXfrm>
        <a:off x="92847" y="191439"/>
        <a:ext cx="3688759" cy="1716287"/>
      </dsp:txXfrm>
    </dsp:sp>
    <dsp:sp modelId="{26E6B8CE-328C-44A0-A0E0-2AC3BCBE8546}">
      <dsp:nvSpPr>
        <dsp:cNvPr id="0" name=""/>
        <dsp:cNvSpPr/>
      </dsp:nvSpPr>
      <dsp:spPr>
        <a:xfrm>
          <a:off x="0" y="2098494"/>
          <a:ext cx="3874453" cy="1901981"/>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s-ES" sz="3400" b="1" kern="1200" dirty="0" smtClean="0"/>
            <a:t>En no menos de 5 segundos y no </a:t>
          </a:r>
          <a:r>
            <a:rPr lang="es-ES" sz="3400" b="1" kern="1200" dirty="0"/>
            <a:t>más de 10 </a:t>
          </a:r>
          <a:r>
            <a:rPr lang="es-ES" sz="3400" b="1" kern="1200" dirty="0" smtClean="0"/>
            <a:t>segundos.</a:t>
          </a:r>
          <a:endParaRPr lang="es-ES" sz="3400" kern="1200" dirty="0"/>
        </a:p>
      </dsp:txBody>
      <dsp:txXfrm>
        <a:off x="92847" y="2191341"/>
        <a:ext cx="3688759" cy="17162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36492-B995-437D-965E-2F0BE6778CC4}">
      <dsp:nvSpPr>
        <dsp:cNvPr id="0" name=""/>
        <dsp:cNvSpPr/>
      </dsp:nvSpPr>
      <dsp:spPr>
        <a:xfrm>
          <a:off x="0" y="3424"/>
          <a:ext cx="11752729" cy="791505"/>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es-EC" sz="3300" kern="1200" dirty="0" smtClean="0">
              <a:latin typeface="Calibri" panose="020F0502020204030204" pitchFamily="34" charset="0"/>
            </a:rPr>
            <a:t>Medidas para la prevención de atragantamiento</a:t>
          </a:r>
          <a:endParaRPr lang="es-EC" sz="3300" b="1" kern="1200" dirty="0">
            <a:latin typeface="Calibri" panose="020F0502020204030204" pitchFamily="34" charset="0"/>
          </a:endParaRPr>
        </a:p>
      </dsp:txBody>
      <dsp:txXfrm>
        <a:off x="38638" y="42062"/>
        <a:ext cx="11675453" cy="714229"/>
      </dsp:txXfrm>
    </dsp:sp>
    <dsp:sp modelId="{1A5D4FB6-4C1B-45A8-BF01-3CC4ADDFE234}">
      <dsp:nvSpPr>
        <dsp:cNvPr id="0" name=""/>
        <dsp:cNvSpPr/>
      </dsp:nvSpPr>
      <dsp:spPr>
        <a:xfrm>
          <a:off x="0" y="794929"/>
          <a:ext cx="11752729" cy="2151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3149" tIns="41910" rIns="234696" bIns="41910" numCol="1" spcCol="1270" anchor="t" anchorCtr="0">
          <a:noAutofit/>
        </a:bodyPr>
        <a:lstStyle/>
        <a:p>
          <a:pPr marL="228600" lvl="1" indent="-228600" algn="l" defTabSz="1155700" rtl="0">
            <a:lnSpc>
              <a:spcPct val="90000"/>
            </a:lnSpc>
            <a:spcBef>
              <a:spcPct val="0"/>
            </a:spcBef>
            <a:spcAft>
              <a:spcPct val="20000"/>
            </a:spcAft>
            <a:buChar char="••"/>
          </a:pPr>
          <a:r>
            <a:rPr lang="es-EC" sz="2600" kern="1200" dirty="0" smtClean="0">
              <a:latin typeface="Calibri" panose="020F0502020204030204" pitchFamily="34" charset="0"/>
            </a:rPr>
            <a:t>No deje objetos muy pequeños al alcance de los niños, ya que se los pueden tragar involuntariamente.</a:t>
          </a:r>
          <a:endParaRPr lang="es-EC" sz="2600" b="1" kern="1200" dirty="0">
            <a:latin typeface="Calibri" panose="020F0502020204030204" pitchFamily="34" charset="0"/>
          </a:endParaRPr>
        </a:p>
        <a:p>
          <a:pPr marL="228600" lvl="1" indent="-228600" algn="l" defTabSz="1155700">
            <a:lnSpc>
              <a:spcPct val="90000"/>
            </a:lnSpc>
            <a:spcBef>
              <a:spcPct val="0"/>
            </a:spcBef>
            <a:spcAft>
              <a:spcPct val="20000"/>
            </a:spcAft>
            <a:buChar char="••"/>
          </a:pPr>
          <a:r>
            <a:rPr lang="es-EC" sz="2600" kern="1200" dirty="0" smtClean="0">
              <a:latin typeface="Calibri" panose="020F0502020204030204" pitchFamily="34" charset="0"/>
            </a:rPr>
            <a:t>Corte los alimentos en trozos pequeños para que se puedan tragar sin dificultad.</a:t>
          </a:r>
        </a:p>
        <a:p>
          <a:pPr marL="228600" lvl="1" indent="-228600" algn="l" defTabSz="1155700">
            <a:lnSpc>
              <a:spcPct val="90000"/>
            </a:lnSpc>
            <a:spcBef>
              <a:spcPct val="0"/>
            </a:spcBef>
            <a:spcAft>
              <a:spcPct val="20000"/>
            </a:spcAft>
            <a:buChar char="••"/>
          </a:pPr>
          <a:r>
            <a:rPr lang="es-EC" sz="2600" kern="1200" dirty="0" smtClean="0">
              <a:latin typeface="Calibri" panose="020F0502020204030204" pitchFamily="34" charset="0"/>
            </a:rPr>
            <a:t>No deje solo al niño o adulto mayor mientras come.</a:t>
          </a:r>
        </a:p>
        <a:p>
          <a:pPr marL="228600" lvl="1" indent="-228600" algn="l" defTabSz="1155700">
            <a:lnSpc>
              <a:spcPct val="90000"/>
            </a:lnSpc>
            <a:spcBef>
              <a:spcPct val="0"/>
            </a:spcBef>
            <a:spcAft>
              <a:spcPct val="20000"/>
            </a:spcAft>
            <a:buChar char="••"/>
          </a:pPr>
          <a:r>
            <a:rPr lang="es-EC" sz="2600" kern="1200" dirty="0" smtClean="0">
              <a:latin typeface="Calibri" panose="020F0502020204030204" pitchFamily="34" charset="0"/>
            </a:rPr>
            <a:t>No permita que el niño juegue, corra o se ría mientras come.</a:t>
          </a:r>
        </a:p>
      </dsp:txBody>
      <dsp:txXfrm>
        <a:off x="0" y="794929"/>
        <a:ext cx="11752729" cy="2151765"/>
      </dsp:txXfrm>
    </dsp:sp>
    <dsp:sp modelId="{D107F00F-788F-4CCA-A765-1A9D46666D15}">
      <dsp:nvSpPr>
        <dsp:cNvPr id="0" name=""/>
        <dsp:cNvSpPr/>
      </dsp:nvSpPr>
      <dsp:spPr>
        <a:xfrm>
          <a:off x="0" y="2946695"/>
          <a:ext cx="11752729" cy="791505"/>
        </a:xfrm>
        <a:prstGeom prst="roundRect">
          <a:avLst/>
        </a:prstGeom>
        <a:gradFill rotWithShape="0">
          <a:gsLst>
            <a:gs pos="0">
              <a:schemeClr val="accent5">
                <a:hueOff val="-7353344"/>
                <a:satOff val="-10228"/>
                <a:lumOff val="-3922"/>
                <a:alphaOff val="0"/>
                <a:lumMod val="110000"/>
                <a:satMod val="105000"/>
                <a:tint val="67000"/>
              </a:schemeClr>
            </a:gs>
            <a:gs pos="50000">
              <a:schemeClr val="accent5">
                <a:hueOff val="-7353344"/>
                <a:satOff val="-10228"/>
                <a:lumOff val="-3922"/>
                <a:alphaOff val="0"/>
                <a:lumMod val="105000"/>
                <a:satMod val="103000"/>
                <a:tint val="73000"/>
              </a:schemeClr>
            </a:gs>
            <a:gs pos="100000">
              <a:schemeClr val="accent5">
                <a:hueOff val="-7353344"/>
                <a:satOff val="-10228"/>
                <a:lumOff val="-392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es-EC" sz="3300" kern="1200" dirty="0" smtClean="0">
              <a:latin typeface="Calibri" panose="020F0502020204030204" pitchFamily="34" charset="0"/>
            </a:rPr>
            <a:t>Medidas para la prevención de ahogamiento</a:t>
          </a:r>
          <a:endParaRPr lang="es-EC" sz="3300" b="1" kern="1200" dirty="0">
            <a:latin typeface="Calibri" panose="020F0502020204030204" pitchFamily="34" charset="0"/>
          </a:endParaRPr>
        </a:p>
      </dsp:txBody>
      <dsp:txXfrm>
        <a:off x="38638" y="2985333"/>
        <a:ext cx="11675453" cy="714229"/>
      </dsp:txXfrm>
    </dsp:sp>
    <dsp:sp modelId="{27146D73-5728-4BA7-9C6E-735544C359BC}">
      <dsp:nvSpPr>
        <dsp:cNvPr id="0" name=""/>
        <dsp:cNvSpPr/>
      </dsp:nvSpPr>
      <dsp:spPr>
        <a:xfrm>
          <a:off x="0" y="3738200"/>
          <a:ext cx="11752729" cy="2459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3149" tIns="41910" rIns="234696" bIns="41910" numCol="1" spcCol="1270" anchor="t" anchorCtr="0">
          <a:noAutofit/>
        </a:bodyPr>
        <a:lstStyle/>
        <a:p>
          <a:pPr marL="228600" lvl="1" indent="-228600" algn="l" defTabSz="1155700" rtl="0">
            <a:lnSpc>
              <a:spcPct val="90000"/>
            </a:lnSpc>
            <a:spcBef>
              <a:spcPct val="0"/>
            </a:spcBef>
            <a:spcAft>
              <a:spcPct val="20000"/>
            </a:spcAft>
            <a:buChar char="••"/>
          </a:pPr>
          <a:r>
            <a:rPr lang="es-EC" sz="2600" kern="1200" dirty="0" smtClean="0">
              <a:latin typeface="Calibri" panose="020F0502020204030204" pitchFamily="34" charset="0"/>
            </a:rPr>
            <a:t>Nunca deje sin vigilancia a un niño cuando esté cerca de piscinas, estanques o ríos.</a:t>
          </a:r>
          <a:endParaRPr lang="es-EC" sz="2600" b="1" kern="1200" dirty="0">
            <a:latin typeface="Calibri" panose="020F0502020204030204" pitchFamily="34" charset="0"/>
          </a:endParaRPr>
        </a:p>
        <a:p>
          <a:pPr marL="228600" lvl="1" indent="-228600" algn="l" defTabSz="1155700">
            <a:lnSpc>
              <a:spcPct val="90000"/>
            </a:lnSpc>
            <a:spcBef>
              <a:spcPct val="0"/>
            </a:spcBef>
            <a:spcAft>
              <a:spcPct val="20000"/>
            </a:spcAft>
            <a:buChar char="••"/>
          </a:pPr>
          <a:r>
            <a:rPr lang="es-EC" sz="2600" kern="1200" dirty="0" smtClean="0">
              <a:latin typeface="Calibri" panose="020F0502020204030204" pitchFamily="34" charset="0"/>
            </a:rPr>
            <a:t>Asegure piscinas, cisternas y estanques con una puerta o utilice un sistema de alarma.</a:t>
          </a:r>
        </a:p>
        <a:p>
          <a:pPr marL="228600" lvl="1" indent="-228600" algn="l" defTabSz="1155700">
            <a:lnSpc>
              <a:spcPct val="90000"/>
            </a:lnSpc>
            <a:spcBef>
              <a:spcPct val="0"/>
            </a:spcBef>
            <a:spcAft>
              <a:spcPct val="20000"/>
            </a:spcAft>
            <a:buChar char="••"/>
          </a:pPr>
          <a:r>
            <a:rPr lang="es-EC" sz="2600" kern="1200" dirty="0" smtClean="0">
              <a:latin typeface="Calibri" panose="020F0502020204030204" pitchFamily="34" charset="0"/>
            </a:rPr>
            <a:t>No ingrese en mares y ríos si observa que existe demasiado movimiento en el agua.</a:t>
          </a:r>
        </a:p>
      </dsp:txBody>
      <dsp:txXfrm>
        <a:off x="0" y="3738200"/>
        <a:ext cx="11752729" cy="2459160"/>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50BA49-D23E-4B85-A8AF-28E7DD541E1F}">
      <dsp:nvSpPr>
        <dsp:cNvPr id="0" name=""/>
        <dsp:cNvSpPr/>
      </dsp:nvSpPr>
      <dsp:spPr>
        <a:xfrm>
          <a:off x="0" y="429773"/>
          <a:ext cx="8556811" cy="122323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l" defTabSz="2266950">
            <a:lnSpc>
              <a:spcPct val="90000"/>
            </a:lnSpc>
            <a:spcBef>
              <a:spcPct val="0"/>
            </a:spcBef>
            <a:spcAft>
              <a:spcPct val="35000"/>
            </a:spcAft>
          </a:pPr>
          <a:r>
            <a:rPr lang="es-ES" sz="5100" b="1" kern="1200" dirty="0">
              <a:latin typeface="Calibri" panose="020F0502020204030204" pitchFamily="34" charset="0"/>
            </a:rPr>
            <a:t>PARO CARDIORESPIRATORIO.</a:t>
          </a:r>
          <a:endParaRPr lang="es-ES" sz="5100" kern="1200" dirty="0">
            <a:latin typeface="Calibri" panose="020F0502020204030204" pitchFamily="34" charset="0"/>
          </a:endParaRPr>
        </a:p>
      </dsp:txBody>
      <dsp:txXfrm>
        <a:off x="59713" y="489486"/>
        <a:ext cx="8437385" cy="1103809"/>
      </dsp:txXfrm>
    </dsp:sp>
    <dsp:sp modelId="{3A2D975C-BADC-4D84-8AF8-EFCE09134048}">
      <dsp:nvSpPr>
        <dsp:cNvPr id="0" name=""/>
        <dsp:cNvSpPr/>
      </dsp:nvSpPr>
      <dsp:spPr>
        <a:xfrm>
          <a:off x="0" y="3331366"/>
          <a:ext cx="8556811" cy="122323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l" defTabSz="2266950">
            <a:lnSpc>
              <a:spcPct val="90000"/>
            </a:lnSpc>
            <a:spcBef>
              <a:spcPct val="0"/>
            </a:spcBef>
            <a:spcAft>
              <a:spcPct val="35000"/>
            </a:spcAft>
          </a:pPr>
          <a:r>
            <a:rPr lang="es-ES" sz="5100" b="1" kern="1200" dirty="0">
              <a:latin typeface="Calibri" panose="020F0502020204030204" pitchFamily="34" charset="0"/>
            </a:rPr>
            <a:t>COMPRESIONES TORÁCICAS</a:t>
          </a:r>
          <a:endParaRPr lang="es-ES" sz="5100" kern="1200" dirty="0">
            <a:latin typeface="Calibri" panose="020F0502020204030204" pitchFamily="34" charset="0"/>
          </a:endParaRPr>
        </a:p>
      </dsp:txBody>
      <dsp:txXfrm>
        <a:off x="59713" y="3391079"/>
        <a:ext cx="8437385" cy="1103809"/>
      </dsp:txXfrm>
    </dsp:sp>
    <dsp:sp modelId="{3878396F-EE10-4B4C-88B6-B2619B53D237}">
      <dsp:nvSpPr>
        <dsp:cNvPr id="0" name=""/>
        <dsp:cNvSpPr/>
      </dsp:nvSpPr>
      <dsp:spPr>
        <a:xfrm>
          <a:off x="0" y="1837062"/>
          <a:ext cx="8556811" cy="122323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s-ES" sz="2800" b="1" kern="1200" dirty="0">
              <a:latin typeface="Calibri" panose="020F0502020204030204" pitchFamily="34" charset="0"/>
            </a:rPr>
            <a:t>INICIAR      RCP </a:t>
          </a:r>
          <a:endParaRPr lang="es-ES" sz="2800" kern="1200" dirty="0">
            <a:latin typeface="Calibri" panose="020F0502020204030204" pitchFamily="34" charset="0"/>
          </a:endParaRPr>
        </a:p>
      </dsp:txBody>
      <dsp:txXfrm>
        <a:off x="59713" y="1896775"/>
        <a:ext cx="8437385" cy="11038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36492-B995-437D-965E-2F0BE6778CC4}">
      <dsp:nvSpPr>
        <dsp:cNvPr id="0" name=""/>
        <dsp:cNvSpPr/>
      </dsp:nvSpPr>
      <dsp:spPr>
        <a:xfrm>
          <a:off x="0" y="58634"/>
          <a:ext cx="11833411" cy="887445"/>
        </a:xfrm>
        <a:prstGeom prst="round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970" tIns="140970" rIns="140970" bIns="140970" numCol="1" spcCol="1270" anchor="ctr" anchorCtr="0">
          <a:noAutofit/>
        </a:bodyPr>
        <a:lstStyle/>
        <a:p>
          <a:pPr lvl="0" algn="l" defTabSz="1644650" rtl="0">
            <a:lnSpc>
              <a:spcPct val="90000"/>
            </a:lnSpc>
            <a:spcBef>
              <a:spcPct val="0"/>
            </a:spcBef>
            <a:spcAft>
              <a:spcPct val="35000"/>
            </a:spcAft>
          </a:pPr>
          <a:r>
            <a:rPr lang="es-EC" sz="3700" kern="1200" dirty="0" smtClean="0">
              <a:latin typeface="Calibri" panose="020F0502020204030204" pitchFamily="34" charset="0"/>
            </a:rPr>
            <a:t>Medidas para la prevención de asfixia</a:t>
          </a:r>
          <a:endParaRPr lang="es-EC" sz="3700" b="1" kern="1200" dirty="0">
            <a:latin typeface="Calibri" panose="020F0502020204030204" pitchFamily="34" charset="0"/>
          </a:endParaRPr>
        </a:p>
      </dsp:txBody>
      <dsp:txXfrm>
        <a:off x="43321" y="101955"/>
        <a:ext cx="11746769" cy="800803"/>
      </dsp:txXfrm>
    </dsp:sp>
    <dsp:sp modelId="{1A5D4FB6-4C1B-45A8-BF01-3CC4ADDFE234}">
      <dsp:nvSpPr>
        <dsp:cNvPr id="0" name=""/>
        <dsp:cNvSpPr/>
      </dsp:nvSpPr>
      <dsp:spPr>
        <a:xfrm>
          <a:off x="0" y="946079"/>
          <a:ext cx="11833411" cy="2757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5711" tIns="46990" rIns="263144" bIns="46990" numCol="1" spcCol="1270" anchor="t" anchorCtr="0">
          <a:noAutofit/>
        </a:bodyPr>
        <a:lstStyle/>
        <a:p>
          <a:pPr marL="285750" lvl="1" indent="-285750" algn="l" defTabSz="1289050" rtl="0">
            <a:lnSpc>
              <a:spcPct val="90000"/>
            </a:lnSpc>
            <a:spcBef>
              <a:spcPct val="0"/>
            </a:spcBef>
            <a:spcAft>
              <a:spcPct val="20000"/>
            </a:spcAft>
            <a:buChar char="••"/>
          </a:pPr>
          <a:r>
            <a:rPr lang="es-EC" sz="2900" kern="1200" dirty="0" smtClean="0">
              <a:latin typeface="Calibri" panose="020F0502020204030204" pitchFamily="34" charset="0"/>
            </a:rPr>
            <a:t>No permanezca o ingrese en espacios reducidos con poca ventilación o en los que se sospeche una alta concentración de gases nocivos.</a:t>
          </a:r>
          <a:endParaRPr lang="es-EC" sz="2900" b="1" kern="1200" dirty="0">
            <a:latin typeface="Calibri" panose="020F0502020204030204" pitchFamily="34" charset="0"/>
          </a:endParaRPr>
        </a:p>
        <a:p>
          <a:pPr marL="285750" lvl="1" indent="-285750" algn="l" defTabSz="1289050">
            <a:lnSpc>
              <a:spcPct val="90000"/>
            </a:lnSpc>
            <a:spcBef>
              <a:spcPct val="0"/>
            </a:spcBef>
            <a:spcAft>
              <a:spcPct val="20000"/>
            </a:spcAft>
            <a:buChar char="••"/>
          </a:pPr>
          <a:r>
            <a:rPr lang="es-EC" sz="2900" kern="1200" dirty="0" smtClean="0">
              <a:latin typeface="Calibri" panose="020F0502020204030204" pitchFamily="34" charset="0"/>
            </a:rPr>
            <a:t>No deje al alcance de los niños fundas plásticas, ni permita que ellos jueguen con estas.</a:t>
          </a:r>
        </a:p>
        <a:p>
          <a:pPr marL="285750" lvl="1" indent="-285750" algn="l" defTabSz="1289050">
            <a:lnSpc>
              <a:spcPct val="90000"/>
            </a:lnSpc>
            <a:spcBef>
              <a:spcPct val="0"/>
            </a:spcBef>
            <a:spcAft>
              <a:spcPct val="20000"/>
            </a:spcAft>
            <a:buChar char="••"/>
          </a:pPr>
          <a:r>
            <a:rPr lang="es-EC" sz="2900" kern="1200" dirty="0" smtClean="0">
              <a:latin typeface="Calibri" panose="020F0502020204030204" pitchFamily="34" charset="0"/>
            </a:rPr>
            <a:t>Verifique que las zonas donde se concentran bastantes personas estén adecuadamente ventiladas.</a:t>
          </a:r>
        </a:p>
      </dsp:txBody>
      <dsp:txXfrm>
        <a:off x="0" y="946079"/>
        <a:ext cx="11833411" cy="2757240"/>
      </dsp:txXfrm>
    </dsp:sp>
    <dsp:sp modelId="{D107F00F-788F-4CCA-A765-1A9D46666D15}">
      <dsp:nvSpPr>
        <dsp:cNvPr id="0" name=""/>
        <dsp:cNvSpPr/>
      </dsp:nvSpPr>
      <dsp:spPr>
        <a:xfrm>
          <a:off x="0" y="3703319"/>
          <a:ext cx="11833411" cy="887445"/>
        </a:xfrm>
        <a:prstGeom prst="roundRect">
          <a:avLst/>
        </a:prstGeom>
        <a:gradFill rotWithShape="0">
          <a:gsLst>
            <a:gs pos="0">
              <a:schemeClr val="accent3">
                <a:hueOff val="2710599"/>
                <a:satOff val="100000"/>
                <a:lumOff val="-14706"/>
                <a:alphaOff val="0"/>
                <a:lumMod val="110000"/>
                <a:satMod val="105000"/>
                <a:tint val="67000"/>
              </a:schemeClr>
            </a:gs>
            <a:gs pos="50000">
              <a:schemeClr val="accent3">
                <a:hueOff val="2710599"/>
                <a:satOff val="100000"/>
                <a:lumOff val="-14706"/>
                <a:alphaOff val="0"/>
                <a:lumMod val="105000"/>
                <a:satMod val="103000"/>
                <a:tint val="73000"/>
              </a:schemeClr>
            </a:gs>
            <a:gs pos="100000">
              <a:schemeClr val="accent3">
                <a:hueOff val="2710599"/>
                <a:satOff val="100000"/>
                <a:lumOff val="-1470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970" tIns="140970" rIns="140970" bIns="140970" numCol="1" spcCol="1270" anchor="ctr" anchorCtr="0">
          <a:noAutofit/>
        </a:bodyPr>
        <a:lstStyle/>
        <a:p>
          <a:pPr lvl="0" algn="l" defTabSz="1644650" rtl="0">
            <a:lnSpc>
              <a:spcPct val="90000"/>
            </a:lnSpc>
            <a:spcBef>
              <a:spcPct val="0"/>
            </a:spcBef>
            <a:spcAft>
              <a:spcPct val="35000"/>
            </a:spcAft>
          </a:pPr>
          <a:r>
            <a:rPr lang="es-EC" sz="3700" kern="1200" dirty="0" smtClean="0">
              <a:latin typeface="Calibri" panose="020F0502020204030204" pitchFamily="34" charset="0"/>
            </a:rPr>
            <a:t>Medidas para la prevención de caídas</a:t>
          </a:r>
          <a:endParaRPr lang="es-EC" sz="3700" b="1" kern="1200" dirty="0">
            <a:latin typeface="Calibri" panose="020F0502020204030204" pitchFamily="34" charset="0"/>
          </a:endParaRPr>
        </a:p>
      </dsp:txBody>
      <dsp:txXfrm>
        <a:off x="43321" y="3746640"/>
        <a:ext cx="11746769" cy="800803"/>
      </dsp:txXfrm>
    </dsp:sp>
    <dsp:sp modelId="{27146D73-5728-4BA7-9C6E-735544C359BC}">
      <dsp:nvSpPr>
        <dsp:cNvPr id="0" name=""/>
        <dsp:cNvSpPr/>
      </dsp:nvSpPr>
      <dsp:spPr>
        <a:xfrm>
          <a:off x="0" y="4590764"/>
          <a:ext cx="11833411" cy="1416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5711" tIns="46990" rIns="263144" bIns="46990" numCol="1" spcCol="1270" anchor="t" anchorCtr="0">
          <a:noAutofit/>
        </a:bodyPr>
        <a:lstStyle/>
        <a:p>
          <a:pPr marL="285750" lvl="1" indent="-285750" algn="l" defTabSz="1289050" rtl="0">
            <a:lnSpc>
              <a:spcPct val="90000"/>
            </a:lnSpc>
            <a:spcBef>
              <a:spcPct val="0"/>
            </a:spcBef>
            <a:spcAft>
              <a:spcPct val="20000"/>
            </a:spcAft>
            <a:buChar char="••"/>
          </a:pPr>
          <a:r>
            <a:rPr lang="es-EC" sz="2900" kern="1200" dirty="0" smtClean="0">
              <a:latin typeface="Calibri" panose="020F0502020204030204" pitchFamily="34" charset="0"/>
            </a:rPr>
            <a:t>No permita que los niños y adultos mayores suban en a escaleras, sillas o muebles altos.</a:t>
          </a:r>
          <a:endParaRPr lang="es-EC" sz="2900" b="1" kern="1200" dirty="0">
            <a:latin typeface="Calibri" panose="020F0502020204030204" pitchFamily="34" charset="0"/>
          </a:endParaRPr>
        </a:p>
        <a:p>
          <a:pPr marL="285750" lvl="1" indent="-285750" algn="l" defTabSz="1289050">
            <a:lnSpc>
              <a:spcPct val="90000"/>
            </a:lnSpc>
            <a:spcBef>
              <a:spcPct val="0"/>
            </a:spcBef>
            <a:spcAft>
              <a:spcPct val="20000"/>
            </a:spcAft>
            <a:buChar char="••"/>
          </a:pPr>
          <a:r>
            <a:rPr lang="es-EC" sz="2900" kern="1200" dirty="0" smtClean="0">
              <a:latin typeface="Calibri" panose="020F0502020204030204" pitchFamily="34" charset="0"/>
            </a:rPr>
            <a:t>Las sillas no deben tener ruedas, deben ser fijas y estables.</a:t>
          </a:r>
        </a:p>
      </dsp:txBody>
      <dsp:txXfrm>
        <a:off x="0" y="4590764"/>
        <a:ext cx="11833411" cy="14169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36492-B995-437D-965E-2F0BE6778CC4}">
      <dsp:nvSpPr>
        <dsp:cNvPr id="0" name=""/>
        <dsp:cNvSpPr/>
      </dsp:nvSpPr>
      <dsp:spPr>
        <a:xfrm>
          <a:off x="0" y="60564"/>
          <a:ext cx="11994777" cy="767520"/>
        </a:xfrm>
        <a:prstGeom prst="round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s-EC" sz="3200" kern="1200" dirty="0" smtClean="0">
              <a:latin typeface="Calibri" panose="020F0502020204030204" pitchFamily="34" charset="0"/>
            </a:rPr>
            <a:t>PREVENCIÓN DE LESIONES</a:t>
          </a:r>
          <a:endParaRPr lang="es-EC" sz="3200" b="1" kern="1200" dirty="0">
            <a:latin typeface="Calibri" panose="020F0502020204030204" pitchFamily="34" charset="0"/>
          </a:endParaRPr>
        </a:p>
      </dsp:txBody>
      <dsp:txXfrm>
        <a:off x="37467" y="98031"/>
        <a:ext cx="11919843" cy="692586"/>
      </dsp:txXfrm>
    </dsp:sp>
    <dsp:sp modelId="{1A5D4FB6-4C1B-45A8-BF01-3CC4ADDFE234}">
      <dsp:nvSpPr>
        <dsp:cNvPr id="0" name=""/>
        <dsp:cNvSpPr/>
      </dsp:nvSpPr>
      <dsp:spPr>
        <a:xfrm>
          <a:off x="0" y="828084"/>
          <a:ext cx="11994777" cy="1291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0834" tIns="40640" rIns="227584" bIns="40640" numCol="1" spcCol="1270" anchor="t" anchorCtr="0">
          <a:noAutofit/>
        </a:bodyPr>
        <a:lstStyle/>
        <a:p>
          <a:pPr marL="228600" lvl="1" indent="-228600" algn="l" defTabSz="1111250" rtl="0">
            <a:lnSpc>
              <a:spcPct val="90000"/>
            </a:lnSpc>
            <a:spcBef>
              <a:spcPct val="0"/>
            </a:spcBef>
            <a:spcAft>
              <a:spcPct val="20000"/>
            </a:spcAft>
            <a:buChar char="••"/>
          </a:pPr>
          <a:r>
            <a:rPr lang="es-EC" sz="2500" kern="1200" dirty="0" smtClean="0">
              <a:latin typeface="Calibri" panose="020F0502020204030204" pitchFamily="34" charset="0"/>
            </a:rPr>
            <a:t>Los pisos no deben ser superficies resbaladizas, de ser así coloque alfombras.</a:t>
          </a:r>
          <a:endParaRPr lang="es-EC" sz="2500" b="1" kern="1200" dirty="0">
            <a:latin typeface="Calibri" panose="020F0502020204030204" pitchFamily="34" charset="0"/>
          </a:endParaRPr>
        </a:p>
        <a:p>
          <a:pPr marL="228600" lvl="1" indent="-228600" algn="l" defTabSz="1111250">
            <a:lnSpc>
              <a:spcPct val="90000"/>
            </a:lnSpc>
            <a:spcBef>
              <a:spcPct val="0"/>
            </a:spcBef>
            <a:spcAft>
              <a:spcPct val="20000"/>
            </a:spcAft>
            <a:buChar char="••"/>
          </a:pPr>
          <a:r>
            <a:rPr lang="es-EC" sz="2500" kern="1200" dirty="0" smtClean="0">
              <a:latin typeface="Calibri" panose="020F0502020204030204" pitchFamily="34" charset="0"/>
            </a:rPr>
            <a:t>Evite colocar objetos voluminosos en los lugares por donde más transita.</a:t>
          </a:r>
        </a:p>
        <a:p>
          <a:pPr marL="228600" lvl="1" indent="-228600" algn="l" defTabSz="1111250">
            <a:lnSpc>
              <a:spcPct val="90000"/>
            </a:lnSpc>
            <a:spcBef>
              <a:spcPct val="0"/>
            </a:spcBef>
            <a:spcAft>
              <a:spcPct val="20000"/>
            </a:spcAft>
            <a:buChar char="••"/>
          </a:pPr>
          <a:r>
            <a:rPr lang="es-EC" sz="2500" kern="1200" dirty="0" smtClean="0">
              <a:latin typeface="Calibri" panose="020F0502020204030204" pitchFamily="34" charset="0"/>
            </a:rPr>
            <a:t>Si usa una silla o una escalera para ganar altura, asegúrese de que alguien lo ayude.</a:t>
          </a:r>
        </a:p>
      </dsp:txBody>
      <dsp:txXfrm>
        <a:off x="0" y="828084"/>
        <a:ext cx="11994777" cy="1291680"/>
      </dsp:txXfrm>
    </dsp:sp>
    <dsp:sp modelId="{D107F00F-788F-4CCA-A765-1A9D46666D15}">
      <dsp:nvSpPr>
        <dsp:cNvPr id="0" name=""/>
        <dsp:cNvSpPr/>
      </dsp:nvSpPr>
      <dsp:spPr>
        <a:xfrm>
          <a:off x="0" y="2119764"/>
          <a:ext cx="11994777" cy="767520"/>
        </a:xfrm>
        <a:prstGeom prst="roundRect">
          <a:avLst/>
        </a:prstGeom>
        <a:gradFill rotWithShape="0">
          <a:gsLst>
            <a:gs pos="0">
              <a:schemeClr val="accent3">
                <a:hueOff val="2710599"/>
                <a:satOff val="100000"/>
                <a:lumOff val="-14706"/>
                <a:alphaOff val="0"/>
                <a:lumMod val="110000"/>
                <a:satMod val="105000"/>
                <a:tint val="67000"/>
              </a:schemeClr>
            </a:gs>
            <a:gs pos="50000">
              <a:schemeClr val="accent3">
                <a:hueOff val="2710599"/>
                <a:satOff val="100000"/>
                <a:lumOff val="-14706"/>
                <a:alphaOff val="0"/>
                <a:lumMod val="105000"/>
                <a:satMod val="103000"/>
                <a:tint val="73000"/>
              </a:schemeClr>
            </a:gs>
            <a:gs pos="100000">
              <a:schemeClr val="accent3">
                <a:hueOff val="2710599"/>
                <a:satOff val="100000"/>
                <a:lumOff val="-1470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s-EC" sz="3200" kern="1200" dirty="0" smtClean="0">
              <a:latin typeface="Calibri" panose="020F0502020204030204" pitchFamily="34" charset="0"/>
            </a:rPr>
            <a:t>Medidas para la prevención de accidentes de tránsito</a:t>
          </a:r>
          <a:endParaRPr lang="es-EC" sz="3200" b="1" kern="1200" dirty="0">
            <a:latin typeface="Calibri" panose="020F0502020204030204" pitchFamily="34" charset="0"/>
          </a:endParaRPr>
        </a:p>
      </dsp:txBody>
      <dsp:txXfrm>
        <a:off x="37467" y="2157231"/>
        <a:ext cx="11919843" cy="692586"/>
      </dsp:txXfrm>
    </dsp:sp>
    <dsp:sp modelId="{27146D73-5728-4BA7-9C6E-735544C359BC}">
      <dsp:nvSpPr>
        <dsp:cNvPr id="0" name=""/>
        <dsp:cNvSpPr/>
      </dsp:nvSpPr>
      <dsp:spPr>
        <a:xfrm>
          <a:off x="0" y="2887284"/>
          <a:ext cx="11994777" cy="3775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0834" tIns="40640" rIns="227584" bIns="40640" numCol="1" spcCol="1270" anchor="t" anchorCtr="0">
          <a:noAutofit/>
        </a:bodyPr>
        <a:lstStyle/>
        <a:p>
          <a:pPr marL="228600" lvl="1" indent="-228600" algn="l" defTabSz="1111250" rtl="0">
            <a:lnSpc>
              <a:spcPct val="90000"/>
            </a:lnSpc>
            <a:spcBef>
              <a:spcPct val="0"/>
            </a:spcBef>
            <a:spcAft>
              <a:spcPct val="20000"/>
            </a:spcAft>
            <a:buChar char="••"/>
          </a:pPr>
          <a:r>
            <a:rPr lang="es-EC" sz="2500" kern="1200" dirty="0" smtClean="0">
              <a:latin typeface="Calibri" panose="020F0502020204030204" pitchFamily="34" charset="0"/>
            </a:rPr>
            <a:t>Conduzca siempre con precaución y respete las normas de tránsito.</a:t>
          </a:r>
          <a:endParaRPr lang="es-EC" sz="2500" b="1" kern="1200" dirty="0">
            <a:latin typeface="Calibri" panose="020F0502020204030204" pitchFamily="34" charset="0"/>
          </a:endParaRPr>
        </a:p>
        <a:p>
          <a:pPr marL="228600" lvl="1" indent="-228600" algn="l" defTabSz="1111250">
            <a:lnSpc>
              <a:spcPct val="90000"/>
            </a:lnSpc>
            <a:spcBef>
              <a:spcPct val="0"/>
            </a:spcBef>
            <a:spcAft>
              <a:spcPct val="20000"/>
            </a:spcAft>
            <a:buChar char="••"/>
          </a:pPr>
          <a:r>
            <a:rPr lang="es-EC" sz="2500" kern="1200" dirty="0" smtClean="0">
              <a:latin typeface="Calibri" panose="020F0502020204030204" pitchFamily="34" charset="0"/>
            </a:rPr>
            <a:t>Utilice siempre el cinturón de seguridad y verifique que esté colocado correctamente.</a:t>
          </a:r>
        </a:p>
        <a:p>
          <a:pPr marL="228600" lvl="1" indent="-228600" algn="l" defTabSz="1111250">
            <a:lnSpc>
              <a:spcPct val="90000"/>
            </a:lnSpc>
            <a:spcBef>
              <a:spcPct val="0"/>
            </a:spcBef>
            <a:spcAft>
              <a:spcPct val="20000"/>
            </a:spcAft>
            <a:buChar char="••"/>
          </a:pPr>
          <a:r>
            <a:rPr lang="es-EC" sz="2500" kern="1200" dirty="0" smtClean="0">
              <a:latin typeface="Calibri" panose="020F0502020204030204" pitchFamily="34" charset="0"/>
            </a:rPr>
            <a:t>No permita que los niños viajen en la parte delantera del vehículo.</a:t>
          </a:r>
        </a:p>
        <a:p>
          <a:pPr marL="228600" lvl="1" indent="-228600" algn="l" defTabSz="1111250">
            <a:lnSpc>
              <a:spcPct val="90000"/>
            </a:lnSpc>
            <a:spcBef>
              <a:spcPct val="0"/>
            </a:spcBef>
            <a:spcAft>
              <a:spcPct val="20000"/>
            </a:spcAft>
            <a:buChar char="••"/>
          </a:pPr>
          <a:r>
            <a:rPr lang="es-EC" sz="2500" kern="1200" dirty="0" smtClean="0">
              <a:latin typeface="Calibri" panose="020F0502020204030204" pitchFamily="34" charset="0"/>
            </a:rPr>
            <a:t>Utilice el asiento de seguridad para niños pequeños, colóquelo en el asiento trasero del auto.</a:t>
          </a:r>
        </a:p>
        <a:p>
          <a:pPr marL="228600" lvl="1" indent="-228600" algn="l" defTabSz="1111250">
            <a:lnSpc>
              <a:spcPct val="90000"/>
            </a:lnSpc>
            <a:spcBef>
              <a:spcPct val="0"/>
            </a:spcBef>
            <a:spcAft>
              <a:spcPct val="20000"/>
            </a:spcAft>
            <a:buChar char="••"/>
          </a:pPr>
          <a:r>
            <a:rPr lang="es-EC" sz="2500" kern="1200" dirty="0" smtClean="0">
              <a:latin typeface="Calibri" panose="020F0502020204030204" pitchFamily="34" charset="0"/>
            </a:rPr>
            <a:t>No permita que una persona sin adiestramiento conduzca un vehículo.</a:t>
          </a:r>
        </a:p>
        <a:p>
          <a:pPr marL="228600" lvl="1" indent="-228600" algn="l" defTabSz="1111250">
            <a:lnSpc>
              <a:spcPct val="90000"/>
            </a:lnSpc>
            <a:spcBef>
              <a:spcPct val="0"/>
            </a:spcBef>
            <a:spcAft>
              <a:spcPct val="20000"/>
            </a:spcAft>
            <a:buChar char="••"/>
          </a:pPr>
          <a:r>
            <a:rPr lang="es-EC" sz="2500" kern="1200" dirty="0" smtClean="0">
              <a:latin typeface="Calibri" panose="020F0502020204030204" pitchFamily="34" charset="0"/>
            </a:rPr>
            <a:t>No conduzca si ha consumido alcohol, sustancias psicotrópicas o estupefacientes.</a:t>
          </a:r>
        </a:p>
        <a:p>
          <a:pPr marL="228600" lvl="1" indent="-228600" algn="l" defTabSz="1111250">
            <a:lnSpc>
              <a:spcPct val="90000"/>
            </a:lnSpc>
            <a:spcBef>
              <a:spcPct val="0"/>
            </a:spcBef>
            <a:spcAft>
              <a:spcPct val="20000"/>
            </a:spcAft>
            <a:buChar char="••"/>
          </a:pPr>
          <a:r>
            <a:rPr lang="es-EC" sz="2500" kern="1200" dirty="0" smtClean="0">
              <a:latin typeface="Calibri" panose="020F0502020204030204" pitchFamily="34" charset="0"/>
            </a:rPr>
            <a:t>No utilice el teléfono celular ni se distraiga mientras conduce.</a:t>
          </a:r>
        </a:p>
        <a:p>
          <a:pPr marL="228600" lvl="1" indent="-228600" algn="l" defTabSz="1111250">
            <a:lnSpc>
              <a:spcPct val="90000"/>
            </a:lnSpc>
            <a:spcBef>
              <a:spcPct val="0"/>
            </a:spcBef>
            <a:spcAft>
              <a:spcPct val="20000"/>
            </a:spcAft>
            <a:buChar char="••"/>
          </a:pPr>
          <a:r>
            <a:rPr lang="es-EC" sz="2500" kern="1200" dirty="0" smtClean="0">
              <a:latin typeface="Calibri" panose="020F0502020204030204" pitchFamily="34" charset="0"/>
            </a:rPr>
            <a:t>Realice una revisión y mantenimiento del vehículo periódicamente</a:t>
          </a:r>
          <a:endParaRPr lang="es-EC" sz="2500" kern="1200" dirty="0">
            <a:latin typeface="Calibri" panose="020F0502020204030204" pitchFamily="34" charset="0"/>
          </a:endParaRPr>
        </a:p>
      </dsp:txBody>
      <dsp:txXfrm>
        <a:off x="0" y="2887284"/>
        <a:ext cx="11994777" cy="37756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338B32-6B6C-41A1-BF90-D8F19E6E9234}">
      <dsp:nvSpPr>
        <dsp:cNvPr id="0" name=""/>
        <dsp:cNvSpPr/>
      </dsp:nvSpPr>
      <dsp:spPr>
        <a:xfrm>
          <a:off x="0" y="12285"/>
          <a:ext cx="6668492" cy="468000"/>
        </a:xfrm>
        <a:prstGeom prst="roundRect">
          <a:avLst/>
        </a:prstGeom>
        <a:gradFill rotWithShape="0">
          <a:gsLst>
            <a:gs pos="0">
              <a:schemeClr val="accent3">
                <a:alpha val="90000"/>
                <a:hueOff val="0"/>
                <a:satOff val="0"/>
                <a:lumOff val="0"/>
                <a:alphaOff val="0"/>
                <a:lumMod val="110000"/>
                <a:satMod val="105000"/>
                <a:tint val="67000"/>
              </a:schemeClr>
            </a:gs>
            <a:gs pos="50000">
              <a:schemeClr val="accent3">
                <a:alpha val="90000"/>
                <a:hueOff val="0"/>
                <a:satOff val="0"/>
                <a:lumOff val="0"/>
                <a:alphaOff val="0"/>
                <a:lumMod val="105000"/>
                <a:satMod val="103000"/>
                <a:tint val="73000"/>
              </a:schemeClr>
            </a:gs>
            <a:gs pos="100000">
              <a:schemeClr val="accent3">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s-EC" sz="1800" kern="1200" dirty="0" smtClean="0">
              <a:latin typeface="Calibri" panose="020F0502020204030204" pitchFamily="34" charset="0"/>
            </a:rPr>
            <a:t>Desinfectante y antisépticos ( betadine, clorhexidina, agua oxigenada)</a:t>
          </a:r>
          <a:endParaRPr lang="es-EC" sz="1800" kern="1200" dirty="0">
            <a:latin typeface="Calibri" panose="020F0502020204030204" pitchFamily="34" charset="0"/>
          </a:endParaRPr>
        </a:p>
      </dsp:txBody>
      <dsp:txXfrm>
        <a:off x="22846" y="35131"/>
        <a:ext cx="6622800" cy="422308"/>
      </dsp:txXfrm>
    </dsp:sp>
    <dsp:sp modelId="{F11FB96D-F48B-4963-8F1A-F53244257358}">
      <dsp:nvSpPr>
        <dsp:cNvPr id="0" name=""/>
        <dsp:cNvSpPr/>
      </dsp:nvSpPr>
      <dsp:spPr>
        <a:xfrm>
          <a:off x="0" y="552285"/>
          <a:ext cx="6668492" cy="468000"/>
        </a:xfrm>
        <a:prstGeom prst="roundRect">
          <a:avLst/>
        </a:prstGeom>
        <a:gradFill rotWithShape="0">
          <a:gsLst>
            <a:gs pos="0">
              <a:schemeClr val="accent3">
                <a:alpha val="90000"/>
                <a:hueOff val="0"/>
                <a:satOff val="0"/>
                <a:lumOff val="0"/>
                <a:alphaOff val="-5714"/>
                <a:lumMod val="110000"/>
                <a:satMod val="105000"/>
                <a:tint val="67000"/>
              </a:schemeClr>
            </a:gs>
            <a:gs pos="50000">
              <a:schemeClr val="accent3">
                <a:alpha val="90000"/>
                <a:hueOff val="0"/>
                <a:satOff val="0"/>
                <a:lumOff val="0"/>
                <a:alphaOff val="-5714"/>
                <a:lumMod val="105000"/>
                <a:satMod val="103000"/>
                <a:tint val="73000"/>
              </a:schemeClr>
            </a:gs>
            <a:gs pos="100000">
              <a:schemeClr val="accent3">
                <a:alpha val="90000"/>
                <a:hueOff val="0"/>
                <a:satOff val="0"/>
                <a:lumOff val="0"/>
                <a:alphaOff val="-5714"/>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s-EC" sz="1800" kern="1200" smtClean="0">
              <a:latin typeface="Calibri" panose="020F0502020204030204" pitchFamily="34" charset="0"/>
            </a:rPr>
            <a:t>Gasas estériles</a:t>
          </a:r>
          <a:endParaRPr lang="es-EC" sz="1800" kern="1200">
            <a:latin typeface="Calibri" panose="020F0502020204030204" pitchFamily="34" charset="0"/>
          </a:endParaRPr>
        </a:p>
      </dsp:txBody>
      <dsp:txXfrm>
        <a:off x="22846" y="575131"/>
        <a:ext cx="6622800" cy="422308"/>
      </dsp:txXfrm>
    </dsp:sp>
    <dsp:sp modelId="{531B9FF0-52F3-44CD-A0FD-7E39660AF3EA}">
      <dsp:nvSpPr>
        <dsp:cNvPr id="0" name=""/>
        <dsp:cNvSpPr/>
      </dsp:nvSpPr>
      <dsp:spPr>
        <a:xfrm>
          <a:off x="0" y="1092285"/>
          <a:ext cx="6668492" cy="468000"/>
        </a:xfrm>
        <a:prstGeom prst="roundRect">
          <a:avLst/>
        </a:prstGeom>
        <a:gradFill rotWithShape="0">
          <a:gsLst>
            <a:gs pos="0">
              <a:schemeClr val="accent3">
                <a:alpha val="90000"/>
                <a:hueOff val="0"/>
                <a:satOff val="0"/>
                <a:lumOff val="0"/>
                <a:alphaOff val="-11429"/>
                <a:lumMod val="110000"/>
                <a:satMod val="105000"/>
                <a:tint val="67000"/>
              </a:schemeClr>
            </a:gs>
            <a:gs pos="50000">
              <a:schemeClr val="accent3">
                <a:alpha val="90000"/>
                <a:hueOff val="0"/>
                <a:satOff val="0"/>
                <a:lumOff val="0"/>
                <a:alphaOff val="-11429"/>
                <a:lumMod val="105000"/>
                <a:satMod val="103000"/>
                <a:tint val="73000"/>
              </a:schemeClr>
            </a:gs>
            <a:gs pos="100000">
              <a:schemeClr val="accent3">
                <a:alpha val="90000"/>
                <a:hueOff val="0"/>
                <a:satOff val="0"/>
                <a:lumOff val="0"/>
                <a:alphaOff val="-11429"/>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s-EC" sz="1800" kern="1200" smtClean="0">
              <a:latin typeface="Calibri" panose="020F0502020204030204" pitchFamily="34" charset="0"/>
            </a:rPr>
            <a:t>Guantes de un solo uso</a:t>
          </a:r>
          <a:endParaRPr lang="es-EC" sz="1800" kern="1200">
            <a:latin typeface="Calibri" panose="020F0502020204030204" pitchFamily="34" charset="0"/>
          </a:endParaRPr>
        </a:p>
      </dsp:txBody>
      <dsp:txXfrm>
        <a:off x="22846" y="1115131"/>
        <a:ext cx="6622800" cy="422308"/>
      </dsp:txXfrm>
    </dsp:sp>
    <dsp:sp modelId="{BDF97921-290F-44DB-B412-D5DC3F23A300}">
      <dsp:nvSpPr>
        <dsp:cNvPr id="0" name=""/>
        <dsp:cNvSpPr/>
      </dsp:nvSpPr>
      <dsp:spPr>
        <a:xfrm>
          <a:off x="0" y="1632285"/>
          <a:ext cx="6668492" cy="468000"/>
        </a:xfrm>
        <a:prstGeom prst="roundRect">
          <a:avLst/>
        </a:prstGeom>
        <a:gradFill rotWithShape="0">
          <a:gsLst>
            <a:gs pos="0">
              <a:schemeClr val="accent3">
                <a:alpha val="90000"/>
                <a:hueOff val="0"/>
                <a:satOff val="0"/>
                <a:lumOff val="0"/>
                <a:alphaOff val="-17143"/>
                <a:lumMod val="110000"/>
                <a:satMod val="105000"/>
                <a:tint val="67000"/>
              </a:schemeClr>
            </a:gs>
            <a:gs pos="50000">
              <a:schemeClr val="accent3">
                <a:alpha val="90000"/>
                <a:hueOff val="0"/>
                <a:satOff val="0"/>
                <a:lumOff val="0"/>
                <a:alphaOff val="-17143"/>
                <a:lumMod val="105000"/>
                <a:satMod val="103000"/>
                <a:tint val="73000"/>
              </a:schemeClr>
            </a:gs>
            <a:gs pos="100000">
              <a:schemeClr val="accent3">
                <a:alpha val="90000"/>
                <a:hueOff val="0"/>
                <a:satOff val="0"/>
                <a:lumOff val="0"/>
                <a:alphaOff val="-17143"/>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s-EC" sz="1800" kern="1200" smtClean="0">
              <a:latin typeface="Calibri" panose="020F0502020204030204" pitchFamily="34" charset="0"/>
            </a:rPr>
            <a:t>Vendas </a:t>
          </a:r>
          <a:endParaRPr lang="es-EC" sz="1800" kern="1200">
            <a:latin typeface="Calibri" panose="020F0502020204030204" pitchFamily="34" charset="0"/>
          </a:endParaRPr>
        </a:p>
      </dsp:txBody>
      <dsp:txXfrm>
        <a:off x="22846" y="1655131"/>
        <a:ext cx="6622800" cy="422308"/>
      </dsp:txXfrm>
    </dsp:sp>
    <dsp:sp modelId="{6ACAA1B5-0356-4F30-9643-3382A996103A}">
      <dsp:nvSpPr>
        <dsp:cNvPr id="0" name=""/>
        <dsp:cNvSpPr/>
      </dsp:nvSpPr>
      <dsp:spPr>
        <a:xfrm>
          <a:off x="0" y="2172285"/>
          <a:ext cx="6668492" cy="468000"/>
        </a:xfrm>
        <a:prstGeom prst="roundRect">
          <a:avLst/>
        </a:prstGeom>
        <a:gradFill rotWithShape="0">
          <a:gsLst>
            <a:gs pos="0">
              <a:schemeClr val="accent3">
                <a:alpha val="90000"/>
                <a:hueOff val="0"/>
                <a:satOff val="0"/>
                <a:lumOff val="0"/>
                <a:alphaOff val="-22857"/>
                <a:lumMod val="110000"/>
                <a:satMod val="105000"/>
                <a:tint val="67000"/>
              </a:schemeClr>
            </a:gs>
            <a:gs pos="50000">
              <a:schemeClr val="accent3">
                <a:alpha val="90000"/>
                <a:hueOff val="0"/>
                <a:satOff val="0"/>
                <a:lumOff val="0"/>
                <a:alphaOff val="-22857"/>
                <a:lumMod val="105000"/>
                <a:satMod val="103000"/>
                <a:tint val="73000"/>
              </a:schemeClr>
            </a:gs>
            <a:gs pos="100000">
              <a:schemeClr val="accent3">
                <a:alpha val="90000"/>
                <a:hueOff val="0"/>
                <a:satOff val="0"/>
                <a:lumOff val="0"/>
                <a:alphaOff val="-22857"/>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s-EC" sz="1800" kern="1200" dirty="0" smtClean="0">
              <a:latin typeface="Calibri" panose="020F0502020204030204" pitchFamily="34" charset="0"/>
            </a:rPr>
            <a:t>Suero fisiológico</a:t>
          </a:r>
          <a:endParaRPr lang="es-EC" sz="1800" kern="1200" dirty="0">
            <a:latin typeface="Calibri" panose="020F0502020204030204" pitchFamily="34" charset="0"/>
          </a:endParaRPr>
        </a:p>
      </dsp:txBody>
      <dsp:txXfrm>
        <a:off x="22846" y="2195131"/>
        <a:ext cx="6622800" cy="422308"/>
      </dsp:txXfrm>
    </dsp:sp>
    <dsp:sp modelId="{5502EE8D-2AC8-479B-9352-7319D8B232CD}">
      <dsp:nvSpPr>
        <dsp:cNvPr id="0" name=""/>
        <dsp:cNvSpPr/>
      </dsp:nvSpPr>
      <dsp:spPr>
        <a:xfrm>
          <a:off x="0" y="2712285"/>
          <a:ext cx="6668492" cy="468000"/>
        </a:xfrm>
        <a:prstGeom prst="roundRect">
          <a:avLst/>
        </a:prstGeom>
        <a:gradFill rotWithShape="0">
          <a:gsLst>
            <a:gs pos="0">
              <a:schemeClr val="accent3">
                <a:alpha val="90000"/>
                <a:hueOff val="0"/>
                <a:satOff val="0"/>
                <a:lumOff val="0"/>
                <a:alphaOff val="-28571"/>
                <a:lumMod val="110000"/>
                <a:satMod val="105000"/>
                <a:tint val="67000"/>
              </a:schemeClr>
            </a:gs>
            <a:gs pos="50000">
              <a:schemeClr val="accent3">
                <a:alpha val="90000"/>
                <a:hueOff val="0"/>
                <a:satOff val="0"/>
                <a:lumOff val="0"/>
                <a:alphaOff val="-28571"/>
                <a:lumMod val="105000"/>
                <a:satMod val="103000"/>
                <a:tint val="73000"/>
              </a:schemeClr>
            </a:gs>
            <a:gs pos="100000">
              <a:schemeClr val="accent3">
                <a:alpha val="90000"/>
                <a:hueOff val="0"/>
                <a:satOff val="0"/>
                <a:lumOff val="0"/>
                <a:alphaOff val="-28571"/>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s-EC" sz="1800" kern="1200" dirty="0" smtClean="0">
              <a:latin typeface="Calibri" panose="020F0502020204030204" pitchFamily="34" charset="0"/>
            </a:rPr>
            <a:t>Sueros orales</a:t>
          </a:r>
          <a:endParaRPr lang="es-EC" sz="1800" kern="1200" dirty="0">
            <a:latin typeface="Calibri" panose="020F0502020204030204" pitchFamily="34" charset="0"/>
          </a:endParaRPr>
        </a:p>
      </dsp:txBody>
      <dsp:txXfrm>
        <a:off x="22846" y="2735131"/>
        <a:ext cx="6622800" cy="422308"/>
      </dsp:txXfrm>
    </dsp:sp>
    <dsp:sp modelId="{BC985585-B795-4D7A-9273-5B8027B2FF1C}">
      <dsp:nvSpPr>
        <dsp:cNvPr id="0" name=""/>
        <dsp:cNvSpPr/>
      </dsp:nvSpPr>
      <dsp:spPr>
        <a:xfrm>
          <a:off x="0" y="3252285"/>
          <a:ext cx="6668492" cy="468000"/>
        </a:xfrm>
        <a:prstGeom prst="roundRect">
          <a:avLst/>
        </a:prstGeom>
        <a:gradFill rotWithShape="0">
          <a:gsLst>
            <a:gs pos="0">
              <a:schemeClr val="accent3">
                <a:alpha val="90000"/>
                <a:hueOff val="0"/>
                <a:satOff val="0"/>
                <a:lumOff val="0"/>
                <a:alphaOff val="-34286"/>
                <a:lumMod val="110000"/>
                <a:satMod val="105000"/>
                <a:tint val="67000"/>
              </a:schemeClr>
            </a:gs>
            <a:gs pos="50000">
              <a:schemeClr val="accent3">
                <a:alpha val="90000"/>
                <a:hueOff val="0"/>
                <a:satOff val="0"/>
                <a:lumOff val="0"/>
                <a:alphaOff val="-34286"/>
                <a:lumMod val="105000"/>
                <a:satMod val="103000"/>
                <a:tint val="73000"/>
              </a:schemeClr>
            </a:gs>
            <a:gs pos="100000">
              <a:schemeClr val="accent3">
                <a:alpha val="90000"/>
                <a:hueOff val="0"/>
                <a:satOff val="0"/>
                <a:lumOff val="0"/>
                <a:alphaOff val="-34286"/>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s-EC" sz="1800" kern="1200" smtClean="0">
              <a:latin typeface="Calibri" panose="020F0502020204030204" pitchFamily="34" charset="0"/>
            </a:rPr>
            <a:t>Esparadrapo</a:t>
          </a:r>
          <a:endParaRPr lang="es-EC" sz="1800" kern="1200">
            <a:latin typeface="Calibri" panose="020F0502020204030204" pitchFamily="34" charset="0"/>
          </a:endParaRPr>
        </a:p>
      </dsp:txBody>
      <dsp:txXfrm>
        <a:off x="22846" y="3275131"/>
        <a:ext cx="6622800" cy="422308"/>
      </dsp:txXfrm>
    </dsp:sp>
    <dsp:sp modelId="{8DEEEFB3-03EF-41E7-AA79-785DDEFBE4A3}">
      <dsp:nvSpPr>
        <dsp:cNvPr id="0" name=""/>
        <dsp:cNvSpPr/>
      </dsp:nvSpPr>
      <dsp:spPr>
        <a:xfrm>
          <a:off x="0" y="3792285"/>
          <a:ext cx="6668492" cy="468000"/>
        </a:xfrm>
        <a:prstGeom prst="roundRect">
          <a:avLst/>
        </a:prstGeom>
        <a:gradFill rotWithShape="0">
          <a:gsLst>
            <a:gs pos="0">
              <a:schemeClr val="accent3">
                <a:alpha val="90000"/>
                <a:hueOff val="0"/>
                <a:satOff val="0"/>
                <a:lumOff val="0"/>
                <a:alphaOff val="-40000"/>
                <a:lumMod val="110000"/>
                <a:satMod val="105000"/>
                <a:tint val="67000"/>
              </a:schemeClr>
            </a:gs>
            <a:gs pos="50000">
              <a:schemeClr val="accent3">
                <a:alpha val="90000"/>
                <a:hueOff val="0"/>
                <a:satOff val="0"/>
                <a:lumOff val="0"/>
                <a:alphaOff val="-40000"/>
                <a:lumMod val="105000"/>
                <a:satMod val="103000"/>
                <a:tint val="73000"/>
              </a:schemeClr>
            </a:gs>
            <a:gs pos="100000">
              <a:schemeClr val="accent3">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s-EC" sz="1800" kern="1200" dirty="0" smtClean="0">
              <a:latin typeface="Calibri" panose="020F0502020204030204" pitchFamily="34" charset="0"/>
            </a:rPr>
            <a:t>Tijera </a:t>
          </a:r>
          <a:endParaRPr lang="es-EC" sz="1800" kern="1200" dirty="0">
            <a:latin typeface="Calibri" panose="020F0502020204030204" pitchFamily="34" charset="0"/>
          </a:endParaRPr>
        </a:p>
      </dsp:txBody>
      <dsp:txXfrm>
        <a:off x="22846" y="3815131"/>
        <a:ext cx="6622800" cy="42230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8FAD79-4B7B-4685-857F-DE98DA72390A}">
      <dsp:nvSpPr>
        <dsp:cNvPr id="0" name=""/>
        <dsp:cNvSpPr/>
      </dsp:nvSpPr>
      <dsp:spPr>
        <a:xfrm>
          <a:off x="55" y="148858"/>
          <a:ext cx="5340371" cy="1123200"/>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77368" tIns="158496" rIns="277368" bIns="158496" numCol="1" spcCol="1270" anchor="ctr" anchorCtr="0">
          <a:noAutofit/>
        </a:bodyPr>
        <a:lstStyle/>
        <a:p>
          <a:pPr lvl="0" algn="ctr" defTabSz="1733550">
            <a:lnSpc>
              <a:spcPct val="90000"/>
            </a:lnSpc>
            <a:spcBef>
              <a:spcPct val="0"/>
            </a:spcBef>
            <a:spcAft>
              <a:spcPct val="35000"/>
            </a:spcAft>
          </a:pPr>
          <a:r>
            <a:rPr lang="es-EC" sz="3900" kern="1200" dirty="0" smtClean="0">
              <a:latin typeface="Calibri" panose="020F0502020204030204" pitchFamily="34" charset="0"/>
            </a:rPr>
            <a:t>Hemorragia arterial</a:t>
          </a:r>
          <a:endParaRPr lang="es-EC" sz="3900" kern="1200" dirty="0">
            <a:latin typeface="Calibri" panose="020F0502020204030204" pitchFamily="34" charset="0"/>
          </a:endParaRPr>
        </a:p>
      </dsp:txBody>
      <dsp:txXfrm>
        <a:off x="55" y="148858"/>
        <a:ext cx="5340371" cy="1123200"/>
      </dsp:txXfrm>
    </dsp:sp>
    <dsp:sp modelId="{38C3888A-E55E-42B3-989F-D0DA2DAB8236}">
      <dsp:nvSpPr>
        <dsp:cNvPr id="0" name=""/>
        <dsp:cNvSpPr/>
      </dsp:nvSpPr>
      <dsp:spPr>
        <a:xfrm>
          <a:off x="55" y="1272058"/>
          <a:ext cx="5340371" cy="4603365"/>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08026" tIns="208026" rIns="277368" bIns="312039" numCol="1" spcCol="1270" anchor="t" anchorCtr="0">
          <a:noAutofit/>
        </a:bodyPr>
        <a:lstStyle/>
        <a:p>
          <a:pPr marL="285750" lvl="1" indent="-285750" algn="l" defTabSz="1733550">
            <a:lnSpc>
              <a:spcPct val="90000"/>
            </a:lnSpc>
            <a:spcBef>
              <a:spcPct val="0"/>
            </a:spcBef>
            <a:spcAft>
              <a:spcPct val="15000"/>
            </a:spcAft>
            <a:buChar char="••"/>
          </a:pPr>
          <a:r>
            <a:rPr lang="es-EC" sz="3900" kern="1200" dirty="0" smtClean="0">
              <a:latin typeface="Calibri" panose="020F0502020204030204" pitchFamily="34" charset="0"/>
            </a:rPr>
            <a:t>Ubicar a la victima en el piso</a:t>
          </a:r>
          <a:endParaRPr lang="es-EC" sz="3900" kern="1200" dirty="0">
            <a:latin typeface="Calibri" panose="020F0502020204030204" pitchFamily="34" charset="0"/>
          </a:endParaRPr>
        </a:p>
        <a:p>
          <a:pPr marL="285750" lvl="1" indent="-285750" algn="l" defTabSz="1733550">
            <a:lnSpc>
              <a:spcPct val="90000"/>
            </a:lnSpc>
            <a:spcBef>
              <a:spcPct val="0"/>
            </a:spcBef>
            <a:spcAft>
              <a:spcPct val="15000"/>
            </a:spcAft>
            <a:buChar char="••"/>
          </a:pPr>
          <a:r>
            <a:rPr lang="es-EC" sz="3900" kern="1200" dirty="0" smtClean="0">
              <a:latin typeface="Calibri" panose="020F0502020204030204" pitchFamily="34" charset="0"/>
            </a:rPr>
            <a:t>Realizar compresión permanente</a:t>
          </a:r>
          <a:endParaRPr lang="es-EC" sz="3900" kern="1200" dirty="0">
            <a:latin typeface="Calibri" panose="020F0502020204030204" pitchFamily="34" charset="0"/>
          </a:endParaRPr>
        </a:p>
        <a:p>
          <a:pPr marL="285750" lvl="1" indent="-285750" algn="l" defTabSz="1733550">
            <a:lnSpc>
              <a:spcPct val="90000"/>
            </a:lnSpc>
            <a:spcBef>
              <a:spcPct val="0"/>
            </a:spcBef>
            <a:spcAft>
              <a:spcPct val="15000"/>
            </a:spcAft>
            <a:buChar char="••"/>
          </a:pPr>
          <a:r>
            <a:rPr lang="es-EC" sz="3900" kern="1200" dirty="0" smtClean="0">
              <a:latin typeface="Calibri" panose="020F0502020204030204" pitchFamily="34" charset="0"/>
            </a:rPr>
            <a:t>Si tiene conocimientos pertinentes realizar un torniquete.</a:t>
          </a:r>
          <a:endParaRPr lang="es-EC" sz="3900" kern="1200" dirty="0">
            <a:latin typeface="Calibri" panose="020F0502020204030204" pitchFamily="34" charset="0"/>
          </a:endParaRPr>
        </a:p>
      </dsp:txBody>
      <dsp:txXfrm>
        <a:off x="55" y="1272058"/>
        <a:ext cx="5340371" cy="4603365"/>
      </dsp:txXfrm>
    </dsp:sp>
    <dsp:sp modelId="{64AF629D-49AB-4484-9BC3-B2D97E601560}">
      <dsp:nvSpPr>
        <dsp:cNvPr id="0" name=""/>
        <dsp:cNvSpPr/>
      </dsp:nvSpPr>
      <dsp:spPr>
        <a:xfrm>
          <a:off x="6088078" y="148858"/>
          <a:ext cx="5340371" cy="1123200"/>
        </a:xfrm>
        <a:prstGeom prst="rect">
          <a:avLst/>
        </a:prstGeom>
        <a:gradFill rotWithShape="0">
          <a:gsLst>
            <a:gs pos="0">
              <a:schemeClr val="accent3">
                <a:hueOff val="2710599"/>
                <a:satOff val="100000"/>
                <a:lumOff val="-14706"/>
                <a:alphaOff val="0"/>
                <a:lumMod val="110000"/>
                <a:satMod val="105000"/>
                <a:tint val="67000"/>
              </a:schemeClr>
            </a:gs>
            <a:gs pos="50000">
              <a:schemeClr val="accent3">
                <a:hueOff val="2710599"/>
                <a:satOff val="100000"/>
                <a:lumOff val="-14706"/>
                <a:alphaOff val="0"/>
                <a:lumMod val="105000"/>
                <a:satMod val="103000"/>
                <a:tint val="73000"/>
              </a:schemeClr>
            </a:gs>
            <a:gs pos="100000">
              <a:schemeClr val="accent3">
                <a:hueOff val="2710599"/>
                <a:satOff val="100000"/>
                <a:lumOff val="-14706"/>
                <a:alphaOff val="0"/>
                <a:lumMod val="105000"/>
                <a:satMod val="109000"/>
                <a:tint val="81000"/>
              </a:schemeClr>
            </a:gs>
          </a:gsLst>
          <a:lin ang="5400000" scaled="0"/>
        </a:gradFill>
        <a:ln w="6350" cap="flat" cmpd="sng" algn="ctr">
          <a:solidFill>
            <a:schemeClr val="accent3">
              <a:hueOff val="2710599"/>
              <a:satOff val="100000"/>
              <a:lumOff val="-14706"/>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77368" tIns="158496" rIns="277368" bIns="158496" numCol="1" spcCol="1270" anchor="ctr" anchorCtr="0">
          <a:noAutofit/>
        </a:bodyPr>
        <a:lstStyle/>
        <a:p>
          <a:pPr lvl="0" algn="ctr" defTabSz="1733550">
            <a:lnSpc>
              <a:spcPct val="90000"/>
            </a:lnSpc>
            <a:spcBef>
              <a:spcPct val="0"/>
            </a:spcBef>
            <a:spcAft>
              <a:spcPct val="35000"/>
            </a:spcAft>
          </a:pPr>
          <a:r>
            <a:rPr lang="es-EC" sz="3900" kern="1200" dirty="0" smtClean="0">
              <a:latin typeface="Calibri" panose="020F0502020204030204" pitchFamily="34" charset="0"/>
            </a:rPr>
            <a:t>Hemorragia venosa </a:t>
          </a:r>
          <a:endParaRPr lang="es-EC" sz="3900" kern="1200" dirty="0">
            <a:latin typeface="Calibri" panose="020F0502020204030204" pitchFamily="34" charset="0"/>
          </a:endParaRPr>
        </a:p>
      </dsp:txBody>
      <dsp:txXfrm>
        <a:off x="6088078" y="148858"/>
        <a:ext cx="5340371" cy="1123200"/>
      </dsp:txXfrm>
    </dsp:sp>
    <dsp:sp modelId="{101D3098-79CA-45B8-8EE3-FD98A4E418B7}">
      <dsp:nvSpPr>
        <dsp:cNvPr id="0" name=""/>
        <dsp:cNvSpPr/>
      </dsp:nvSpPr>
      <dsp:spPr>
        <a:xfrm>
          <a:off x="6088078" y="1272058"/>
          <a:ext cx="5340371" cy="4603365"/>
        </a:xfrm>
        <a:prstGeom prst="rect">
          <a:avLst/>
        </a:prstGeom>
        <a:solidFill>
          <a:schemeClr val="accent3">
            <a:tint val="40000"/>
            <a:alpha val="90000"/>
            <a:hueOff val="2029141"/>
            <a:satOff val="100000"/>
            <a:lumOff val="1779"/>
            <a:alphaOff val="0"/>
          </a:schemeClr>
        </a:solidFill>
        <a:ln w="6350" cap="flat" cmpd="sng" algn="ctr">
          <a:solidFill>
            <a:schemeClr val="accent3">
              <a:tint val="40000"/>
              <a:alpha val="90000"/>
              <a:hueOff val="2029141"/>
              <a:satOff val="100000"/>
              <a:lumOff val="177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08026" tIns="208026" rIns="277368" bIns="312039" numCol="1" spcCol="1270" anchor="t" anchorCtr="0">
          <a:noAutofit/>
        </a:bodyPr>
        <a:lstStyle/>
        <a:p>
          <a:pPr marL="285750" lvl="1" indent="-285750" algn="l" defTabSz="1733550">
            <a:lnSpc>
              <a:spcPct val="90000"/>
            </a:lnSpc>
            <a:spcBef>
              <a:spcPct val="0"/>
            </a:spcBef>
            <a:spcAft>
              <a:spcPct val="15000"/>
            </a:spcAft>
            <a:buChar char="••"/>
          </a:pPr>
          <a:r>
            <a:rPr lang="es-EC" sz="3900" kern="1200" dirty="0" smtClean="0">
              <a:latin typeface="Calibri" panose="020F0502020204030204" pitchFamily="34" charset="0"/>
            </a:rPr>
            <a:t>Ubicar a la victima en el piso</a:t>
          </a:r>
          <a:endParaRPr lang="es-EC" sz="3900" kern="1200" dirty="0">
            <a:latin typeface="Calibri" panose="020F0502020204030204" pitchFamily="34" charset="0"/>
          </a:endParaRPr>
        </a:p>
        <a:p>
          <a:pPr marL="285750" lvl="1" indent="-285750" algn="l" defTabSz="1733550">
            <a:lnSpc>
              <a:spcPct val="90000"/>
            </a:lnSpc>
            <a:spcBef>
              <a:spcPct val="0"/>
            </a:spcBef>
            <a:spcAft>
              <a:spcPct val="15000"/>
            </a:spcAft>
            <a:buChar char="••"/>
          </a:pPr>
          <a:r>
            <a:rPr lang="es-EC" sz="3900" kern="1200" dirty="0" smtClean="0">
              <a:latin typeface="Calibri" panose="020F0502020204030204" pitchFamily="34" charset="0"/>
            </a:rPr>
            <a:t>Realizar compresión permanente</a:t>
          </a:r>
          <a:endParaRPr lang="es-EC" sz="3900" kern="1200" dirty="0">
            <a:latin typeface="Calibri" panose="020F0502020204030204" pitchFamily="34" charset="0"/>
          </a:endParaRPr>
        </a:p>
        <a:p>
          <a:pPr marL="285750" lvl="1" indent="-285750" algn="l" defTabSz="1733550">
            <a:lnSpc>
              <a:spcPct val="90000"/>
            </a:lnSpc>
            <a:spcBef>
              <a:spcPct val="0"/>
            </a:spcBef>
            <a:spcAft>
              <a:spcPct val="15000"/>
            </a:spcAft>
            <a:buChar char="••"/>
          </a:pPr>
          <a:r>
            <a:rPr lang="es-EC" sz="3900" kern="1200" dirty="0" smtClean="0">
              <a:latin typeface="Calibri" panose="020F0502020204030204" pitchFamily="34" charset="0"/>
            </a:rPr>
            <a:t>Realizar un vendaje compresivo.</a:t>
          </a:r>
          <a:endParaRPr lang="es-EC" sz="3900" kern="1200" dirty="0">
            <a:latin typeface="Calibri" panose="020F0502020204030204" pitchFamily="34" charset="0"/>
          </a:endParaRPr>
        </a:p>
      </dsp:txBody>
      <dsp:txXfrm>
        <a:off x="6088078" y="1272058"/>
        <a:ext cx="5340371" cy="460336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53D5A1-AD5A-460F-A9F2-8C8C1C24B635}">
      <dsp:nvSpPr>
        <dsp:cNvPr id="0" name=""/>
        <dsp:cNvSpPr/>
      </dsp:nvSpPr>
      <dsp:spPr>
        <a:xfrm>
          <a:off x="42" y="37372"/>
          <a:ext cx="4096216" cy="1517862"/>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98704" tIns="170688" rIns="298704" bIns="170688" numCol="1" spcCol="1270" anchor="ctr" anchorCtr="0">
          <a:noAutofit/>
        </a:bodyPr>
        <a:lstStyle/>
        <a:p>
          <a:pPr lvl="0" algn="ctr" defTabSz="1866900">
            <a:lnSpc>
              <a:spcPct val="90000"/>
            </a:lnSpc>
            <a:spcBef>
              <a:spcPct val="0"/>
            </a:spcBef>
            <a:spcAft>
              <a:spcPct val="35000"/>
            </a:spcAft>
          </a:pPr>
          <a:r>
            <a:rPr lang="es-EC" sz="4200" kern="1200" dirty="0" smtClean="0"/>
            <a:t>Heridas superficiales  </a:t>
          </a:r>
          <a:endParaRPr lang="es-EC" sz="4200" kern="1200" dirty="0"/>
        </a:p>
      </dsp:txBody>
      <dsp:txXfrm>
        <a:off x="42" y="37372"/>
        <a:ext cx="4096216" cy="1517862"/>
      </dsp:txXfrm>
    </dsp:sp>
    <dsp:sp modelId="{DE2D710B-786D-4B7C-8C69-885E425FD8EE}">
      <dsp:nvSpPr>
        <dsp:cNvPr id="0" name=""/>
        <dsp:cNvSpPr/>
      </dsp:nvSpPr>
      <dsp:spPr>
        <a:xfrm>
          <a:off x="42" y="1555235"/>
          <a:ext cx="4096216" cy="2421090"/>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24028" tIns="224028" rIns="298704" bIns="336042" numCol="1" spcCol="1270" anchor="t" anchorCtr="0">
          <a:noAutofit/>
        </a:bodyPr>
        <a:lstStyle/>
        <a:p>
          <a:pPr marL="285750" lvl="1" indent="-285750" algn="l" defTabSz="1866900">
            <a:lnSpc>
              <a:spcPct val="90000"/>
            </a:lnSpc>
            <a:spcBef>
              <a:spcPct val="0"/>
            </a:spcBef>
            <a:spcAft>
              <a:spcPct val="15000"/>
            </a:spcAft>
            <a:buChar char="••"/>
          </a:pPr>
          <a:r>
            <a:rPr lang="es-EC" sz="4200" kern="1200" dirty="0" smtClean="0"/>
            <a:t>Limpieza o curación.</a:t>
          </a:r>
          <a:endParaRPr lang="es-EC" sz="4200" kern="1200" dirty="0"/>
        </a:p>
        <a:p>
          <a:pPr marL="285750" lvl="1" indent="-285750" algn="l" defTabSz="1866900">
            <a:lnSpc>
              <a:spcPct val="90000"/>
            </a:lnSpc>
            <a:spcBef>
              <a:spcPct val="0"/>
            </a:spcBef>
            <a:spcAft>
              <a:spcPct val="15000"/>
            </a:spcAft>
            <a:buChar char="••"/>
          </a:pPr>
          <a:endParaRPr lang="es-EC" sz="4200" kern="1200" dirty="0"/>
        </a:p>
      </dsp:txBody>
      <dsp:txXfrm>
        <a:off x="42" y="1555235"/>
        <a:ext cx="4096216" cy="2421090"/>
      </dsp:txXfrm>
    </dsp:sp>
    <dsp:sp modelId="{3AAE8B32-4179-44D7-851D-F1593EB020E9}">
      <dsp:nvSpPr>
        <dsp:cNvPr id="0" name=""/>
        <dsp:cNvSpPr/>
      </dsp:nvSpPr>
      <dsp:spPr>
        <a:xfrm>
          <a:off x="4669729" y="37372"/>
          <a:ext cx="4096216" cy="1517862"/>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98704" tIns="170688" rIns="298704" bIns="170688" numCol="1" spcCol="1270" anchor="ctr" anchorCtr="0">
          <a:noAutofit/>
        </a:bodyPr>
        <a:lstStyle/>
        <a:p>
          <a:pPr lvl="0" algn="ctr" defTabSz="1866900">
            <a:lnSpc>
              <a:spcPct val="90000"/>
            </a:lnSpc>
            <a:spcBef>
              <a:spcPct val="0"/>
            </a:spcBef>
            <a:spcAft>
              <a:spcPct val="35000"/>
            </a:spcAft>
          </a:pPr>
          <a:r>
            <a:rPr lang="es-EC" sz="4200" kern="1200" dirty="0" smtClean="0"/>
            <a:t>Heridas profundas </a:t>
          </a:r>
          <a:endParaRPr lang="es-EC" sz="4200" kern="1200" dirty="0"/>
        </a:p>
      </dsp:txBody>
      <dsp:txXfrm>
        <a:off x="4669729" y="37372"/>
        <a:ext cx="4096216" cy="1517862"/>
      </dsp:txXfrm>
    </dsp:sp>
    <dsp:sp modelId="{00FBF117-E325-4CB0-845F-BF2F8EFF7970}">
      <dsp:nvSpPr>
        <dsp:cNvPr id="0" name=""/>
        <dsp:cNvSpPr/>
      </dsp:nvSpPr>
      <dsp:spPr>
        <a:xfrm>
          <a:off x="4669729" y="1555235"/>
          <a:ext cx="4096216" cy="2421090"/>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24028" tIns="224028" rIns="298704" bIns="336042" numCol="1" spcCol="1270" anchor="t" anchorCtr="0">
          <a:noAutofit/>
        </a:bodyPr>
        <a:lstStyle/>
        <a:p>
          <a:pPr marL="285750" lvl="1" indent="-285750" algn="l" defTabSz="1866900">
            <a:lnSpc>
              <a:spcPct val="90000"/>
            </a:lnSpc>
            <a:spcBef>
              <a:spcPct val="0"/>
            </a:spcBef>
            <a:spcAft>
              <a:spcPct val="15000"/>
            </a:spcAft>
            <a:buChar char="••"/>
          </a:pPr>
          <a:r>
            <a:rPr lang="es-EC" sz="4200" kern="1200" dirty="0" smtClean="0"/>
            <a:t>Técnica compresiva </a:t>
          </a:r>
          <a:endParaRPr lang="es-EC" sz="4200" kern="1200" dirty="0"/>
        </a:p>
      </dsp:txBody>
      <dsp:txXfrm>
        <a:off x="4669729" y="1555235"/>
        <a:ext cx="4096216" cy="242109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251B5-F01D-4D67-94A0-0C97840B0C4F}">
      <dsp:nvSpPr>
        <dsp:cNvPr id="0" name=""/>
        <dsp:cNvSpPr/>
      </dsp:nvSpPr>
      <dsp:spPr>
        <a:xfrm>
          <a:off x="49" y="91040"/>
          <a:ext cx="4718294" cy="864000"/>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13360" tIns="121920" rIns="213360" bIns="121920" numCol="1" spcCol="1270" anchor="ctr" anchorCtr="0">
          <a:noAutofit/>
        </a:bodyPr>
        <a:lstStyle/>
        <a:p>
          <a:pPr lvl="0" algn="ctr" defTabSz="1333500">
            <a:lnSpc>
              <a:spcPct val="90000"/>
            </a:lnSpc>
            <a:spcBef>
              <a:spcPct val="0"/>
            </a:spcBef>
            <a:spcAft>
              <a:spcPct val="35000"/>
            </a:spcAft>
          </a:pPr>
          <a:r>
            <a:rPr lang="es-EC" sz="3000" b="1" kern="1200" dirty="0" smtClean="0">
              <a:latin typeface="Calibri" panose="020F0502020204030204" pitchFamily="34" charset="0"/>
            </a:rPr>
            <a:t>Obstrucción leve </a:t>
          </a:r>
          <a:endParaRPr lang="es-EC" sz="3000" b="1" kern="1200" dirty="0">
            <a:latin typeface="Calibri" panose="020F0502020204030204" pitchFamily="34" charset="0"/>
          </a:endParaRPr>
        </a:p>
      </dsp:txBody>
      <dsp:txXfrm>
        <a:off x="49" y="91040"/>
        <a:ext cx="4718294" cy="864000"/>
      </dsp:txXfrm>
    </dsp:sp>
    <dsp:sp modelId="{5EC6B1A2-605F-431A-8498-1ACF4FBB5FFB}">
      <dsp:nvSpPr>
        <dsp:cNvPr id="0" name=""/>
        <dsp:cNvSpPr/>
      </dsp:nvSpPr>
      <dsp:spPr>
        <a:xfrm>
          <a:off x="49" y="955040"/>
          <a:ext cx="4718294" cy="5105700"/>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es-EC" sz="3000" kern="1200" dirty="0" smtClean="0">
              <a:latin typeface="Calibri" panose="020F0502020204030204" pitchFamily="34" charset="0"/>
            </a:rPr>
            <a:t>Estimular a que siga tosiendo (Tos efectiva).</a:t>
          </a:r>
          <a:endParaRPr lang="es-EC" sz="3000" kern="1200" dirty="0">
            <a:latin typeface="Calibri" panose="020F0502020204030204" pitchFamily="34" charset="0"/>
          </a:endParaRPr>
        </a:p>
        <a:p>
          <a:pPr marL="285750" lvl="1" indent="-285750" algn="l" defTabSz="1333500">
            <a:lnSpc>
              <a:spcPct val="90000"/>
            </a:lnSpc>
            <a:spcBef>
              <a:spcPct val="0"/>
            </a:spcBef>
            <a:spcAft>
              <a:spcPct val="15000"/>
            </a:spcAft>
            <a:buChar char="••"/>
          </a:pPr>
          <a:r>
            <a:rPr lang="es-EC" sz="3000" kern="1200" dirty="0" smtClean="0">
              <a:latin typeface="Calibri" panose="020F0502020204030204" pitchFamily="34" charset="0"/>
            </a:rPr>
            <a:t>El manejo agresivo, golpes de espalda, compresiones abdominales y torácicas pueden causar complicaciones serias y pueden empeorar la obstrucción de la vía aérea.</a:t>
          </a:r>
          <a:endParaRPr lang="es-EC" sz="3000" kern="1200" dirty="0">
            <a:latin typeface="Calibri" panose="020F0502020204030204" pitchFamily="34" charset="0"/>
          </a:endParaRPr>
        </a:p>
      </dsp:txBody>
      <dsp:txXfrm>
        <a:off x="49" y="955040"/>
        <a:ext cx="4718294" cy="5105700"/>
      </dsp:txXfrm>
    </dsp:sp>
    <dsp:sp modelId="{7039A89E-1A0B-47B3-80B5-B84A1C4E2E35}">
      <dsp:nvSpPr>
        <dsp:cNvPr id="0" name=""/>
        <dsp:cNvSpPr/>
      </dsp:nvSpPr>
      <dsp:spPr>
        <a:xfrm>
          <a:off x="5378904" y="91040"/>
          <a:ext cx="4718294" cy="864000"/>
        </a:xfrm>
        <a:prstGeom prst="rect">
          <a:avLst/>
        </a:prstGeom>
        <a:gradFill rotWithShape="0">
          <a:gsLst>
            <a:gs pos="0">
              <a:schemeClr val="accent3">
                <a:hueOff val="2710599"/>
                <a:satOff val="100000"/>
                <a:lumOff val="-14706"/>
                <a:alphaOff val="0"/>
                <a:lumMod val="110000"/>
                <a:satMod val="105000"/>
                <a:tint val="67000"/>
              </a:schemeClr>
            </a:gs>
            <a:gs pos="50000">
              <a:schemeClr val="accent3">
                <a:hueOff val="2710599"/>
                <a:satOff val="100000"/>
                <a:lumOff val="-14706"/>
                <a:alphaOff val="0"/>
                <a:lumMod val="105000"/>
                <a:satMod val="103000"/>
                <a:tint val="73000"/>
              </a:schemeClr>
            </a:gs>
            <a:gs pos="100000">
              <a:schemeClr val="accent3">
                <a:hueOff val="2710599"/>
                <a:satOff val="100000"/>
                <a:lumOff val="-14706"/>
                <a:alphaOff val="0"/>
                <a:lumMod val="105000"/>
                <a:satMod val="109000"/>
                <a:tint val="81000"/>
              </a:schemeClr>
            </a:gs>
          </a:gsLst>
          <a:lin ang="5400000" scaled="0"/>
        </a:gradFill>
        <a:ln w="6350" cap="flat" cmpd="sng" algn="ctr">
          <a:solidFill>
            <a:schemeClr val="accent3">
              <a:hueOff val="2710599"/>
              <a:satOff val="100000"/>
              <a:lumOff val="-14706"/>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13360" tIns="121920" rIns="213360" bIns="121920" numCol="1" spcCol="1270" anchor="ctr" anchorCtr="0">
          <a:noAutofit/>
        </a:bodyPr>
        <a:lstStyle/>
        <a:p>
          <a:pPr lvl="0" algn="ctr" defTabSz="1333500">
            <a:lnSpc>
              <a:spcPct val="90000"/>
            </a:lnSpc>
            <a:spcBef>
              <a:spcPct val="0"/>
            </a:spcBef>
            <a:spcAft>
              <a:spcPct val="35000"/>
            </a:spcAft>
          </a:pPr>
          <a:r>
            <a:rPr lang="es-EC" sz="3000" b="1" kern="1200" dirty="0" smtClean="0">
              <a:latin typeface="Calibri" panose="020F0502020204030204" pitchFamily="34" charset="0"/>
            </a:rPr>
            <a:t>Obstrucción completa </a:t>
          </a:r>
          <a:endParaRPr lang="es-EC" sz="3000" b="1" kern="1200" dirty="0">
            <a:latin typeface="Calibri" panose="020F0502020204030204" pitchFamily="34" charset="0"/>
          </a:endParaRPr>
        </a:p>
      </dsp:txBody>
      <dsp:txXfrm>
        <a:off x="5378904" y="91040"/>
        <a:ext cx="4718294" cy="864000"/>
      </dsp:txXfrm>
    </dsp:sp>
    <dsp:sp modelId="{FEEE277D-CDA1-480D-963B-BBB311678714}">
      <dsp:nvSpPr>
        <dsp:cNvPr id="0" name=""/>
        <dsp:cNvSpPr/>
      </dsp:nvSpPr>
      <dsp:spPr>
        <a:xfrm>
          <a:off x="5378904" y="955040"/>
          <a:ext cx="4718294" cy="5105700"/>
        </a:xfrm>
        <a:prstGeom prst="rect">
          <a:avLst/>
        </a:prstGeom>
        <a:solidFill>
          <a:schemeClr val="accent3">
            <a:tint val="40000"/>
            <a:alpha val="90000"/>
            <a:hueOff val="2029141"/>
            <a:satOff val="100000"/>
            <a:lumOff val="1779"/>
            <a:alphaOff val="0"/>
          </a:schemeClr>
        </a:solidFill>
        <a:ln w="6350" cap="flat" cmpd="sng" algn="ctr">
          <a:solidFill>
            <a:schemeClr val="accent3">
              <a:tint val="40000"/>
              <a:alpha val="90000"/>
              <a:hueOff val="2029141"/>
              <a:satOff val="100000"/>
              <a:lumOff val="177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es-EC" sz="3000" kern="1200" dirty="0" smtClean="0">
              <a:latin typeface="Calibri" panose="020F0502020204030204" pitchFamily="34" charset="0"/>
            </a:rPr>
            <a:t>Golpes interescapulares (cinco)</a:t>
          </a:r>
          <a:endParaRPr lang="es-EC" sz="3000" kern="1200" dirty="0">
            <a:latin typeface="Calibri" panose="020F0502020204030204" pitchFamily="34" charset="0"/>
          </a:endParaRPr>
        </a:p>
        <a:p>
          <a:pPr marL="285750" lvl="1" indent="-285750" algn="l" defTabSz="1333500">
            <a:lnSpc>
              <a:spcPct val="90000"/>
            </a:lnSpc>
            <a:spcBef>
              <a:spcPct val="0"/>
            </a:spcBef>
            <a:spcAft>
              <a:spcPct val="15000"/>
            </a:spcAft>
            <a:buChar char="••"/>
          </a:pPr>
          <a:r>
            <a:rPr lang="es-EC" sz="3000" kern="1200" dirty="0" smtClean="0">
              <a:latin typeface="Calibri" panose="020F0502020204030204" pitchFamily="34" charset="0"/>
            </a:rPr>
            <a:t>Maniobra de Heimlich (cinco)</a:t>
          </a:r>
          <a:endParaRPr lang="es-EC" sz="3000" kern="1200" dirty="0">
            <a:latin typeface="Calibri" panose="020F0502020204030204" pitchFamily="34" charset="0"/>
          </a:endParaRPr>
        </a:p>
        <a:p>
          <a:pPr marL="285750" lvl="1" indent="-285750" algn="l" defTabSz="1333500">
            <a:lnSpc>
              <a:spcPct val="90000"/>
            </a:lnSpc>
            <a:spcBef>
              <a:spcPct val="0"/>
            </a:spcBef>
            <a:spcAft>
              <a:spcPct val="15000"/>
            </a:spcAft>
            <a:buChar char="••"/>
          </a:pPr>
          <a:r>
            <a:rPr lang="es-EC" sz="3000" kern="1200" dirty="0" smtClean="0">
              <a:latin typeface="Calibri" panose="020F0502020204030204" pitchFamily="34" charset="0"/>
            </a:rPr>
            <a:t>Si pierde el estado de conciencia iniciar RCP</a:t>
          </a:r>
          <a:endParaRPr lang="es-EC" sz="3000" kern="1200" dirty="0">
            <a:latin typeface="Calibri" panose="020F0502020204030204" pitchFamily="34" charset="0"/>
          </a:endParaRPr>
        </a:p>
      </dsp:txBody>
      <dsp:txXfrm>
        <a:off x="5378904" y="955040"/>
        <a:ext cx="4718294" cy="5105700"/>
      </dsp:txXfrm>
    </dsp:sp>
  </dsp:spTree>
</dsp:drawing>
</file>

<file path=ppt/diagrams/layout1.xml><?xml version="1.0" encoding="utf-8"?>
<dgm:layoutDef xmlns:dgm="http://schemas.openxmlformats.org/drawingml/2006/diagram" xmlns:a="http://schemas.openxmlformats.org/drawingml/2006/main" uniqueId="urn:microsoft.com/office/officeart/2005/8/layout/vList2#1">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7">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8">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9">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10">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11">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1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13">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14">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15">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16">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17">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18">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19">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20">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21">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2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23">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3">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24">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4">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5">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6">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10">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11">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12">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13">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14">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15">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2">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1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3">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4">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5">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6">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7">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8">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9">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5BF62C-2900-4BAA-9D77-33758B8FBA96}" type="datetimeFigureOut">
              <a:rPr lang="es-EC" smtClean="0"/>
              <a:t>16/04/2026</a:t>
            </a:fld>
            <a:endParaRPr lang="es-EC"/>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2A9260-218C-40C0-BB38-A201A05D9F5A}" type="slidenum">
              <a:rPr lang="es-EC" smtClean="0"/>
              <a:t>‹Nº›</a:t>
            </a:fld>
            <a:endParaRPr lang="es-EC"/>
          </a:p>
        </p:txBody>
      </p:sp>
    </p:spTree>
    <p:extLst>
      <p:ext uri="{BB962C8B-B14F-4D97-AF65-F5344CB8AC3E}">
        <p14:creationId xmlns:p14="http://schemas.microsoft.com/office/powerpoint/2010/main" val="2303553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 xmlns:a16="http://schemas.microsoft.com/office/drawing/2014/main" id="{46112831-A29D-4104-59B3-8E02240DA382}"/>
              </a:ext>
            </a:extLst>
          </p:cNvPr>
          <p:cNvSpPr>
            <a:spLocks noGrp="1" noRot="1" noChangeAspect="1"/>
          </p:cNvSpPr>
          <p:nvPr>
            <p:ph type="sldImg"/>
          </p:nvPr>
        </p:nvSpPr>
        <p:spPr/>
      </p:sp>
      <p:sp>
        <p:nvSpPr>
          <p:cNvPr id="3" name="Marcador de notas 2">
            <a:extLst>
              <a:ext uri="{FF2B5EF4-FFF2-40B4-BE49-F238E27FC236}">
                <a16:creationId xmlns="" xmlns:a16="http://schemas.microsoft.com/office/drawing/2014/main" id="{F2D497FF-44AB-7E48-8F94-8B67D8E97100}"/>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 xmlns:a16="http://schemas.microsoft.com/office/drawing/2014/main" id="{CA622689-DDA4-D863-CA6D-E06CE878DEE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B3563CF-501F-43F4-B3D4-996604BB0FC8}" type="slidenum">
              <a:t>1</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923203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C"/>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C"/>
          </a:p>
        </p:txBody>
      </p:sp>
      <p:sp>
        <p:nvSpPr>
          <p:cNvPr id="4" name="Marcador de fecha 3"/>
          <p:cNvSpPr>
            <a:spLocks noGrp="1"/>
          </p:cNvSpPr>
          <p:nvPr>
            <p:ph type="dt" sz="half" idx="10"/>
          </p:nvPr>
        </p:nvSpPr>
        <p:spPr/>
        <p:txBody>
          <a:bodyPr/>
          <a:lstStyle/>
          <a:p>
            <a:fld id="{D9A83B5D-529B-4AEC-897B-9A2D517F51AE}" type="datetimeFigureOut">
              <a:rPr lang="es-EC" smtClean="0"/>
              <a:t>16/04/2026</a:t>
            </a:fld>
            <a:endParaRPr lang="es-EC"/>
          </a:p>
        </p:txBody>
      </p:sp>
      <p:sp>
        <p:nvSpPr>
          <p:cNvPr id="5" name="Marcador de pie de página 4"/>
          <p:cNvSpPr>
            <a:spLocks noGrp="1"/>
          </p:cNvSpPr>
          <p:nvPr>
            <p:ph type="ftr" sz="quarter" idx="11"/>
          </p:nvPr>
        </p:nvSpPr>
        <p:spPr/>
        <p:txBody>
          <a:bodyPr/>
          <a:lstStyle/>
          <a:p>
            <a:endParaRPr lang="es-EC"/>
          </a:p>
        </p:txBody>
      </p:sp>
      <p:sp>
        <p:nvSpPr>
          <p:cNvPr id="6" name="Marcador de número de diapositiva 5"/>
          <p:cNvSpPr>
            <a:spLocks noGrp="1"/>
          </p:cNvSpPr>
          <p:nvPr>
            <p:ph type="sldNum" sz="quarter" idx="12"/>
          </p:nvPr>
        </p:nvSpPr>
        <p:spPr/>
        <p:txBody>
          <a:bodyPr/>
          <a:lstStyle/>
          <a:p>
            <a:fld id="{A616105B-79C5-4B07-A9E0-B6FDBF01ACC2}" type="slidenum">
              <a:rPr lang="es-EC" smtClean="0"/>
              <a:t>‹Nº›</a:t>
            </a:fld>
            <a:endParaRPr lang="es-EC"/>
          </a:p>
        </p:txBody>
      </p:sp>
    </p:spTree>
    <p:extLst>
      <p:ext uri="{BB962C8B-B14F-4D97-AF65-F5344CB8AC3E}">
        <p14:creationId xmlns:p14="http://schemas.microsoft.com/office/powerpoint/2010/main" val="3322906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C"/>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Marcador de fecha 3"/>
          <p:cNvSpPr>
            <a:spLocks noGrp="1"/>
          </p:cNvSpPr>
          <p:nvPr>
            <p:ph type="dt" sz="half" idx="10"/>
          </p:nvPr>
        </p:nvSpPr>
        <p:spPr/>
        <p:txBody>
          <a:bodyPr/>
          <a:lstStyle/>
          <a:p>
            <a:fld id="{D9A83B5D-529B-4AEC-897B-9A2D517F51AE}" type="datetimeFigureOut">
              <a:rPr lang="es-EC" smtClean="0"/>
              <a:t>16/04/2026</a:t>
            </a:fld>
            <a:endParaRPr lang="es-EC"/>
          </a:p>
        </p:txBody>
      </p:sp>
      <p:sp>
        <p:nvSpPr>
          <p:cNvPr id="5" name="Marcador de pie de página 4"/>
          <p:cNvSpPr>
            <a:spLocks noGrp="1"/>
          </p:cNvSpPr>
          <p:nvPr>
            <p:ph type="ftr" sz="quarter" idx="11"/>
          </p:nvPr>
        </p:nvSpPr>
        <p:spPr/>
        <p:txBody>
          <a:bodyPr/>
          <a:lstStyle/>
          <a:p>
            <a:endParaRPr lang="es-EC"/>
          </a:p>
        </p:txBody>
      </p:sp>
      <p:sp>
        <p:nvSpPr>
          <p:cNvPr id="6" name="Marcador de número de diapositiva 5"/>
          <p:cNvSpPr>
            <a:spLocks noGrp="1"/>
          </p:cNvSpPr>
          <p:nvPr>
            <p:ph type="sldNum" sz="quarter" idx="12"/>
          </p:nvPr>
        </p:nvSpPr>
        <p:spPr/>
        <p:txBody>
          <a:bodyPr/>
          <a:lstStyle/>
          <a:p>
            <a:fld id="{A616105B-79C5-4B07-A9E0-B6FDBF01ACC2}" type="slidenum">
              <a:rPr lang="es-EC" smtClean="0"/>
              <a:t>‹Nº›</a:t>
            </a:fld>
            <a:endParaRPr lang="es-EC"/>
          </a:p>
        </p:txBody>
      </p:sp>
    </p:spTree>
    <p:extLst>
      <p:ext uri="{BB962C8B-B14F-4D97-AF65-F5344CB8AC3E}">
        <p14:creationId xmlns:p14="http://schemas.microsoft.com/office/powerpoint/2010/main" val="2466785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C"/>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Marcador de fecha 3"/>
          <p:cNvSpPr>
            <a:spLocks noGrp="1"/>
          </p:cNvSpPr>
          <p:nvPr>
            <p:ph type="dt" sz="half" idx="10"/>
          </p:nvPr>
        </p:nvSpPr>
        <p:spPr/>
        <p:txBody>
          <a:bodyPr/>
          <a:lstStyle/>
          <a:p>
            <a:fld id="{D9A83B5D-529B-4AEC-897B-9A2D517F51AE}" type="datetimeFigureOut">
              <a:rPr lang="es-EC" smtClean="0"/>
              <a:t>16/04/2026</a:t>
            </a:fld>
            <a:endParaRPr lang="es-EC"/>
          </a:p>
        </p:txBody>
      </p:sp>
      <p:sp>
        <p:nvSpPr>
          <p:cNvPr id="5" name="Marcador de pie de página 4"/>
          <p:cNvSpPr>
            <a:spLocks noGrp="1"/>
          </p:cNvSpPr>
          <p:nvPr>
            <p:ph type="ftr" sz="quarter" idx="11"/>
          </p:nvPr>
        </p:nvSpPr>
        <p:spPr/>
        <p:txBody>
          <a:bodyPr/>
          <a:lstStyle/>
          <a:p>
            <a:endParaRPr lang="es-EC"/>
          </a:p>
        </p:txBody>
      </p:sp>
      <p:sp>
        <p:nvSpPr>
          <p:cNvPr id="6" name="Marcador de número de diapositiva 5"/>
          <p:cNvSpPr>
            <a:spLocks noGrp="1"/>
          </p:cNvSpPr>
          <p:nvPr>
            <p:ph type="sldNum" sz="quarter" idx="12"/>
          </p:nvPr>
        </p:nvSpPr>
        <p:spPr/>
        <p:txBody>
          <a:bodyPr/>
          <a:lstStyle/>
          <a:p>
            <a:fld id="{A616105B-79C5-4B07-A9E0-B6FDBF01ACC2}" type="slidenum">
              <a:rPr lang="es-EC" smtClean="0"/>
              <a:t>‹Nº›</a:t>
            </a:fld>
            <a:endParaRPr lang="es-EC"/>
          </a:p>
        </p:txBody>
      </p:sp>
    </p:spTree>
    <p:extLst>
      <p:ext uri="{BB962C8B-B14F-4D97-AF65-F5344CB8AC3E}">
        <p14:creationId xmlns:p14="http://schemas.microsoft.com/office/powerpoint/2010/main" val="4946645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4/16/2026</a:t>
            </a:fld>
            <a:endParaRPr lang="en-US"/>
          </a:p>
        </p:txBody>
      </p:sp>
      <p:sp>
        <p:nvSpPr>
          <p:cNvPr id="4" name="Holder 4"/>
          <p:cNvSpPr>
            <a:spLocks noGrp="1"/>
          </p:cNvSpPr>
          <p:nvPr>
            <p:ph type="sldNum" sz="quarter" idx="7"/>
          </p:nvPr>
        </p:nvSpPr>
        <p:spPr/>
        <p:txBody>
          <a:bodyPr lIns="0" tIns="0" rIns="0" bIns="0"/>
          <a:lstStyle>
            <a:lvl1pPr>
              <a:defRPr sz="1400" b="0" i="0">
                <a:solidFill>
                  <a:schemeClr val="bg1"/>
                </a:solidFill>
                <a:latin typeface="Times New Roman" panose="02020603050405020304"/>
                <a:cs typeface="Times New Roman" panose="02020603050405020304"/>
              </a:defRPr>
            </a:lvl1pPr>
          </a:lstStyle>
          <a:p>
            <a:pPr marL="38100">
              <a:lnSpc>
                <a:spcPts val="1630"/>
              </a:lnSpc>
            </a:pPr>
            <a:fld id="{81D60167-4931-47E6-BA6A-407CBD079E47}" type="slidenum">
              <a:rPr lang="es-EC" smtClean="0"/>
              <a:t>‹Nº›</a:t>
            </a:fld>
            <a:endParaRPr lang="es-EC" dirty="0"/>
          </a:p>
        </p:txBody>
      </p:sp>
    </p:spTree>
    <p:extLst>
      <p:ext uri="{BB962C8B-B14F-4D97-AF65-F5344CB8AC3E}">
        <p14:creationId xmlns:p14="http://schemas.microsoft.com/office/powerpoint/2010/main" val="8444193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ítulo 1">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D939D91-F4B1-4A1F-31CA-07FA73E07E30}"/>
              </a:ext>
            </a:extLst>
          </p:cNvPr>
          <p:cNvSpPr txBox="1">
            <a:spLocks noGrp="1"/>
          </p:cNvSpPr>
          <p:nvPr>
            <p:ph type="title"/>
          </p:nvPr>
        </p:nvSpPr>
        <p:spPr>
          <a:xfrm>
            <a:off x="6309899" y="411480"/>
            <a:ext cx="5486400" cy="3291840"/>
          </a:xfrm>
        </p:spPr>
        <p:txBody>
          <a:bodyPr lIns="0" tIns="0" rIns="0" bIns="0" anchor="b">
            <a:noAutofit/>
          </a:bodyPr>
          <a:lstStyle>
            <a:lvl1pPr>
              <a:defRPr sz="6000"/>
            </a:lvl1pPr>
          </a:lstStyle>
          <a:p>
            <a:pPr lvl="0"/>
            <a:r>
              <a:rPr lang="es-ES"/>
              <a:t>Haga clic para agregar un título </a:t>
            </a:r>
          </a:p>
        </p:txBody>
      </p:sp>
      <p:grpSp>
        <p:nvGrpSpPr>
          <p:cNvPr id="3" name="Grupo 8">
            <a:extLst>
              <a:ext uri="{FF2B5EF4-FFF2-40B4-BE49-F238E27FC236}">
                <a16:creationId xmlns="" xmlns:a16="http://schemas.microsoft.com/office/drawing/2014/main" id="{8B26F68F-A8B9-B142-EC39-F8FFE0E2D5DB}"/>
              </a:ext>
            </a:extLst>
          </p:cNvPr>
          <p:cNvGrpSpPr/>
          <p:nvPr/>
        </p:nvGrpSpPr>
        <p:grpSpPr>
          <a:xfrm>
            <a:off x="0" y="758750"/>
            <a:ext cx="6099248" cy="6099249"/>
            <a:chOff x="0" y="758750"/>
            <a:chExt cx="6099248" cy="6099249"/>
          </a:xfrm>
        </p:grpSpPr>
        <p:sp>
          <p:nvSpPr>
            <p:cNvPr id="4" name="Forma libre 9">
              <a:extLst>
                <a:ext uri="{FF2B5EF4-FFF2-40B4-BE49-F238E27FC236}">
                  <a16:creationId xmlns="" xmlns:a16="http://schemas.microsoft.com/office/drawing/2014/main" id="{9F96FA39-C7A7-AA1E-6318-60FAF6563367}"/>
                </a:ext>
              </a:extLst>
            </p:cNvPr>
            <p:cNvSpPr/>
            <p:nvPr/>
          </p:nvSpPr>
          <p:spPr>
            <a:xfrm>
              <a:off x="0" y="758750"/>
              <a:ext cx="3073673" cy="409823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10">
              <a:extLst>
                <a:ext uri="{FF2B5EF4-FFF2-40B4-BE49-F238E27FC236}">
                  <a16:creationId xmlns="" xmlns:a16="http://schemas.microsoft.com/office/drawing/2014/main" id="{3BB3326B-8B6A-C520-C820-3BE224B203A0}"/>
                </a:ext>
              </a:extLst>
            </p:cNvPr>
            <p:cNvSpPr/>
            <p:nvPr/>
          </p:nvSpPr>
          <p:spPr>
            <a:xfrm>
              <a:off x="0" y="4862129"/>
              <a:ext cx="1996427" cy="1995870"/>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11">
              <a:extLst>
                <a:ext uri="{FF2B5EF4-FFF2-40B4-BE49-F238E27FC236}">
                  <a16:creationId xmlns="" xmlns:a16="http://schemas.microsoft.com/office/drawing/2014/main" id="{C4167CA7-BFA2-15D5-86DF-C838D086CA22}"/>
                </a:ext>
              </a:extLst>
            </p:cNvPr>
            <p:cNvSpPr/>
            <p:nvPr/>
          </p:nvSpPr>
          <p:spPr>
            <a:xfrm>
              <a:off x="2097798" y="4856981"/>
              <a:ext cx="4001450" cy="2001018"/>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cxnSp>
        <p:nvCxnSpPr>
          <p:cNvPr id="7" name="Conector recto 12">
            <a:extLst>
              <a:ext uri="{FF2B5EF4-FFF2-40B4-BE49-F238E27FC236}">
                <a16:creationId xmlns="" xmlns:a16="http://schemas.microsoft.com/office/drawing/2014/main" id="{BC2B76CE-C902-C75C-CDE9-6B4593940E01}"/>
              </a:ext>
            </a:extLst>
          </p:cNvPr>
          <p:cNvCxnSpPr/>
          <p:nvPr/>
        </p:nvCxnSpPr>
        <p:spPr>
          <a:xfrm>
            <a:off x="6309360" y="3950207"/>
            <a:ext cx="2133596" cy="3996"/>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180870406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C"/>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Marcador de fecha 3"/>
          <p:cNvSpPr>
            <a:spLocks noGrp="1"/>
          </p:cNvSpPr>
          <p:nvPr>
            <p:ph type="dt" sz="half" idx="10"/>
          </p:nvPr>
        </p:nvSpPr>
        <p:spPr/>
        <p:txBody>
          <a:bodyPr/>
          <a:lstStyle/>
          <a:p>
            <a:fld id="{D9A83B5D-529B-4AEC-897B-9A2D517F51AE}" type="datetimeFigureOut">
              <a:rPr lang="es-EC" smtClean="0"/>
              <a:t>16/04/2026</a:t>
            </a:fld>
            <a:endParaRPr lang="es-EC"/>
          </a:p>
        </p:txBody>
      </p:sp>
      <p:sp>
        <p:nvSpPr>
          <p:cNvPr id="5" name="Marcador de pie de página 4"/>
          <p:cNvSpPr>
            <a:spLocks noGrp="1"/>
          </p:cNvSpPr>
          <p:nvPr>
            <p:ph type="ftr" sz="quarter" idx="11"/>
          </p:nvPr>
        </p:nvSpPr>
        <p:spPr/>
        <p:txBody>
          <a:bodyPr/>
          <a:lstStyle/>
          <a:p>
            <a:endParaRPr lang="es-EC"/>
          </a:p>
        </p:txBody>
      </p:sp>
      <p:sp>
        <p:nvSpPr>
          <p:cNvPr id="6" name="Marcador de número de diapositiva 5"/>
          <p:cNvSpPr>
            <a:spLocks noGrp="1"/>
          </p:cNvSpPr>
          <p:nvPr>
            <p:ph type="sldNum" sz="quarter" idx="12"/>
          </p:nvPr>
        </p:nvSpPr>
        <p:spPr/>
        <p:txBody>
          <a:bodyPr/>
          <a:lstStyle/>
          <a:p>
            <a:fld id="{A616105B-79C5-4B07-A9E0-B6FDBF01ACC2}" type="slidenum">
              <a:rPr lang="es-EC" smtClean="0"/>
              <a:t>‹Nº›</a:t>
            </a:fld>
            <a:endParaRPr lang="es-EC"/>
          </a:p>
        </p:txBody>
      </p:sp>
    </p:spTree>
    <p:extLst>
      <p:ext uri="{BB962C8B-B14F-4D97-AF65-F5344CB8AC3E}">
        <p14:creationId xmlns:p14="http://schemas.microsoft.com/office/powerpoint/2010/main" val="3125348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C"/>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D9A83B5D-529B-4AEC-897B-9A2D517F51AE}" type="datetimeFigureOut">
              <a:rPr lang="es-EC" smtClean="0"/>
              <a:t>16/04/2026</a:t>
            </a:fld>
            <a:endParaRPr lang="es-EC"/>
          </a:p>
        </p:txBody>
      </p:sp>
      <p:sp>
        <p:nvSpPr>
          <p:cNvPr id="5" name="Marcador de pie de página 4"/>
          <p:cNvSpPr>
            <a:spLocks noGrp="1"/>
          </p:cNvSpPr>
          <p:nvPr>
            <p:ph type="ftr" sz="quarter" idx="11"/>
          </p:nvPr>
        </p:nvSpPr>
        <p:spPr/>
        <p:txBody>
          <a:bodyPr/>
          <a:lstStyle/>
          <a:p>
            <a:endParaRPr lang="es-EC"/>
          </a:p>
        </p:txBody>
      </p:sp>
      <p:sp>
        <p:nvSpPr>
          <p:cNvPr id="6" name="Marcador de número de diapositiva 5"/>
          <p:cNvSpPr>
            <a:spLocks noGrp="1"/>
          </p:cNvSpPr>
          <p:nvPr>
            <p:ph type="sldNum" sz="quarter" idx="12"/>
          </p:nvPr>
        </p:nvSpPr>
        <p:spPr/>
        <p:txBody>
          <a:bodyPr/>
          <a:lstStyle/>
          <a:p>
            <a:fld id="{A616105B-79C5-4B07-A9E0-B6FDBF01ACC2}" type="slidenum">
              <a:rPr lang="es-EC" smtClean="0"/>
              <a:t>‹Nº›</a:t>
            </a:fld>
            <a:endParaRPr lang="es-EC"/>
          </a:p>
        </p:txBody>
      </p:sp>
    </p:spTree>
    <p:extLst>
      <p:ext uri="{BB962C8B-B14F-4D97-AF65-F5344CB8AC3E}">
        <p14:creationId xmlns:p14="http://schemas.microsoft.com/office/powerpoint/2010/main" val="4225246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C"/>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5" name="Marcador de fecha 4"/>
          <p:cNvSpPr>
            <a:spLocks noGrp="1"/>
          </p:cNvSpPr>
          <p:nvPr>
            <p:ph type="dt" sz="half" idx="10"/>
          </p:nvPr>
        </p:nvSpPr>
        <p:spPr/>
        <p:txBody>
          <a:bodyPr/>
          <a:lstStyle/>
          <a:p>
            <a:fld id="{D9A83B5D-529B-4AEC-897B-9A2D517F51AE}" type="datetimeFigureOut">
              <a:rPr lang="es-EC" smtClean="0"/>
              <a:t>16/04/2026</a:t>
            </a:fld>
            <a:endParaRPr lang="es-EC"/>
          </a:p>
        </p:txBody>
      </p:sp>
      <p:sp>
        <p:nvSpPr>
          <p:cNvPr id="6" name="Marcador de pie de página 5"/>
          <p:cNvSpPr>
            <a:spLocks noGrp="1"/>
          </p:cNvSpPr>
          <p:nvPr>
            <p:ph type="ftr" sz="quarter" idx="11"/>
          </p:nvPr>
        </p:nvSpPr>
        <p:spPr/>
        <p:txBody>
          <a:bodyPr/>
          <a:lstStyle/>
          <a:p>
            <a:endParaRPr lang="es-EC"/>
          </a:p>
        </p:txBody>
      </p:sp>
      <p:sp>
        <p:nvSpPr>
          <p:cNvPr id="7" name="Marcador de número de diapositiva 6"/>
          <p:cNvSpPr>
            <a:spLocks noGrp="1"/>
          </p:cNvSpPr>
          <p:nvPr>
            <p:ph type="sldNum" sz="quarter" idx="12"/>
          </p:nvPr>
        </p:nvSpPr>
        <p:spPr/>
        <p:txBody>
          <a:bodyPr/>
          <a:lstStyle/>
          <a:p>
            <a:fld id="{A616105B-79C5-4B07-A9E0-B6FDBF01ACC2}" type="slidenum">
              <a:rPr lang="es-EC" smtClean="0"/>
              <a:t>‹Nº›</a:t>
            </a:fld>
            <a:endParaRPr lang="es-EC"/>
          </a:p>
        </p:txBody>
      </p:sp>
    </p:spTree>
    <p:extLst>
      <p:ext uri="{BB962C8B-B14F-4D97-AF65-F5344CB8AC3E}">
        <p14:creationId xmlns:p14="http://schemas.microsoft.com/office/powerpoint/2010/main" val="752149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C"/>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7" name="Marcador de fecha 6"/>
          <p:cNvSpPr>
            <a:spLocks noGrp="1"/>
          </p:cNvSpPr>
          <p:nvPr>
            <p:ph type="dt" sz="half" idx="10"/>
          </p:nvPr>
        </p:nvSpPr>
        <p:spPr/>
        <p:txBody>
          <a:bodyPr/>
          <a:lstStyle/>
          <a:p>
            <a:fld id="{D9A83B5D-529B-4AEC-897B-9A2D517F51AE}" type="datetimeFigureOut">
              <a:rPr lang="es-EC" smtClean="0"/>
              <a:t>16/04/2026</a:t>
            </a:fld>
            <a:endParaRPr lang="es-EC"/>
          </a:p>
        </p:txBody>
      </p:sp>
      <p:sp>
        <p:nvSpPr>
          <p:cNvPr id="8" name="Marcador de pie de página 7"/>
          <p:cNvSpPr>
            <a:spLocks noGrp="1"/>
          </p:cNvSpPr>
          <p:nvPr>
            <p:ph type="ftr" sz="quarter" idx="11"/>
          </p:nvPr>
        </p:nvSpPr>
        <p:spPr/>
        <p:txBody>
          <a:bodyPr/>
          <a:lstStyle/>
          <a:p>
            <a:endParaRPr lang="es-EC"/>
          </a:p>
        </p:txBody>
      </p:sp>
      <p:sp>
        <p:nvSpPr>
          <p:cNvPr id="9" name="Marcador de número de diapositiva 8"/>
          <p:cNvSpPr>
            <a:spLocks noGrp="1"/>
          </p:cNvSpPr>
          <p:nvPr>
            <p:ph type="sldNum" sz="quarter" idx="12"/>
          </p:nvPr>
        </p:nvSpPr>
        <p:spPr/>
        <p:txBody>
          <a:bodyPr/>
          <a:lstStyle/>
          <a:p>
            <a:fld id="{A616105B-79C5-4B07-A9E0-B6FDBF01ACC2}" type="slidenum">
              <a:rPr lang="es-EC" smtClean="0"/>
              <a:t>‹Nº›</a:t>
            </a:fld>
            <a:endParaRPr lang="es-EC"/>
          </a:p>
        </p:txBody>
      </p:sp>
    </p:spTree>
    <p:extLst>
      <p:ext uri="{BB962C8B-B14F-4D97-AF65-F5344CB8AC3E}">
        <p14:creationId xmlns:p14="http://schemas.microsoft.com/office/powerpoint/2010/main" val="1990949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C"/>
          </a:p>
        </p:txBody>
      </p:sp>
      <p:sp>
        <p:nvSpPr>
          <p:cNvPr id="3" name="Marcador de fecha 2"/>
          <p:cNvSpPr>
            <a:spLocks noGrp="1"/>
          </p:cNvSpPr>
          <p:nvPr>
            <p:ph type="dt" sz="half" idx="10"/>
          </p:nvPr>
        </p:nvSpPr>
        <p:spPr/>
        <p:txBody>
          <a:bodyPr/>
          <a:lstStyle/>
          <a:p>
            <a:fld id="{D9A83B5D-529B-4AEC-897B-9A2D517F51AE}" type="datetimeFigureOut">
              <a:rPr lang="es-EC" smtClean="0"/>
              <a:t>16/04/2026</a:t>
            </a:fld>
            <a:endParaRPr lang="es-EC"/>
          </a:p>
        </p:txBody>
      </p:sp>
      <p:sp>
        <p:nvSpPr>
          <p:cNvPr id="4" name="Marcador de pie de página 3"/>
          <p:cNvSpPr>
            <a:spLocks noGrp="1"/>
          </p:cNvSpPr>
          <p:nvPr>
            <p:ph type="ftr" sz="quarter" idx="11"/>
          </p:nvPr>
        </p:nvSpPr>
        <p:spPr/>
        <p:txBody>
          <a:bodyPr/>
          <a:lstStyle/>
          <a:p>
            <a:endParaRPr lang="es-EC"/>
          </a:p>
        </p:txBody>
      </p:sp>
      <p:sp>
        <p:nvSpPr>
          <p:cNvPr id="5" name="Marcador de número de diapositiva 4"/>
          <p:cNvSpPr>
            <a:spLocks noGrp="1"/>
          </p:cNvSpPr>
          <p:nvPr>
            <p:ph type="sldNum" sz="quarter" idx="12"/>
          </p:nvPr>
        </p:nvSpPr>
        <p:spPr/>
        <p:txBody>
          <a:bodyPr/>
          <a:lstStyle/>
          <a:p>
            <a:fld id="{A616105B-79C5-4B07-A9E0-B6FDBF01ACC2}" type="slidenum">
              <a:rPr lang="es-EC" smtClean="0"/>
              <a:t>‹Nº›</a:t>
            </a:fld>
            <a:endParaRPr lang="es-EC"/>
          </a:p>
        </p:txBody>
      </p:sp>
    </p:spTree>
    <p:extLst>
      <p:ext uri="{BB962C8B-B14F-4D97-AF65-F5344CB8AC3E}">
        <p14:creationId xmlns:p14="http://schemas.microsoft.com/office/powerpoint/2010/main" val="562480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9A83B5D-529B-4AEC-897B-9A2D517F51AE}" type="datetimeFigureOut">
              <a:rPr lang="es-EC" smtClean="0"/>
              <a:t>16/04/2026</a:t>
            </a:fld>
            <a:endParaRPr lang="es-EC"/>
          </a:p>
        </p:txBody>
      </p:sp>
      <p:sp>
        <p:nvSpPr>
          <p:cNvPr id="3" name="Marcador de pie de página 2"/>
          <p:cNvSpPr>
            <a:spLocks noGrp="1"/>
          </p:cNvSpPr>
          <p:nvPr>
            <p:ph type="ftr" sz="quarter" idx="11"/>
          </p:nvPr>
        </p:nvSpPr>
        <p:spPr/>
        <p:txBody>
          <a:bodyPr/>
          <a:lstStyle/>
          <a:p>
            <a:endParaRPr lang="es-EC"/>
          </a:p>
        </p:txBody>
      </p:sp>
      <p:sp>
        <p:nvSpPr>
          <p:cNvPr id="4" name="Marcador de número de diapositiva 3"/>
          <p:cNvSpPr>
            <a:spLocks noGrp="1"/>
          </p:cNvSpPr>
          <p:nvPr>
            <p:ph type="sldNum" sz="quarter" idx="12"/>
          </p:nvPr>
        </p:nvSpPr>
        <p:spPr/>
        <p:txBody>
          <a:bodyPr/>
          <a:lstStyle/>
          <a:p>
            <a:fld id="{A616105B-79C5-4B07-A9E0-B6FDBF01ACC2}" type="slidenum">
              <a:rPr lang="es-EC" smtClean="0"/>
              <a:t>‹Nº›</a:t>
            </a:fld>
            <a:endParaRPr lang="es-EC"/>
          </a:p>
        </p:txBody>
      </p:sp>
    </p:spTree>
    <p:extLst>
      <p:ext uri="{BB962C8B-B14F-4D97-AF65-F5344CB8AC3E}">
        <p14:creationId xmlns:p14="http://schemas.microsoft.com/office/powerpoint/2010/main" val="2294440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C"/>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D9A83B5D-529B-4AEC-897B-9A2D517F51AE}" type="datetimeFigureOut">
              <a:rPr lang="es-EC" smtClean="0"/>
              <a:t>16/04/2026</a:t>
            </a:fld>
            <a:endParaRPr lang="es-EC"/>
          </a:p>
        </p:txBody>
      </p:sp>
      <p:sp>
        <p:nvSpPr>
          <p:cNvPr id="6" name="Marcador de pie de página 5"/>
          <p:cNvSpPr>
            <a:spLocks noGrp="1"/>
          </p:cNvSpPr>
          <p:nvPr>
            <p:ph type="ftr" sz="quarter" idx="11"/>
          </p:nvPr>
        </p:nvSpPr>
        <p:spPr/>
        <p:txBody>
          <a:bodyPr/>
          <a:lstStyle/>
          <a:p>
            <a:endParaRPr lang="es-EC"/>
          </a:p>
        </p:txBody>
      </p:sp>
      <p:sp>
        <p:nvSpPr>
          <p:cNvPr id="7" name="Marcador de número de diapositiva 6"/>
          <p:cNvSpPr>
            <a:spLocks noGrp="1"/>
          </p:cNvSpPr>
          <p:nvPr>
            <p:ph type="sldNum" sz="quarter" idx="12"/>
          </p:nvPr>
        </p:nvSpPr>
        <p:spPr/>
        <p:txBody>
          <a:bodyPr/>
          <a:lstStyle/>
          <a:p>
            <a:fld id="{A616105B-79C5-4B07-A9E0-B6FDBF01ACC2}" type="slidenum">
              <a:rPr lang="es-EC" smtClean="0"/>
              <a:t>‹Nº›</a:t>
            </a:fld>
            <a:endParaRPr lang="es-EC"/>
          </a:p>
        </p:txBody>
      </p:sp>
    </p:spTree>
    <p:extLst>
      <p:ext uri="{BB962C8B-B14F-4D97-AF65-F5344CB8AC3E}">
        <p14:creationId xmlns:p14="http://schemas.microsoft.com/office/powerpoint/2010/main" val="4076798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C"/>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D9A83B5D-529B-4AEC-897B-9A2D517F51AE}" type="datetimeFigureOut">
              <a:rPr lang="es-EC" smtClean="0"/>
              <a:t>16/04/2026</a:t>
            </a:fld>
            <a:endParaRPr lang="es-EC"/>
          </a:p>
        </p:txBody>
      </p:sp>
      <p:sp>
        <p:nvSpPr>
          <p:cNvPr id="6" name="Marcador de pie de página 5"/>
          <p:cNvSpPr>
            <a:spLocks noGrp="1"/>
          </p:cNvSpPr>
          <p:nvPr>
            <p:ph type="ftr" sz="quarter" idx="11"/>
          </p:nvPr>
        </p:nvSpPr>
        <p:spPr/>
        <p:txBody>
          <a:bodyPr/>
          <a:lstStyle/>
          <a:p>
            <a:endParaRPr lang="es-EC"/>
          </a:p>
        </p:txBody>
      </p:sp>
      <p:sp>
        <p:nvSpPr>
          <p:cNvPr id="7" name="Marcador de número de diapositiva 6"/>
          <p:cNvSpPr>
            <a:spLocks noGrp="1"/>
          </p:cNvSpPr>
          <p:nvPr>
            <p:ph type="sldNum" sz="quarter" idx="12"/>
          </p:nvPr>
        </p:nvSpPr>
        <p:spPr/>
        <p:txBody>
          <a:bodyPr/>
          <a:lstStyle/>
          <a:p>
            <a:fld id="{A616105B-79C5-4B07-A9E0-B6FDBF01ACC2}" type="slidenum">
              <a:rPr lang="es-EC" smtClean="0"/>
              <a:t>‹Nº›</a:t>
            </a:fld>
            <a:endParaRPr lang="es-EC"/>
          </a:p>
        </p:txBody>
      </p:sp>
    </p:spTree>
    <p:extLst>
      <p:ext uri="{BB962C8B-B14F-4D97-AF65-F5344CB8AC3E}">
        <p14:creationId xmlns:p14="http://schemas.microsoft.com/office/powerpoint/2010/main" val="2064287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C"/>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A83B5D-529B-4AEC-897B-9A2D517F51AE}" type="datetimeFigureOut">
              <a:rPr lang="es-EC" smtClean="0"/>
              <a:t>16/04/2026</a:t>
            </a:fld>
            <a:endParaRPr lang="es-EC"/>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16105B-79C5-4B07-A9E0-B6FDBF01ACC2}" type="slidenum">
              <a:rPr lang="es-EC" smtClean="0"/>
              <a:t>‹Nº›</a:t>
            </a:fld>
            <a:endParaRPr lang="es-EC"/>
          </a:p>
        </p:txBody>
      </p:sp>
    </p:spTree>
    <p:extLst>
      <p:ext uri="{BB962C8B-B14F-4D97-AF65-F5344CB8AC3E}">
        <p14:creationId xmlns:p14="http://schemas.microsoft.com/office/powerpoint/2010/main" val="520222182"/>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Layout" Target="../diagrams/layout8.xml"/><Relationship Id="rId7" Type="http://schemas.openxmlformats.org/officeDocument/2006/relationships/image" Target="../media/image15.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 Id="rId9"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image" Target="../media/image31.png"/></Relationships>
</file>

<file path=ppt/slides/_rels/slide3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3" Type="http://schemas.openxmlformats.org/officeDocument/2006/relationships/diagramLayout" Target="../diagrams/layout16.xml"/><Relationship Id="rId18" Type="http://schemas.openxmlformats.org/officeDocument/2006/relationships/diagramLayout" Target="../diagrams/layout17.xml"/><Relationship Id="rId26" Type="http://schemas.microsoft.com/office/2007/relationships/diagramDrawing" Target="../diagrams/drawing18.xml"/><Relationship Id="rId3" Type="http://schemas.openxmlformats.org/officeDocument/2006/relationships/diagramLayout" Target="../diagrams/layout14.xml"/><Relationship Id="rId21" Type="http://schemas.microsoft.com/office/2007/relationships/diagramDrawing" Target="../diagrams/drawing17.xml"/><Relationship Id="rId7" Type="http://schemas.openxmlformats.org/officeDocument/2006/relationships/diagramData" Target="../diagrams/data15.xml"/><Relationship Id="rId12" Type="http://schemas.openxmlformats.org/officeDocument/2006/relationships/diagramData" Target="../diagrams/data16.xml"/><Relationship Id="rId17" Type="http://schemas.openxmlformats.org/officeDocument/2006/relationships/diagramData" Target="../diagrams/data17.xml"/><Relationship Id="rId25" Type="http://schemas.openxmlformats.org/officeDocument/2006/relationships/diagramColors" Target="../diagrams/colors18.xml"/><Relationship Id="rId33" Type="http://schemas.openxmlformats.org/officeDocument/2006/relationships/image" Target="../media/image1.png"/><Relationship Id="rId2" Type="http://schemas.openxmlformats.org/officeDocument/2006/relationships/diagramData" Target="../diagrams/data14.xml"/><Relationship Id="rId16" Type="http://schemas.microsoft.com/office/2007/relationships/diagramDrawing" Target="../diagrams/drawing16.xml"/><Relationship Id="rId20" Type="http://schemas.openxmlformats.org/officeDocument/2006/relationships/diagramColors" Target="../diagrams/colors17.xml"/><Relationship Id="rId29" Type="http://schemas.openxmlformats.org/officeDocument/2006/relationships/diagramLayout" Target="../diagrams/layout19.xml"/><Relationship Id="rId1" Type="http://schemas.openxmlformats.org/officeDocument/2006/relationships/slideLayout" Target="../slideLayouts/slideLayout2.xml"/><Relationship Id="rId6" Type="http://schemas.microsoft.com/office/2007/relationships/diagramDrawing" Target="../diagrams/drawing14.xml"/><Relationship Id="rId11" Type="http://schemas.microsoft.com/office/2007/relationships/diagramDrawing" Target="../diagrams/drawing15.xml"/><Relationship Id="rId24" Type="http://schemas.openxmlformats.org/officeDocument/2006/relationships/diagramQuickStyle" Target="../diagrams/quickStyle18.xml"/><Relationship Id="rId32" Type="http://schemas.microsoft.com/office/2007/relationships/diagramDrawing" Target="../diagrams/drawing19.xml"/><Relationship Id="rId5" Type="http://schemas.openxmlformats.org/officeDocument/2006/relationships/diagramColors" Target="../diagrams/colors14.xml"/><Relationship Id="rId15" Type="http://schemas.openxmlformats.org/officeDocument/2006/relationships/diagramColors" Target="../diagrams/colors16.xml"/><Relationship Id="rId23" Type="http://schemas.openxmlformats.org/officeDocument/2006/relationships/diagramLayout" Target="../diagrams/layout18.xml"/><Relationship Id="rId28" Type="http://schemas.openxmlformats.org/officeDocument/2006/relationships/diagramData" Target="../diagrams/data19.xml"/><Relationship Id="rId10" Type="http://schemas.openxmlformats.org/officeDocument/2006/relationships/diagramColors" Target="../diagrams/colors15.xml"/><Relationship Id="rId19" Type="http://schemas.openxmlformats.org/officeDocument/2006/relationships/diagramQuickStyle" Target="../diagrams/quickStyle17.xml"/><Relationship Id="rId31" Type="http://schemas.openxmlformats.org/officeDocument/2006/relationships/diagramColors" Target="../diagrams/colors19.xml"/><Relationship Id="rId4" Type="http://schemas.openxmlformats.org/officeDocument/2006/relationships/diagramQuickStyle" Target="../diagrams/quickStyle14.xml"/><Relationship Id="rId9" Type="http://schemas.openxmlformats.org/officeDocument/2006/relationships/diagramQuickStyle" Target="../diagrams/quickStyle15.xml"/><Relationship Id="rId14" Type="http://schemas.openxmlformats.org/officeDocument/2006/relationships/diagramQuickStyle" Target="../diagrams/quickStyle16.xml"/><Relationship Id="rId22" Type="http://schemas.openxmlformats.org/officeDocument/2006/relationships/diagramData" Target="../diagrams/data18.xml"/><Relationship Id="rId27" Type="http://schemas.openxmlformats.org/officeDocument/2006/relationships/image" Target="../media/image34.png"/><Relationship Id="rId30" Type="http://schemas.openxmlformats.org/officeDocument/2006/relationships/diagramQuickStyle" Target="../diagrams/quickStyle19.xml"/><Relationship Id="rId8" Type="http://schemas.openxmlformats.org/officeDocument/2006/relationships/diagramLayout" Target="../diagrams/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8" Type="http://schemas.openxmlformats.org/officeDocument/2006/relationships/diagramLayout" Target="../diagrams/layout21.xml"/><Relationship Id="rId13" Type="http://schemas.openxmlformats.org/officeDocument/2006/relationships/image" Target="../media/image1.png"/><Relationship Id="rId3" Type="http://schemas.openxmlformats.org/officeDocument/2006/relationships/diagramLayout" Target="../diagrams/layout20.xml"/><Relationship Id="rId7" Type="http://schemas.openxmlformats.org/officeDocument/2006/relationships/diagramData" Target="../diagrams/data21.xml"/><Relationship Id="rId12" Type="http://schemas.openxmlformats.org/officeDocument/2006/relationships/image" Target="../media/image36.jpeg"/><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11" Type="http://schemas.microsoft.com/office/2007/relationships/diagramDrawing" Target="../diagrams/drawing21.xml"/><Relationship Id="rId5" Type="http://schemas.openxmlformats.org/officeDocument/2006/relationships/diagramColors" Target="../diagrams/colors20.xml"/><Relationship Id="rId10" Type="http://schemas.openxmlformats.org/officeDocument/2006/relationships/diagramColors" Target="../diagrams/colors21.xml"/><Relationship Id="rId4" Type="http://schemas.openxmlformats.org/officeDocument/2006/relationships/diagramQuickStyle" Target="../diagrams/quickStyle20.xml"/><Relationship Id="rId9" Type="http://schemas.openxmlformats.org/officeDocument/2006/relationships/diagramQuickStyle" Target="../diagrams/quickStyle21.xml"/></Relationships>
</file>

<file path=ppt/slides/_rels/slide41.xml.rels><?xml version="1.0" encoding="UTF-8" standalone="yes"?>
<Relationships xmlns="http://schemas.openxmlformats.org/package/2006/relationships"><Relationship Id="rId8" Type="http://schemas.openxmlformats.org/officeDocument/2006/relationships/diagramColors" Target="../diagrams/colors22.xml"/><Relationship Id="rId3" Type="http://schemas.openxmlformats.org/officeDocument/2006/relationships/image" Target="../media/image38.png"/><Relationship Id="rId7" Type="http://schemas.openxmlformats.org/officeDocument/2006/relationships/diagramQuickStyle" Target="../diagrams/quickStyle22.xml"/><Relationship Id="rId2" Type="http://schemas.openxmlformats.org/officeDocument/2006/relationships/image" Target="../media/image37.jpeg"/><Relationship Id="rId1" Type="http://schemas.openxmlformats.org/officeDocument/2006/relationships/slideLayout" Target="../slideLayouts/slideLayout12.xml"/><Relationship Id="rId6" Type="http://schemas.openxmlformats.org/officeDocument/2006/relationships/diagramLayout" Target="../diagrams/layout22.xml"/><Relationship Id="rId5" Type="http://schemas.openxmlformats.org/officeDocument/2006/relationships/diagramData" Target="../diagrams/data22.xml"/><Relationship Id="rId10" Type="http://schemas.openxmlformats.org/officeDocument/2006/relationships/image" Target="../media/image1.png"/><Relationship Id="rId4" Type="http://schemas.openxmlformats.org/officeDocument/2006/relationships/image" Target="../media/image39.png"/><Relationship Id="rId9" Type="http://schemas.microsoft.com/office/2007/relationships/diagramDrawing" Target="../diagrams/drawing22.xml"/></Relationships>
</file>

<file path=ppt/slides/_rels/slide42.xml.rels><?xml version="1.0" encoding="UTF-8" standalone="yes"?>
<Relationships xmlns="http://schemas.openxmlformats.org/package/2006/relationships"><Relationship Id="rId8" Type="http://schemas.openxmlformats.org/officeDocument/2006/relationships/diagramColors" Target="../diagrams/colors23.xml"/><Relationship Id="rId3" Type="http://schemas.openxmlformats.org/officeDocument/2006/relationships/image" Target="../media/image41.png"/><Relationship Id="rId7" Type="http://schemas.openxmlformats.org/officeDocument/2006/relationships/diagramQuickStyle" Target="../diagrams/quickStyle23.xml"/><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diagramLayout" Target="../diagrams/layout23.xml"/><Relationship Id="rId5" Type="http://schemas.openxmlformats.org/officeDocument/2006/relationships/diagramData" Target="../diagrams/data23.xml"/><Relationship Id="rId10" Type="http://schemas.openxmlformats.org/officeDocument/2006/relationships/image" Target="../media/image1.png"/><Relationship Id="rId4" Type="http://schemas.openxmlformats.org/officeDocument/2006/relationships/image" Target="../media/image42.jpeg"/><Relationship Id="rId9" Type="http://schemas.microsoft.com/office/2007/relationships/diagramDrawing" Target="../diagrams/drawing23.xml"/></Relationships>
</file>

<file path=ppt/slides/_rels/slide43.xml.rels><?xml version="1.0" encoding="UTF-8" standalone="yes"?>
<Relationships xmlns="http://schemas.openxmlformats.org/package/2006/relationships"><Relationship Id="rId8" Type="http://schemas.openxmlformats.org/officeDocument/2006/relationships/diagramData" Target="../diagrams/data25.xml"/><Relationship Id="rId13" Type="http://schemas.openxmlformats.org/officeDocument/2006/relationships/image" Target="../media/image1.png"/><Relationship Id="rId3" Type="http://schemas.openxmlformats.org/officeDocument/2006/relationships/diagramData" Target="../diagrams/data24.xml"/><Relationship Id="rId7" Type="http://schemas.microsoft.com/office/2007/relationships/diagramDrawing" Target="../diagrams/drawing24.xml"/><Relationship Id="rId12" Type="http://schemas.microsoft.com/office/2007/relationships/diagramDrawing" Target="../diagrams/drawing25.xml"/><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diagramColors" Target="../diagrams/colors24.xml"/><Relationship Id="rId11" Type="http://schemas.openxmlformats.org/officeDocument/2006/relationships/diagramColors" Target="../diagrams/colors25.xml"/><Relationship Id="rId5" Type="http://schemas.openxmlformats.org/officeDocument/2006/relationships/diagramQuickStyle" Target="../diagrams/quickStyle24.xml"/><Relationship Id="rId10" Type="http://schemas.openxmlformats.org/officeDocument/2006/relationships/diagramQuickStyle" Target="../diagrams/quickStyle25.xml"/><Relationship Id="rId4" Type="http://schemas.openxmlformats.org/officeDocument/2006/relationships/diagramLayout" Target="../diagrams/layout24.xml"/><Relationship Id="rId9" Type="http://schemas.openxmlformats.org/officeDocument/2006/relationships/diagramLayout" Target="../diagrams/layout25.xml"/></Relationships>
</file>

<file path=ppt/slides/_rels/slide44.xml.rels><?xml version="1.0" encoding="UTF-8" standalone="yes"?>
<Relationships xmlns="http://schemas.openxmlformats.org/package/2006/relationships"><Relationship Id="rId8" Type="http://schemas.openxmlformats.org/officeDocument/2006/relationships/diagramData" Target="../diagrams/data27.xml"/><Relationship Id="rId13" Type="http://schemas.openxmlformats.org/officeDocument/2006/relationships/image" Target="../media/image1.png"/><Relationship Id="rId3" Type="http://schemas.openxmlformats.org/officeDocument/2006/relationships/diagramLayout" Target="../diagrams/layout26.xml"/><Relationship Id="rId7" Type="http://schemas.openxmlformats.org/officeDocument/2006/relationships/image" Target="../media/image44.jpeg"/><Relationship Id="rId12" Type="http://schemas.microsoft.com/office/2007/relationships/diagramDrawing" Target="../diagrams/drawing27.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11" Type="http://schemas.openxmlformats.org/officeDocument/2006/relationships/diagramColors" Target="../diagrams/colors27.xml"/><Relationship Id="rId5" Type="http://schemas.openxmlformats.org/officeDocument/2006/relationships/diagramColors" Target="../diagrams/colors26.xml"/><Relationship Id="rId10" Type="http://schemas.openxmlformats.org/officeDocument/2006/relationships/diagramQuickStyle" Target="../diagrams/quickStyle27.xml"/><Relationship Id="rId4" Type="http://schemas.openxmlformats.org/officeDocument/2006/relationships/diagramQuickStyle" Target="../diagrams/quickStyle26.xml"/><Relationship Id="rId9" Type="http://schemas.openxmlformats.org/officeDocument/2006/relationships/diagramLayout" Target="../diagrams/layout27.xml"/></Relationships>
</file>

<file path=ppt/slides/_rels/slide45.xml.rels><?xml version="1.0" encoding="UTF-8" standalone="yes"?>
<Relationships xmlns="http://schemas.openxmlformats.org/package/2006/relationships"><Relationship Id="rId8" Type="http://schemas.openxmlformats.org/officeDocument/2006/relationships/diagramData" Target="../diagrams/data29.xml"/><Relationship Id="rId13" Type="http://schemas.openxmlformats.org/officeDocument/2006/relationships/image" Target="../media/image1.png"/><Relationship Id="rId3" Type="http://schemas.openxmlformats.org/officeDocument/2006/relationships/diagramLayout" Target="../diagrams/layout28.xml"/><Relationship Id="rId7" Type="http://schemas.openxmlformats.org/officeDocument/2006/relationships/image" Target="../media/image45.png"/><Relationship Id="rId12" Type="http://schemas.microsoft.com/office/2007/relationships/diagramDrawing" Target="../diagrams/drawing29.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11" Type="http://schemas.openxmlformats.org/officeDocument/2006/relationships/diagramColors" Target="../diagrams/colors29.xml"/><Relationship Id="rId5" Type="http://schemas.openxmlformats.org/officeDocument/2006/relationships/diagramColors" Target="../diagrams/colors28.xml"/><Relationship Id="rId10" Type="http://schemas.openxmlformats.org/officeDocument/2006/relationships/diagramQuickStyle" Target="../diagrams/quickStyle29.xml"/><Relationship Id="rId4" Type="http://schemas.openxmlformats.org/officeDocument/2006/relationships/diagramQuickStyle" Target="../diagrams/quickStyle28.xml"/><Relationship Id="rId9" Type="http://schemas.openxmlformats.org/officeDocument/2006/relationships/diagramLayout" Target="../diagrams/layout29.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30.xml"/><Relationship Id="rId7" Type="http://schemas.openxmlformats.org/officeDocument/2006/relationships/image" Target="../media/image1.png"/><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4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49.jpeg"/><Relationship Id="rId4" Type="http://schemas.openxmlformats.org/officeDocument/2006/relationships/image" Target="../media/image48.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0.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Layout" Target="../diagrams/layout6.xml"/><Relationship Id="rId7" Type="http://schemas.openxmlformats.org/officeDocument/2006/relationships/image" Target="../media/image5.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C82C9CE-34CD-1F9C-183F-7B5F98CA4182}"/>
              </a:ext>
            </a:extLst>
          </p:cNvPr>
          <p:cNvSpPr txBox="1">
            <a:spLocks noGrp="1"/>
          </p:cNvSpPr>
          <p:nvPr>
            <p:ph type="title"/>
          </p:nvPr>
        </p:nvSpPr>
        <p:spPr>
          <a:xfrm>
            <a:off x="5755341" y="1398492"/>
            <a:ext cx="5785464" cy="1914861"/>
          </a:xfrm>
        </p:spPr>
        <p:txBody>
          <a:bodyPr/>
          <a:lstStyle/>
          <a:p>
            <a:pPr algn="ctr"/>
            <a:r>
              <a:rPr lang="es-EC" sz="3200" b="1" dirty="0" smtClean="0">
                <a:solidFill>
                  <a:srgbClr val="FF0000"/>
                </a:solidFill>
                <a:latin typeface="Berlin Sans FB Demi" panose="020E0802020502020306" pitchFamily="34" charset="0"/>
                <a:ea typeface="Calibri" panose="020F0502020204030204" pitchFamily="34" charset="0"/>
                <a:cs typeface="Times New Roman" panose="02020603050405020304" pitchFamily="18" charset="0"/>
              </a:rPr>
              <a:t>Taller </a:t>
            </a:r>
            <a:r>
              <a:rPr lang="es-EC" sz="3200" b="1" dirty="0" smtClean="0">
                <a:solidFill>
                  <a:srgbClr val="FF0000"/>
                </a:solidFill>
                <a:latin typeface="Berlin Sans FB Demi" panose="020E0802020502020306" pitchFamily="34" charset="0"/>
                <a:ea typeface="Calibri" panose="020F0502020204030204" pitchFamily="34" charset="0"/>
                <a:cs typeface="Times New Roman" panose="02020603050405020304" pitchFamily="18" charset="0"/>
              </a:rPr>
              <a:t>PRIMEROS AUXILIOS</a:t>
            </a:r>
            <a:r>
              <a:rPr lang="es-EC" sz="3200" b="1" dirty="0" smtClean="0">
                <a:solidFill>
                  <a:srgbClr val="FF0000"/>
                </a:solidFill>
                <a:latin typeface="Berlin Sans FB Demi" panose="020E0802020502020306" pitchFamily="34" charset="0"/>
                <a:ea typeface="Calibri" panose="020F0502020204030204" pitchFamily="34" charset="0"/>
                <a:cs typeface="Times New Roman" panose="02020603050405020304" pitchFamily="18" charset="0"/>
              </a:rPr>
              <a:t/>
            </a:r>
            <a:br>
              <a:rPr lang="es-EC" sz="3200" b="1" dirty="0" smtClean="0">
                <a:solidFill>
                  <a:srgbClr val="FF0000"/>
                </a:solidFill>
                <a:latin typeface="Berlin Sans FB Demi" panose="020E0802020502020306" pitchFamily="34" charset="0"/>
                <a:ea typeface="Calibri" panose="020F0502020204030204" pitchFamily="34" charset="0"/>
                <a:cs typeface="Times New Roman" panose="02020603050405020304" pitchFamily="18" charset="0"/>
              </a:rPr>
            </a:br>
            <a:r>
              <a:rPr lang="es-EC" sz="3200" b="1" dirty="0" smtClean="0">
                <a:solidFill>
                  <a:srgbClr val="FF0000"/>
                </a:solidFill>
                <a:latin typeface="Berlin Sans FB Demi" panose="020E0802020502020306" pitchFamily="34" charset="0"/>
                <a:ea typeface="Calibri" panose="020F0502020204030204" pitchFamily="34" charset="0"/>
                <a:cs typeface="Times New Roman" panose="02020603050405020304" pitchFamily="18" charset="0"/>
              </a:rPr>
              <a:t> </a:t>
            </a:r>
            <a:r>
              <a:rPr lang="es-MX" sz="3200" dirty="0"/>
              <a:t/>
            </a:r>
            <a:br>
              <a:rPr lang="es-MX" sz="3200" dirty="0"/>
            </a:br>
            <a:r>
              <a:rPr lang="es-MX" sz="3200" b="1" dirty="0">
                <a:solidFill>
                  <a:schemeClr val="accent4"/>
                </a:solidFill>
              </a:rPr>
              <a:t>Centro de Capacitación Continua PRAXIS</a:t>
            </a:r>
          </a:p>
        </p:txBody>
      </p:sp>
      <p:pic>
        <p:nvPicPr>
          <p:cNvPr id="3" name="Picture 1" descr="Logo-Praxis.png">
            <a:extLst>
              <a:ext uri="{FF2B5EF4-FFF2-40B4-BE49-F238E27FC236}">
                <a16:creationId xmlns="" xmlns:a16="http://schemas.microsoft.com/office/drawing/2014/main" id="{288F1D66-99B5-B0BF-A635-0589E83B1658}"/>
              </a:ext>
            </a:extLst>
          </p:cNvPr>
          <p:cNvPicPr>
            <a:picLocks noChangeAspect="1"/>
          </p:cNvPicPr>
          <p:nvPr/>
        </p:nvPicPr>
        <p:blipFill>
          <a:blip r:embed="rId3"/>
          <a:stretch>
            <a:fillRect/>
          </a:stretch>
        </p:blipFill>
        <p:spPr>
          <a:xfrm>
            <a:off x="3057060" y="1143001"/>
            <a:ext cx="2796988" cy="2796988"/>
          </a:xfrm>
          <a:prstGeom prst="rect">
            <a:avLst/>
          </a:prstGeom>
          <a:noFill/>
          <a:ln cap="flat">
            <a:noFill/>
          </a:ln>
        </p:spPr>
      </p:pic>
      <p:sp>
        <p:nvSpPr>
          <p:cNvPr id="4" name="Rectángulo 3"/>
          <p:cNvSpPr/>
          <p:nvPr/>
        </p:nvSpPr>
        <p:spPr>
          <a:xfrm>
            <a:off x="7203742" y="6310263"/>
            <a:ext cx="4803879" cy="369332"/>
          </a:xfrm>
          <a:prstGeom prst="rect">
            <a:avLst/>
          </a:prstGeom>
        </p:spPr>
        <p:txBody>
          <a:bodyPr wrap="none">
            <a:spAutoFit/>
          </a:bodyPr>
          <a:lstStyle/>
          <a:p>
            <a:pPr marL="1005840" algn="ctr">
              <a:spcBef>
                <a:spcPts val="315"/>
              </a:spcBef>
            </a:pPr>
            <a:r>
              <a:rPr lang="es-EC" b="1" spc="-5" dirty="0">
                <a:solidFill>
                  <a:srgbClr val="622422"/>
                </a:solidFill>
                <a:latin typeface="Georgia"/>
                <a:cs typeface="Georgia"/>
              </a:rPr>
              <a:t>Lic. María José Espinoza Msc. </a:t>
            </a:r>
            <a:endParaRPr lang="es-EC" dirty="0">
              <a:latin typeface="Georgia"/>
              <a:cs typeface="Georgia"/>
            </a:endParaRPr>
          </a:p>
        </p:txBody>
      </p:sp>
      <p:pic>
        <p:nvPicPr>
          <p:cNvPr id="5" name="object 986"/>
          <p:cNvPicPr/>
          <p:nvPr/>
        </p:nvPicPr>
        <p:blipFill>
          <a:blip r:embed="rId4" cstate="print"/>
          <a:stretch>
            <a:fillRect/>
          </a:stretch>
        </p:blipFill>
        <p:spPr>
          <a:xfrm>
            <a:off x="3299465" y="4061012"/>
            <a:ext cx="2747228" cy="2408349"/>
          </a:xfrm>
          <a:prstGeom prst="rect">
            <a:avLst/>
          </a:prstGeom>
        </p:spPr>
      </p:pic>
    </p:spTree>
    <p:extLst>
      <p:ext uri="{BB962C8B-B14F-4D97-AF65-F5344CB8AC3E}">
        <p14:creationId xmlns:p14="http://schemas.microsoft.com/office/powerpoint/2010/main" val="1694516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2" name="Rectángulo 1"/>
          <p:cNvSpPr/>
          <p:nvPr/>
        </p:nvSpPr>
        <p:spPr>
          <a:xfrm>
            <a:off x="188259" y="439288"/>
            <a:ext cx="4988859" cy="6217087"/>
          </a:xfrm>
          <a:prstGeom prst="rect">
            <a:avLst/>
          </a:prstGeom>
        </p:spPr>
        <p:txBody>
          <a:bodyPr wrap="square">
            <a:spAutoFit/>
          </a:bodyPr>
          <a:lstStyle/>
          <a:p>
            <a:pPr algn="ctr"/>
            <a:r>
              <a:rPr lang="es-EC" sz="2400" b="1" dirty="0" smtClean="0">
                <a:solidFill>
                  <a:srgbClr val="FF0000"/>
                </a:solidFill>
                <a:latin typeface="Calibri" panose="020F0502020204030204" pitchFamily="34" charset="0"/>
              </a:rPr>
              <a:t>BIOSEGURIDAD</a:t>
            </a:r>
          </a:p>
          <a:p>
            <a:pPr algn="just"/>
            <a:r>
              <a:rPr lang="es-EC" sz="2200" dirty="0" smtClean="0">
                <a:latin typeface="Calibri" panose="020F0502020204030204" pitchFamily="34" charset="0"/>
              </a:rPr>
              <a:t>Aplicar normas de bioseguridad a través de medidas de higiene y la utilización correcta de los equipos que evitarán el contagio de enfermedades.</a:t>
            </a:r>
          </a:p>
          <a:p>
            <a:pPr algn="just"/>
            <a:endParaRPr lang="es-EC" sz="2200" dirty="0" smtClean="0">
              <a:latin typeface="Calibri" panose="020F0502020204030204" pitchFamily="34" charset="0"/>
            </a:endParaRPr>
          </a:p>
          <a:p>
            <a:pPr algn="just"/>
            <a:r>
              <a:rPr lang="es-EC" sz="2200" b="1" dirty="0" smtClean="0">
                <a:latin typeface="Calibri" panose="020F0502020204030204" pitchFamily="34" charset="0"/>
              </a:rPr>
              <a:t>Guantes desechables: </a:t>
            </a:r>
            <a:r>
              <a:rPr lang="es-EC" sz="2200" dirty="0" smtClean="0">
                <a:latin typeface="Calibri" panose="020F0502020204030204" pitchFamily="34" charset="0"/>
              </a:rPr>
              <a:t>Son de un solo uso y deben ser reemplazados cuando; se termine la atención a la persona afectada, después de entrar en contacto con fluidos SANGUÍNEOS, secreciones, mucosas o piel lesionada o cuando estos se hayan roto o perforado.</a:t>
            </a:r>
          </a:p>
          <a:p>
            <a:pPr algn="just"/>
            <a:r>
              <a:rPr lang="es-EC" sz="2200" dirty="0" smtClean="0">
                <a:latin typeface="Calibri" panose="020F0502020204030204" pitchFamily="34" charset="0"/>
              </a:rPr>
              <a:t>El uso de guantes no sustituye el lavado de manos.</a:t>
            </a:r>
          </a:p>
          <a:p>
            <a:pPr algn="just"/>
            <a:r>
              <a:rPr lang="es-EC" sz="2200" dirty="0" smtClean="0">
                <a:latin typeface="Calibri" panose="020F0502020204030204" pitchFamily="34" charset="0"/>
              </a:rPr>
              <a:t>Se debe retirar las joyas de los dedos antes de colocarse los guantes para evitar el desgarre.</a:t>
            </a:r>
            <a:endParaRPr lang="es-EC" sz="2200" dirty="0">
              <a:latin typeface="Calibri" panose="020F0502020204030204" pitchFamily="34" charset="0"/>
            </a:endParaRPr>
          </a:p>
        </p:txBody>
      </p:sp>
      <p:pic>
        <p:nvPicPr>
          <p:cNvPr id="3" name="Imagen 2"/>
          <p:cNvPicPr>
            <a:picLocks noChangeAspect="1"/>
          </p:cNvPicPr>
          <p:nvPr/>
        </p:nvPicPr>
        <p:blipFill>
          <a:blip r:embed="rId2"/>
          <a:stretch>
            <a:fillRect/>
          </a:stretch>
        </p:blipFill>
        <p:spPr>
          <a:xfrm>
            <a:off x="5432612" y="642058"/>
            <a:ext cx="6759388" cy="5516696"/>
          </a:xfrm>
          <a:prstGeom prst="rect">
            <a:avLst/>
          </a:prstGeom>
        </p:spPr>
      </p:pic>
      <p:pic>
        <p:nvPicPr>
          <p:cNvPr id="4"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2"/>
          <a:stretch>
            <a:fillRect/>
          </a:stretch>
        </p:blipFill>
        <p:spPr>
          <a:xfrm>
            <a:off x="10363200" y="0"/>
            <a:ext cx="1828800" cy="1828800"/>
          </a:xfrm>
          <a:prstGeom prst="rect">
            <a:avLst/>
          </a:prstGeom>
          <a:noFill/>
          <a:ln cap="flat">
            <a:noFill/>
          </a:ln>
        </p:spPr>
      </p:pic>
      <p:sp>
        <p:nvSpPr>
          <p:cNvPr id="2" name="Rectángulo 1"/>
          <p:cNvSpPr/>
          <p:nvPr/>
        </p:nvSpPr>
        <p:spPr>
          <a:xfrm>
            <a:off x="708210" y="242971"/>
            <a:ext cx="10789025" cy="3785652"/>
          </a:xfrm>
          <a:prstGeom prst="rect">
            <a:avLst/>
          </a:prstGeom>
        </p:spPr>
        <p:txBody>
          <a:bodyPr wrap="square">
            <a:spAutoFit/>
          </a:bodyPr>
          <a:lstStyle/>
          <a:p>
            <a:pPr algn="ctr"/>
            <a:r>
              <a:rPr lang="es-EC" sz="4000" b="1" dirty="0" smtClean="0">
                <a:solidFill>
                  <a:srgbClr val="FF0000"/>
                </a:solidFill>
                <a:latin typeface="Calibri" panose="020F0502020204030204" pitchFamily="34" charset="0"/>
              </a:rPr>
              <a:t>DEFINICIÓN PRIMEROS AUXILIOS</a:t>
            </a:r>
          </a:p>
          <a:p>
            <a:pPr algn="just"/>
            <a:r>
              <a:rPr lang="es-EC" sz="4000" dirty="0" smtClean="0">
                <a:latin typeface="Calibri" panose="020F0502020204030204" pitchFamily="34" charset="0"/>
              </a:rPr>
              <a:t>Entendemos por primeros auxilios los  cuidados </a:t>
            </a:r>
            <a:r>
              <a:rPr lang="es-EC" sz="4000" b="1" dirty="0" smtClean="0">
                <a:latin typeface="Calibri" panose="020F0502020204030204" pitchFamily="34" charset="0"/>
              </a:rPr>
              <a:t>inmediatos, adecuados y  temporales</a:t>
            </a:r>
            <a:r>
              <a:rPr lang="es-EC" sz="4000" dirty="0" smtClean="0">
                <a:latin typeface="Calibri" panose="020F0502020204030204" pitchFamily="34" charset="0"/>
              </a:rPr>
              <a:t> prestados a las personas  accidentadas o con enfermedad, antes  de ser atendidos por un profesional o en un  centro asistencial.</a:t>
            </a:r>
            <a:endParaRPr lang="es-EC" sz="4000" dirty="0">
              <a:latin typeface="Calibri" panose="020F0502020204030204" pitchFamily="34" charset="0"/>
            </a:endParaRPr>
          </a:p>
        </p:txBody>
      </p:sp>
      <p:pic>
        <p:nvPicPr>
          <p:cNvPr id="3" name="Imagen 2"/>
          <p:cNvPicPr>
            <a:picLocks noChangeAspect="1"/>
          </p:cNvPicPr>
          <p:nvPr/>
        </p:nvPicPr>
        <p:blipFill>
          <a:blip r:embed="rId3"/>
          <a:stretch>
            <a:fillRect/>
          </a:stretch>
        </p:blipFill>
        <p:spPr>
          <a:xfrm>
            <a:off x="5271247" y="3628436"/>
            <a:ext cx="3585882" cy="3229564"/>
          </a:xfrm>
          <a:prstGeom prst="rect">
            <a:avLst/>
          </a:prstGeom>
        </p:spPr>
      </p:pic>
      <p:grpSp>
        <p:nvGrpSpPr>
          <p:cNvPr id="5"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339789" y="1785325"/>
            <a:ext cx="7605396" cy="5072675"/>
          </a:xfrm>
          <a:prstGeom prst="rect">
            <a:avLst/>
          </a:prstGeom>
        </p:spPr>
      </p:pic>
      <p:sp>
        <p:nvSpPr>
          <p:cNvPr id="3" name="Rectángulo 2"/>
          <p:cNvSpPr/>
          <p:nvPr/>
        </p:nvSpPr>
        <p:spPr>
          <a:xfrm>
            <a:off x="1918446" y="344479"/>
            <a:ext cx="8355106" cy="1281505"/>
          </a:xfrm>
          <a:prstGeom prst="rect">
            <a:avLst/>
          </a:prstGeom>
        </p:spPr>
        <p:txBody>
          <a:bodyPr wrap="square">
            <a:spAutoFit/>
          </a:bodyPr>
          <a:lstStyle/>
          <a:p>
            <a:pPr marL="12065" marR="5080" algn="ctr">
              <a:lnSpc>
                <a:spcPct val="92000"/>
              </a:lnSpc>
              <a:spcBef>
                <a:spcPts val="435"/>
              </a:spcBef>
            </a:pPr>
            <a:r>
              <a:rPr lang="es-EC" sz="2800" b="1" dirty="0" smtClean="0">
                <a:solidFill>
                  <a:schemeClr val="accent5"/>
                </a:solidFill>
                <a:latin typeface="Times New Roman" panose="02020603050405020304"/>
                <a:cs typeface="Times New Roman" panose="02020603050405020304"/>
              </a:rPr>
              <a:t>ANTES </a:t>
            </a:r>
            <a:r>
              <a:rPr lang="es-EC" sz="2800" b="1" spc="-5" dirty="0" smtClean="0">
                <a:solidFill>
                  <a:schemeClr val="accent5"/>
                </a:solidFill>
                <a:latin typeface="Times New Roman" panose="02020603050405020304"/>
                <a:cs typeface="Times New Roman" panose="02020603050405020304"/>
              </a:rPr>
              <a:t>DE</a:t>
            </a:r>
            <a:r>
              <a:rPr lang="es-EC" sz="2800" b="1" dirty="0" smtClean="0">
                <a:solidFill>
                  <a:schemeClr val="accent5"/>
                </a:solidFill>
                <a:latin typeface="Times New Roman" panose="02020603050405020304"/>
                <a:cs typeface="Times New Roman" panose="02020603050405020304"/>
              </a:rPr>
              <a:t> </a:t>
            </a:r>
            <a:r>
              <a:rPr lang="es-EC" sz="2800" b="1" spc="-5" dirty="0" smtClean="0">
                <a:solidFill>
                  <a:schemeClr val="accent5"/>
                </a:solidFill>
                <a:latin typeface="Times New Roman" panose="02020603050405020304"/>
                <a:cs typeface="Times New Roman" panose="02020603050405020304"/>
              </a:rPr>
              <a:t>APLICAR</a:t>
            </a:r>
            <a:r>
              <a:rPr lang="es-EC" sz="2800" b="1" spc="5" dirty="0" smtClean="0">
                <a:solidFill>
                  <a:schemeClr val="accent5"/>
                </a:solidFill>
                <a:latin typeface="Times New Roman" panose="02020603050405020304"/>
                <a:cs typeface="Times New Roman" panose="02020603050405020304"/>
              </a:rPr>
              <a:t> </a:t>
            </a:r>
            <a:r>
              <a:rPr lang="es-EC" sz="2800" b="1" spc="-5" dirty="0" smtClean="0">
                <a:solidFill>
                  <a:schemeClr val="accent5"/>
                </a:solidFill>
                <a:latin typeface="Times New Roman" panose="02020603050405020304"/>
                <a:cs typeface="Times New Roman" panose="02020603050405020304"/>
              </a:rPr>
              <a:t>LOS </a:t>
            </a:r>
            <a:r>
              <a:rPr lang="es-EC" sz="2800" b="1" dirty="0" smtClean="0">
                <a:solidFill>
                  <a:schemeClr val="accent5"/>
                </a:solidFill>
                <a:latin typeface="Times New Roman" panose="02020603050405020304"/>
                <a:cs typeface="Times New Roman" panose="02020603050405020304"/>
              </a:rPr>
              <a:t> </a:t>
            </a:r>
            <a:r>
              <a:rPr lang="es-EC" sz="2800" b="1" spc="-5" dirty="0" smtClean="0">
                <a:solidFill>
                  <a:schemeClr val="accent5"/>
                </a:solidFill>
                <a:latin typeface="Times New Roman" panose="02020603050405020304"/>
                <a:cs typeface="Times New Roman" panose="02020603050405020304"/>
              </a:rPr>
              <a:t>CONOCIMIENTOS</a:t>
            </a:r>
            <a:r>
              <a:rPr lang="es-EC" sz="2800" b="1" dirty="0" smtClean="0">
                <a:solidFill>
                  <a:schemeClr val="accent5"/>
                </a:solidFill>
                <a:latin typeface="Times New Roman" panose="02020603050405020304"/>
                <a:cs typeface="Times New Roman" panose="02020603050405020304"/>
              </a:rPr>
              <a:t> </a:t>
            </a:r>
            <a:r>
              <a:rPr lang="es-EC" sz="2800" b="1" spc="-5" dirty="0" smtClean="0">
                <a:solidFill>
                  <a:schemeClr val="accent5"/>
                </a:solidFill>
                <a:latin typeface="Times New Roman" panose="02020603050405020304"/>
                <a:cs typeface="Times New Roman" panose="02020603050405020304"/>
              </a:rPr>
              <a:t>HAY QUE</a:t>
            </a:r>
            <a:r>
              <a:rPr lang="es-EC" sz="2800" b="1" dirty="0" smtClean="0">
                <a:solidFill>
                  <a:schemeClr val="accent5"/>
                </a:solidFill>
                <a:latin typeface="Times New Roman" panose="02020603050405020304"/>
                <a:cs typeface="Times New Roman" panose="02020603050405020304"/>
              </a:rPr>
              <a:t> </a:t>
            </a:r>
            <a:r>
              <a:rPr lang="es-EC" sz="2800" b="1" spc="-5" dirty="0" smtClean="0">
                <a:solidFill>
                  <a:schemeClr val="accent5"/>
                </a:solidFill>
                <a:latin typeface="Times New Roman" panose="02020603050405020304"/>
                <a:cs typeface="Times New Roman" panose="02020603050405020304"/>
              </a:rPr>
              <a:t>VALORAR </a:t>
            </a:r>
            <a:r>
              <a:rPr lang="es-EC" sz="2800" b="1" spc="-885" dirty="0" smtClean="0">
                <a:solidFill>
                  <a:schemeClr val="accent5"/>
                </a:solidFill>
                <a:latin typeface="Times New Roman" panose="02020603050405020304"/>
                <a:cs typeface="Times New Roman" panose="02020603050405020304"/>
              </a:rPr>
              <a:t> </a:t>
            </a:r>
            <a:r>
              <a:rPr lang="es-EC" sz="2800" b="1" dirty="0" smtClean="0">
                <a:solidFill>
                  <a:schemeClr val="accent5"/>
                </a:solidFill>
                <a:latin typeface="Times New Roman" panose="02020603050405020304"/>
                <a:cs typeface="Times New Roman" panose="02020603050405020304"/>
              </a:rPr>
              <a:t>LA </a:t>
            </a:r>
            <a:r>
              <a:rPr lang="es-EC" sz="2800" b="1" spc="-5" dirty="0" smtClean="0">
                <a:solidFill>
                  <a:schemeClr val="accent5"/>
                </a:solidFill>
                <a:latin typeface="Times New Roman" panose="02020603050405020304"/>
                <a:cs typeface="Times New Roman" panose="02020603050405020304"/>
              </a:rPr>
              <a:t>SITUACIÓN</a:t>
            </a:r>
            <a:r>
              <a:rPr lang="es-EC" sz="2800" b="1" spc="10" dirty="0" smtClean="0">
                <a:solidFill>
                  <a:schemeClr val="accent5"/>
                </a:solidFill>
                <a:latin typeface="Times New Roman" panose="02020603050405020304"/>
                <a:cs typeface="Times New Roman" panose="02020603050405020304"/>
              </a:rPr>
              <a:t> </a:t>
            </a:r>
            <a:r>
              <a:rPr lang="es-EC" sz="2800" b="1" spc="-5" dirty="0" smtClean="0">
                <a:solidFill>
                  <a:schemeClr val="accent5"/>
                </a:solidFill>
                <a:latin typeface="Times New Roman" panose="02020603050405020304"/>
                <a:cs typeface="Times New Roman" panose="02020603050405020304"/>
              </a:rPr>
              <a:t>CON</a:t>
            </a:r>
            <a:r>
              <a:rPr lang="es-EC" sz="2800" b="1" spc="-10" dirty="0" smtClean="0">
                <a:solidFill>
                  <a:schemeClr val="accent5"/>
                </a:solidFill>
                <a:latin typeface="Times New Roman" panose="02020603050405020304"/>
                <a:cs typeface="Times New Roman" panose="02020603050405020304"/>
              </a:rPr>
              <a:t> </a:t>
            </a:r>
            <a:r>
              <a:rPr lang="es-EC" sz="2800" b="1" dirty="0" smtClean="0">
                <a:solidFill>
                  <a:schemeClr val="accent5"/>
                </a:solidFill>
                <a:latin typeface="Times New Roman" panose="02020603050405020304"/>
                <a:cs typeface="Times New Roman" panose="02020603050405020304"/>
              </a:rPr>
              <a:t>CALMA</a:t>
            </a:r>
            <a:endParaRPr lang="es-EC" sz="2800" dirty="0">
              <a:solidFill>
                <a:schemeClr val="accent5"/>
              </a:solidFill>
              <a:latin typeface="Times New Roman" panose="02020603050405020304"/>
              <a:cs typeface="Times New Roman" panose="02020603050405020304"/>
            </a:endParaRPr>
          </a:p>
        </p:txBody>
      </p:sp>
      <p:pic>
        <p:nvPicPr>
          <p:cNvPr id="4"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grpSp>
        <p:nvGrpSpPr>
          <p:cNvPr id="5"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2"/>
          <a:stretch>
            <a:fillRect/>
          </a:stretch>
        </p:blipFill>
        <p:spPr>
          <a:xfrm>
            <a:off x="10363200" y="0"/>
            <a:ext cx="1828800" cy="1828800"/>
          </a:xfrm>
          <a:prstGeom prst="rect">
            <a:avLst/>
          </a:prstGeom>
          <a:noFill/>
          <a:ln cap="flat">
            <a:noFill/>
          </a:ln>
        </p:spPr>
      </p:pic>
      <p:sp>
        <p:nvSpPr>
          <p:cNvPr id="2" name="Rectángulo 1"/>
          <p:cNvSpPr/>
          <p:nvPr/>
        </p:nvSpPr>
        <p:spPr>
          <a:xfrm>
            <a:off x="457199" y="325014"/>
            <a:ext cx="11483789" cy="5539978"/>
          </a:xfrm>
          <a:prstGeom prst="rect">
            <a:avLst/>
          </a:prstGeom>
        </p:spPr>
        <p:txBody>
          <a:bodyPr wrap="square">
            <a:spAutoFit/>
          </a:bodyPr>
          <a:lstStyle/>
          <a:p>
            <a:pPr algn="ctr"/>
            <a:r>
              <a:rPr lang="es-EC" sz="3200" b="1" dirty="0" smtClean="0">
                <a:solidFill>
                  <a:srgbClr val="FF0000"/>
                </a:solidFill>
                <a:latin typeface="Calibri" panose="020F0502020204030204" pitchFamily="34" charset="0"/>
              </a:rPr>
              <a:t>PASOS PARA EL MANEJO DE UNA EMERGENCIA</a:t>
            </a:r>
          </a:p>
          <a:p>
            <a:endParaRPr lang="es-EC" dirty="0" smtClean="0">
              <a:latin typeface="Calibri" panose="020F0502020204030204" pitchFamily="34" charset="0"/>
            </a:endParaRPr>
          </a:p>
          <a:p>
            <a:r>
              <a:rPr lang="es-EC" sz="2400" dirty="0" smtClean="0">
                <a:latin typeface="Calibri" panose="020F0502020204030204" pitchFamily="34" charset="0"/>
              </a:rPr>
              <a:t>El </a:t>
            </a:r>
            <a:r>
              <a:rPr lang="es-EC" sz="2400" b="1" dirty="0" smtClean="0">
                <a:latin typeface="Calibri" panose="020F0502020204030204" pitchFamily="34" charset="0"/>
              </a:rPr>
              <a:t>P.A.S</a:t>
            </a:r>
            <a:r>
              <a:rPr lang="es-EC" sz="2400" dirty="0" smtClean="0">
                <a:latin typeface="Calibri" panose="020F0502020204030204" pitchFamily="34" charset="0"/>
              </a:rPr>
              <a:t>. contiene una serie de acciones destinadas a reducir al mínimo el riesgo de que se produzcan otras situaciones similares que agraven el pronóstico del evento. </a:t>
            </a:r>
          </a:p>
          <a:p>
            <a:endParaRPr lang="es-EC" sz="2400" dirty="0" smtClean="0">
              <a:latin typeface="Calibri" panose="020F0502020204030204" pitchFamily="34" charset="0"/>
            </a:endParaRPr>
          </a:p>
          <a:p>
            <a:r>
              <a:rPr lang="es-EC" sz="2400" dirty="0" smtClean="0">
                <a:latin typeface="Calibri" panose="020F0502020204030204" pitchFamily="34" charset="0"/>
              </a:rPr>
              <a:t>Hace referencia a los tres componentes de la atención básica de primeros auxilios: </a:t>
            </a:r>
            <a:r>
              <a:rPr lang="es-EC" sz="2400" b="1" dirty="0" smtClean="0">
                <a:latin typeface="Calibri" panose="020F0502020204030204" pitchFamily="34" charset="0"/>
              </a:rPr>
              <a:t>Proteger, Avisar y Socorrer.</a:t>
            </a:r>
          </a:p>
          <a:p>
            <a:endParaRPr lang="es-EC" sz="2400" b="1" dirty="0">
              <a:latin typeface="Calibri" panose="020F0502020204030204" pitchFamily="34" charset="0"/>
            </a:endParaRPr>
          </a:p>
          <a:p>
            <a:pPr algn="ctr"/>
            <a:endParaRPr lang="es-EC" sz="4000" b="1" dirty="0">
              <a:latin typeface="Calibri" panose="020F0502020204030204" pitchFamily="34" charset="0"/>
            </a:endParaRPr>
          </a:p>
          <a:p>
            <a:pPr algn="ctr"/>
            <a:r>
              <a:rPr lang="es-EC" sz="4000" b="1" dirty="0" smtClean="0">
                <a:latin typeface="Calibri" panose="020F0502020204030204" pitchFamily="34" charset="0"/>
              </a:rPr>
              <a:t>P: PROTEGER</a:t>
            </a:r>
          </a:p>
          <a:p>
            <a:pPr algn="ctr"/>
            <a:r>
              <a:rPr lang="es-EC" sz="4000" b="1" dirty="0" smtClean="0">
                <a:latin typeface="Calibri" panose="020F0502020204030204" pitchFamily="34" charset="0"/>
              </a:rPr>
              <a:t>A: AVISAR</a:t>
            </a:r>
          </a:p>
          <a:p>
            <a:pPr algn="ctr"/>
            <a:r>
              <a:rPr lang="es-EC" sz="4000" b="1" dirty="0" smtClean="0">
                <a:latin typeface="Calibri" panose="020F0502020204030204" pitchFamily="34" charset="0"/>
              </a:rPr>
              <a:t>S: SOCORRER</a:t>
            </a:r>
          </a:p>
        </p:txBody>
      </p:sp>
      <p:grpSp>
        <p:nvGrpSpPr>
          <p:cNvPr id="4"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5"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2"/>
          <a:stretch>
            <a:fillRect/>
          </a:stretch>
        </p:blipFill>
        <p:spPr>
          <a:xfrm>
            <a:off x="10363200" y="0"/>
            <a:ext cx="1828800" cy="1828800"/>
          </a:xfrm>
          <a:prstGeom prst="rect">
            <a:avLst/>
          </a:prstGeom>
          <a:noFill/>
          <a:ln cap="flat">
            <a:noFill/>
          </a:ln>
        </p:spPr>
      </p:pic>
      <p:grpSp>
        <p:nvGrpSpPr>
          <p:cNvPr id="5"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2" name="Rectángulo 1"/>
          <p:cNvSpPr/>
          <p:nvPr/>
        </p:nvSpPr>
        <p:spPr>
          <a:xfrm>
            <a:off x="806823" y="0"/>
            <a:ext cx="10461812" cy="1754326"/>
          </a:xfrm>
          <a:prstGeom prst="rect">
            <a:avLst/>
          </a:prstGeom>
        </p:spPr>
        <p:txBody>
          <a:bodyPr wrap="square">
            <a:spAutoFit/>
          </a:bodyPr>
          <a:lstStyle/>
          <a:p>
            <a:pPr algn="ctr"/>
            <a:r>
              <a:rPr lang="es-EC" sz="3600" b="1" dirty="0" smtClean="0">
                <a:solidFill>
                  <a:srgbClr val="FF0000"/>
                </a:solidFill>
                <a:latin typeface="Calibri" panose="020F0502020204030204" pitchFamily="34" charset="0"/>
              </a:rPr>
              <a:t>PROTEGER </a:t>
            </a:r>
          </a:p>
          <a:p>
            <a:pPr algn="ctr"/>
            <a:endParaRPr lang="es-EC" sz="2400" b="1" dirty="0" smtClean="0">
              <a:solidFill>
                <a:srgbClr val="FF0000"/>
              </a:solidFill>
              <a:latin typeface="Calibri" panose="020F0502020204030204" pitchFamily="34" charset="0"/>
            </a:endParaRPr>
          </a:p>
          <a:p>
            <a:pPr algn="just"/>
            <a:r>
              <a:rPr lang="es-EC" sz="2400" dirty="0">
                <a:latin typeface="Calibri" panose="020F0502020204030204" pitchFamily="34" charset="0"/>
              </a:rPr>
              <a:t>A</a:t>
            </a:r>
            <a:r>
              <a:rPr lang="es-EC" sz="2400" dirty="0" smtClean="0">
                <a:latin typeface="Calibri" panose="020F0502020204030204" pitchFamily="34" charset="0"/>
              </a:rPr>
              <a:t>ntes de actuar debemos tener la  total seguridad de  que tanto el  accidentado como  nosotros estamos  </a:t>
            </a:r>
            <a:r>
              <a:rPr lang="es-EC" sz="2400" b="1" u="sng" dirty="0" smtClean="0">
                <a:latin typeface="Calibri" panose="020F0502020204030204" pitchFamily="34" charset="0"/>
              </a:rPr>
              <a:t>FUERA DE PELIGRO</a:t>
            </a:r>
            <a:endParaRPr lang="es-EC" sz="2400" b="1" u="sng" dirty="0">
              <a:latin typeface="Calibri" panose="020F0502020204030204" pitchFamily="34" charset="0"/>
            </a:endParaRPr>
          </a:p>
        </p:txBody>
      </p:sp>
      <p:sp>
        <p:nvSpPr>
          <p:cNvPr id="3" name="Rectángulo 2"/>
          <p:cNvSpPr/>
          <p:nvPr/>
        </p:nvSpPr>
        <p:spPr>
          <a:xfrm>
            <a:off x="739588" y="1964353"/>
            <a:ext cx="10784541" cy="4524315"/>
          </a:xfrm>
          <a:prstGeom prst="rect">
            <a:avLst/>
          </a:prstGeom>
        </p:spPr>
        <p:txBody>
          <a:bodyPr wrap="square">
            <a:spAutoFit/>
          </a:bodyPr>
          <a:lstStyle/>
          <a:p>
            <a:pPr algn="ctr"/>
            <a:r>
              <a:rPr lang="es-EC" sz="2400" dirty="0" smtClean="0">
                <a:latin typeface="Calibri" panose="020F0502020204030204" pitchFamily="34" charset="0"/>
              </a:rPr>
              <a:t> </a:t>
            </a:r>
            <a:r>
              <a:rPr lang="es-EC" sz="2400" b="1" dirty="0" smtClean="0">
                <a:latin typeface="Calibri" panose="020F0502020204030204" pitchFamily="34" charset="0"/>
              </a:rPr>
              <a:t>INTERVENCIÓN EN LA ESCENA</a:t>
            </a:r>
          </a:p>
          <a:p>
            <a:pPr algn="just"/>
            <a:r>
              <a:rPr lang="es-EC" sz="2400" b="1" dirty="0" smtClean="0">
                <a:solidFill>
                  <a:srgbClr val="FF0000"/>
                </a:solidFill>
                <a:latin typeface="Calibri" panose="020F0502020204030204" pitchFamily="34" charset="0"/>
              </a:rPr>
              <a:t>SEGURIDAD </a:t>
            </a:r>
          </a:p>
          <a:p>
            <a:pPr algn="just"/>
            <a:r>
              <a:rPr lang="es-EC" sz="2400" dirty="0" smtClean="0">
                <a:latin typeface="Calibri" panose="020F0502020204030204" pitchFamily="34" charset="0"/>
              </a:rPr>
              <a:t>● ¿Es seguro el lugar?</a:t>
            </a:r>
          </a:p>
          <a:p>
            <a:pPr algn="just"/>
            <a:r>
              <a:rPr lang="es-EC" sz="2400" dirty="0" smtClean="0">
                <a:latin typeface="Calibri" panose="020F0502020204030204" pitchFamily="34" charset="0"/>
              </a:rPr>
              <a:t>Observe cables eléctricos, combustible, tráfico etc.</a:t>
            </a:r>
          </a:p>
          <a:p>
            <a:pPr algn="just"/>
            <a:r>
              <a:rPr lang="es-EC" sz="2400" b="1" dirty="0" smtClean="0">
                <a:solidFill>
                  <a:srgbClr val="FF0000"/>
                </a:solidFill>
                <a:latin typeface="Calibri" panose="020F0502020204030204" pitchFamily="34" charset="0"/>
              </a:rPr>
              <a:t>SITUACIÓN</a:t>
            </a:r>
          </a:p>
          <a:p>
            <a:pPr algn="just"/>
            <a:r>
              <a:rPr lang="es-EC" sz="2400" dirty="0" smtClean="0">
                <a:latin typeface="Calibri" panose="020F0502020204030204" pitchFamily="34" charset="0"/>
              </a:rPr>
              <a:t>● ¿Qué pasó?</a:t>
            </a:r>
          </a:p>
          <a:p>
            <a:pPr algn="just"/>
            <a:r>
              <a:rPr lang="es-EC" sz="2400" dirty="0" smtClean="0">
                <a:latin typeface="Calibri" panose="020F0502020204030204" pitchFamily="34" charset="0"/>
              </a:rPr>
              <a:t>Tipo de emergencia: choque, atropello, explosión, riña callejera, etc.</a:t>
            </a:r>
          </a:p>
          <a:p>
            <a:pPr algn="just"/>
            <a:r>
              <a:rPr lang="es-EC" sz="2400" dirty="0" smtClean="0">
                <a:latin typeface="Calibri" panose="020F0502020204030204" pitchFamily="34" charset="0"/>
              </a:rPr>
              <a:t>● ¿Cuántos heridos hay?</a:t>
            </a:r>
          </a:p>
          <a:p>
            <a:pPr algn="just"/>
            <a:r>
              <a:rPr lang="es-EC" sz="2400" dirty="0" smtClean="0">
                <a:latin typeface="Calibri" panose="020F0502020204030204" pitchFamily="34" charset="0"/>
              </a:rPr>
              <a:t>Observe la cantidad de personas afectadas.</a:t>
            </a:r>
          </a:p>
          <a:p>
            <a:pPr algn="just"/>
            <a:r>
              <a:rPr lang="es-EC" sz="2400" b="1" dirty="0" smtClean="0">
                <a:solidFill>
                  <a:srgbClr val="FF0000"/>
                </a:solidFill>
                <a:latin typeface="Calibri" panose="020F0502020204030204" pitchFamily="34" charset="0"/>
              </a:rPr>
              <a:t>RECURSOS</a:t>
            </a:r>
          </a:p>
          <a:p>
            <a:pPr algn="just"/>
            <a:r>
              <a:rPr lang="es-EC" sz="2400" dirty="0" smtClean="0">
                <a:latin typeface="Calibri" panose="020F0502020204030204" pitchFamily="34" charset="0"/>
              </a:rPr>
              <a:t>● ¿Necesito solicitar ayuda?</a:t>
            </a:r>
          </a:p>
          <a:p>
            <a:pPr algn="just"/>
            <a:r>
              <a:rPr lang="es-EC" sz="2400" dirty="0" smtClean="0">
                <a:latin typeface="Calibri" panose="020F0502020204030204" pitchFamily="34" charset="0"/>
              </a:rPr>
              <a:t>Solicite ambulancias, bomberos, policía, etc.</a:t>
            </a:r>
            <a:endParaRPr lang="es-EC" sz="2400" dirty="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2" name="Rectángulo 1"/>
          <p:cNvSpPr/>
          <p:nvPr/>
        </p:nvSpPr>
        <p:spPr>
          <a:xfrm>
            <a:off x="107576" y="0"/>
            <a:ext cx="7301753" cy="6863417"/>
          </a:xfrm>
          <a:prstGeom prst="rect">
            <a:avLst/>
          </a:prstGeom>
        </p:spPr>
        <p:txBody>
          <a:bodyPr wrap="square">
            <a:spAutoFit/>
          </a:bodyPr>
          <a:lstStyle/>
          <a:p>
            <a:pPr algn="ctr"/>
            <a:r>
              <a:rPr lang="es-EC" sz="3200" b="1" dirty="0" smtClean="0">
                <a:solidFill>
                  <a:srgbClr val="FF0000"/>
                </a:solidFill>
                <a:latin typeface="Calibri" panose="020F0502020204030204" pitchFamily="34" charset="0"/>
              </a:rPr>
              <a:t>AVISAR</a:t>
            </a:r>
          </a:p>
          <a:p>
            <a:pPr algn="ctr"/>
            <a:r>
              <a:rPr lang="es-EC" sz="2400" b="1" dirty="0" smtClean="0">
                <a:latin typeface="Calibri" panose="020F0502020204030204" pitchFamily="34" charset="0"/>
              </a:rPr>
              <a:t>AVISAREMOS A LOS SERVICIOS DE EMERGENCIA,  PARA PASAR A SOCORRER  MIENTRAS ESPERAMOS LA  AYUDA.</a:t>
            </a:r>
          </a:p>
          <a:p>
            <a:pPr algn="just"/>
            <a:r>
              <a:rPr lang="es-EC" sz="2400" dirty="0" smtClean="0">
                <a:latin typeface="Calibri" panose="020F0502020204030204" pitchFamily="34" charset="0"/>
              </a:rPr>
              <a:t>Mientras refiere información de la situación, debe mantener la calma y proporcionar datos reales. </a:t>
            </a:r>
          </a:p>
          <a:p>
            <a:pPr algn="just"/>
            <a:r>
              <a:rPr lang="es-EC" sz="2400" dirty="0" smtClean="0">
                <a:latin typeface="Calibri" panose="020F0502020204030204" pitchFamily="34" charset="0"/>
              </a:rPr>
              <a:t>El evaluador de la llamada le indicará las acciones que debe realizar hasta la llegada de las unidades de emergencia y le solicitará la siguiente información:</a:t>
            </a:r>
          </a:p>
          <a:p>
            <a:pPr algn="just"/>
            <a:endParaRPr lang="es-EC" sz="2400" dirty="0" smtClean="0">
              <a:latin typeface="Calibri" panose="020F0502020204030204" pitchFamily="34" charset="0"/>
            </a:endParaRPr>
          </a:p>
          <a:p>
            <a:pPr algn="just"/>
            <a:r>
              <a:rPr lang="es-EC" sz="2400" dirty="0" smtClean="0">
                <a:latin typeface="Calibri" panose="020F0502020204030204" pitchFamily="34" charset="0"/>
              </a:rPr>
              <a:t>● Tipo de emergencia (desmayo, choque, atropello, asalto, etc.).</a:t>
            </a:r>
          </a:p>
          <a:p>
            <a:pPr algn="just"/>
            <a:r>
              <a:rPr lang="es-EC" sz="2400" dirty="0" smtClean="0">
                <a:latin typeface="Calibri" panose="020F0502020204030204" pitchFamily="34" charset="0"/>
              </a:rPr>
              <a:t>● Lugar de la emergencia (calles y lugares de referencia)</a:t>
            </a:r>
          </a:p>
          <a:p>
            <a:pPr algn="just"/>
            <a:r>
              <a:rPr lang="es-EC" sz="2400" dirty="0" smtClean="0">
                <a:latin typeface="Calibri" panose="020F0502020204030204" pitchFamily="34" charset="0"/>
              </a:rPr>
              <a:t>● Número de personas afectadas y condición.</a:t>
            </a:r>
          </a:p>
          <a:p>
            <a:pPr algn="just"/>
            <a:r>
              <a:rPr lang="es-EC" sz="2400" dirty="0" smtClean="0">
                <a:latin typeface="Calibri" panose="020F0502020204030204" pitchFamily="34" charset="0"/>
              </a:rPr>
              <a:t>● Tiempo transcurrido desde que sucedió el evento.</a:t>
            </a:r>
          </a:p>
          <a:p>
            <a:pPr algn="just"/>
            <a:r>
              <a:rPr lang="es-EC" sz="2400" dirty="0" smtClean="0">
                <a:latin typeface="Calibri" panose="020F0502020204030204" pitchFamily="34" charset="0"/>
              </a:rPr>
              <a:t>● Nombre y apellido de quien realiza la llamada.</a:t>
            </a:r>
          </a:p>
          <a:p>
            <a:pPr algn="just"/>
            <a:r>
              <a:rPr lang="es-EC" sz="2400" dirty="0" smtClean="0">
                <a:latin typeface="Calibri" panose="020F0502020204030204" pitchFamily="34" charset="0"/>
              </a:rPr>
              <a:t>No finalice la llamada hasta que el Evaluador de llamada se lo diga.</a:t>
            </a:r>
            <a:endParaRPr lang="es-EC" sz="2400" dirty="0">
              <a:latin typeface="Calibri" panose="020F0502020204030204" pitchFamily="34" charset="0"/>
            </a:endParaRPr>
          </a:p>
        </p:txBody>
      </p:sp>
      <p:pic>
        <p:nvPicPr>
          <p:cNvPr id="3" name="Imagen 2"/>
          <p:cNvPicPr>
            <a:picLocks noChangeAspect="1"/>
          </p:cNvPicPr>
          <p:nvPr/>
        </p:nvPicPr>
        <p:blipFill>
          <a:blip r:embed="rId2"/>
          <a:stretch>
            <a:fillRect/>
          </a:stretch>
        </p:blipFill>
        <p:spPr>
          <a:xfrm>
            <a:off x="7772639" y="1688269"/>
            <a:ext cx="4419361" cy="3125777"/>
          </a:xfrm>
          <a:prstGeom prst="rect">
            <a:avLst/>
          </a:prstGeom>
        </p:spPr>
      </p:pic>
      <p:pic>
        <p:nvPicPr>
          <p:cNvPr id="4"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2"/>
          <a:stretch>
            <a:fillRect/>
          </a:stretch>
        </p:blipFill>
        <p:spPr>
          <a:xfrm>
            <a:off x="10363200" y="0"/>
            <a:ext cx="1828800" cy="1828800"/>
          </a:xfrm>
          <a:prstGeom prst="rect">
            <a:avLst/>
          </a:prstGeom>
          <a:noFill/>
          <a:ln cap="flat">
            <a:noFill/>
          </a:ln>
        </p:spPr>
      </p:pic>
      <p:grpSp>
        <p:nvGrpSpPr>
          <p:cNvPr id="5"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4" name="Rectángulo 3"/>
          <p:cNvSpPr/>
          <p:nvPr/>
        </p:nvSpPr>
        <p:spPr>
          <a:xfrm>
            <a:off x="560294" y="179249"/>
            <a:ext cx="11057965" cy="6678751"/>
          </a:xfrm>
          <a:prstGeom prst="rect">
            <a:avLst/>
          </a:prstGeom>
        </p:spPr>
        <p:txBody>
          <a:bodyPr wrap="square">
            <a:spAutoFit/>
          </a:bodyPr>
          <a:lstStyle/>
          <a:p>
            <a:pPr algn="ctr"/>
            <a:r>
              <a:rPr lang="es-EC" sz="3600" b="1" dirty="0" smtClean="0">
                <a:solidFill>
                  <a:srgbClr val="FF0000"/>
                </a:solidFill>
                <a:latin typeface="Calibri" panose="020F0502020204030204" pitchFamily="34" charset="0"/>
              </a:rPr>
              <a:t>SOCORRER</a:t>
            </a:r>
            <a:r>
              <a:rPr lang="es-EC" sz="2800" b="1" dirty="0" smtClean="0">
                <a:solidFill>
                  <a:srgbClr val="FF0000"/>
                </a:solidFill>
                <a:latin typeface="Calibri" panose="020F0502020204030204" pitchFamily="34" charset="0"/>
              </a:rPr>
              <a:t> </a:t>
            </a:r>
          </a:p>
          <a:p>
            <a:pPr algn="ctr"/>
            <a:endParaRPr lang="es-EC" sz="2800" b="1" dirty="0" smtClean="0">
              <a:solidFill>
                <a:srgbClr val="FF0000"/>
              </a:solidFill>
              <a:latin typeface="Calibri" panose="020F0502020204030204" pitchFamily="34" charset="0"/>
            </a:endParaRPr>
          </a:p>
          <a:p>
            <a:pPr algn="just"/>
            <a:r>
              <a:rPr lang="es-EC" sz="2800" dirty="0" smtClean="0">
                <a:latin typeface="Calibri" panose="020F0502020204030204" pitchFamily="34" charset="0"/>
              </a:rPr>
              <a:t>UNA VEZ HEMOS  PROTEGIDO Y AVISADO  ACTUAREMOS SOBRE EL  ACCIDENTADO  RECONOCIENDO SUS SIGNOS VITALES.</a:t>
            </a:r>
          </a:p>
          <a:p>
            <a:pPr algn="just"/>
            <a:endParaRPr lang="es-EC" sz="2800" dirty="0" smtClean="0">
              <a:latin typeface="Calibri" panose="020F0502020204030204" pitchFamily="34" charset="0"/>
            </a:endParaRPr>
          </a:p>
          <a:p>
            <a:pPr algn="ctr"/>
            <a:r>
              <a:rPr lang="es-EC" sz="2800" b="1" dirty="0" smtClean="0">
                <a:latin typeface="Calibri" panose="020F0502020204030204" pitchFamily="34" charset="0"/>
              </a:rPr>
              <a:t>1º CONSCIENCIA</a:t>
            </a:r>
          </a:p>
          <a:p>
            <a:pPr algn="ctr"/>
            <a:r>
              <a:rPr lang="es-EC" sz="2800" b="1" dirty="0" smtClean="0">
                <a:latin typeface="Calibri" panose="020F0502020204030204" pitchFamily="34" charset="0"/>
              </a:rPr>
              <a:t>2º RESPIRACIÓN</a:t>
            </a:r>
          </a:p>
          <a:p>
            <a:pPr algn="ctr"/>
            <a:r>
              <a:rPr lang="es-EC" sz="2800" b="1" dirty="0" smtClean="0">
                <a:latin typeface="Calibri" panose="020F0502020204030204" pitchFamily="34" charset="0"/>
              </a:rPr>
              <a:t>3º PULSO</a:t>
            </a:r>
          </a:p>
          <a:p>
            <a:pPr algn="just"/>
            <a:endParaRPr lang="es-EC" sz="2800" b="1" dirty="0">
              <a:latin typeface="Calibri" panose="020F0502020204030204" pitchFamily="34" charset="0"/>
            </a:endParaRPr>
          </a:p>
          <a:p>
            <a:pPr algn="just"/>
            <a:endParaRPr lang="es-EC" sz="2800" b="1" dirty="0" smtClean="0">
              <a:latin typeface="Calibri" panose="020F0502020204030204" pitchFamily="34" charset="0"/>
            </a:endParaRPr>
          </a:p>
          <a:p>
            <a:pPr algn="just"/>
            <a:r>
              <a:rPr lang="es-EC" sz="2800" dirty="0" smtClean="0">
                <a:latin typeface="Calibri" panose="020F0502020204030204" pitchFamily="34" charset="0"/>
              </a:rPr>
              <a:t>si no tenemos conocimientos profesionales  lo único que podemos hacer es hablar y tranquilizar a la víctima para que no quede inconsciente y en caso de que tenga dificultades para respirar, inclinarle ligeramente la cabeza hacía atrás sin moverle el eje de la columna vertebral con el fin de abrirle un poco las vías respiratorias.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296759"/>
            <a:ext cx="10004612" cy="4401205"/>
          </a:xfrm>
          <a:prstGeom prst="rect">
            <a:avLst/>
          </a:prstGeom>
        </p:spPr>
        <p:txBody>
          <a:bodyPr wrap="square">
            <a:spAutoFit/>
          </a:bodyPr>
          <a:lstStyle/>
          <a:p>
            <a:pPr algn="ctr"/>
            <a:r>
              <a:rPr lang="es-EC" sz="4000" b="1" dirty="0" smtClean="0">
                <a:solidFill>
                  <a:srgbClr val="FF0000"/>
                </a:solidFill>
                <a:latin typeface="Calibri" panose="020F0502020204030204" pitchFamily="34" charset="0"/>
              </a:rPr>
              <a:t>HEMORRAGIAS</a:t>
            </a:r>
          </a:p>
          <a:p>
            <a:pPr algn="just"/>
            <a:r>
              <a:rPr lang="es-EC" sz="4000" b="1" dirty="0" smtClean="0">
                <a:solidFill>
                  <a:srgbClr val="FF0000"/>
                </a:solidFill>
                <a:latin typeface="Calibri" panose="020F0502020204030204" pitchFamily="34" charset="0"/>
              </a:rPr>
              <a:t> </a:t>
            </a:r>
          </a:p>
          <a:p>
            <a:pPr algn="just"/>
            <a:r>
              <a:rPr lang="es-EC" sz="4000" dirty="0" smtClean="0">
                <a:latin typeface="Calibri" panose="020F0502020204030204" pitchFamily="34" charset="0"/>
              </a:rPr>
              <a:t>EXISTEN DOS TIPOS:</a:t>
            </a:r>
          </a:p>
          <a:p>
            <a:pPr algn="just"/>
            <a:endParaRPr lang="es-EC" sz="4000" b="1" dirty="0" smtClean="0">
              <a:latin typeface="Calibri" panose="020F0502020204030204" pitchFamily="34" charset="0"/>
            </a:endParaRPr>
          </a:p>
          <a:p>
            <a:pPr algn="just"/>
            <a:r>
              <a:rPr lang="es-EC" sz="4000" b="1" dirty="0" smtClean="0">
                <a:latin typeface="Calibri" panose="020F0502020204030204" pitchFamily="34" charset="0"/>
              </a:rPr>
              <a:t>EXTERNAS: </a:t>
            </a:r>
            <a:r>
              <a:rPr lang="es-EC" sz="4000" dirty="0" smtClean="0">
                <a:latin typeface="Calibri" panose="020F0502020204030204" pitchFamily="34" charset="0"/>
              </a:rPr>
              <a:t>visibles </a:t>
            </a:r>
          </a:p>
          <a:p>
            <a:pPr algn="just"/>
            <a:endParaRPr lang="es-EC" sz="4000" b="1" dirty="0" smtClean="0">
              <a:latin typeface="Calibri" panose="020F0502020204030204" pitchFamily="34" charset="0"/>
            </a:endParaRPr>
          </a:p>
          <a:p>
            <a:pPr algn="just"/>
            <a:r>
              <a:rPr lang="es-EC" sz="4000" b="1" dirty="0" smtClean="0">
                <a:latin typeface="Calibri" panose="020F0502020204030204" pitchFamily="34" charset="0"/>
              </a:rPr>
              <a:t>INTERNAS: </a:t>
            </a:r>
            <a:r>
              <a:rPr lang="es-EC" sz="4000" dirty="0" smtClean="0">
                <a:latin typeface="Calibri" panose="020F0502020204030204" pitchFamily="34" charset="0"/>
              </a:rPr>
              <a:t>no se pueden visualizar</a:t>
            </a:r>
            <a:endParaRPr lang="es-EC" sz="4000" dirty="0">
              <a:latin typeface="Calibri" panose="020F0502020204030204" pitchFamily="34" charset="0"/>
            </a:endParaRPr>
          </a:p>
        </p:txBody>
      </p:sp>
      <p:pic>
        <p:nvPicPr>
          <p:cNvPr id="3" name="Imagen 2"/>
          <p:cNvPicPr>
            <a:picLocks noChangeAspect="1"/>
          </p:cNvPicPr>
          <p:nvPr/>
        </p:nvPicPr>
        <p:blipFill>
          <a:blip r:embed="rId2"/>
          <a:stretch>
            <a:fillRect/>
          </a:stretch>
        </p:blipFill>
        <p:spPr>
          <a:xfrm>
            <a:off x="7515963" y="3169600"/>
            <a:ext cx="4676037" cy="3688400"/>
          </a:xfrm>
          <a:prstGeom prst="rect">
            <a:avLst/>
          </a:prstGeom>
        </p:spPr>
      </p:pic>
      <p:pic>
        <p:nvPicPr>
          <p:cNvPr id="4"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grpSp>
        <p:nvGrpSpPr>
          <p:cNvPr id="5"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79611" y="0"/>
            <a:ext cx="11367247" cy="1938992"/>
          </a:xfrm>
          <a:prstGeom prst="rect">
            <a:avLst/>
          </a:prstGeom>
        </p:spPr>
        <p:txBody>
          <a:bodyPr wrap="square">
            <a:spAutoFit/>
          </a:bodyPr>
          <a:lstStyle/>
          <a:p>
            <a:r>
              <a:rPr lang="es-EC" sz="2400" spc="-5" dirty="0" smtClean="0">
                <a:latin typeface="Calibri" panose="020F0502020204030204" pitchFamily="34" charset="0"/>
                <a:cs typeface="Times New Roman" panose="02020603050405020304"/>
              </a:rPr>
              <a:t>LA</a:t>
            </a:r>
            <a:r>
              <a:rPr lang="es-EC" sz="2400" dirty="0" smtClean="0">
                <a:latin typeface="Calibri" panose="020F0502020204030204" pitchFamily="34" charset="0"/>
                <a:cs typeface="Times New Roman" panose="02020603050405020304"/>
              </a:rPr>
              <a:t> SANGRE</a:t>
            </a:r>
            <a:r>
              <a:rPr lang="es-EC" sz="2400" spc="-15" dirty="0" smtClean="0">
                <a:latin typeface="Calibri" panose="020F0502020204030204" pitchFamily="34" charset="0"/>
                <a:cs typeface="Times New Roman" panose="02020603050405020304"/>
              </a:rPr>
              <a:t> </a:t>
            </a:r>
            <a:r>
              <a:rPr lang="es-EC" sz="2400" dirty="0" smtClean="0">
                <a:latin typeface="Calibri" panose="020F0502020204030204" pitchFamily="34" charset="0"/>
                <a:cs typeface="Times New Roman" panose="02020603050405020304"/>
              </a:rPr>
              <a:t>SALE</a:t>
            </a:r>
            <a:r>
              <a:rPr lang="es-EC" sz="2400" spc="-15" dirty="0" smtClean="0">
                <a:latin typeface="Calibri" panose="020F0502020204030204" pitchFamily="34" charset="0"/>
                <a:cs typeface="Times New Roman" panose="02020603050405020304"/>
              </a:rPr>
              <a:t> </a:t>
            </a:r>
            <a:r>
              <a:rPr lang="es-EC" sz="2400" dirty="0" smtClean="0">
                <a:latin typeface="Calibri" panose="020F0502020204030204" pitchFamily="34" charset="0"/>
                <a:cs typeface="Times New Roman" panose="02020603050405020304"/>
              </a:rPr>
              <a:t>A</a:t>
            </a:r>
            <a:r>
              <a:rPr lang="es-EC" sz="2400" spc="-5" dirty="0" smtClean="0">
                <a:latin typeface="Calibri" panose="020F0502020204030204" pitchFamily="34" charset="0"/>
                <a:cs typeface="Times New Roman" panose="02020603050405020304"/>
              </a:rPr>
              <a:t> </a:t>
            </a:r>
            <a:r>
              <a:rPr lang="es-EC" sz="2400" dirty="0" smtClean="0">
                <a:latin typeface="Calibri" panose="020F0502020204030204" pitchFamily="34" charset="0"/>
                <a:cs typeface="Times New Roman" panose="02020603050405020304"/>
              </a:rPr>
              <a:t>TRAVÉS</a:t>
            </a:r>
            <a:r>
              <a:rPr lang="es-EC" sz="2400" spc="-10" dirty="0" smtClean="0">
                <a:latin typeface="Calibri" panose="020F0502020204030204" pitchFamily="34" charset="0"/>
                <a:cs typeface="Times New Roman" panose="02020603050405020304"/>
              </a:rPr>
              <a:t> </a:t>
            </a:r>
            <a:r>
              <a:rPr lang="es-EC" sz="2400" spc="-5" dirty="0" smtClean="0">
                <a:latin typeface="Calibri" panose="020F0502020204030204" pitchFamily="34" charset="0"/>
                <a:cs typeface="Times New Roman" panose="02020603050405020304"/>
              </a:rPr>
              <a:t>DE</a:t>
            </a:r>
            <a:r>
              <a:rPr lang="es-EC" sz="2400" dirty="0" smtClean="0">
                <a:latin typeface="Calibri" panose="020F0502020204030204" pitchFamily="34" charset="0"/>
                <a:cs typeface="Times New Roman" panose="02020603050405020304"/>
              </a:rPr>
              <a:t> UNA </a:t>
            </a:r>
            <a:r>
              <a:rPr lang="es-EC" sz="2400" dirty="0" smtClean="0">
                <a:latin typeface="Calibri" panose="020F0502020204030204" pitchFamily="34" charset="0"/>
              </a:rPr>
              <a:t>HERIDA, PUEDE SALIR  DE MANERA VIOLENTA O  FLUIR SUAVEMENTE.</a:t>
            </a:r>
          </a:p>
          <a:p>
            <a:endParaRPr lang="es-EC" sz="2400" dirty="0" smtClean="0">
              <a:latin typeface="Calibri" panose="020F0502020204030204" pitchFamily="34" charset="0"/>
            </a:endParaRPr>
          </a:p>
          <a:p>
            <a:pPr marL="342900" indent="-342900">
              <a:buFont typeface="Arial" panose="020B0604020202020204" pitchFamily="34" charset="0"/>
              <a:buChar char="•"/>
            </a:pPr>
            <a:r>
              <a:rPr lang="es-EC" sz="2400" b="1" dirty="0" smtClean="0">
                <a:latin typeface="Calibri" panose="020F0502020204030204" pitchFamily="34" charset="0"/>
              </a:rPr>
              <a:t>HEMORRAGIA ARTERIAL </a:t>
            </a:r>
          </a:p>
          <a:p>
            <a:pPr marL="342900" indent="-342900">
              <a:buFont typeface="Arial" panose="020B0604020202020204" pitchFamily="34" charset="0"/>
              <a:buChar char="•"/>
            </a:pPr>
            <a:r>
              <a:rPr lang="es-EC" sz="2400" b="1" dirty="0" smtClean="0">
                <a:latin typeface="Calibri" panose="020F0502020204030204" pitchFamily="34" charset="0"/>
              </a:rPr>
              <a:t>HEMORRAGIA VENOSA </a:t>
            </a:r>
            <a:endParaRPr lang="es-EC" sz="2400" b="1" dirty="0">
              <a:latin typeface="Calibri" panose="020F0502020204030204" pitchFamily="34" charset="0"/>
            </a:endParaRPr>
          </a:p>
        </p:txBody>
      </p:sp>
      <p:pic>
        <p:nvPicPr>
          <p:cNvPr id="3" name="Imagen 2"/>
          <p:cNvPicPr>
            <a:picLocks noChangeAspect="1"/>
          </p:cNvPicPr>
          <p:nvPr/>
        </p:nvPicPr>
        <p:blipFill>
          <a:blip r:embed="rId2"/>
          <a:stretch>
            <a:fillRect/>
          </a:stretch>
        </p:blipFill>
        <p:spPr>
          <a:xfrm>
            <a:off x="3188920" y="1914012"/>
            <a:ext cx="6227236" cy="4943988"/>
          </a:xfrm>
          <a:prstGeom prst="rect">
            <a:avLst/>
          </a:prstGeom>
        </p:spPr>
      </p:pic>
      <p:pic>
        <p:nvPicPr>
          <p:cNvPr id="4"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grpSp>
        <p:nvGrpSpPr>
          <p:cNvPr id="5"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5"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3"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2"/>
          <a:stretch>
            <a:fillRect/>
          </a:stretch>
        </p:blipFill>
        <p:spPr>
          <a:xfrm>
            <a:off x="10363200" y="0"/>
            <a:ext cx="1828800" cy="1828800"/>
          </a:xfrm>
          <a:prstGeom prst="rect">
            <a:avLst/>
          </a:prstGeom>
          <a:noFill/>
          <a:ln cap="flat">
            <a:noFill/>
          </a:ln>
        </p:spPr>
      </p:pic>
      <p:graphicFrame>
        <p:nvGraphicFramePr>
          <p:cNvPr id="2" name="Diagrama 1"/>
          <p:cNvGraphicFramePr/>
          <p:nvPr>
            <p:extLst>
              <p:ext uri="{D42A27DB-BD31-4B8C-83A1-F6EECF244321}">
                <p14:modId xmlns:p14="http://schemas.microsoft.com/office/powerpoint/2010/main" val="4287245539"/>
              </p:ext>
            </p:extLst>
          </p:nvPr>
        </p:nvGraphicFramePr>
        <p:xfrm>
          <a:off x="364565" y="255494"/>
          <a:ext cx="11428506" cy="60242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p:cNvPicPr>
            <a:picLocks noChangeAspect="1"/>
          </p:cNvPicPr>
          <p:nvPr/>
        </p:nvPicPr>
        <p:blipFill>
          <a:blip r:embed="rId2"/>
          <a:stretch>
            <a:fillRect/>
          </a:stretch>
        </p:blipFill>
        <p:spPr>
          <a:xfrm>
            <a:off x="0" y="-297"/>
            <a:ext cx="12191999" cy="6858594"/>
          </a:xfrm>
          <a:prstGeom prst="rect">
            <a:avLst/>
          </a:prstGeom>
        </p:spPr>
      </p:pic>
      <p:grpSp>
        <p:nvGrpSpPr>
          <p:cNvPr id="3"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4"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7"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3091" t="6787" b="3511"/>
          <a:stretch>
            <a:fillRect/>
          </a:stretch>
        </p:blipFill>
        <p:spPr>
          <a:xfrm>
            <a:off x="26451" y="1143001"/>
            <a:ext cx="5777421" cy="4719918"/>
          </a:xfrm>
          <a:prstGeom prst="rect">
            <a:avLst/>
          </a:prstGeom>
        </p:spPr>
      </p:pic>
      <p:pic>
        <p:nvPicPr>
          <p:cNvPr id="5" name="Imagen 4"/>
          <p:cNvPicPr>
            <a:picLocks noChangeAspect="1"/>
          </p:cNvPicPr>
          <p:nvPr/>
        </p:nvPicPr>
        <p:blipFill>
          <a:blip r:embed="rId3"/>
          <a:stretch>
            <a:fillRect/>
          </a:stretch>
        </p:blipFill>
        <p:spPr>
          <a:xfrm>
            <a:off x="5976080" y="1317812"/>
            <a:ext cx="6215920" cy="4520486"/>
          </a:xfrm>
          <a:prstGeom prst="rect">
            <a:avLst/>
          </a:prstGeom>
        </p:spPr>
      </p:pic>
      <p:pic>
        <p:nvPicPr>
          <p:cNvPr id="6"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4"/>
          <a:stretch>
            <a:fillRect/>
          </a:stretch>
        </p:blipFill>
        <p:spPr>
          <a:xfrm>
            <a:off x="10363200" y="0"/>
            <a:ext cx="1828800" cy="1828800"/>
          </a:xfrm>
          <a:prstGeom prst="rect">
            <a:avLst/>
          </a:prstGeom>
          <a:noFill/>
          <a:ln cap="flat">
            <a:noFill/>
          </a:ln>
        </p:spPr>
      </p:pic>
      <p:grpSp>
        <p:nvGrpSpPr>
          <p:cNvPr id="7"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8"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2"/>
          <a:stretch>
            <a:fillRect/>
          </a:stretch>
        </p:blipFill>
        <p:spPr>
          <a:xfrm>
            <a:off x="10363200" y="0"/>
            <a:ext cx="1828800" cy="1828800"/>
          </a:xfrm>
          <a:prstGeom prst="rect">
            <a:avLst/>
          </a:prstGeom>
          <a:noFill/>
          <a:ln cap="flat">
            <a:noFill/>
          </a:ln>
        </p:spPr>
      </p:pic>
      <p:sp>
        <p:nvSpPr>
          <p:cNvPr id="2" name="Rectángulo 1"/>
          <p:cNvSpPr/>
          <p:nvPr/>
        </p:nvSpPr>
        <p:spPr>
          <a:xfrm>
            <a:off x="322730" y="169040"/>
            <a:ext cx="11483788" cy="2862322"/>
          </a:xfrm>
          <a:prstGeom prst="rect">
            <a:avLst/>
          </a:prstGeom>
        </p:spPr>
        <p:txBody>
          <a:bodyPr wrap="square">
            <a:spAutoFit/>
          </a:bodyPr>
          <a:lstStyle/>
          <a:p>
            <a:pPr algn="ctr"/>
            <a:r>
              <a:rPr lang="es-EC" sz="4000" b="1" dirty="0" smtClean="0">
                <a:solidFill>
                  <a:srgbClr val="FF0000"/>
                </a:solidFill>
                <a:latin typeface="Calibri" panose="020F0502020204030204" pitchFamily="34" charset="0"/>
              </a:rPr>
              <a:t>HERIDAS</a:t>
            </a:r>
          </a:p>
          <a:p>
            <a:pPr algn="just"/>
            <a:r>
              <a:rPr lang="es-EC" sz="2800" dirty="0" smtClean="0">
                <a:latin typeface="Calibri" panose="020F0502020204030204" pitchFamily="34" charset="0"/>
              </a:rPr>
              <a:t>Es una pérdida de continuidad de los tejidos.</a:t>
            </a:r>
          </a:p>
          <a:p>
            <a:pPr algn="just"/>
            <a:r>
              <a:rPr lang="es-EC" sz="2800" dirty="0" smtClean="0">
                <a:latin typeface="Calibri" panose="020F0502020204030204" pitchFamily="34" charset="0"/>
              </a:rPr>
              <a:t>El cuidado de estas lesiones permite una rápida curación y aseguran protección contra infecciones. </a:t>
            </a:r>
          </a:p>
          <a:p>
            <a:pPr algn="just"/>
            <a:r>
              <a:rPr lang="es-EC" sz="2800" dirty="0" smtClean="0">
                <a:latin typeface="Calibri" panose="020F0502020204030204" pitchFamily="34" charset="0"/>
              </a:rPr>
              <a:t>Las heridas según el nivel de tejido afectado se clasifican en: </a:t>
            </a:r>
            <a:r>
              <a:rPr lang="es-EC" sz="2800" b="1" dirty="0" smtClean="0">
                <a:latin typeface="Calibri" panose="020F0502020204030204" pitchFamily="34" charset="0"/>
              </a:rPr>
              <a:t>superficiales y profundas </a:t>
            </a:r>
          </a:p>
        </p:txBody>
      </p:sp>
      <p:pic>
        <p:nvPicPr>
          <p:cNvPr id="4" name="Imagen 3"/>
          <p:cNvPicPr>
            <a:picLocks noChangeAspect="1"/>
          </p:cNvPicPr>
          <p:nvPr/>
        </p:nvPicPr>
        <p:blipFill>
          <a:blip r:embed="rId3"/>
          <a:stretch>
            <a:fillRect/>
          </a:stretch>
        </p:blipFill>
        <p:spPr>
          <a:xfrm>
            <a:off x="3321422" y="3179389"/>
            <a:ext cx="6539753" cy="3678611"/>
          </a:xfrm>
          <a:prstGeom prst="rect">
            <a:avLst/>
          </a:prstGeom>
        </p:spPr>
      </p:pic>
      <p:grpSp>
        <p:nvGrpSpPr>
          <p:cNvPr id="6"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7"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p:cNvGraphicFramePr/>
          <p:nvPr/>
        </p:nvGraphicFramePr>
        <p:xfrm>
          <a:off x="1695823" y="168337"/>
          <a:ext cx="8765988" cy="40136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5"/>
          <p:cNvPicPr>
            <a:picLocks noChangeAspect="1"/>
          </p:cNvPicPr>
          <p:nvPr/>
        </p:nvPicPr>
        <p:blipFill>
          <a:blip r:embed="rId7"/>
          <a:stretch>
            <a:fillRect/>
          </a:stretch>
        </p:blipFill>
        <p:spPr>
          <a:xfrm>
            <a:off x="8834718" y="3568314"/>
            <a:ext cx="3357282" cy="3289686"/>
          </a:xfrm>
          <a:prstGeom prst="rect">
            <a:avLst/>
          </a:prstGeom>
        </p:spPr>
      </p:pic>
      <p:pic>
        <p:nvPicPr>
          <p:cNvPr id="7" name="Imagen 6"/>
          <p:cNvPicPr>
            <a:picLocks noChangeAspect="1"/>
          </p:cNvPicPr>
          <p:nvPr/>
        </p:nvPicPr>
        <p:blipFill>
          <a:blip r:embed="rId8"/>
          <a:stretch>
            <a:fillRect/>
          </a:stretch>
        </p:blipFill>
        <p:spPr>
          <a:xfrm>
            <a:off x="0" y="3832412"/>
            <a:ext cx="3590365" cy="3025588"/>
          </a:xfrm>
          <a:prstGeom prst="rect">
            <a:avLst/>
          </a:prstGeom>
        </p:spPr>
      </p:pic>
      <p:pic>
        <p:nvPicPr>
          <p:cNvPr id="8"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9"/>
          <a:stretch>
            <a:fillRect/>
          </a:stretch>
        </p:blipFill>
        <p:spPr>
          <a:xfrm>
            <a:off x="10363200" y="0"/>
            <a:ext cx="1828800" cy="1828800"/>
          </a:xfrm>
          <a:prstGeom prst="rect">
            <a:avLst/>
          </a:prstGeom>
          <a:noFill/>
          <a:ln cap="flat">
            <a:noFill/>
          </a:ln>
        </p:spPr>
      </p:pic>
      <p:grpSp>
        <p:nvGrpSpPr>
          <p:cNvPr id="9"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10"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1"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2"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0" y="1089212"/>
            <a:ext cx="5862918" cy="4799082"/>
          </a:xfrm>
          <a:prstGeom prst="rect">
            <a:avLst/>
          </a:prstGeom>
        </p:spPr>
      </p:pic>
      <p:pic>
        <p:nvPicPr>
          <p:cNvPr id="6" name="Imagen 5"/>
          <p:cNvPicPr>
            <a:picLocks noChangeAspect="1"/>
          </p:cNvPicPr>
          <p:nvPr/>
        </p:nvPicPr>
        <p:blipFill>
          <a:blip r:embed="rId3"/>
          <a:stretch>
            <a:fillRect/>
          </a:stretch>
        </p:blipFill>
        <p:spPr>
          <a:xfrm>
            <a:off x="6550317" y="1425387"/>
            <a:ext cx="5641683" cy="4437529"/>
          </a:xfrm>
          <a:prstGeom prst="rect">
            <a:avLst/>
          </a:prstGeom>
        </p:spPr>
      </p:pic>
      <p:pic>
        <p:nvPicPr>
          <p:cNvPr id="4"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4"/>
          <a:stretch>
            <a:fillRect/>
          </a:stretch>
        </p:blipFill>
        <p:spPr>
          <a:xfrm>
            <a:off x="10363200" y="0"/>
            <a:ext cx="1828800" cy="1828800"/>
          </a:xfrm>
          <a:prstGeom prst="rect">
            <a:avLst/>
          </a:prstGeom>
          <a:noFill/>
          <a:ln cap="flat">
            <a:noFill/>
          </a:ln>
        </p:spPr>
      </p:pic>
      <p:grpSp>
        <p:nvGrpSpPr>
          <p:cNvPr id="7"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8"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1882588" y="645458"/>
            <a:ext cx="8497552" cy="5957047"/>
          </a:xfrm>
          <a:prstGeom prst="rect">
            <a:avLst/>
          </a:prstGeom>
        </p:spPr>
      </p:pic>
      <p:pic>
        <p:nvPicPr>
          <p:cNvPr id="3"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grpSp>
        <p:nvGrpSpPr>
          <p:cNvPr id="5"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5"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3"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2"/>
          <a:stretch>
            <a:fillRect/>
          </a:stretch>
        </p:blipFill>
        <p:spPr>
          <a:xfrm>
            <a:off x="10363200" y="0"/>
            <a:ext cx="1828800" cy="1828800"/>
          </a:xfrm>
          <a:prstGeom prst="rect">
            <a:avLst/>
          </a:prstGeom>
          <a:noFill/>
          <a:ln cap="flat">
            <a:noFill/>
          </a:ln>
        </p:spPr>
      </p:pic>
      <p:sp>
        <p:nvSpPr>
          <p:cNvPr id="2" name="Rectángulo 1"/>
          <p:cNvSpPr/>
          <p:nvPr/>
        </p:nvSpPr>
        <p:spPr>
          <a:xfrm>
            <a:off x="201705" y="198376"/>
            <a:ext cx="11819965" cy="6617196"/>
          </a:xfrm>
          <a:prstGeom prst="rect">
            <a:avLst/>
          </a:prstGeom>
        </p:spPr>
        <p:txBody>
          <a:bodyPr wrap="square">
            <a:spAutoFit/>
          </a:bodyPr>
          <a:lstStyle/>
          <a:p>
            <a:pPr algn="ctr"/>
            <a:r>
              <a:rPr lang="es-EC" sz="2000" b="1" dirty="0" smtClean="0">
                <a:solidFill>
                  <a:srgbClr val="FF0000"/>
                </a:solidFill>
                <a:latin typeface="Calibri" panose="020F0502020204030204" pitchFamily="34" charset="0"/>
              </a:rPr>
              <a:t>OBSTRUCCIÓN DE LA VÍA AÉREA POR UN CUERPO EXTRAÑO (O.V.A.C.E)</a:t>
            </a:r>
          </a:p>
          <a:p>
            <a:pPr algn="ctr"/>
            <a:endParaRPr lang="es-EC" sz="2000" b="1" dirty="0" smtClean="0">
              <a:solidFill>
                <a:srgbClr val="FF0000"/>
              </a:solidFill>
              <a:latin typeface="Calibri" panose="020F0502020204030204" pitchFamily="34" charset="0"/>
            </a:endParaRPr>
          </a:p>
          <a:p>
            <a:pPr algn="just"/>
            <a:r>
              <a:rPr lang="es-EC" sz="2400" dirty="0" smtClean="0">
                <a:latin typeface="Calibri" panose="020F0502020204030204" pitchFamily="34" charset="0"/>
              </a:rPr>
              <a:t>Se produce por el bloqueo de la vía aérea, al ingerir trozos grandes de alimentos que no han sido masticados adecuadamente. En los niños al introducir en la boca objetos pequeños como juguetes, legos o imanes; en adultos la presencia de prótesis dentales mal colocadas o defectuosas.</a:t>
            </a:r>
          </a:p>
          <a:p>
            <a:pPr algn="just"/>
            <a:endParaRPr lang="es-EC" sz="2400" dirty="0" smtClean="0">
              <a:latin typeface="Calibri" panose="020F0502020204030204" pitchFamily="34" charset="0"/>
            </a:endParaRPr>
          </a:p>
          <a:p>
            <a:pPr algn="just"/>
            <a:r>
              <a:rPr lang="es-EC" sz="2400" dirty="0" smtClean="0">
                <a:solidFill>
                  <a:srgbClr val="FF0000"/>
                </a:solidFill>
                <a:latin typeface="Calibri" panose="020F0502020204030204" pitchFamily="34" charset="0"/>
              </a:rPr>
              <a:t>La obstrucción leve: </a:t>
            </a:r>
            <a:r>
              <a:rPr lang="es-EC" sz="2400" dirty="0" smtClean="0">
                <a:latin typeface="Calibri" panose="020F0502020204030204" pitchFamily="34" charset="0"/>
              </a:rPr>
              <a:t>el objeto que está obstruyendo permite lograr el intercambio de aire.</a:t>
            </a:r>
          </a:p>
          <a:p>
            <a:pPr algn="just"/>
            <a:r>
              <a:rPr lang="es-EC" sz="2400" dirty="0" smtClean="0">
                <a:latin typeface="Calibri" panose="020F0502020204030204" pitchFamily="34" charset="0"/>
              </a:rPr>
              <a:t>Signos y síntomas :</a:t>
            </a:r>
          </a:p>
          <a:p>
            <a:pPr algn="just"/>
            <a:r>
              <a:rPr lang="es-EC" sz="2400" dirty="0" smtClean="0">
                <a:latin typeface="Calibri" panose="020F0502020204030204" pitchFamily="34" charset="0"/>
              </a:rPr>
              <a:t>● Tos forzada</a:t>
            </a:r>
          </a:p>
          <a:p>
            <a:pPr algn="just"/>
            <a:r>
              <a:rPr lang="es-EC" sz="2400" dirty="0" smtClean="0">
                <a:latin typeface="Calibri" panose="020F0502020204030204" pitchFamily="34" charset="0"/>
              </a:rPr>
              <a:t>● Respiración forzada</a:t>
            </a:r>
          </a:p>
          <a:p>
            <a:pPr algn="just"/>
            <a:r>
              <a:rPr lang="es-EC" sz="2400" dirty="0" smtClean="0">
                <a:latin typeface="Calibri" panose="020F0502020204030204" pitchFamily="34" charset="0"/>
              </a:rPr>
              <a:t>● Sonidos respiratorios inusuales</a:t>
            </a:r>
          </a:p>
          <a:p>
            <a:pPr algn="just"/>
            <a:r>
              <a:rPr lang="es-EC" sz="2400" dirty="0" smtClean="0">
                <a:latin typeface="Calibri" panose="020F0502020204030204" pitchFamily="34" charset="0"/>
              </a:rPr>
              <a:t>● Ronquido</a:t>
            </a:r>
          </a:p>
          <a:p>
            <a:pPr algn="just"/>
            <a:r>
              <a:rPr lang="es-EC" sz="2400" dirty="0" smtClean="0">
                <a:latin typeface="Calibri" panose="020F0502020204030204" pitchFamily="34" charset="0"/>
              </a:rPr>
              <a:t>● Sibilancia</a:t>
            </a:r>
          </a:p>
          <a:p>
            <a:pPr algn="just"/>
            <a:r>
              <a:rPr lang="es-EC" sz="2400" dirty="0" smtClean="0">
                <a:solidFill>
                  <a:srgbClr val="FF0000"/>
                </a:solidFill>
                <a:latin typeface="Calibri" panose="020F0502020204030204" pitchFamily="34" charset="0"/>
              </a:rPr>
              <a:t>La obstrucción Completa: </a:t>
            </a:r>
            <a:r>
              <a:rPr lang="es-EC" sz="2400" dirty="0" smtClean="0">
                <a:latin typeface="Calibri" panose="020F0502020204030204" pitchFamily="34" charset="0"/>
              </a:rPr>
              <a:t>el objeto bloquea totalmente la vía aérea </a:t>
            </a:r>
            <a:endParaRPr lang="es-EC" sz="2400" dirty="0">
              <a:latin typeface="Calibri" panose="020F0502020204030204" pitchFamily="34" charset="0"/>
            </a:endParaRPr>
          </a:p>
          <a:p>
            <a:pPr algn="just"/>
            <a:r>
              <a:rPr lang="es-EC" sz="2400" dirty="0" smtClean="0">
                <a:latin typeface="Calibri" panose="020F0502020204030204" pitchFamily="34" charset="0"/>
              </a:rPr>
              <a:t>Signos y síntomas :</a:t>
            </a:r>
          </a:p>
          <a:p>
            <a:pPr algn="just"/>
            <a:r>
              <a:rPr lang="es-EC" sz="2400" dirty="0" smtClean="0">
                <a:latin typeface="Calibri" panose="020F0502020204030204" pitchFamily="34" charset="0"/>
              </a:rPr>
              <a:t>● No puede toser, hablar, ni respirar </a:t>
            </a:r>
          </a:p>
          <a:p>
            <a:pPr algn="just"/>
            <a:r>
              <a:rPr lang="es-EC" sz="2400" dirty="0" smtClean="0">
                <a:latin typeface="Calibri" panose="020F0502020204030204" pitchFamily="34" charset="0"/>
              </a:rPr>
              <a:t>● La persona afectada se sujeta el cuello con las manos en señal de desesperación</a:t>
            </a:r>
            <a:endParaRPr lang="es-EC" sz="2400" dirty="0">
              <a:latin typeface="Calibri" panose="020F050202020403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2345851901"/>
              </p:ext>
            </p:extLst>
          </p:nvPr>
        </p:nvGraphicFramePr>
        <p:xfrm>
          <a:off x="1252069" y="275913"/>
          <a:ext cx="10097248" cy="61517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rotWithShape="1">
          <a:blip r:embed="rId7"/>
          <a:srcRect t="11765" r="8579"/>
          <a:stretch/>
        </p:blipFill>
        <p:spPr>
          <a:xfrm>
            <a:off x="10520082" y="0"/>
            <a:ext cx="1671918" cy="1613647"/>
          </a:xfrm>
          <a:prstGeom prst="rect">
            <a:avLst/>
          </a:prstGeom>
          <a:noFill/>
          <a:ln cap="flat">
            <a:noFill/>
          </a:ln>
        </p:spPr>
      </p:pic>
      <p:grpSp>
        <p:nvGrpSpPr>
          <p:cNvPr id="4" name="Grupo 18">
            <a:extLst>
              <a:ext uri="{FF2B5EF4-FFF2-40B4-BE49-F238E27FC236}">
                <a16:creationId xmlns="" xmlns:a16="http://schemas.microsoft.com/office/drawing/2014/main" id="{5DB54719-6D44-D0F3-73A2-398E68086EAB}"/>
              </a:ext>
            </a:extLst>
          </p:cNvPr>
          <p:cNvGrpSpPr/>
          <p:nvPr/>
        </p:nvGrpSpPr>
        <p:grpSpPr>
          <a:xfrm>
            <a:off x="1" y="4276165"/>
            <a:ext cx="2622176" cy="2581835"/>
            <a:chOff x="0" y="3900135"/>
            <a:chExt cx="2959217" cy="2959217"/>
          </a:xfrm>
        </p:grpSpPr>
        <p:sp>
          <p:nvSpPr>
            <p:cNvPr id="5"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t="984" r="1288" b="1377"/>
          <a:stretch>
            <a:fillRect/>
          </a:stretch>
        </p:blipFill>
        <p:spPr>
          <a:xfrm>
            <a:off x="4722420" y="0"/>
            <a:ext cx="7469580" cy="6858000"/>
          </a:xfrm>
          <a:prstGeom prst="rect">
            <a:avLst/>
          </a:prstGeom>
        </p:spPr>
      </p:pic>
      <p:pic>
        <p:nvPicPr>
          <p:cNvPr id="3" name="Imagen 2"/>
          <p:cNvPicPr>
            <a:picLocks noChangeAspect="1"/>
          </p:cNvPicPr>
          <p:nvPr/>
        </p:nvPicPr>
        <p:blipFill>
          <a:blip r:embed="rId3"/>
          <a:stretch>
            <a:fillRect/>
          </a:stretch>
        </p:blipFill>
        <p:spPr>
          <a:xfrm>
            <a:off x="0" y="-1"/>
            <a:ext cx="4688389" cy="3617259"/>
          </a:xfrm>
          <a:prstGeom prst="rect">
            <a:avLst/>
          </a:prstGeom>
        </p:spPr>
      </p:pic>
      <p:pic>
        <p:nvPicPr>
          <p:cNvPr id="4" name="Imagen 3"/>
          <p:cNvPicPr>
            <a:picLocks noChangeAspect="1"/>
          </p:cNvPicPr>
          <p:nvPr/>
        </p:nvPicPr>
        <p:blipFill>
          <a:blip r:embed="rId4"/>
          <a:stretch>
            <a:fillRect/>
          </a:stretch>
        </p:blipFill>
        <p:spPr>
          <a:xfrm>
            <a:off x="0" y="3629695"/>
            <a:ext cx="4666130" cy="3228305"/>
          </a:xfrm>
          <a:prstGeom prst="rect">
            <a:avLst/>
          </a:prstGeom>
        </p:spPr>
      </p:pic>
      <p:pic>
        <p:nvPicPr>
          <p:cNvPr id="5"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rotWithShape="1">
          <a:blip r:embed="rId5"/>
          <a:srcRect l="12010" r="8579"/>
          <a:stretch/>
        </p:blipFill>
        <p:spPr>
          <a:xfrm>
            <a:off x="10739717" y="0"/>
            <a:ext cx="1452283" cy="1532965"/>
          </a:xfrm>
          <a:prstGeom prst="rect">
            <a:avLst/>
          </a:prstGeom>
          <a:noFill/>
          <a:ln cap="flat">
            <a:noFill/>
          </a:ln>
        </p:spPr>
      </p:pic>
      <p:grpSp>
        <p:nvGrpSpPr>
          <p:cNvPr id="6"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7"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55025" r="3923" b="7112"/>
          <a:stretch/>
        </p:blipFill>
        <p:spPr>
          <a:xfrm>
            <a:off x="6189784" y="254873"/>
            <a:ext cx="4740814" cy="6387354"/>
          </a:xfrm>
          <a:prstGeom prst="rect">
            <a:avLst/>
          </a:prstGeom>
        </p:spPr>
      </p:pic>
      <p:pic>
        <p:nvPicPr>
          <p:cNvPr id="3"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rotWithShape="1">
          <a:blip r:embed="rId3"/>
          <a:srcRect l="8333" t="13235" r="8579"/>
          <a:stretch/>
        </p:blipFill>
        <p:spPr>
          <a:xfrm>
            <a:off x="10672482" y="0"/>
            <a:ext cx="1519518" cy="1586753"/>
          </a:xfrm>
          <a:prstGeom prst="rect">
            <a:avLst/>
          </a:prstGeom>
          <a:noFill/>
          <a:ln cap="flat">
            <a:noFill/>
          </a:ln>
        </p:spPr>
      </p:pic>
      <p:grpSp>
        <p:nvGrpSpPr>
          <p:cNvPr id="4"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5"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Imagen 7"/>
          <p:cNvPicPr>
            <a:picLocks noChangeAspect="1"/>
          </p:cNvPicPr>
          <p:nvPr/>
        </p:nvPicPr>
        <p:blipFill rotWithShape="1">
          <a:blip r:embed="rId2"/>
          <a:srcRect l="1742" r="51569" b="7112"/>
          <a:stretch/>
        </p:blipFill>
        <p:spPr>
          <a:xfrm>
            <a:off x="745588" y="135280"/>
            <a:ext cx="5219114" cy="6510188"/>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b="8159"/>
          <a:stretch>
            <a:fillRect/>
          </a:stretch>
        </p:blipFill>
        <p:spPr>
          <a:xfrm>
            <a:off x="2716115" y="1106262"/>
            <a:ext cx="7419080" cy="5751738"/>
          </a:xfrm>
          <a:prstGeom prst="rect">
            <a:avLst/>
          </a:prstGeom>
        </p:spPr>
      </p:pic>
      <p:sp>
        <p:nvSpPr>
          <p:cNvPr id="4" name="Rectángulo 3"/>
          <p:cNvSpPr/>
          <p:nvPr/>
        </p:nvSpPr>
        <p:spPr>
          <a:xfrm>
            <a:off x="2603433" y="124616"/>
            <a:ext cx="6941452" cy="707886"/>
          </a:xfrm>
          <a:prstGeom prst="rect">
            <a:avLst/>
          </a:prstGeom>
        </p:spPr>
        <p:txBody>
          <a:bodyPr wrap="none">
            <a:spAutoFit/>
          </a:bodyPr>
          <a:lstStyle/>
          <a:p>
            <a:r>
              <a:rPr lang="es-EC" sz="4000" b="1" dirty="0" smtClean="0">
                <a:solidFill>
                  <a:schemeClr val="accent5"/>
                </a:solidFill>
              </a:rPr>
              <a:t>AUTOMANIOBRA DE HEIMLICH</a:t>
            </a:r>
            <a:endParaRPr lang="es-EC" sz="4000" b="1" dirty="0">
              <a:solidFill>
                <a:schemeClr val="accent5"/>
              </a:solidFill>
            </a:endParaRPr>
          </a:p>
        </p:txBody>
      </p:sp>
      <p:pic>
        <p:nvPicPr>
          <p:cNvPr id="5"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grpSp>
        <p:nvGrpSpPr>
          <p:cNvPr id="6"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7"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1098" r="1"/>
          <a:stretch>
            <a:fillRect/>
          </a:stretch>
        </p:blipFill>
        <p:spPr>
          <a:xfrm>
            <a:off x="1264023" y="0"/>
            <a:ext cx="9899436" cy="6858000"/>
          </a:xfrm>
          <a:prstGeom prst="rect">
            <a:avLst/>
          </a:prstGeom>
        </p:spPr>
      </p:pic>
      <p:grpSp>
        <p:nvGrpSpPr>
          <p:cNvPr id="3"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5"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4271683" y="214717"/>
            <a:ext cx="3971365" cy="523220"/>
          </a:xfrm>
          <a:prstGeom prst="rect">
            <a:avLst/>
          </a:prstGeom>
        </p:spPr>
        <p:txBody>
          <a:bodyPr wrap="square">
            <a:spAutoFit/>
          </a:bodyPr>
          <a:lstStyle/>
          <a:p>
            <a:pPr algn="ctr"/>
            <a:r>
              <a:rPr lang="es-EC" sz="2800" b="1" dirty="0" smtClean="0">
                <a:solidFill>
                  <a:srgbClr val="FF0000"/>
                </a:solidFill>
                <a:latin typeface="Calibri" panose="020F0502020204030204" pitchFamily="34" charset="0"/>
              </a:rPr>
              <a:t>QUEMADURAS </a:t>
            </a:r>
            <a:endParaRPr lang="es-EC" sz="2800" b="1" dirty="0">
              <a:solidFill>
                <a:srgbClr val="FF0000"/>
              </a:solidFill>
              <a:latin typeface="Calibri" panose="020F0502020204030204" pitchFamily="34" charset="0"/>
            </a:endParaRPr>
          </a:p>
        </p:txBody>
      </p:sp>
      <p:graphicFrame>
        <p:nvGraphicFramePr>
          <p:cNvPr id="5" name="Diagrama 4"/>
          <p:cNvGraphicFramePr/>
          <p:nvPr>
            <p:extLst>
              <p:ext uri="{D42A27DB-BD31-4B8C-83A1-F6EECF244321}">
                <p14:modId xmlns:p14="http://schemas.microsoft.com/office/powerpoint/2010/main" val="997073388"/>
              </p:ext>
            </p:extLst>
          </p:nvPr>
        </p:nvGraphicFramePr>
        <p:xfrm>
          <a:off x="162858" y="618089"/>
          <a:ext cx="12029142" cy="60710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rotWithShape="1">
          <a:blip r:embed="rId7"/>
          <a:srcRect t="9231" r="5898" b="7692"/>
          <a:stretch/>
        </p:blipFill>
        <p:spPr>
          <a:xfrm>
            <a:off x="10471052" y="0"/>
            <a:ext cx="1720948" cy="1519311"/>
          </a:xfrm>
          <a:prstGeom prst="rect">
            <a:avLst/>
          </a:prstGeom>
          <a:noFill/>
          <a:ln cap="flat">
            <a:noFill/>
          </a:ln>
        </p:spPr>
      </p:pic>
      <p:grpSp>
        <p:nvGrpSpPr>
          <p:cNvPr id="7"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8"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rotWithShape="1">
          <a:blip r:embed="rId2"/>
          <a:srcRect t="10000" r="6666"/>
          <a:stretch/>
        </p:blipFill>
        <p:spPr>
          <a:xfrm>
            <a:off x="10485120" y="0"/>
            <a:ext cx="1706880" cy="1645920"/>
          </a:xfrm>
          <a:prstGeom prst="rect">
            <a:avLst/>
          </a:prstGeom>
          <a:noFill/>
          <a:ln cap="flat">
            <a:noFill/>
          </a:ln>
        </p:spPr>
      </p:pic>
      <p:grpSp>
        <p:nvGrpSpPr>
          <p:cNvPr id="5"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graphicFrame>
        <p:nvGraphicFramePr>
          <p:cNvPr id="3" name="Diagrama 2"/>
          <p:cNvGraphicFramePr/>
          <p:nvPr/>
        </p:nvGraphicFramePr>
        <p:xfrm>
          <a:off x="363069" y="117919"/>
          <a:ext cx="11362765" cy="64980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1958" t="7998" r="73022" b="9514"/>
          <a:stretch>
            <a:fillRect/>
          </a:stretch>
        </p:blipFill>
        <p:spPr>
          <a:xfrm>
            <a:off x="2433917" y="2333940"/>
            <a:ext cx="1963271" cy="4524060"/>
          </a:xfrm>
          <a:prstGeom prst="rect">
            <a:avLst/>
          </a:prstGeom>
        </p:spPr>
      </p:pic>
      <p:pic>
        <p:nvPicPr>
          <p:cNvPr id="3" name="Imagen 2"/>
          <p:cNvPicPr>
            <a:picLocks noChangeAspect="1"/>
          </p:cNvPicPr>
          <p:nvPr/>
        </p:nvPicPr>
        <p:blipFill rotWithShape="1">
          <a:blip r:embed="rId2"/>
          <a:srcRect l="74118" t="5715" r="2384" b="9617"/>
          <a:stretch>
            <a:fillRect/>
          </a:stretch>
        </p:blipFill>
        <p:spPr>
          <a:xfrm>
            <a:off x="6320117" y="2252135"/>
            <a:ext cx="1828799" cy="4605865"/>
          </a:xfrm>
          <a:prstGeom prst="rect">
            <a:avLst/>
          </a:prstGeom>
        </p:spPr>
      </p:pic>
      <p:sp>
        <p:nvSpPr>
          <p:cNvPr id="4" name="Rectángulo 3"/>
          <p:cNvSpPr/>
          <p:nvPr/>
        </p:nvSpPr>
        <p:spPr>
          <a:xfrm>
            <a:off x="981634" y="848088"/>
            <a:ext cx="10018059" cy="1569660"/>
          </a:xfrm>
          <a:prstGeom prst="rect">
            <a:avLst/>
          </a:prstGeom>
        </p:spPr>
        <p:txBody>
          <a:bodyPr wrap="square">
            <a:spAutoFit/>
          </a:bodyPr>
          <a:lstStyle/>
          <a:p>
            <a:pPr algn="just"/>
            <a:r>
              <a:rPr lang="es-EC" sz="2400" dirty="0">
                <a:latin typeface="Calibri" panose="020F0502020204030204" pitchFamily="34" charset="0"/>
              </a:rPr>
              <a:t>Las fracturas son lesiones bastante dolorosas y pueden ser cerradas o abiertas </a:t>
            </a:r>
            <a:r>
              <a:rPr lang="es-EC" sz="2400" dirty="0" smtClean="0">
                <a:latin typeface="Calibri" panose="020F0502020204030204" pitchFamily="34" charset="0"/>
              </a:rPr>
              <a:t>presentando o </a:t>
            </a:r>
            <a:r>
              <a:rPr lang="es-EC" sz="2400" dirty="0">
                <a:latin typeface="Calibri" panose="020F0502020204030204" pitchFamily="34" charset="0"/>
              </a:rPr>
              <a:t>no hemorragias. </a:t>
            </a:r>
            <a:endParaRPr lang="es-EC" sz="2400" dirty="0" smtClean="0">
              <a:latin typeface="Calibri" panose="020F0502020204030204" pitchFamily="34" charset="0"/>
            </a:endParaRPr>
          </a:p>
          <a:p>
            <a:pPr algn="just"/>
            <a:r>
              <a:rPr lang="es-EC" sz="2400" dirty="0" smtClean="0">
                <a:latin typeface="Calibri" panose="020F0502020204030204" pitchFamily="34" charset="0"/>
              </a:rPr>
              <a:t>Según </a:t>
            </a:r>
            <a:r>
              <a:rPr lang="es-EC" sz="2400" dirty="0">
                <a:latin typeface="Calibri" panose="020F0502020204030204" pitchFamily="34" charset="0"/>
              </a:rPr>
              <a:t>la posición de la extremidad, puede haber dificultad para </a:t>
            </a:r>
            <a:r>
              <a:rPr lang="es-EC" sz="2400" dirty="0" smtClean="0">
                <a:latin typeface="Calibri" panose="020F0502020204030204" pitchFamily="34" charset="0"/>
              </a:rPr>
              <a:t>mover a </a:t>
            </a:r>
            <a:r>
              <a:rPr lang="es-EC" sz="2400" dirty="0">
                <a:latin typeface="Calibri" panose="020F0502020204030204" pitchFamily="34" charset="0"/>
              </a:rPr>
              <a:t>la persona afectada.</a:t>
            </a:r>
          </a:p>
        </p:txBody>
      </p:sp>
      <p:sp>
        <p:nvSpPr>
          <p:cNvPr id="5" name="Rectángulo 4"/>
          <p:cNvSpPr/>
          <p:nvPr/>
        </p:nvSpPr>
        <p:spPr>
          <a:xfrm>
            <a:off x="4016188" y="174376"/>
            <a:ext cx="3971365" cy="523220"/>
          </a:xfrm>
          <a:prstGeom prst="rect">
            <a:avLst/>
          </a:prstGeom>
        </p:spPr>
        <p:txBody>
          <a:bodyPr wrap="square">
            <a:spAutoFit/>
          </a:bodyPr>
          <a:lstStyle/>
          <a:p>
            <a:pPr algn="ctr"/>
            <a:r>
              <a:rPr lang="es-EC" sz="2800" b="1" dirty="0" smtClean="0">
                <a:solidFill>
                  <a:srgbClr val="FF0000"/>
                </a:solidFill>
                <a:latin typeface="Calibri" panose="020F0502020204030204" pitchFamily="34" charset="0"/>
              </a:rPr>
              <a:t>FRACTURAS </a:t>
            </a:r>
            <a:endParaRPr lang="es-EC" sz="2800" b="1" dirty="0">
              <a:solidFill>
                <a:srgbClr val="FF0000"/>
              </a:solidFill>
              <a:latin typeface="Calibri" panose="020F0502020204030204" pitchFamily="34" charset="0"/>
            </a:endParaRPr>
          </a:p>
        </p:txBody>
      </p:sp>
      <p:pic>
        <p:nvPicPr>
          <p:cNvPr id="6"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rotWithShape="1">
          <a:blip r:embed="rId3"/>
          <a:srcRect t="9559" r="8579"/>
          <a:stretch/>
        </p:blipFill>
        <p:spPr>
          <a:xfrm>
            <a:off x="10520082" y="0"/>
            <a:ext cx="1671918" cy="1653988"/>
          </a:xfrm>
          <a:prstGeom prst="rect">
            <a:avLst/>
          </a:prstGeom>
          <a:noFill/>
          <a:ln cap="flat">
            <a:noFill/>
          </a:ln>
        </p:spPr>
      </p:pic>
      <p:grpSp>
        <p:nvGrpSpPr>
          <p:cNvPr id="7"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8"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433917" y="215153"/>
            <a:ext cx="7449671" cy="3539430"/>
          </a:xfrm>
          <a:prstGeom prst="rect">
            <a:avLst/>
          </a:prstGeom>
        </p:spPr>
        <p:txBody>
          <a:bodyPr wrap="square">
            <a:spAutoFit/>
          </a:bodyPr>
          <a:lstStyle/>
          <a:p>
            <a:pPr algn="ctr"/>
            <a:r>
              <a:rPr lang="es-EC" sz="3200" b="1" dirty="0" smtClean="0">
                <a:latin typeface="Calibri" panose="020F0502020204030204" pitchFamily="34" charset="0"/>
              </a:rPr>
              <a:t>SIGNOS Y SÍNTOMAS</a:t>
            </a:r>
          </a:p>
          <a:p>
            <a:pPr algn="ctr"/>
            <a:endParaRPr lang="es-EC" sz="3200" b="1" dirty="0" smtClean="0">
              <a:latin typeface="Calibri" panose="020F0502020204030204" pitchFamily="34" charset="0"/>
            </a:endParaRPr>
          </a:p>
          <a:p>
            <a:r>
              <a:rPr lang="es-EC" sz="3200" dirty="0" smtClean="0">
                <a:latin typeface="Calibri" panose="020F0502020204030204" pitchFamily="34" charset="0"/>
              </a:rPr>
              <a:t>Se puede </a:t>
            </a:r>
            <a:r>
              <a:rPr lang="es-EC" sz="3200" dirty="0">
                <a:latin typeface="Calibri" panose="020F0502020204030204" pitchFamily="34" charset="0"/>
              </a:rPr>
              <a:t>identificar:</a:t>
            </a:r>
          </a:p>
          <a:p>
            <a:pPr marL="285750" indent="-285750">
              <a:buFont typeface="Arial" panose="020B0604020202020204" pitchFamily="34" charset="0"/>
              <a:buChar char="•"/>
            </a:pPr>
            <a:r>
              <a:rPr lang="es-EC" sz="3200" dirty="0" smtClean="0">
                <a:latin typeface="Calibri" panose="020F0502020204030204" pitchFamily="34" charset="0"/>
              </a:rPr>
              <a:t>Deformidad </a:t>
            </a:r>
          </a:p>
          <a:p>
            <a:pPr marL="285750" indent="-285750">
              <a:buFont typeface="Arial" panose="020B0604020202020204" pitchFamily="34" charset="0"/>
              <a:buChar char="•"/>
            </a:pPr>
            <a:r>
              <a:rPr lang="es-EC" sz="3200" dirty="0">
                <a:latin typeface="Calibri" panose="020F0502020204030204" pitchFamily="34" charset="0"/>
              </a:rPr>
              <a:t>D</a:t>
            </a:r>
            <a:r>
              <a:rPr lang="es-EC" sz="3200" dirty="0" smtClean="0">
                <a:latin typeface="Calibri" panose="020F0502020204030204" pitchFamily="34" charset="0"/>
              </a:rPr>
              <a:t>olor </a:t>
            </a:r>
            <a:r>
              <a:rPr lang="es-EC" sz="3200" dirty="0">
                <a:latin typeface="Calibri" panose="020F0502020204030204" pitchFamily="34" charset="0"/>
              </a:rPr>
              <a:t>en la zona afectada.</a:t>
            </a:r>
          </a:p>
          <a:p>
            <a:pPr marL="285750" indent="-285750">
              <a:buFont typeface="Arial" panose="020B0604020202020204" pitchFamily="34" charset="0"/>
              <a:buChar char="•"/>
            </a:pPr>
            <a:r>
              <a:rPr lang="es-EC" sz="3200" dirty="0" smtClean="0">
                <a:latin typeface="Calibri" panose="020F0502020204030204" pitchFamily="34" charset="0"/>
              </a:rPr>
              <a:t>Disminución </a:t>
            </a:r>
            <a:r>
              <a:rPr lang="es-EC" sz="3200" dirty="0">
                <a:latin typeface="Calibri" panose="020F0502020204030204" pitchFamily="34" charset="0"/>
              </a:rPr>
              <a:t>de la movilidad.</a:t>
            </a:r>
          </a:p>
          <a:p>
            <a:pPr marL="285750" indent="-285750">
              <a:buFont typeface="Arial" panose="020B0604020202020204" pitchFamily="34" charset="0"/>
              <a:buChar char="•"/>
            </a:pPr>
            <a:r>
              <a:rPr lang="es-EC" sz="3200" dirty="0" smtClean="0">
                <a:latin typeface="Calibri" panose="020F0502020204030204" pitchFamily="34" charset="0"/>
              </a:rPr>
              <a:t>Hematoma</a:t>
            </a:r>
            <a:endParaRPr lang="es-EC" sz="3200" dirty="0">
              <a:latin typeface="Calibri" panose="020F0502020204030204" pitchFamily="34" charset="0"/>
            </a:endParaRPr>
          </a:p>
        </p:txBody>
      </p:sp>
      <p:pic>
        <p:nvPicPr>
          <p:cNvPr id="3" name="Imagen 2"/>
          <p:cNvPicPr>
            <a:picLocks noChangeAspect="1"/>
          </p:cNvPicPr>
          <p:nvPr/>
        </p:nvPicPr>
        <p:blipFill>
          <a:blip r:embed="rId2"/>
          <a:stretch>
            <a:fillRect/>
          </a:stretch>
        </p:blipFill>
        <p:spPr>
          <a:xfrm>
            <a:off x="753036" y="3851335"/>
            <a:ext cx="4518212" cy="3006665"/>
          </a:xfrm>
          <a:prstGeom prst="rect">
            <a:avLst/>
          </a:prstGeom>
        </p:spPr>
      </p:pic>
      <p:pic>
        <p:nvPicPr>
          <p:cNvPr id="4" name="Imagen 3"/>
          <p:cNvPicPr>
            <a:picLocks noChangeAspect="1"/>
          </p:cNvPicPr>
          <p:nvPr/>
        </p:nvPicPr>
        <p:blipFill rotWithShape="1">
          <a:blip r:embed="rId3"/>
          <a:srcRect l="3680" r="3826" b="5790"/>
          <a:stretch>
            <a:fillRect/>
          </a:stretch>
        </p:blipFill>
        <p:spPr>
          <a:xfrm>
            <a:off x="7718612" y="3857859"/>
            <a:ext cx="4473387" cy="3000141"/>
          </a:xfrm>
          <a:prstGeom prst="rect">
            <a:avLst/>
          </a:prstGeom>
        </p:spPr>
      </p:pic>
      <p:pic>
        <p:nvPicPr>
          <p:cNvPr id="5"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4"/>
          <a:stretch>
            <a:fillRect/>
          </a:stretch>
        </p:blipFill>
        <p:spPr>
          <a:xfrm>
            <a:off x="10363200" y="0"/>
            <a:ext cx="1828800" cy="1828800"/>
          </a:xfrm>
          <a:prstGeom prst="rect">
            <a:avLst/>
          </a:prstGeom>
          <a:noFill/>
          <a:ln cap="flat">
            <a:noFill/>
          </a:ln>
        </p:spPr>
      </p:pic>
      <p:grpSp>
        <p:nvGrpSpPr>
          <p:cNvPr id="6"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7"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7"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5"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2"/>
          <a:stretch>
            <a:fillRect/>
          </a:stretch>
        </p:blipFill>
        <p:spPr>
          <a:xfrm>
            <a:off x="10363200" y="0"/>
            <a:ext cx="1828800" cy="1828800"/>
          </a:xfrm>
          <a:prstGeom prst="rect">
            <a:avLst/>
          </a:prstGeom>
          <a:noFill/>
          <a:ln cap="flat">
            <a:noFill/>
          </a:ln>
        </p:spPr>
      </p:pic>
      <p:sp>
        <p:nvSpPr>
          <p:cNvPr id="2" name="Rectángulo 1"/>
          <p:cNvSpPr/>
          <p:nvPr/>
        </p:nvSpPr>
        <p:spPr>
          <a:xfrm>
            <a:off x="201704" y="134471"/>
            <a:ext cx="11483789" cy="6494085"/>
          </a:xfrm>
          <a:prstGeom prst="rect">
            <a:avLst/>
          </a:prstGeom>
        </p:spPr>
        <p:txBody>
          <a:bodyPr wrap="square">
            <a:spAutoFit/>
          </a:bodyPr>
          <a:lstStyle/>
          <a:p>
            <a:pPr algn="just"/>
            <a:r>
              <a:rPr lang="es-EC" sz="3200" dirty="0">
                <a:latin typeface="Calibri" panose="020F0502020204030204" pitchFamily="34" charset="0"/>
              </a:rPr>
              <a:t>El objetivo en el manejo de las fracturas de extremidades y </a:t>
            </a:r>
            <a:r>
              <a:rPr lang="es-EC" sz="3200" dirty="0" smtClean="0">
                <a:latin typeface="Calibri" panose="020F0502020204030204" pitchFamily="34" charset="0"/>
              </a:rPr>
              <a:t>lesiones , </a:t>
            </a:r>
            <a:r>
              <a:rPr lang="es-EC" sz="3200" dirty="0">
                <a:latin typeface="Calibri" panose="020F0502020204030204" pitchFamily="34" charset="0"/>
              </a:rPr>
              <a:t>es preservar </a:t>
            </a:r>
            <a:r>
              <a:rPr lang="es-EC" sz="3200" dirty="0" smtClean="0">
                <a:latin typeface="Calibri" panose="020F0502020204030204" pitchFamily="34" charset="0"/>
              </a:rPr>
              <a:t>la extremidad</a:t>
            </a:r>
            <a:r>
              <a:rPr lang="es-EC" sz="3200" dirty="0">
                <a:latin typeface="Calibri" panose="020F0502020204030204" pitchFamily="34" charset="0"/>
              </a:rPr>
              <a:t>, limitar el dolor y la hemorragia y buscar asistencia médica </a:t>
            </a:r>
            <a:r>
              <a:rPr lang="es-EC" sz="3200" dirty="0" smtClean="0">
                <a:latin typeface="Calibri" panose="020F0502020204030204" pitchFamily="34" charset="0"/>
              </a:rPr>
              <a:t>inmediata.</a:t>
            </a:r>
          </a:p>
          <a:p>
            <a:pPr algn="just"/>
            <a:endParaRPr lang="es-EC" sz="3200" dirty="0">
              <a:latin typeface="Calibri" panose="020F0502020204030204" pitchFamily="34" charset="0"/>
            </a:endParaRPr>
          </a:p>
          <a:p>
            <a:pPr algn="just"/>
            <a:endParaRPr lang="es-EC" sz="3200" dirty="0" smtClean="0">
              <a:latin typeface="Calibri" panose="020F0502020204030204" pitchFamily="34" charset="0"/>
            </a:endParaRPr>
          </a:p>
          <a:p>
            <a:pPr algn="just"/>
            <a:endParaRPr lang="es-EC" sz="3200" dirty="0">
              <a:latin typeface="Calibri" panose="020F0502020204030204" pitchFamily="34" charset="0"/>
            </a:endParaRPr>
          </a:p>
          <a:p>
            <a:pPr algn="just"/>
            <a:endParaRPr lang="es-EC" sz="3200" dirty="0" smtClean="0">
              <a:latin typeface="Calibri" panose="020F0502020204030204" pitchFamily="34" charset="0"/>
            </a:endParaRPr>
          </a:p>
          <a:p>
            <a:pPr algn="just"/>
            <a:endParaRPr lang="es-EC" sz="3200" dirty="0">
              <a:latin typeface="Calibri" panose="020F0502020204030204" pitchFamily="34" charset="0"/>
            </a:endParaRPr>
          </a:p>
          <a:p>
            <a:pPr marL="457200" indent="-457200" algn="just">
              <a:buFont typeface="Arial" panose="020B0604020202020204" pitchFamily="34" charset="0"/>
              <a:buChar char="•"/>
            </a:pPr>
            <a:r>
              <a:rPr lang="es-EC" sz="3200" dirty="0" smtClean="0">
                <a:latin typeface="Calibri" panose="020F0502020204030204" pitchFamily="34" charset="0"/>
              </a:rPr>
              <a:t>Puede </a:t>
            </a:r>
            <a:r>
              <a:rPr lang="es-EC" sz="3200" dirty="0">
                <a:latin typeface="Calibri" panose="020F0502020204030204" pitchFamily="34" charset="0"/>
              </a:rPr>
              <a:t>aplicar frío sobre una fractura o lesión </a:t>
            </a:r>
            <a:r>
              <a:rPr lang="es-EC" sz="3200" dirty="0" smtClean="0">
                <a:latin typeface="Calibri" panose="020F0502020204030204" pitchFamily="34" charset="0"/>
              </a:rPr>
              <a:t>(no </a:t>
            </a:r>
            <a:r>
              <a:rPr lang="es-EC" sz="3200" dirty="0">
                <a:latin typeface="Calibri" panose="020F0502020204030204" pitchFamily="34" charset="0"/>
              </a:rPr>
              <a:t>más de 20 </a:t>
            </a:r>
            <a:r>
              <a:rPr lang="es-EC" sz="3200" dirty="0" smtClean="0">
                <a:latin typeface="Calibri" panose="020F0502020204030204" pitchFamily="34" charset="0"/>
              </a:rPr>
              <a:t>min).</a:t>
            </a:r>
            <a:endParaRPr lang="es-EC" sz="3200" dirty="0">
              <a:latin typeface="Calibri" panose="020F0502020204030204" pitchFamily="34" charset="0"/>
            </a:endParaRPr>
          </a:p>
          <a:p>
            <a:pPr marL="457200" indent="-457200" algn="just">
              <a:buFont typeface="Arial" panose="020B0604020202020204" pitchFamily="34" charset="0"/>
              <a:buChar char="•"/>
            </a:pPr>
            <a:r>
              <a:rPr lang="es-EC" sz="3200" dirty="0" smtClean="0">
                <a:latin typeface="Calibri" panose="020F0502020204030204" pitchFamily="34" charset="0"/>
              </a:rPr>
              <a:t>Se debe asumir </a:t>
            </a:r>
            <a:r>
              <a:rPr lang="es-EC" sz="3200" dirty="0">
                <a:latin typeface="Calibri" panose="020F0502020204030204" pitchFamily="34" charset="0"/>
              </a:rPr>
              <a:t>que cualquier lesión en una extremidad puede ser </a:t>
            </a:r>
            <a:r>
              <a:rPr lang="es-EC" sz="3200" dirty="0" smtClean="0">
                <a:latin typeface="Calibri" panose="020F0502020204030204" pitchFamily="34" charset="0"/>
              </a:rPr>
              <a:t>una fractura </a:t>
            </a:r>
            <a:r>
              <a:rPr lang="es-EC" sz="3200" dirty="0">
                <a:latin typeface="Calibri" panose="020F0502020204030204" pitchFamily="34" charset="0"/>
              </a:rPr>
              <a:t>y deberían estabilizar la extremidad lesionada manualmente en la posición que </a:t>
            </a:r>
            <a:r>
              <a:rPr lang="es-EC" sz="3200" dirty="0" smtClean="0">
                <a:latin typeface="Calibri" panose="020F0502020204030204" pitchFamily="34" charset="0"/>
              </a:rPr>
              <a:t>la encontraron</a:t>
            </a:r>
            <a:r>
              <a:rPr lang="es-EC" sz="3200" dirty="0">
                <a:latin typeface="Calibri" panose="020F0502020204030204" pitchFamily="34" charset="0"/>
              </a:rPr>
              <a:t>.</a:t>
            </a:r>
          </a:p>
          <a:p>
            <a:pPr marL="457200" indent="-457200" algn="just">
              <a:buFont typeface="Arial" panose="020B0604020202020204" pitchFamily="34" charset="0"/>
              <a:buChar char="•"/>
            </a:pPr>
            <a:r>
              <a:rPr lang="es-EC" sz="3200" dirty="0" smtClean="0">
                <a:latin typeface="Calibri" panose="020F0502020204030204" pitchFamily="34" charset="0"/>
              </a:rPr>
              <a:t>Se debe </a:t>
            </a:r>
            <a:r>
              <a:rPr lang="es-EC" sz="3200" dirty="0">
                <a:latin typeface="Calibri" panose="020F0502020204030204" pitchFamily="34" charset="0"/>
              </a:rPr>
              <a:t>evaluar en </a:t>
            </a:r>
            <a:r>
              <a:rPr lang="es-EC" sz="3200" dirty="0" smtClean="0">
                <a:latin typeface="Calibri" panose="020F0502020204030204" pitchFamily="34" charset="0"/>
              </a:rPr>
              <a:t>las </a:t>
            </a:r>
            <a:r>
              <a:rPr lang="es-EC" sz="3200" dirty="0">
                <a:latin typeface="Calibri" panose="020F0502020204030204" pitchFamily="34" charset="0"/>
              </a:rPr>
              <a:t>fracturas si hay </a:t>
            </a:r>
            <a:r>
              <a:rPr lang="es-EC" sz="3200" dirty="0" smtClean="0">
                <a:latin typeface="Calibri" panose="020F0502020204030204" pitchFamily="34" charset="0"/>
              </a:rPr>
              <a:t>hemorragia.</a:t>
            </a:r>
            <a:endParaRPr lang="es-EC" sz="3200" dirty="0">
              <a:latin typeface="Calibri" panose="020F0502020204030204" pitchFamily="34" charset="0"/>
            </a:endParaRPr>
          </a:p>
        </p:txBody>
      </p:sp>
      <p:pic>
        <p:nvPicPr>
          <p:cNvPr id="3" name="Imagen 2"/>
          <p:cNvPicPr>
            <a:picLocks noChangeAspect="1"/>
          </p:cNvPicPr>
          <p:nvPr/>
        </p:nvPicPr>
        <p:blipFill>
          <a:blip r:embed="rId3"/>
          <a:stretch>
            <a:fillRect/>
          </a:stretch>
        </p:blipFill>
        <p:spPr>
          <a:xfrm>
            <a:off x="2357078" y="1691914"/>
            <a:ext cx="3075534" cy="2307839"/>
          </a:xfrm>
          <a:prstGeom prst="rect">
            <a:avLst/>
          </a:prstGeom>
        </p:spPr>
      </p:pic>
      <p:pic>
        <p:nvPicPr>
          <p:cNvPr id="4" name="Imagen 3"/>
          <p:cNvPicPr>
            <a:picLocks noChangeAspect="1"/>
          </p:cNvPicPr>
          <p:nvPr/>
        </p:nvPicPr>
        <p:blipFill>
          <a:blip r:embed="rId4"/>
          <a:stretch>
            <a:fillRect/>
          </a:stretch>
        </p:blipFill>
        <p:spPr>
          <a:xfrm>
            <a:off x="6592533" y="1613648"/>
            <a:ext cx="3371738" cy="2266782"/>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10"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1"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2"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2"/>
          <a:stretch>
            <a:fillRect/>
          </a:stretch>
        </p:blipFill>
        <p:spPr>
          <a:xfrm>
            <a:off x="10363200" y="0"/>
            <a:ext cx="1828800" cy="1828800"/>
          </a:xfrm>
          <a:prstGeom prst="rect">
            <a:avLst/>
          </a:prstGeom>
          <a:noFill/>
          <a:ln cap="flat">
            <a:noFill/>
          </a:ln>
        </p:spPr>
      </p:pic>
      <p:graphicFrame>
        <p:nvGraphicFramePr>
          <p:cNvPr id="2" name="Diagrama 1"/>
          <p:cNvGraphicFramePr/>
          <p:nvPr/>
        </p:nvGraphicFramePr>
        <p:xfrm>
          <a:off x="122518" y="2192367"/>
          <a:ext cx="7717117" cy="44504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ángulo 2"/>
          <p:cNvSpPr/>
          <p:nvPr/>
        </p:nvSpPr>
        <p:spPr>
          <a:xfrm>
            <a:off x="237564" y="515942"/>
            <a:ext cx="11663083" cy="1569660"/>
          </a:xfrm>
          <a:prstGeom prst="rect">
            <a:avLst/>
          </a:prstGeom>
        </p:spPr>
        <p:txBody>
          <a:bodyPr wrap="square">
            <a:spAutoFit/>
          </a:bodyPr>
          <a:lstStyle/>
          <a:p>
            <a:pPr algn="just"/>
            <a:r>
              <a:rPr lang="es-EC" sz="2400" dirty="0" smtClean="0">
                <a:latin typeface="Calibri" panose="020F0502020204030204" pitchFamily="34" charset="0"/>
              </a:rPr>
              <a:t>También </a:t>
            </a:r>
            <a:r>
              <a:rPr lang="es-EC" sz="2400" dirty="0">
                <a:latin typeface="Calibri" panose="020F0502020204030204" pitchFamily="34" charset="0"/>
              </a:rPr>
              <a:t>llamado síncope, es una pérdida temporal de la conciencia causada por una disminución del flujo sanguíneo al cerebro. </a:t>
            </a:r>
            <a:endParaRPr lang="es-EC" sz="2400" dirty="0" smtClean="0">
              <a:latin typeface="Calibri" panose="020F0502020204030204" pitchFamily="34" charset="0"/>
            </a:endParaRPr>
          </a:p>
          <a:p>
            <a:pPr algn="just"/>
            <a:r>
              <a:rPr lang="es-EC" sz="2400" dirty="0" smtClean="0">
                <a:latin typeface="Calibri" panose="020F0502020204030204" pitchFamily="34" charset="0"/>
              </a:rPr>
              <a:t>Esta </a:t>
            </a:r>
            <a:r>
              <a:rPr lang="es-EC" sz="2400" dirty="0">
                <a:latin typeface="Calibri" panose="020F0502020204030204" pitchFamily="34" charset="0"/>
              </a:rPr>
              <a:t>pérdida de conocimiento suele ser breve, y la persona recupera la conciencia </a:t>
            </a:r>
            <a:r>
              <a:rPr lang="es-EC" sz="2400" dirty="0" smtClean="0">
                <a:latin typeface="Calibri" panose="020F0502020204030204" pitchFamily="34" charset="0"/>
              </a:rPr>
              <a:t>rápidamente.</a:t>
            </a:r>
            <a:endParaRPr lang="es-EC" sz="2400" dirty="0">
              <a:latin typeface="Calibri" panose="020F0502020204030204" pitchFamily="34" charset="0"/>
            </a:endParaRPr>
          </a:p>
        </p:txBody>
      </p:sp>
      <p:sp>
        <p:nvSpPr>
          <p:cNvPr id="5" name="Rectángulo 4"/>
          <p:cNvSpPr/>
          <p:nvPr/>
        </p:nvSpPr>
        <p:spPr>
          <a:xfrm>
            <a:off x="4016188" y="0"/>
            <a:ext cx="3971365" cy="523220"/>
          </a:xfrm>
          <a:prstGeom prst="rect">
            <a:avLst/>
          </a:prstGeom>
        </p:spPr>
        <p:txBody>
          <a:bodyPr wrap="square">
            <a:spAutoFit/>
          </a:bodyPr>
          <a:lstStyle/>
          <a:p>
            <a:pPr algn="ctr"/>
            <a:r>
              <a:rPr lang="es-EC" sz="2800" b="1" dirty="0" smtClean="0">
                <a:solidFill>
                  <a:srgbClr val="FF0000"/>
                </a:solidFill>
                <a:latin typeface="Calibri" panose="020F0502020204030204" pitchFamily="34" charset="0"/>
              </a:rPr>
              <a:t>DESMAYO </a:t>
            </a:r>
            <a:endParaRPr lang="es-EC" sz="2800" b="1" dirty="0">
              <a:solidFill>
                <a:srgbClr val="FF0000"/>
              </a:solidFill>
              <a:latin typeface="Calibri" panose="020F0502020204030204" pitchFamily="34" charset="0"/>
            </a:endParaRPr>
          </a:p>
        </p:txBody>
      </p:sp>
      <p:pic>
        <p:nvPicPr>
          <p:cNvPr id="6" name="Imagen 5"/>
          <p:cNvPicPr>
            <a:picLocks noChangeAspect="1"/>
          </p:cNvPicPr>
          <p:nvPr/>
        </p:nvPicPr>
        <p:blipFill>
          <a:blip r:embed="rId8"/>
          <a:stretch>
            <a:fillRect/>
          </a:stretch>
        </p:blipFill>
        <p:spPr>
          <a:xfrm>
            <a:off x="8017841" y="4140292"/>
            <a:ext cx="4174159" cy="2717708"/>
          </a:xfrm>
          <a:prstGeom prst="rect">
            <a:avLst/>
          </a:prstGeom>
        </p:spPr>
      </p:pic>
      <p:pic>
        <p:nvPicPr>
          <p:cNvPr id="7" name="Imagen 6"/>
          <p:cNvPicPr>
            <a:picLocks noChangeAspect="1"/>
          </p:cNvPicPr>
          <p:nvPr/>
        </p:nvPicPr>
        <p:blipFill rotWithShape="1">
          <a:blip r:embed="rId9"/>
          <a:srcRect l="2978" t="6573" r="2342"/>
          <a:stretch>
            <a:fillRect/>
          </a:stretch>
        </p:blipFill>
        <p:spPr>
          <a:xfrm>
            <a:off x="8023412" y="1896035"/>
            <a:ext cx="4168588" cy="2399459"/>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9"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1"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7"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2"/>
          <a:stretch>
            <a:fillRect/>
          </a:stretch>
        </p:blipFill>
        <p:spPr>
          <a:xfrm>
            <a:off x="10363200" y="0"/>
            <a:ext cx="1828800" cy="1828800"/>
          </a:xfrm>
          <a:prstGeom prst="rect">
            <a:avLst/>
          </a:prstGeom>
          <a:noFill/>
          <a:ln cap="flat">
            <a:noFill/>
          </a:ln>
        </p:spPr>
      </p:pic>
      <p:graphicFrame>
        <p:nvGraphicFramePr>
          <p:cNvPr id="4" name="Diagrama 3"/>
          <p:cNvGraphicFramePr/>
          <p:nvPr/>
        </p:nvGraphicFramePr>
        <p:xfrm>
          <a:off x="170328" y="522691"/>
          <a:ext cx="11730319" cy="22474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ángulo 2"/>
          <p:cNvSpPr/>
          <p:nvPr/>
        </p:nvSpPr>
        <p:spPr>
          <a:xfrm>
            <a:off x="4016188" y="0"/>
            <a:ext cx="3971365" cy="523220"/>
          </a:xfrm>
          <a:prstGeom prst="rect">
            <a:avLst/>
          </a:prstGeom>
        </p:spPr>
        <p:txBody>
          <a:bodyPr wrap="square">
            <a:spAutoFit/>
          </a:bodyPr>
          <a:lstStyle/>
          <a:p>
            <a:pPr algn="ctr"/>
            <a:r>
              <a:rPr lang="es-EC" sz="2800" b="1" dirty="0" smtClean="0">
                <a:solidFill>
                  <a:srgbClr val="FF0000"/>
                </a:solidFill>
                <a:latin typeface="Calibri" panose="020F0502020204030204" pitchFamily="34" charset="0"/>
              </a:rPr>
              <a:t>CRISIS CONVULSIVAS</a:t>
            </a:r>
            <a:endParaRPr lang="es-EC" sz="2800" b="1" dirty="0">
              <a:solidFill>
                <a:srgbClr val="FF0000"/>
              </a:solidFill>
              <a:latin typeface="Calibri" panose="020F0502020204030204" pitchFamily="34" charset="0"/>
            </a:endParaRPr>
          </a:p>
        </p:txBody>
      </p:sp>
      <p:pic>
        <p:nvPicPr>
          <p:cNvPr id="5" name="Imagen 4"/>
          <p:cNvPicPr>
            <a:picLocks noChangeAspect="1"/>
          </p:cNvPicPr>
          <p:nvPr/>
        </p:nvPicPr>
        <p:blipFill rotWithShape="1">
          <a:blip r:embed="rId8"/>
          <a:srcRect l="44634" t="18628" r="7499" b="17843"/>
          <a:stretch>
            <a:fillRect/>
          </a:stretch>
        </p:blipFill>
        <p:spPr>
          <a:xfrm>
            <a:off x="7580822" y="3415553"/>
            <a:ext cx="4611178" cy="3442447"/>
          </a:xfrm>
          <a:prstGeom prst="rect">
            <a:avLst/>
          </a:prstGeom>
        </p:spPr>
      </p:pic>
      <p:sp>
        <p:nvSpPr>
          <p:cNvPr id="6" name="Rectángulo 5"/>
          <p:cNvSpPr/>
          <p:nvPr/>
        </p:nvSpPr>
        <p:spPr>
          <a:xfrm>
            <a:off x="94130" y="2703016"/>
            <a:ext cx="8296835" cy="4154984"/>
          </a:xfrm>
          <a:prstGeom prst="rect">
            <a:avLst/>
          </a:prstGeom>
        </p:spPr>
        <p:txBody>
          <a:bodyPr wrap="square">
            <a:spAutoFit/>
          </a:bodyPr>
          <a:lstStyle/>
          <a:p>
            <a:r>
              <a:rPr lang="es-EC" sz="2400" dirty="0" smtClean="0">
                <a:latin typeface="Calibri" panose="020F0502020204030204" pitchFamily="34" charset="0"/>
              </a:rPr>
              <a:t>Pueden </a:t>
            </a:r>
            <a:r>
              <a:rPr lang="es-EC" sz="2400" dirty="0">
                <a:latin typeface="Calibri" panose="020F0502020204030204" pitchFamily="34" charset="0"/>
              </a:rPr>
              <a:t>presentarse</a:t>
            </a:r>
            <a:r>
              <a:rPr lang="es-EC" sz="2400" dirty="0" smtClean="0">
                <a:latin typeface="Calibri" panose="020F0502020204030204" pitchFamily="34" charset="0"/>
              </a:rPr>
              <a:t>:</a:t>
            </a:r>
          </a:p>
          <a:p>
            <a:endParaRPr lang="es-EC" sz="2400" dirty="0">
              <a:latin typeface="Calibri" panose="020F0502020204030204" pitchFamily="34" charset="0"/>
            </a:endParaRPr>
          </a:p>
          <a:p>
            <a:r>
              <a:rPr lang="es-EC" sz="2400" dirty="0">
                <a:latin typeface="Calibri" panose="020F0502020204030204" pitchFamily="34" charset="0"/>
              </a:rPr>
              <a:t>● Aura, previo a la convulsión (sensaciones súbitas </a:t>
            </a:r>
            <a:r>
              <a:rPr lang="es-EC" sz="2400" dirty="0" smtClean="0">
                <a:latin typeface="Calibri" panose="020F0502020204030204" pitchFamily="34" charset="0"/>
              </a:rPr>
              <a:t>e inexplicables </a:t>
            </a:r>
            <a:r>
              <a:rPr lang="es-EC" sz="2400" dirty="0">
                <a:latin typeface="Calibri" panose="020F0502020204030204" pitchFamily="34" charset="0"/>
              </a:rPr>
              <a:t>de miedo, ira, tristeza </a:t>
            </a:r>
            <a:r>
              <a:rPr lang="es-EC" sz="2400" dirty="0" smtClean="0">
                <a:latin typeface="Calibri" panose="020F0502020204030204" pitchFamily="34" charset="0"/>
              </a:rPr>
              <a:t>o felicidad</a:t>
            </a:r>
            <a:r>
              <a:rPr lang="es-EC" sz="2400" dirty="0">
                <a:latin typeface="Calibri" panose="020F0502020204030204" pitchFamily="34" charset="0"/>
              </a:rPr>
              <a:t>, sensación de movimiento o caída, alteración de los sentidos del oído, olfato, </a:t>
            </a:r>
            <a:r>
              <a:rPr lang="es-EC" sz="2400" dirty="0" smtClean="0">
                <a:latin typeface="Calibri" panose="020F0502020204030204" pitchFamily="34" charset="0"/>
              </a:rPr>
              <a:t>gusto, visión </a:t>
            </a:r>
            <a:r>
              <a:rPr lang="es-EC" sz="2400" dirty="0">
                <a:latin typeface="Calibri" panose="020F0502020204030204" pitchFamily="34" charset="0"/>
              </a:rPr>
              <a:t>o tacto).</a:t>
            </a:r>
          </a:p>
          <a:p>
            <a:r>
              <a:rPr lang="es-EC" sz="2400" dirty="0">
                <a:latin typeface="Calibri" panose="020F0502020204030204" pitchFamily="34" charset="0"/>
              </a:rPr>
              <a:t>● Contracciones musculares rítmicas repentinas </a:t>
            </a:r>
            <a:r>
              <a:rPr lang="es-EC" sz="2400" dirty="0" smtClean="0">
                <a:latin typeface="Calibri" panose="020F0502020204030204" pitchFamily="34" charset="0"/>
              </a:rPr>
              <a:t>e incontrolables</a:t>
            </a:r>
            <a:r>
              <a:rPr lang="es-EC" sz="2400" dirty="0">
                <a:latin typeface="Calibri" panose="020F0502020204030204" pitchFamily="34" charset="0"/>
              </a:rPr>
              <a:t>.</a:t>
            </a:r>
          </a:p>
          <a:p>
            <a:r>
              <a:rPr lang="es-EC" sz="2400" dirty="0">
                <a:latin typeface="Calibri" panose="020F0502020204030204" pitchFamily="34" charset="0"/>
              </a:rPr>
              <a:t>● Rigidez muscular.</a:t>
            </a:r>
          </a:p>
          <a:p>
            <a:r>
              <a:rPr lang="es-EC" sz="2400" dirty="0">
                <a:latin typeface="Calibri" panose="020F0502020204030204" pitchFamily="34" charset="0"/>
              </a:rPr>
              <a:t>● Dificultad para hablar.</a:t>
            </a:r>
          </a:p>
          <a:p>
            <a:r>
              <a:rPr lang="es-EC" sz="2400" dirty="0">
                <a:latin typeface="Calibri" panose="020F0502020204030204" pitchFamily="34" charset="0"/>
              </a:rPr>
              <a:t>● Mirada perdida.</a:t>
            </a:r>
          </a:p>
          <a:p>
            <a:r>
              <a:rPr lang="es-EC" sz="2400" dirty="0">
                <a:latin typeface="Calibri" panose="020F0502020204030204" pitchFamily="34" charset="0"/>
              </a:rPr>
              <a:t>● Pérdida del control de </a:t>
            </a:r>
            <a:r>
              <a:rPr lang="es-EC" sz="2400" dirty="0" smtClean="0">
                <a:latin typeface="Calibri" panose="020F0502020204030204" pitchFamily="34" charset="0"/>
              </a:rPr>
              <a:t>esfínteres.</a:t>
            </a:r>
            <a:endParaRPr lang="es-EC" sz="2400" dirty="0">
              <a:latin typeface="Calibri" panose="020F050202020403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7"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5"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2"/>
          <a:stretch>
            <a:fillRect/>
          </a:stretch>
        </p:blipFill>
        <p:spPr>
          <a:xfrm>
            <a:off x="10363200" y="0"/>
            <a:ext cx="1828800" cy="1828800"/>
          </a:xfrm>
          <a:prstGeom prst="rect">
            <a:avLst/>
          </a:prstGeom>
          <a:noFill/>
          <a:ln cap="flat">
            <a:noFill/>
          </a:ln>
        </p:spPr>
      </p:pic>
      <p:pic>
        <p:nvPicPr>
          <p:cNvPr id="2" name="Imagen 1"/>
          <p:cNvPicPr>
            <a:picLocks noChangeAspect="1"/>
          </p:cNvPicPr>
          <p:nvPr/>
        </p:nvPicPr>
        <p:blipFill>
          <a:blip r:embed="rId3"/>
          <a:stretch>
            <a:fillRect/>
          </a:stretch>
        </p:blipFill>
        <p:spPr>
          <a:xfrm>
            <a:off x="6145306" y="3168641"/>
            <a:ext cx="6046694" cy="3689359"/>
          </a:xfrm>
          <a:prstGeom prst="rect">
            <a:avLst/>
          </a:prstGeom>
        </p:spPr>
      </p:pic>
      <p:sp>
        <p:nvSpPr>
          <p:cNvPr id="3" name="Rectángulo 2"/>
          <p:cNvSpPr/>
          <p:nvPr/>
        </p:nvSpPr>
        <p:spPr>
          <a:xfrm>
            <a:off x="0" y="3041571"/>
            <a:ext cx="6387353" cy="3816429"/>
          </a:xfrm>
          <a:prstGeom prst="rect">
            <a:avLst/>
          </a:prstGeom>
        </p:spPr>
        <p:txBody>
          <a:bodyPr wrap="square">
            <a:spAutoFit/>
          </a:bodyPr>
          <a:lstStyle/>
          <a:p>
            <a:pPr algn="just"/>
            <a:r>
              <a:rPr lang="es-EC" sz="2200" dirty="0" smtClean="0">
                <a:latin typeface="Calibri" panose="020F0502020204030204" pitchFamily="34" charset="0"/>
              </a:rPr>
              <a:t>● </a:t>
            </a:r>
            <a:r>
              <a:rPr lang="es-EC" sz="2200" dirty="0">
                <a:latin typeface="Calibri" panose="020F0502020204030204" pitchFamily="34" charset="0"/>
              </a:rPr>
              <a:t>Permita que descanse</a:t>
            </a:r>
            <a:r>
              <a:rPr lang="es-EC" sz="2200" dirty="0" smtClean="0">
                <a:latin typeface="Calibri" panose="020F0502020204030204" pitchFamily="34" charset="0"/>
              </a:rPr>
              <a:t>.</a:t>
            </a:r>
          </a:p>
          <a:p>
            <a:pPr algn="just"/>
            <a:endParaRPr lang="es-EC" sz="2200" dirty="0">
              <a:latin typeface="Calibri" panose="020F0502020204030204" pitchFamily="34" charset="0"/>
            </a:endParaRPr>
          </a:p>
          <a:p>
            <a:pPr algn="just"/>
            <a:r>
              <a:rPr lang="es-EC" sz="2200" b="1" dirty="0">
                <a:latin typeface="Calibri" panose="020F0502020204030204" pitchFamily="34" charset="0"/>
              </a:rPr>
              <a:t>Traslade a la persona a una casa de salud o llame al servicio local de emergencias </a:t>
            </a:r>
            <a:r>
              <a:rPr lang="es-EC" sz="2200" b="1" dirty="0" smtClean="0">
                <a:latin typeface="Calibri" panose="020F0502020204030204" pitchFamily="34" charset="0"/>
              </a:rPr>
              <a:t>si: </a:t>
            </a:r>
            <a:endParaRPr lang="es-EC" sz="2200" b="1" dirty="0">
              <a:latin typeface="Calibri" panose="020F0502020204030204" pitchFamily="34" charset="0"/>
            </a:endParaRPr>
          </a:p>
          <a:p>
            <a:pPr algn="just"/>
            <a:r>
              <a:rPr lang="es-EC" sz="2200" dirty="0">
                <a:latin typeface="Calibri" panose="020F0502020204030204" pitchFamily="34" charset="0"/>
              </a:rPr>
              <a:t>● Es la primera vez que convulsiona.</a:t>
            </a:r>
          </a:p>
          <a:p>
            <a:pPr algn="just"/>
            <a:r>
              <a:rPr lang="es-EC" sz="2200" dirty="0">
                <a:latin typeface="Calibri" panose="020F0502020204030204" pitchFamily="34" charset="0"/>
              </a:rPr>
              <a:t>● La convulsión dura más de 5 minutos o se repite.</a:t>
            </a:r>
          </a:p>
          <a:p>
            <a:pPr algn="just"/>
            <a:r>
              <a:rPr lang="es-EC" sz="2200" dirty="0">
                <a:latin typeface="Calibri" panose="020F0502020204030204" pitchFamily="34" charset="0"/>
              </a:rPr>
              <a:t>● La persona no recobra la consciencia después de 5 a 10 minutos.</a:t>
            </a:r>
          </a:p>
          <a:p>
            <a:pPr algn="just"/>
            <a:r>
              <a:rPr lang="es-EC" sz="2200" dirty="0">
                <a:latin typeface="Calibri" panose="020F0502020204030204" pitchFamily="34" charset="0"/>
              </a:rPr>
              <a:t>● La persona es diabética o está lesionada.</a:t>
            </a:r>
          </a:p>
          <a:p>
            <a:pPr algn="just"/>
            <a:r>
              <a:rPr lang="es-EC" sz="2200" dirty="0">
                <a:latin typeface="Calibri" panose="020F0502020204030204" pitchFamily="34" charset="0"/>
              </a:rPr>
              <a:t>● Cualquier condición que amenace la vida de la persona.</a:t>
            </a:r>
          </a:p>
        </p:txBody>
      </p:sp>
      <p:sp>
        <p:nvSpPr>
          <p:cNvPr id="4" name="Rectángulo 3"/>
          <p:cNvSpPr/>
          <p:nvPr/>
        </p:nvSpPr>
        <p:spPr>
          <a:xfrm>
            <a:off x="0" y="212048"/>
            <a:ext cx="12088906" cy="3200876"/>
          </a:xfrm>
          <a:prstGeom prst="rect">
            <a:avLst/>
          </a:prstGeom>
        </p:spPr>
        <p:txBody>
          <a:bodyPr wrap="square">
            <a:spAutoFit/>
          </a:bodyPr>
          <a:lstStyle/>
          <a:p>
            <a:pPr algn="ctr"/>
            <a:r>
              <a:rPr lang="es-EC" sz="2400" b="1" dirty="0">
                <a:latin typeface="Calibri" panose="020F0502020204030204" pitchFamily="34" charset="0"/>
              </a:rPr>
              <a:t>MANEJO DE </a:t>
            </a:r>
            <a:r>
              <a:rPr lang="es-EC" sz="2400" b="1" dirty="0" smtClean="0">
                <a:latin typeface="Calibri" panose="020F0502020204030204" pitchFamily="34" charset="0"/>
              </a:rPr>
              <a:t>CONVULSIONES</a:t>
            </a:r>
          </a:p>
          <a:p>
            <a:pPr algn="ctr"/>
            <a:endParaRPr lang="es-EC" sz="2400" b="1" dirty="0">
              <a:latin typeface="Calibri" panose="020F0502020204030204" pitchFamily="34" charset="0"/>
            </a:endParaRPr>
          </a:p>
          <a:p>
            <a:pPr algn="just"/>
            <a:r>
              <a:rPr lang="es-EC" sz="2200" dirty="0">
                <a:latin typeface="Calibri" panose="020F0502020204030204" pitchFamily="34" charset="0"/>
              </a:rPr>
              <a:t>● Apoye la cabeza de la persona afectada en una superficie suave para evitar que golpee contra el </a:t>
            </a:r>
            <a:r>
              <a:rPr lang="es-EC" sz="2200" dirty="0" smtClean="0">
                <a:latin typeface="Calibri" panose="020F0502020204030204" pitchFamily="34" charset="0"/>
              </a:rPr>
              <a:t>suelo.</a:t>
            </a:r>
            <a:endParaRPr lang="es-EC" sz="2200" dirty="0">
              <a:latin typeface="Calibri" panose="020F0502020204030204" pitchFamily="34" charset="0"/>
            </a:endParaRPr>
          </a:p>
          <a:p>
            <a:pPr algn="just"/>
            <a:r>
              <a:rPr lang="es-EC" sz="2200" dirty="0">
                <a:latin typeface="Calibri" panose="020F0502020204030204" pitchFamily="34" charset="0"/>
              </a:rPr>
              <a:t>● No introduzca ningún objeto en el interior de la boca y no intente abrirla durante la convulsión.</a:t>
            </a:r>
          </a:p>
          <a:p>
            <a:pPr algn="just"/>
            <a:r>
              <a:rPr lang="es-EC" sz="2200" dirty="0">
                <a:latin typeface="Calibri" panose="020F0502020204030204" pitchFamily="34" charset="0"/>
              </a:rPr>
              <a:t>● No sostener o restringir los movimientos de la persona </a:t>
            </a:r>
            <a:r>
              <a:rPr lang="es-EC" sz="2200" dirty="0" smtClean="0">
                <a:latin typeface="Calibri" panose="020F0502020204030204" pitchFamily="34" charset="0"/>
              </a:rPr>
              <a:t>.</a:t>
            </a:r>
          </a:p>
          <a:p>
            <a:pPr algn="just"/>
            <a:r>
              <a:rPr lang="es-EC" sz="2200" dirty="0">
                <a:latin typeface="Calibri" panose="020F0502020204030204" pitchFamily="34" charset="0"/>
              </a:rPr>
              <a:t>● Una vez que ha parado la convulsión, coloque a la persona en posición lateral de seguridad</a:t>
            </a:r>
            <a:r>
              <a:rPr lang="es-EC" sz="2200" dirty="0" smtClean="0">
                <a:latin typeface="Calibri" panose="020F0502020204030204" pitchFamily="34" charset="0"/>
              </a:rPr>
              <a:t>.</a:t>
            </a:r>
          </a:p>
          <a:p>
            <a:pPr algn="just"/>
            <a:r>
              <a:rPr lang="es-EC" sz="2200" dirty="0">
                <a:latin typeface="Calibri" panose="020F0502020204030204" pitchFamily="34" charset="0"/>
              </a:rPr>
              <a:t>● Limpie las secreciones o saliva excesiva.</a:t>
            </a:r>
          </a:p>
          <a:p>
            <a:pPr algn="just"/>
            <a:r>
              <a:rPr lang="es-EC" sz="2200" dirty="0">
                <a:latin typeface="Calibri" panose="020F0502020204030204" pitchFamily="34" charset="0"/>
              </a:rPr>
              <a:t>● Verifique que después de la convulsión siga respirando.</a:t>
            </a:r>
          </a:p>
          <a:p>
            <a:pPr algn="just"/>
            <a:endParaRPr lang="es-EC" sz="2200" dirty="0">
              <a:latin typeface="Calibri" panose="020F050202020403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14"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5"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7"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graphicFrame>
        <p:nvGraphicFramePr>
          <p:cNvPr id="9" name="Diagrama 8"/>
          <p:cNvGraphicFramePr/>
          <p:nvPr/>
        </p:nvGraphicFramePr>
        <p:xfrm>
          <a:off x="568234" y="2227405"/>
          <a:ext cx="6276319" cy="11881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a 9"/>
          <p:cNvGraphicFramePr/>
          <p:nvPr/>
        </p:nvGraphicFramePr>
        <p:xfrm>
          <a:off x="729598" y="5093795"/>
          <a:ext cx="6209084" cy="145247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Diagrama 6"/>
          <p:cNvGraphicFramePr/>
          <p:nvPr/>
        </p:nvGraphicFramePr>
        <p:xfrm>
          <a:off x="3926494" y="0"/>
          <a:ext cx="4276212" cy="59950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3" name="Diagrama 12"/>
          <p:cNvGraphicFramePr/>
          <p:nvPr/>
        </p:nvGraphicFramePr>
        <p:xfrm>
          <a:off x="825594" y="1535866"/>
          <a:ext cx="4577715" cy="680943"/>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6" name="Diagrama 15"/>
          <p:cNvGraphicFramePr/>
          <p:nvPr/>
        </p:nvGraphicFramePr>
        <p:xfrm>
          <a:off x="860250" y="4136369"/>
          <a:ext cx="4975773" cy="755720"/>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pic>
        <p:nvPicPr>
          <p:cNvPr id="1026" name="Picture 2" descr="Paro cardiorepiratorio: ¿que necesitas saber? - Mutua Universal"/>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7490013" y="890645"/>
            <a:ext cx="4701988" cy="59673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Diagrama 7"/>
          <p:cNvGraphicFramePr/>
          <p:nvPr/>
        </p:nvGraphicFramePr>
        <p:xfrm>
          <a:off x="4778142" y="813761"/>
          <a:ext cx="2321957" cy="599503"/>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pic>
        <p:nvPicPr>
          <p:cNvPr id="11"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33"/>
          <a:stretch>
            <a:fillRect/>
          </a:stretch>
        </p:blipFill>
        <p:spPr>
          <a:xfrm>
            <a:off x="10363200" y="0"/>
            <a:ext cx="1828800" cy="1828800"/>
          </a:xfrm>
          <a:prstGeom prst="rect">
            <a:avLst/>
          </a:prstGeom>
          <a:noFill/>
          <a:ln cap="flat">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7"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2" name="Imagen 1"/>
          <p:cNvPicPr>
            <a:picLocks noChangeAspect="1"/>
          </p:cNvPicPr>
          <p:nvPr/>
        </p:nvPicPr>
        <p:blipFill>
          <a:blip r:embed="rId2"/>
          <a:stretch>
            <a:fillRect/>
          </a:stretch>
        </p:blipFill>
        <p:spPr>
          <a:xfrm>
            <a:off x="5755341" y="1820903"/>
            <a:ext cx="6436659" cy="5037098"/>
          </a:xfrm>
          <a:prstGeom prst="rect">
            <a:avLst/>
          </a:prstGeom>
        </p:spPr>
      </p:pic>
      <p:sp>
        <p:nvSpPr>
          <p:cNvPr id="3" name="Rectángulo 2"/>
          <p:cNvSpPr/>
          <p:nvPr/>
        </p:nvSpPr>
        <p:spPr>
          <a:xfrm>
            <a:off x="336177" y="0"/>
            <a:ext cx="10623176" cy="2677656"/>
          </a:xfrm>
          <a:prstGeom prst="rect">
            <a:avLst/>
          </a:prstGeom>
        </p:spPr>
        <p:txBody>
          <a:bodyPr wrap="square">
            <a:spAutoFit/>
          </a:bodyPr>
          <a:lstStyle/>
          <a:p>
            <a:pPr algn="ctr"/>
            <a:r>
              <a:rPr lang="es-EC" sz="2400" b="1" dirty="0">
                <a:solidFill>
                  <a:srgbClr val="FF0000"/>
                </a:solidFill>
                <a:latin typeface="Calibri" panose="020F0502020204030204" pitchFamily="34" charset="0"/>
              </a:rPr>
              <a:t>¿ QUE HAY QUE HACER</a:t>
            </a:r>
            <a:r>
              <a:rPr lang="es-EC" sz="2400" b="1" dirty="0" smtClean="0">
                <a:solidFill>
                  <a:srgbClr val="FF0000"/>
                </a:solidFill>
                <a:latin typeface="Calibri" panose="020F0502020204030204" pitchFamily="34" charset="0"/>
              </a:rPr>
              <a:t>?</a:t>
            </a:r>
          </a:p>
          <a:p>
            <a:endParaRPr lang="es-EC" sz="2400" dirty="0">
              <a:latin typeface="Calibri" panose="020F0502020204030204" pitchFamily="34" charset="0"/>
            </a:endParaRPr>
          </a:p>
          <a:p>
            <a:r>
              <a:rPr lang="es-EC" sz="2400" dirty="0" smtClean="0">
                <a:latin typeface="Calibri" panose="020F0502020204030204" pitchFamily="34" charset="0"/>
              </a:rPr>
              <a:t>BUSCAR PRESENCIA DE SIGNOS VITALES:</a:t>
            </a:r>
          </a:p>
          <a:p>
            <a:r>
              <a:rPr lang="es-EC" sz="2400" dirty="0" smtClean="0">
                <a:latin typeface="Calibri" panose="020F0502020204030204" pitchFamily="34" charset="0"/>
              </a:rPr>
              <a:t> </a:t>
            </a:r>
          </a:p>
          <a:p>
            <a:pPr marL="285750" indent="-285750">
              <a:buFont typeface="Arial" panose="020B0604020202020204" pitchFamily="34" charset="0"/>
              <a:buChar char="•"/>
            </a:pPr>
            <a:r>
              <a:rPr lang="es-EC" sz="2400" dirty="0" smtClean="0">
                <a:solidFill>
                  <a:srgbClr val="FF0000"/>
                </a:solidFill>
                <a:latin typeface="Calibri" panose="020F0502020204030204" pitchFamily="34" charset="0"/>
              </a:rPr>
              <a:t>Estado de conciencia</a:t>
            </a:r>
          </a:p>
          <a:p>
            <a:pPr marL="285750" indent="-285750">
              <a:buFont typeface="Arial" panose="020B0604020202020204" pitchFamily="34" charset="0"/>
              <a:buChar char="•"/>
            </a:pPr>
            <a:r>
              <a:rPr lang="es-EC" sz="2400" dirty="0" smtClean="0">
                <a:latin typeface="Calibri" panose="020F0502020204030204" pitchFamily="34" charset="0"/>
              </a:rPr>
              <a:t>Respiración</a:t>
            </a:r>
          </a:p>
          <a:p>
            <a:pPr marL="285750" indent="-285750">
              <a:buFont typeface="Arial" panose="020B0604020202020204" pitchFamily="34" charset="0"/>
              <a:buChar char="•"/>
            </a:pPr>
            <a:r>
              <a:rPr lang="es-EC" sz="2400" dirty="0" smtClean="0">
                <a:latin typeface="Calibri" panose="020F0502020204030204" pitchFamily="34" charset="0"/>
              </a:rPr>
              <a:t>Pulso</a:t>
            </a:r>
          </a:p>
        </p:txBody>
      </p:sp>
      <p:sp>
        <p:nvSpPr>
          <p:cNvPr id="4" name="Rectángulo 3"/>
          <p:cNvSpPr/>
          <p:nvPr/>
        </p:nvSpPr>
        <p:spPr>
          <a:xfrm>
            <a:off x="103095" y="2910878"/>
            <a:ext cx="5437093" cy="3785652"/>
          </a:xfrm>
          <a:prstGeom prst="rect">
            <a:avLst/>
          </a:prstGeom>
        </p:spPr>
        <p:txBody>
          <a:bodyPr wrap="square">
            <a:spAutoFit/>
          </a:bodyPr>
          <a:lstStyle/>
          <a:p>
            <a:pPr algn="just"/>
            <a:r>
              <a:rPr lang="es-EC" sz="2400" b="1" dirty="0">
                <a:latin typeface="Calibri" panose="020F0502020204030204" pitchFamily="34" charset="0"/>
              </a:rPr>
              <a:t>Estimulación verbal: </a:t>
            </a:r>
            <a:r>
              <a:rPr lang="es-EC" sz="2400" dirty="0">
                <a:latin typeface="Calibri" panose="020F0502020204030204" pitchFamily="34" charset="0"/>
              </a:rPr>
              <a:t>Preguntar al paciente su nombre, dónde está, la fecha, etc. </a:t>
            </a:r>
          </a:p>
          <a:p>
            <a:pPr algn="just"/>
            <a:r>
              <a:rPr lang="es-EC" sz="2400" b="1" dirty="0">
                <a:latin typeface="Calibri" panose="020F0502020204030204" pitchFamily="34" charset="0"/>
              </a:rPr>
              <a:t>Estimulación táctil: </a:t>
            </a:r>
            <a:r>
              <a:rPr lang="es-EC" sz="2400" dirty="0">
                <a:latin typeface="Calibri" panose="020F0502020204030204" pitchFamily="34" charset="0"/>
              </a:rPr>
              <a:t>Tocar suavemente los hombros o brazos del paciente y observar su reacción. </a:t>
            </a:r>
          </a:p>
          <a:p>
            <a:pPr algn="just"/>
            <a:r>
              <a:rPr lang="es-EC" sz="2400" b="1" dirty="0">
                <a:latin typeface="Calibri" panose="020F0502020204030204" pitchFamily="34" charset="0"/>
              </a:rPr>
              <a:t>Estimulación dolorosa: </a:t>
            </a:r>
            <a:r>
              <a:rPr lang="es-EC" sz="2400" dirty="0">
                <a:latin typeface="Calibri" panose="020F0502020204030204" pitchFamily="34" charset="0"/>
              </a:rPr>
              <a:t>Aplicar un estímulo doloroso leve (presión en el lecho </a:t>
            </a:r>
            <a:r>
              <a:rPr lang="es-EC" sz="2400" dirty="0" err="1">
                <a:latin typeface="Calibri" panose="020F0502020204030204" pitchFamily="34" charset="0"/>
              </a:rPr>
              <a:t>ungueal</a:t>
            </a:r>
            <a:r>
              <a:rPr lang="es-EC" sz="2400" dirty="0">
                <a:latin typeface="Calibri" panose="020F0502020204030204" pitchFamily="34" charset="0"/>
              </a:rPr>
              <a:t>, por ejemplo) y observar la respuesta motora. </a:t>
            </a:r>
          </a:p>
        </p:txBody>
      </p:sp>
      <p:pic>
        <p:nvPicPr>
          <p:cNvPr id="5"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7"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graphicFrame>
        <p:nvGraphicFramePr>
          <p:cNvPr id="6" name="Diagrama 5"/>
          <p:cNvGraphicFramePr/>
          <p:nvPr/>
        </p:nvGraphicFramePr>
        <p:xfrm>
          <a:off x="201706" y="657215"/>
          <a:ext cx="11752729" cy="59183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4"/>
          <p:cNvSpPr/>
          <p:nvPr/>
        </p:nvSpPr>
        <p:spPr>
          <a:xfrm>
            <a:off x="3546116" y="0"/>
            <a:ext cx="5794791" cy="707886"/>
          </a:xfrm>
          <a:prstGeom prst="rect">
            <a:avLst/>
          </a:prstGeom>
        </p:spPr>
        <p:txBody>
          <a:bodyPr wrap="none">
            <a:spAutoFit/>
          </a:bodyPr>
          <a:lstStyle/>
          <a:p>
            <a:r>
              <a:rPr lang="es-EC" sz="4000" b="1" dirty="0" smtClean="0">
                <a:solidFill>
                  <a:srgbClr val="C00000"/>
                </a:solidFill>
                <a:latin typeface="Calibri" panose="020F0502020204030204" pitchFamily="34" charset="0"/>
              </a:rPr>
              <a:t>PREVENCIÓN DE LESIONES</a:t>
            </a:r>
            <a:endParaRPr lang="es-EC" sz="4000" b="1" dirty="0">
              <a:solidFill>
                <a:srgbClr val="C00000"/>
              </a:solidFill>
              <a:latin typeface="Calibri" panose="020F0502020204030204" pitchFamily="34" charset="0"/>
            </a:endParaRPr>
          </a:p>
        </p:txBody>
      </p:sp>
      <p:pic>
        <p:nvPicPr>
          <p:cNvPr id="10"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7"/>
          <a:stretch>
            <a:fillRect/>
          </a:stretch>
        </p:blipFill>
        <p:spPr>
          <a:xfrm>
            <a:off x="10363200" y="0"/>
            <a:ext cx="1828800" cy="1828800"/>
          </a:xfrm>
          <a:prstGeom prst="rect">
            <a:avLst/>
          </a:prstGeom>
          <a:noFill/>
          <a:ln cap="flat">
            <a:noFill/>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Diagrama 17"/>
          <p:cNvGraphicFramePr/>
          <p:nvPr/>
        </p:nvGraphicFramePr>
        <p:xfrm>
          <a:off x="4090968" y="245742"/>
          <a:ext cx="4568937" cy="1125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9" name="Diagrama 18"/>
          <p:cNvGraphicFramePr/>
          <p:nvPr/>
        </p:nvGraphicFramePr>
        <p:xfrm>
          <a:off x="255493" y="1671918"/>
          <a:ext cx="4854389" cy="440615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6146" name="Picture 2" descr="Cómo actuar ante un accidente de tráfico: Primeros auxilios | Auto Bild  España"/>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247517" y="1922929"/>
            <a:ext cx="6944483" cy="407445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13"/>
          <a:stretch>
            <a:fillRect/>
          </a:stretch>
        </p:blipFill>
        <p:spPr>
          <a:xfrm>
            <a:off x="10363200" y="0"/>
            <a:ext cx="1828800" cy="1828800"/>
          </a:xfrm>
          <a:prstGeom prst="rect">
            <a:avLst/>
          </a:prstGeom>
          <a:noFill/>
          <a:ln cap="flat">
            <a:noFill/>
          </a:ln>
        </p:spPr>
      </p:pic>
      <p:grpSp>
        <p:nvGrpSpPr>
          <p:cNvPr id="6"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7"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992471" y="1187823"/>
            <a:ext cx="4545106" cy="2859741"/>
          </a:xfrm>
          <a:prstGeom prst="rect">
            <a:avLst/>
          </a:prstGeom>
        </p:spPr>
      </p:pic>
      <p:pic>
        <p:nvPicPr>
          <p:cNvPr id="3" name="object 3"/>
          <p:cNvPicPr/>
          <p:nvPr/>
        </p:nvPicPr>
        <p:blipFill>
          <a:blip r:embed="rId3" cstate="print"/>
          <a:stretch>
            <a:fillRect/>
          </a:stretch>
        </p:blipFill>
        <p:spPr>
          <a:xfrm>
            <a:off x="126515" y="1214718"/>
            <a:ext cx="4239296" cy="3020875"/>
          </a:xfrm>
          <a:prstGeom prst="rect">
            <a:avLst/>
          </a:prstGeom>
          <a:ln>
            <a:noFill/>
          </a:ln>
          <a:effectLst>
            <a:softEdge rad="112500"/>
          </a:effectLst>
        </p:spPr>
      </p:pic>
      <p:pic>
        <p:nvPicPr>
          <p:cNvPr id="4" name="object 4"/>
          <p:cNvPicPr/>
          <p:nvPr/>
        </p:nvPicPr>
        <p:blipFill>
          <a:blip r:embed="rId4" cstate="print"/>
          <a:stretch>
            <a:fillRect/>
          </a:stretch>
        </p:blipFill>
        <p:spPr>
          <a:xfrm>
            <a:off x="4011707" y="4276165"/>
            <a:ext cx="4715434" cy="2581835"/>
          </a:xfrm>
          <a:prstGeom prst="rect">
            <a:avLst/>
          </a:prstGeom>
          <a:ln>
            <a:noFill/>
          </a:ln>
          <a:effectLst>
            <a:softEdge rad="112500"/>
          </a:effectLst>
        </p:spPr>
      </p:pic>
      <p:graphicFrame>
        <p:nvGraphicFramePr>
          <p:cNvPr id="6" name="Diagrama 5"/>
          <p:cNvGraphicFramePr/>
          <p:nvPr/>
        </p:nvGraphicFramePr>
        <p:xfrm>
          <a:off x="3742766" y="121024"/>
          <a:ext cx="4876799" cy="75303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10"/>
          <a:stretch>
            <a:fillRect/>
          </a:stretch>
        </p:blipFill>
        <p:spPr>
          <a:xfrm>
            <a:off x="10363200" y="0"/>
            <a:ext cx="1828800" cy="1828800"/>
          </a:xfrm>
          <a:prstGeom prst="rect">
            <a:avLst/>
          </a:prstGeom>
          <a:noFill/>
          <a:ln cap="flat">
            <a:noFill/>
          </a:ln>
        </p:spPr>
      </p:pic>
      <p:grpSp>
        <p:nvGrpSpPr>
          <p:cNvPr id="9"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10"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1"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2"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28"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29"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30"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grpSp>
        <p:nvGrpSpPr>
          <p:cNvPr id="2" name="object 2"/>
          <p:cNvGrpSpPr/>
          <p:nvPr/>
        </p:nvGrpSpPr>
        <p:grpSpPr>
          <a:xfrm>
            <a:off x="6568440" y="4079240"/>
            <a:ext cx="3404870" cy="1944370"/>
            <a:chOff x="5044440" y="4079240"/>
            <a:chExt cx="3404870" cy="1944370"/>
          </a:xfrm>
        </p:grpSpPr>
        <p:sp>
          <p:nvSpPr>
            <p:cNvPr id="3" name="object 3"/>
            <p:cNvSpPr/>
            <p:nvPr/>
          </p:nvSpPr>
          <p:spPr>
            <a:xfrm>
              <a:off x="7788910" y="5242560"/>
              <a:ext cx="54610" cy="54610"/>
            </a:xfrm>
            <a:custGeom>
              <a:avLst/>
              <a:gdLst/>
              <a:ahLst/>
              <a:cxnLst/>
              <a:rect l="l" t="t" r="r" b="b"/>
              <a:pathLst>
                <a:path w="54609" h="54610">
                  <a:moveTo>
                    <a:pt x="54610" y="0"/>
                  </a:moveTo>
                  <a:lnTo>
                    <a:pt x="0" y="0"/>
                  </a:lnTo>
                  <a:lnTo>
                    <a:pt x="0" y="6349"/>
                  </a:lnTo>
                  <a:lnTo>
                    <a:pt x="1270" y="6349"/>
                  </a:lnTo>
                  <a:lnTo>
                    <a:pt x="1270" y="24129"/>
                  </a:lnTo>
                  <a:lnTo>
                    <a:pt x="2540" y="24129"/>
                  </a:lnTo>
                  <a:lnTo>
                    <a:pt x="2540" y="40639"/>
                  </a:lnTo>
                  <a:lnTo>
                    <a:pt x="3810" y="40639"/>
                  </a:lnTo>
                  <a:lnTo>
                    <a:pt x="3810" y="54609"/>
                  </a:lnTo>
                  <a:lnTo>
                    <a:pt x="52070" y="54609"/>
                  </a:lnTo>
                  <a:lnTo>
                    <a:pt x="52070" y="35559"/>
                  </a:lnTo>
                  <a:lnTo>
                    <a:pt x="53340" y="35559"/>
                  </a:lnTo>
                  <a:lnTo>
                    <a:pt x="53340" y="8889"/>
                  </a:lnTo>
                  <a:lnTo>
                    <a:pt x="54610" y="8889"/>
                  </a:lnTo>
                  <a:lnTo>
                    <a:pt x="54610" y="0"/>
                  </a:lnTo>
                  <a:close/>
                </a:path>
              </a:pathLst>
            </a:custGeom>
            <a:solidFill>
              <a:srgbClr val="A14100"/>
            </a:solidFill>
          </p:spPr>
          <p:txBody>
            <a:bodyPr wrap="square" lIns="0" tIns="0" rIns="0" bIns="0" rtlCol="0"/>
            <a:lstStyle/>
            <a:p>
              <a:endParaRPr/>
            </a:p>
          </p:txBody>
        </p:sp>
        <p:sp>
          <p:nvSpPr>
            <p:cNvPr id="4" name="object 4"/>
            <p:cNvSpPr/>
            <p:nvPr/>
          </p:nvSpPr>
          <p:spPr>
            <a:xfrm>
              <a:off x="7792720" y="5297170"/>
              <a:ext cx="50800" cy="57150"/>
            </a:xfrm>
            <a:custGeom>
              <a:avLst/>
              <a:gdLst/>
              <a:ahLst/>
              <a:cxnLst/>
              <a:rect l="l" t="t" r="r" b="b"/>
              <a:pathLst>
                <a:path w="50800" h="57150">
                  <a:moveTo>
                    <a:pt x="48260" y="0"/>
                  </a:moveTo>
                  <a:lnTo>
                    <a:pt x="0" y="0"/>
                  </a:lnTo>
                  <a:lnTo>
                    <a:pt x="0" y="3809"/>
                  </a:lnTo>
                  <a:lnTo>
                    <a:pt x="1270" y="3809"/>
                  </a:lnTo>
                  <a:lnTo>
                    <a:pt x="1270" y="6349"/>
                  </a:lnTo>
                  <a:lnTo>
                    <a:pt x="48260" y="6349"/>
                  </a:lnTo>
                  <a:lnTo>
                    <a:pt x="48260" y="0"/>
                  </a:lnTo>
                  <a:close/>
                </a:path>
                <a:path w="50800" h="57150">
                  <a:moveTo>
                    <a:pt x="49529" y="36829"/>
                  </a:moveTo>
                  <a:lnTo>
                    <a:pt x="3809" y="36829"/>
                  </a:lnTo>
                  <a:lnTo>
                    <a:pt x="3809" y="46989"/>
                  </a:lnTo>
                  <a:lnTo>
                    <a:pt x="49529" y="46989"/>
                  </a:lnTo>
                  <a:lnTo>
                    <a:pt x="49529" y="36829"/>
                  </a:lnTo>
                  <a:close/>
                </a:path>
                <a:path w="50800" h="57150">
                  <a:moveTo>
                    <a:pt x="46990" y="6349"/>
                  </a:moveTo>
                  <a:lnTo>
                    <a:pt x="1270" y="6349"/>
                  </a:lnTo>
                  <a:lnTo>
                    <a:pt x="1270" y="20319"/>
                  </a:lnTo>
                  <a:lnTo>
                    <a:pt x="2539" y="20319"/>
                  </a:lnTo>
                  <a:lnTo>
                    <a:pt x="2539" y="36829"/>
                  </a:lnTo>
                  <a:lnTo>
                    <a:pt x="48259" y="36829"/>
                  </a:lnTo>
                  <a:lnTo>
                    <a:pt x="48259" y="25399"/>
                  </a:lnTo>
                  <a:lnTo>
                    <a:pt x="46989" y="25399"/>
                  </a:lnTo>
                  <a:lnTo>
                    <a:pt x="46990" y="6349"/>
                  </a:lnTo>
                  <a:close/>
                </a:path>
                <a:path w="50800" h="57150">
                  <a:moveTo>
                    <a:pt x="50800" y="46989"/>
                  </a:moveTo>
                  <a:lnTo>
                    <a:pt x="3809" y="46989"/>
                  </a:lnTo>
                  <a:lnTo>
                    <a:pt x="3809" y="54609"/>
                  </a:lnTo>
                  <a:lnTo>
                    <a:pt x="5079" y="54609"/>
                  </a:lnTo>
                  <a:lnTo>
                    <a:pt x="5079" y="57149"/>
                  </a:lnTo>
                  <a:lnTo>
                    <a:pt x="50800" y="57149"/>
                  </a:lnTo>
                  <a:lnTo>
                    <a:pt x="50800" y="46989"/>
                  </a:lnTo>
                  <a:close/>
                </a:path>
              </a:pathLst>
            </a:custGeom>
            <a:solidFill>
              <a:srgbClr val="A04000"/>
            </a:solidFill>
          </p:spPr>
          <p:txBody>
            <a:bodyPr wrap="square" lIns="0" tIns="0" rIns="0" bIns="0" rtlCol="0"/>
            <a:lstStyle/>
            <a:p>
              <a:endParaRPr/>
            </a:p>
          </p:txBody>
        </p:sp>
        <p:sp>
          <p:nvSpPr>
            <p:cNvPr id="5" name="object 5"/>
            <p:cNvSpPr/>
            <p:nvPr/>
          </p:nvSpPr>
          <p:spPr>
            <a:xfrm>
              <a:off x="7797800" y="5354320"/>
              <a:ext cx="52069" cy="55880"/>
            </a:xfrm>
            <a:custGeom>
              <a:avLst/>
              <a:gdLst/>
              <a:ahLst/>
              <a:cxnLst/>
              <a:rect l="l" t="t" r="r" b="b"/>
              <a:pathLst>
                <a:path w="52070" h="55879">
                  <a:moveTo>
                    <a:pt x="45720" y="0"/>
                  </a:moveTo>
                  <a:lnTo>
                    <a:pt x="0" y="0"/>
                  </a:lnTo>
                  <a:lnTo>
                    <a:pt x="0" y="12699"/>
                  </a:lnTo>
                  <a:lnTo>
                    <a:pt x="46990" y="12699"/>
                  </a:lnTo>
                  <a:lnTo>
                    <a:pt x="46990" y="1269"/>
                  </a:lnTo>
                  <a:lnTo>
                    <a:pt x="45720" y="1269"/>
                  </a:lnTo>
                  <a:lnTo>
                    <a:pt x="45720" y="0"/>
                  </a:lnTo>
                  <a:close/>
                </a:path>
                <a:path w="52070" h="55879">
                  <a:moveTo>
                    <a:pt x="52069" y="45719"/>
                  </a:moveTo>
                  <a:lnTo>
                    <a:pt x="3809" y="45719"/>
                  </a:lnTo>
                  <a:lnTo>
                    <a:pt x="3809" y="55879"/>
                  </a:lnTo>
                  <a:lnTo>
                    <a:pt x="52069" y="55879"/>
                  </a:lnTo>
                  <a:lnTo>
                    <a:pt x="52069" y="45719"/>
                  </a:lnTo>
                  <a:close/>
                </a:path>
                <a:path w="52070" h="55879">
                  <a:moveTo>
                    <a:pt x="48259" y="12699"/>
                  </a:moveTo>
                  <a:lnTo>
                    <a:pt x="0" y="12699"/>
                  </a:lnTo>
                  <a:lnTo>
                    <a:pt x="0" y="13969"/>
                  </a:lnTo>
                  <a:lnTo>
                    <a:pt x="1270" y="13969"/>
                  </a:lnTo>
                  <a:lnTo>
                    <a:pt x="1270" y="31749"/>
                  </a:lnTo>
                  <a:lnTo>
                    <a:pt x="2540" y="31749"/>
                  </a:lnTo>
                  <a:lnTo>
                    <a:pt x="2540" y="45719"/>
                  </a:lnTo>
                  <a:lnTo>
                    <a:pt x="50800" y="45719"/>
                  </a:lnTo>
                  <a:lnTo>
                    <a:pt x="50800" y="34289"/>
                  </a:lnTo>
                  <a:lnTo>
                    <a:pt x="49530" y="34289"/>
                  </a:lnTo>
                  <a:lnTo>
                    <a:pt x="49529" y="24129"/>
                  </a:lnTo>
                  <a:lnTo>
                    <a:pt x="48260" y="24129"/>
                  </a:lnTo>
                  <a:lnTo>
                    <a:pt x="48259" y="12699"/>
                  </a:lnTo>
                  <a:close/>
                </a:path>
              </a:pathLst>
            </a:custGeom>
            <a:solidFill>
              <a:srgbClr val="9F3F00"/>
            </a:solidFill>
          </p:spPr>
          <p:txBody>
            <a:bodyPr wrap="square" lIns="0" tIns="0" rIns="0" bIns="0" rtlCol="0"/>
            <a:lstStyle/>
            <a:p>
              <a:endParaRPr/>
            </a:p>
          </p:txBody>
        </p:sp>
        <p:sp>
          <p:nvSpPr>
            <p:cNvPr id="6" name="object 6"/>
            <p:cNvSpPr/>
            <p:nvPr/>
          </p:nvSpPr>
          <p:spPr>
            <a:xfrm>
              <a:off x="7801610" y="5410200"/>
              <a:ext cx="54610" cy="55880"/>
            </a:xfrm>
            <a:custGeom>
              <a:avLst/>
              <a:gdLst/>
              <a:ahLst/>
              <a:cxnLst/>
              <a:rect l="l" t="t" r="r" b="b"/>
              <a:pathLst>
                <a:path w="54609" h="55879">
                  <a:moveTo>
                    <a:pt x="48259" y="0"/>
                  </a:moveTo>
                  <a:lnTo>
                    <a:pt x="0" y="0"/>
                  </a:lnTo>
                  <a:lnTo>
                    <a:pt x="0" y="1269"/>
                  </a:lnTo>
                  <a:lnTo>
                    <a:pt x="48259" y="1269"/>
                  </a:lnTo>
                  <a:lnTo>
                    <a:pt x="48259" y="0"/>
                  </a:lnTo>
                  <a:close/>
                </a:path>
                <a:path w="54609" h="55879">
                  <a:moveTo>
                    <a:pt x="49529" y="1270"/>
                  </a:moveTo>
                  <a:lnTo>
                    <a:pt x="0" y="1270"/>
                  </a:lnTo>
                  <a:lnTo>
                    <a:pt x="0" y="2540"/>
                  </a:lnTo>
                  <a:lnTo>
                    <a:pt x="1270" y="2540"/>
                  </a:lnTo>
                  <a:lnTo>
                    <a:pt x="1270" y="13969"/>
                  </a:lnTo>
                  <a:lnTo>
                    <a:pt x="50800" y="13969"/>
                  </a:lnTo>
                  <a:lnTo>
                    <a:pt x="50800" y="12700"/>
                  </a:lnTo>
                  <a:lnTo>
                    <a:pt x="49529" y="12700"/>
                  </a:lnTo>
                  <a:lnTo>
                    <a:pt x="49529" y="1270"/>
                  </a:lnTo>
                  <a:close/>
                </a:path>
                <a:path w="54609" h="55879">
                  <a:moveTo>
                    <a:pt x="50800" y="13970"/>
                  </a:moveTo>
                  <a:lnTo>
                    <a:pt x="2540" y="13970"/>
                  </a:lnTo>
                  <a:lnTo>
                    <a:pt x="2540" y="25400"/>
                  </a:lnTo>
                  <a:lnTo>
                    <a:pt x="3810" y="25400"/>
                  </a:lnTo>
                  <a:lnTo>
                    <a:pt x="3810" y="38100"/>
                  </a:lnTo>
                  <a:lnTo>
                    <a:pt x="5080" y="38100"/>
                  </a:lnTo>
                  <a:lnTo>
                    <a:pt x="5080" y="45719"/>
                  </a:lnTo>
                  <a:lnTo>
                    <a:pt x="53340" y="45719"/>
                  </a:lnTo>
                  <a:lnTo>
                    <a:pt x="53340" y="34290"/>
                  </a:lnTo>
                  <a:lnTo>
                    <a:pt x="52070" y="34290"/>
                  </a:lnTo>
                  <a:lnTo>
                    <a:pt x="52070" y="24130"/>
                  </a:lnTo>
                  <a:lnTo>
                    <a:pt x="50800" y="24130"/>
                  </a:lnTo>
                  <a:lnTo>
                    <a:pt x="50800" y="13970"/>
                  </a:lnTo>
                  <a:close/>
                </a:path>
                <a:path w="54609" h="55879">
                  <a:moveTo>
                    <a:pt x="54610" y="45720"/>
                  </a:moveTo>
                  <a:lnTo>
                    <a:pt x="5080" y="45720"/>
                  </a:lnTo>
                  <a:lnTo>
                    <a:pt x="5080" y="49530"/>
                  </a:lnTo>
                  <a:lnTo>
                    <a:pt x="6350" y="49530"/>
                  </a:lnTo>
                  <a:lnTo>
                    <a:pt x="6350" y="55880"/>
                  </a:lnTo>
                  <a:lnTo>
                    <a:pt x="54609" y="55880"/>
                  </a:lnTo>
                  <a:lnTo>
                    <a:pt x="54610" y="45720"/>
                  </a:lnTo>
                  <a:close/>
                </a:path>
              </a:pathLst>
            </a:custGeom>
            <a:solidFill>
              <a:srgbClr val="9F3E00"/>
            </a:solidFill>
          </p:spPr>
          <p:txBody>
            <a:bodyPr wrap="square" lIns="0" tIns="0" rIns="0" bIns="0" rtlCol="0"/>
            <a:lstStyle/>
            <a:p>
              <a:endParaRPr/>
            </a:p>
          </p:txBody>
        </p:sp>
        <p:sp>
          <p:nvSpPr>
            <p:cNvPr id="7" name="object 7"/>
            <p:cNvSpPr/>
            <p:nvPr/>
          </p:nvSpPr>
          <p:spPr>
            <a:xfrm>
              <a:off x="7807960" y="5466080"/>
              <a:ext cx="54610" cy="54610"/>
            </a:xfrm>
            <a:custGeom>
              <a:avLst/>
              <a:gdLst/>
              <a:ahLst/>
              <a:cxnLst/>
              <a:rect l="l" t="t" r="r" b="b"/>
              <a:pathLst>
                <a:path w="54609" h="54610">
                  <a:moveTo>
                    <a:pt x="48259" y="0"/>
                  </a:moveTo>
                  <a:lnTo>
                    <a:pt x="0" y="0"/>
                  </a:lnTo>
                  <a:lnTo>
                    <a:pt x="0" y="5080"/>
                  </a:lnTo>
                  <a:lnTo>
                    <a:pt x="49529" y="5080"/>
                  </a:lnTo>
                  <a:lnTo>
                    <a:pt x="49529" y="1270"/>
                  </a:lnTo>
                  <a:lnTo>
                    <a:pt x="48259" y="1270"/>
                  </a:lnTo>
                  <a:lnTo>
                    <a:pt x="48259" y="0"/>
                  </a:lnTo>
                  <a:close/>
                </a:path>
                <a:path w="54609" h="54610">
                  <a:moveTo>
                    <a:pt x="49529" y="5080"/>
                  </a:moveTo>
                  <a:lnTo>
                    <a:pt x="1270" y="5080"/>
                  </a:lnTo>
                  <a:lnTo>
                    <a:pt x="1270" y="17780"/>
                  </a:lnTo>
                  <a:lnTo>
                    <a:pt x="2540" y="17780"/>
                  </a:lnTo>
                  <a:lnTo>
                    <a:pt x="2540" y="29210"/>
                  </a:lnTo>
                  <a:lnTo>
                    <a:pt x="3810" y="29210"/>
                  </a:lnTo>
                  <a:lnTo>
                    <a:pt x="3810" y="40640"/>
                  </a:lnTo>
                  <a:lnTo>
                    <a:pt x="5080" y="40640"/>
                  </a:lnTo>
                  <a:lnTo>
                    <a:pt x="5080" y="53340"/>
                  </a:lnTo>
                  <a:lnTo>
                    <a:pt x="54610" y="53340"/>
                  </a:lnTo>
                  <a:lnTo>
                    <a:pt x="54610" y="45720"/>
                  </a:lnTo>
                  <a:lnTo>
                    <a:pt x="53340" y="45720"/>
                  </a:lnTo>
                  <a:lnTo>
                    <a:pt x="53340" y="34290"/>
                  </a:lnTo>
                  <a:lnTo>
                    <a:pt x="52070" y="34290"/>
                  </a:lnTo>
                  <a:lnTo>
                    <a:pt x="52070" y="22860"/>
                  </a:lnTo>
                  <a:lnTo>
                    <a:pt x="50800" y="22860"/>
                  </a:lnTo>
                  <a:lnTo>
                    <a:pt x="50800" y="12700"/>
                  </a:lnTo>
                  <a:lnTo>
                    <a:pt x="49529" y="12700"/>
                  </a:lnTo>
                  <a:lnTo>
                    <a:pt x="49529" y="5080"/>
                  </a:lnTo>
                  <a:close/>
                </a:path>
                <a:path w="54609" h="54610">
                  <a:moveTo>
                    <a:pt x="54609" y="53340"/>
                  </a:moveTo>
                  <a:lnTo>
                    <a:pt x="6350" y="53340"/>
                  </a:lnTo>
                  <a:lnTo>
                    <a:pt x="6350" y="54610"/>
                  </a:lnTo>
                  <a:lnTo>
                    <a:pt x="54609" y="54610"/>
                  </a:lnTo>
                  <a:lnTo>
                    <a:pt x="54609" y="53340"/>
                  </a:lnTo>
                  <a:close/>
                </a:path>
              </a:pathLst>
            </a:custGeom>
            <a:solidFill>
              <a:srgbClr val="9E3D00"/>
            </a:solidFill>
          </p:spPr>
          <p:txBody>
            <a:bodyPr wrap="square" lIns="0" tIns="0" rIns="0" bIns="0" rtlCol="0"/>
            <a:lstStyle/>
            <a:p>
              <a:endParaRPr/>
            </a:p>
          </p:txBody>
        </p:sp>
        <p:sp>
          <p:nvSpPr>
            <p:cNvPr id="8" name="object 8"/>
            <p:cNvSpPr/>
            <p:nvPr/>
          </p:nvSpPr>
          <p:spPr>
            <a:xfrm>
              <a:off x="7814310" y="5520690"/>
              <a:ext cx="54610" cy="55880"/>
            </a:xfrm>
            <a:custGeom>
              <a:avLst/>
              <a:gdLst/>
              <a:ahLst/>
              <a:cxnLst/>
              <a:rect l="l" t="t" r="r" b="b"/>
              <a:pathLst>
                <a:path w="54609" h="55879">
                  <a:moveTo>
                    <a:pt x="48259" y="0"/>
                  </a:moveTo>
                  <a:lnTo>
                    <a:pt x="0" y="0"/>
                  </a:lnTo>
                  <a:lnTo>
                    <a:pt x="0" y="10160"/>
                  </a:lnTo>
                  <a:lnTo>
                    <a:pt x="1270" y="10160"/>
                  </a:lnTo>
                  <a:lnTo>
                    <a:pt x="1270" y="21590"/>
                  </a:lnTo>
                  <a:lnTo>
                    <a:pt x="2540" y="21590"/>
                  </a:lnTo>
                  <a:lnTo>
                    <a:pt x="2540" y="24130"/>
                  </a:lnTo>
                  <a:lnTo>
                    <a:pt x="50800" y="24130"/>
                  </a:lnTo>
                  <a:lnTo>
                    <a:pt x="50800" y="12700"/>
                  </a:lnTo>
                  <a:lnTo>
                    <a:pt x="49529" y="12700"/>
                  </a:lnTo>
                  <a:lnTo>
                    <a:pt x="49529" y="2540"/>
                  </a:lnTo>
                  <a:lnTo>
                    <a:pt x="48259" y="2540"/>
                  </a:lnTo>
                  <a:lnTo>
                    <a:pt x="48259" y="0"/>
                  </a:lnTo>
                  <a:close/>
                </a:path>
                <a:path w="54609" h="55879">
                  <a:moveTo>
                    <a:pt x="52070" y="24130"/>
                  </a:moveTo>
                  <a:lnTo>
                    <a:pt x="2540" y="24130"/>
                  </a:lnTo>
                  <a:lnTo>
                    <a:pt x="2540" y="34290"/>
                  </a:lnTo>
                  <a:lnTo>
                    <a:pt x="3810" y="34290"/>
                  </a:lnTo>
                  <a:lnTo>
                    <a:pt x="3810" y="45720"/>
                  </a:lnTo>
                  <a:lnTo>
                    <a:pt x="53340" y="45720"/>
                  </a:lnTo>
                  <a:lnTo>
                    <a:pt x="53340" y="35560"/>
                  </a:lnTo>
                  <a:lnTo>
                    <a:pt x="52070" y="35560"/>
                  </a:lnTo>
                  <a:lnTo>
                    <a:pt x="52070" y="24130"/>
                  </a:lnTo>
                  <a:close/>
                </a:path>
                <a:path w="54609" h="55879">
                  <a:moveTo>
                    <a:pt x="53340" y="45720"/>
                  </a:moveTo>
                  <a:lnTo>
                    <a:pt x="5080" y="45720"/>
                  </a:lnTo>
                  <a:lnTo>
                    <a:pt x="5080" y="55880"/>
                  </a:lnTo>
                  <a:lnTo>
                    <a:pt x="54610" y="55880"/>
                  </a:lnTo>
                  <a:lnTo>
                    <a:pt x="54610" y="46990"/>
                  </a:lnTo>
                  <a:lnTo>
                    <a:pt x="53340" y="46990"/>
                  </a:lnTo>
                  <a:lnTo>
                    <a:pt x="53340" y="45720"/>
                  </a:lnTo>
                  <a:close/>
                </a:path>
              </a:pathLst>
            </a:custGeom>
            <a:solidFill>
              <a:srgbClr val="9E3C00"/>
            </a:solidFill>
          </p:spPr>
          <p:txBody>
            <a:bodyPr wrap="square" lIns="0" tIns="0" rIns="0" bIns="0" rtlCol="0"/>
            <a:lstStyle/>
            <a:p>
              <a:endParaRPr/>
            </a:p>
          </p:txBody>
        </p:sp>
        <p:sp>
          <p:nvSpPr>
            <p:cNvPr id="9" name="object 9"/>
            <p:cNvSpPr/>
            <p:nvPr/>
          </p:nvSpPr>
          <p:spPr>
            <a:xfrm>
              <a:off x="7819390" y="5576570"/>
              <a:ext cx="55880" cy="55880"/>
            </a:xfrm>
            <a:custGeom>
              <a:avLst/>
              <a:gdLst/>
              <a:ahLst/>
              <a:cxnLst/>
              <a:rect l="l" t="t" r="r" b="b"/>
              <a:pathLst>
                <a:path w="55879" h="55879">
                  <a:moveTo>
                    <a:pt x="50799" y="2539"/>
                  </a:moveTo>
                  <a:lnTo>
                    <a:pt x="1269" y="2539"/>
                  </a:lnTo>
                  <a:lnTo>
                    <a:pt x="1269" y="12699"/>
                  </a:lnTo>
                  <a:lnTo>
                    <a:pt x="50799" y="12699"/>
                  </a:lnTo>
                  <a:lnTo>
                    <a:pt x="50799" y="2539"/>
                  </a:lnTo>
                  <a:close/>
                </a:path>
                <a:path w="55879" h="55879">
                  <a:moveTo>
                    <a:pt x="49529" y="0"/>
                  </a:moveTo>
                  <a:lnTo>
                    <a:pt x="0" y="0"/>
                  </a:lnTo>
                  <a:lnTo>
                    <a:pt x="0" y="2539"/>
                  </a:lnTo>
                  <a:lnTo>
                    <a:pt x="49529" y="2539"/>
                  </a:lnTo>
                  <a:lnTo>
                    <a:pt x="49529" y="0"/>
                  </a:lnTo>
                  <a:close/>
                </a:path>
                <a:path w="55879" h="55879">
                  <a:moveTo>
                    <a:pt x="52069" y="12699"/>
                  </a:moveTo>
                  <a:lnTo>
                    <a:pt x="1269" y="12699"/>
                  </a:lnTo>
                  <a:lnTo>
                    <a:pt x="1269" y="13969"/>
                  </a:lnTo>
                  <a:lnTo>
                    <a:pt x="2539" y="13969"/>
                  </a:lnTo>
                  <a:lnTo>
                    <a:pt x="2539" y="25399"/>
                  </a:lnTo>
                  <a:lnTo>
                    <a:pt x="53339" y="25399"/>
                  </a:lnTo>
                  <a:lnTo>
                    <a:pt x="53339" y="24129"/>
                  </a:lnTo>
                  <a:lnTo>
                    <a:pt x="52069" y="24129"/>
                  </a:lnTo>
                  <a:lnTo>
                    <a:pt x="52069" y="12699"/>
                  </a:lnTo>
                  <a:close/>
                </a:path>
                <a:path w="55879" h="55879">
                  <a:moveTo>
                    <a:pt x="53339" y="25399"/>
                  </a:moveTo>
                  <a:lnTo>
                    <a:pt x="3809" y="25399"/>
                  </a:lnTo>
                  <a:lnTo>
                    <a:pt x="3809" y="38099"/>
                  </a:lnTo>
                  <a:lnTo>
                    <a:pt x="5079" y="38099"/>
                  </a:lnTo>
                  <a:lnTo>
                    <a:pt x="5079" y="49529"/>
                  </a:lnTo>
                  <a:lnTo>
                    <a:pt x="6350" y="49529"/>
                  </a:lnTo>
                  <a:lnTo>
                    <a:pt x="6350" y="55879"/>
                  </a:lnTo>
                  <a:lnTo>
                    <a:pt x="55879" y="55879"/>
                  </a:lnTo>
                  <a:lnTo>
                    <a:pt x="55879" y="46989"/>
                  </a:lnTo>
                  <a:lnTo>
                    <a:pt x="54609" y="46989"/>
                  </a:lnTo>
                  <a:lnTo>
                    <a:pt x="54609" y="35559"/>
                  </a:lnTo>
                  <a:lnTo>
                    <a:pt x="53339" y="35559"/>
                  </a:lnTo>
                  <a:lnTo>
                    <a:pt x="53339" y="25399"/>
                  </a:lnTo>
                  <a:close/>
                </a:path>
              </a:pathLst>
            </a:custGeom>
            <a:solidFill>
              <a:srgbClr val="9D3B00"/>
            </a:solidFill>
          </p:spPr>
          <p:txBody>
            <a:bodyPr wrap="square" lIns="0" tIns="0" rIns="0" bIns="0" rtlCol="0"/>
            <a:lstStyle/>
            <a:p>
              <a:endParaRPr/>
            </a:p>
          </p:txBody>
        </p:sp>
        <p:sp>
          <p:nvSpPr>
            <p:cNvPr id="10" name="object 10"/>
            <p:cNvSpPr/>
            <p:nvPr/>
          </p:nvSpPr>
          <p:spPr>
            <a:xfrm>
              <a:off x="7825740" y="5632450"/>
              <a:ext cx="55880" cy="57150"/>
            </a:xfrm>
            <a:custGeom>
              <a:avLst/>
              <a:gdLst/>
              <a:ahLst/>
              <a:cxnLst/>
              <a:rect l="l" t="t" r="r" b="b"/>
              <a:pathLst>
                <a:path w="55879" h="57150">
                  <a:moveTo>
                    <a:pt x="49529" y="0"/>
                  </a:moveTo>
                  <a:lnTo>
                    <a:pt x="0" y="0"/>
                  </a:lnTo>
                  <a:lnTo>
                    <a:pt x="0" y="1269"/>
                  </a:lnTo>
                  <a:lnTo>
                    <a:pt x="49529" y="1269"/>
                  </a:lnTo>
                  <a:lnTo>
                    <a:pt x="49529" y="0"/>
                  </a:lnTo>
                  <a:close/>
                </a:path>
                <a:path w="55879" h="57150">
                  <a:moveTo>
                    <a:pt x="50800" y="1270"/>
                  </a:moveTo>
                  <a:lnTo>
                    <a:pt x="0" y="1270"/>
                  </a:lnTo>
                  <a:lnTo>
                    <a:pt x="0" y="5080"/>
                  </a:lnTo>
                  <a:lnTo>
                    <a:pt x="1269" y="5080"/>
                  </a:lnTo>
                  <a:lnTo>
                    <a:pt x="1269" y="17780"/>
                  </a:lnTo>
                  <a:lnTo>
                    <a:pt x="2539" y="17780"/>
                  </a:lnTo>
                  <a:lnTo>
                    <a:pt x="2539" y="29209"/>
                  </a:lnTo>
                  <a:lnTo>
                    <a:pt x="3809" y="29209"/>
                  </a:lnTo>
                  <a:lnTo>
                    <a:pt x="3809" y="40640"/>
                  </a:lnTo>
                  <a:lnTo>
                    <a:pt x="5079" y="40640"/>
                  </a:lnTo>
                  <a:lnTo>
                    <a:pt x="5079" y="45719"/>
                  </a:lnTo>
                  <a:lnTo>
                    <a:pt x="54609" y="45719"/>
                  </a:lnTo>
                  <a:lnTo>
                    <a:pt x="54609" y="35559"/>
                  </a:lnTo>
                  <a:lnTo>
                    <a:pt x="53339" y="35559"/>
                  </a:lnTo>
                  <a:lnTo>
                    <a:pt x="53339" y="24130"/>
                  </a:lnTo>
                  <a:lnTo>
                    <a:pt x="52069" y="24130"/>
                  </a:lnTo>
                  <a:lnTo>
                    <a:pt x="52069" y="12700"/>
                  </a:lnTo>
                  <a:lnTo>
                    <a:pt x="50799" y="12700"/>
                  </a:lnTo>
                  <a:lnTo>
                    <a:pt x="50800" y="1270"/>
                  </a:lnTo>
                  <a:close/>
                </a:path>
                <a:path w="55879" h="57150">
                  <a:moveTo>
                    <a:pt x="55879" y="45720"/>
                  </a:moveTo>
                  <a:lnTo>
                    <a:pt x="5079" y="45720"/>
                  </a:lnTo>
                  <a:lnTo>
                    <a:pt x="5079" y="53340"/>
                  </a:lnTo>
                  <a:lnTo>
                    <a:pt x="6350" y="53340"/>
                  </a:lnTo>
                  <a:lnTo>
                    <a:pt x="6350" y="57150"/>
                  </a:lnTo>
                  <a:lnTo>
                    <a:pt x="55879" y="57150"/>
                  </a:lnTo>
                  <a:lnTo>
                    <a:pt x="55879" y="45720"/>
                  </a:lnTo>
                  <a:close/>
                </a:path>
              </a:pathLst>
            </a:custGeom>
            <a:solidFill>
              <a:srgbClr val="9D3A00"/>
            </a:solidFill>
          </p:spPr>
          <p:txBody>
            <a:bodyPr wrap="square" lIns="0" tIns="0" rIns="0" bIns="0" rtlCol="0"/>
            <a:lstStyle/>
            <a:p>
              <a:endParaRPr/>
            </a:p>
          </p:txBody>
        </p:sp>
        <p:sp>
          <p:nvSpPr>
            <p:cNvPr id="11" name="object 11"/>
            <p:cNvSpPr/>
            <p:nvPr/>
          </p:nvSpPr>
          <p:spPr>
            <a:xfrm>
              <a:off x="7832090" y="5689600"/>
              <a:ext cx="55880" cy="55880"/>
            </a:xfrm>
            <a:custGeom>
              <a:avLst/>
              <a:gdLst/>
              <a:ahLst/>
              <a:cxnLst/>
              <a:rect l="l" t="t" r="r" b="b"/>
              <a:pathLst>
                <a:path w="55879" h="55879">
                  <a:moveTo>
                    <a:pt x="50800" y="0"/>
                  </a:moveTo>
                  <a:lnTo>
                    <a:pt x="0" y="0"/>
                  </a:lnTo>
                  <a:lnTo>
                    <a:pt x="0" y="7619"/>
                  </a:lnTo>
                  <a:lnTo>
                    <a:pt x="50800" y="7619"/>
                  </a:lnTo>
                  <a:lnTo>
                    <a:pt x="50800" y="0"/>
                  </a:lnTo>
                  <a:close/>
                </a:path>
                <a:path w="55879" h="55879">
                  <a:moveTo>
                    <a:pt x="50799" y="7620"/>
                  </a:moveTo>
                  <a:lnTo>
                    <a:pt x="1269" y="7620"/>
                  </a:lnTo>
                  <a:lnTo>
                    <a:pt x="1269" y="20319"/>
                  </a:lnTo>
                  <a:lnTo>
                    <a:pt x="2539" y="20319"/>
                  </a:lnTo>
                  <a:lnTo>
                    <a:pt x="2539" y="31750"/>
                  </a:lnTo>
                  <a:lnTo>
                    <a:pt x="3809" y="31750"/>
                  </a:lnTo>
                  <a:lnTo>
                    <a:pt x="3809" y="33019"/>
                  </a:lnTo>
                  <a:lnTo>
                    <a:pt x="53339" y="33019"/>
                  </a:lnTo>
                  <a:lnTo>
                    <a:pt x="53339" y="22859"/>
                  </a:lnTo>
                  <a:lnTo>
                    <a:pt x="52069" y="22859"/>
                  </a:lnTo>
                  <a:lnTo>
                    <a:pt x="52069" y="11430"/>
                  </a:lnTo>
                  <a:lnTo>
                    <a:pt x="50799" y="11430"/>
                  </a:lnTo>
                  <a:lnTo>
                    <a:pt x="50799" y="7620"/>
                  </a:lnTo>
                  <a:close/>
                </a:path>
                <a:path w="55879" h="55879">
                  <a:moveTo>
                    <a:pt x="54609" y="33020"/>
                  </a:moveTo>
                  <a:lnTo>
                    <a:pt x="3809" y="33020"/>
                  </a:lnTo>
                  <a:lnTo>
                    <a:pt x="3809" y="43180"/>
                  </a:lnTo>
                  <a:lnTo>
                    <a:pt x="5079" y="43180"/>
                  </a:lnTo>
                  <a:lnTo>
                    <a:pt x="5079" y="55880"/>
                  </a:lnTo>
                  <a:lnTo>
                    <a:pt x="55879" y="55880"/>
                  </a:lnTo>
                  <a:lnTo>
                    <a:pt x="55879" y="44450"/>
                  </a:lnTo>
                  <a:lnTo>
                    <a:pt x="54609" y="44450"/>
                  </a:lnTo>
                  <a:lnTo>
                    <a:pt x="54609" y="33020"/>
                  </a:lnTo>
                  <a:close/>
                </a:path>
              </a:pathLst>
            </a:custGeom>
            <a:solidFill>
              <a:srgbClr val="9C3900"/>
            </a:solidFill>
          </p:spPr>
          <p:txBody>
            <a:bodyPr wrap="square" lIns="0" tIns="0" rIns="0" bIns="0" rtlCol="0"/>
            <a:lstStyle/>
            <a:p>
              <a:endParaRPr/>
            </a:p>
          </p:txBody>
        </p:sp>
        <p:sp>
          <p:nvSpPr>
            <p:cNvPr id="12" name="object 12"/>
            <p:cNvSpPr/>
            <p:nvPr/>
          </p:nvSpPr>
          <p:spPr>
            <a:xfrm>
              <a:off x="7838440" y="5745480"/>
              <a:ext cx="55880" cy="54610"/>
            </a:xfrm>
            <a:custGeom>
              <a:avLst/>
              <a:gdLst/>
              <a:ahLst/>
              <a:cxnLst/>
              <a:rect l="l" t="t" r="r" b="b"/>
              <a:pathLst>
                <a:path w="55879" h="54610">
                  <a:moveTo>
                    <a:pt x="53339" y="22860"/>
                  </a:moveTo>
                  <a:lnTo>
                    <a:pt x="2539" y="22860"/>
                  </a:lnTo>
                  <a:lnTo>
                    <a:pt x="2539" y="35560"/>
                  </a:lnTo>
                  <a:lnTo>
                    <a:pt x="3809" y="35560"/>
                  </a:lnTo>
                  <a:lnTo>
                    <a:pt x="3809" y="46990"/>
                  </a:lnTo>
                  <a:lnTo>
                    <a:pt x="5079" y="46990"/>
                  </a:lnTo>
                  <a:lnTo>
                    <a:pt x="5079" y="54610"/>
                  </a:lnTo>
                  <a:lnTo>
                    <a:pt x="55879" y="54610"/>
                  </a:lnTo>
                  <a:lnTo>
                    <a:pt x="55879" y="44450"/>
                  </a:lnTo>
                  <a:lnTo>
                    <a:pt x="54609" y="44450"/>
                  </a:lnTo>
                  <a:lnTo>
                    <a:pt x="54609" y="33020"/>
                  </a:lnTo>
                  <a:lnTo>
                    <a:pt x="53339" y="33020"/>
                  </a:lnTo>
                  <a:lnTo>
                    <a:pt x="53339" y="22860"/>
                  </a:lnTo>
                  <a:close/>
                </a:path>
                <a:path w="55879" h="54610">
                  <a:moveTo>
                    <a:pt x="52069" y="11430"/>
                  </a:moveTo>
                  <a:lnTo>
                    <a:pt x="1269" y="11430"/>
                  </a:lnTo>
                  <a:lnTo>
                    <a:pt x="1269" y="22860"/>
                  </a:lnTo>
                  <a:lnTo>
                    <a:pt x="52069" y="22860"/>
                  </a:lnTo>
                  <a:lnTo>
                    <a:pt x="52069" y="11430"/>
                  </a:lnTo>
                  <a:close/>
                </a:path>
                <a:path w="55879" h="54610">
                  <a:moveTo>
                    <a:pt x="50800" y="0"/>
                  </a:moveTo>
                  <a:lnTo>
                    <a:pt x="0" y="0"/>
                  </a:lnTo>
                  <a:lnTo>
                    <a:pt x="0" y="11430"/>
                  </a:lnTo>
                  <a:lnTo>
                    <a:pt x="50800" y="11430"/>
                  </a:lnTo>
                  <a:lnTo>
                    <a:pt x="50800" y="0"/>
                  </a:lnTo>
                  <a:close/>
                </a:path>
              </a:pathLst>
            </a:custGeom>
            <a:solidFill>
              <a:srgbClr val="9C3800"/>
            </a:solidFill>
          </p:spPr>
          <p:txBody>
            <a:bodyPr wrap="square" lIns="0" tIns="0" rIns="0" bIns="0" rtlCol="0"/>
            <a:lstStyle/>
            <a:p>
              <a:endParaRPr/>
            </a:p>
          </p:txBody>
        </p:sp>
        <p:sp>
          <p:nvSpPr>
            <p:cNvPr id="13" name="object 13"/>
            <p:cNvSpPr/>
            <p:nvPr/>
          </p:nvSpPr>
          <p:spPr>
            <a:xfrm>
              <a:off x="7843520" y="5800090"/>
              <a:ext cx="57150" cy="55880"/>
            </a:xfrm>
            <a:custGeom>
              <a:avLst/>
              <a:gdLst/>
              <a:ahLst/>
              <a:cxnLst/>
              <a:rect l="l" t="t" r="r" b="b"/>
              <a:pathLst>
                <a:path w="57150" h="55879">
                  <a:moveTo>
                    <a:pt x="50800" y="0"/>
                  </a:moveTo>
                  <a:lnTo>
                    <a:pt x="0" y="0"/>
                  </a:lnTo>
                  <a:lnTo>
                    <a:pt x="0" y="3810"/>
                  </a:lnTo>
                  <a:lnTo>
                    <a:pt x="1270" y="3810"/>
                  </a:lnTo>
                  <a:lnTo>
                    <a:pt x="1270" y="16510"/>
                  </a:lnTo>
                  <a:lnTo>
                    <a:pt x="2539" y="16510"/>
                  </a:lnTo>
                  <a:lnTo>
                    <a:pt x="2539" y="27940"/>
                  </a:lnTo>
                  <a:lnTo>
                    <a:pt x="3809" y="27940"/>
                  </a:lnTo>
                  <a:lnTo>
                    <a:pt x="3809" y="39370"/>
                  </a:lnTo>
                  <a:lnTo>
                    <a:pt x="5079" y="39370"/>
                  </a:lnTo>
                  <a:lnTo>
                    <a:pt x="5079" y="52070"/>
                  </a:lnTo>
                  <a:lnTo>
                    <a:pt x="6350" y="52070"/>
                  </a:lnTo>
                  <a:lnTo>
                    <a:pt x="6350" y="55880"/>
                  </a:lnTo>
                  <a:lnTo>
                    <a:pt x="57150" y="55880"/>
                  </a:lnTo>
                  <a:lnTo>
                    <a:pt x="57150" y="45720"/>
                  </a:lnTo>
                  <a:lnTo>
                    <a:pt x="55879" y="45720"/>
                  </a:lnTo>
                  <a:lnTo>
                    <a:pt x="55879" y="34290"/>
                  </a:lnTo>
                  <a:lnTo>
                    <a:pt x="54609" y="34290"/>
                  </a:lnTo>
                  <a:lnTo>
                    <a:pt x="54609" y="22860"/>
                  </a:lnTo>
                  <a:lnTo>
                    <a:pt x="53339" y="22860"/>
                  </a:lnTo>
                  <a:lnTo>
                    <a:pt x="53340" y="12700"/>
                  </a:lnTo>
                  <a:lnTo>
                    <a:pt x="52070" y="12700"/>
                  </a:lnTo>
                  <a:lnTo>
                    <a:pt x="52070" y="1270"/>
                  </a:lnTo>
                  <a:lnTo>
                    <a:pt x="50800" y="1270"/>
                  </a:lnTo>
                  <a:lnTo>
                    <a:pt x="50800" y="0"/>
                  </a:lnTo>
                  <a:close/>
                </a:path>
              </a:pathLst>
            </a:custGeom>
            <a:solidFill>
              <a:srgbClr val="9B3700"/>
            </a:solidFill>
          </p:spPr>
          <p:txBody>
            <a:bodyPr wrap="square" lIns="0" tIns="0" rIns="0" bIns="0" rtlCol="0"/>
            <a:lstStyle/>
            <a:p>
              <a:endParaRPr/>
            </a:p>
          </p:txBody>
        </p:sp>
        <p:sp>
          <p:nvSpPr>
            <p:cNvPr id="14" name="object 14"/>
            <p:cNvSpPr/>
            <p:nvPr/>
          </p:nvSpPr>
          <p:spPr>
            <a:xfrm>
              <a:off x="7849870" y="5855970"/>
              <a:ext cx="57150" cy="55880"/>
            </a:xfrm>
            <a:custGeom>
              <a:avLst/>
              <a:gdLst/>
              <a:ahLst/>
              <a:cxnLst/>
              <a:rect l="l" t="t" r="r" b="b"/>
              <a:pathLst>
                <a:path w="57150" h="55879">
                  <a:moveTo>
                    <a:pt x="50800" y="0"/>
                  </a:moveTo>
                  <a:lnTo>
                    <a:pt x="0" y="0"/>
                  </a:lnTo>
                  <a:lnTo>
                    <a:pt x="0" y="7619"/>
                  </a:lnTo>
                  <a:lnTo>
                    <a:pt x="1270" y="7619"/>
                  </a:lnTo>
                  <a:lnTo>
                    <a:pt x="1270" y="20319"/>
                  </a:lnTo>
                  <a:lnTo>
                    <a:pt x="2539" y="20319"/>
                  </a:lnTo>
                  <a:lnTo>
                    <a:pt x="2539" y="31749"/>
                  </a:lnTo>
                  <a:lnTo>
                    <a:pt x="3809" y="31749"/>
                  </a:lnTo>
                  <a:lnTo>
                    <a:pt x="3809" y="43179"/>
                  </a:lnTo>
                  <a:lnTo>
                    <a:pt x="5079" y="43179"/>
                  </a:lnTo>
                  <a:lnTo>
                    <a:pt x="5079" y="55879"/>
                  </a:lnTo>
                  <a:lnTo>
                    <a:pt x="57150" y="55879"/>
                  </a:lnTo>
                  <a:lnTo>
                    <a:pt x="57150" y="45719"/>
                  </a:lnTo>
                  <a:lnTo>
                    <a:pt x="55879" y="45719"/>
                  </a:lnTo>
                  <a:lnTo>
                    <a:pt x="55879" y="34289"/>
                  </a:lnTo>
                  <a:lnTo>
                    <a:pt x="54609" y="34289"/>
                  </a:lnTo>
                  <a:lnTo>
                    <a:pt x="54609" y="22859"/>
                  </a:lnTo>
                  <a:lnTo>
                    <a:pt x="53339" y="22859"/>
                  </a:lnTo>
                  <a:lnTo>
                    <a:pt x="53340" y="11429"/>
                  </a:lnTo>
                  <a:lnTo>
                    <a:pt x="52070" y="11429"/>
                  </a:lnTo>
                  <a:lnTo>
                    <a:pt x="52070" y="1269"/>
                  </a:lnTo>
                  <a:lnTo>
                    <a:pt x="50800" y="1269"/>
                  </a:lnTo>
                  <a:lnTo>
                    <a:pt x="50800" y="0"/>
                  </a:lnTo>
                  <a:close/>
                </a:path>
              </a:pathLst>
            </a:custGeom>
            <a:solidFill>
              <a:srgbClr val="9B3600"/>
            </a:solidFill>
          </p:spPr>
          <p:txBody>
            <a:bodyPr wrap="square" lIns="0" tIns="0" rIns="0" bIns="0" rtlCol="0"/>
            <a:lstStyle/>
            <a:p>
              <a:endParaRPr/>
            </a:p>
          </p:txBody>
        </p:sp>
        <p:sp>
          <p:nvSpPr>
            <p:cNvPr id="15" name="object 15"/>
            <p:cNvSpPr/>
            <p:nvPr/>
          </p:nvSpPr>
          <p:spPr>
            <a:xfrm>
              <a:off x="7856220" y="5911850"/>
              <a:ext cx="57150" cy="55880"/>
            </a:xfrm>
            <a:custGeom>
              <a:avLst/>
              <a:gdLst/>
              <a:ahLst/>
              <a:cxnLst/>
              <a:rect l="l" t="t" r="r" b="b"/>
              <a:pathLst>
                <a:path w="57150" h="55879">
                  <a:moveTo>
                    <a:pt x="50800" y="0"/>
                  </a:moveTo>
                  <a:lnTo>
                    <a:pt x="0" y="0"/>
                  </a:lnTo>
                  <a:lnTo>
                    <a:pt x="0" y="1269"/>
                  </a:lnTo>
                  <a:lnTo>
                    <a:pt x="50800" y="1269"/>
                  </a:lnTo>
                  <a:lnTo>
                    <a:pt x="50800" y="0"/>
                  </a:lnTo>
                  <a:close/>
                </a:path>
                <a:path w="57150" h="55879">
                  <a:moveTo>
                    <a:pt x="54609" y="22859"/>
                  </a:moveTo>
                  <a:lnTo>
                    <a:pt x="2539" y="22859"/>
                  </a:lnTo>
                  <a:lnTo>
                    <a:pt x="2539" y="35559"/>
                  </a:lnTo>
                  <a:lnTo>
                    <a:pt x="3809" y="35559"/>
                  </a:lnTo>
                  <a:lnTo>
                    <a:pt x="3809" y="45719"/>
                  </a:lnTo>
                  <a:lnTo>
                    <a:pt x="55879" y="45719"/>
                  </a:lnTo>
                  <a:lnTo>
                    <a:pt x="55879" y="34290"/>
                  </a:lnTo>
                  <a:lnTo>
                    <a:pt x="54609" y="34290"/>
                  </a:lnTo>
                  <a:lnTo>
                    <a:pt x="54609" y="22859"/>
                  </a:lnTo>
                  <a:close/>
                </a:path>
                <a:path w="57150" h="55879">
                  <a:moveTo>
                    <a:pt x="53340" y="11430"/>
                  </a:moveTo>
                  <a:lnTo>
                    <a:pt x="1270" y="11430"/>
                  </a:lnTo>
                  <a:lnTo>
                    <a:pt x="1270" y="22859"/>
                  </a:lnTo>
                  <a:lnTo>
                    <a:pt x="53340" y="22859"/>
                  </a:lnTo>
                  <a:lnTo>
                    <a:pt x="53340" y="11430"/>
                  </a:lnTo>
                  <a:close/>
                </a:path>
                <a:path w="57150" h="55879">
                  <a:moveTo>
                    <a:pt x="52070" y="1270"/>
                  </a:moveTo>
                  <a:lnTo>
                    <a:pt x="0" y="1270"/>
                  </a:lnTo>
                  <a:lnTo>
                    <a:pt x="0" y="11430"/>
                  </a:lnTo>
                  <a:lnTo>
                    <a:pt x="52070" y="11430"/>
                  </a:lnTo>
                  <a:lnTo>
                    <a:pt x="52070" y="1270"/>
                  </a:lnTo>
                  <a:close/>
                </a:path>
                <a:path w="57150" h="55879">
                  <a:moveTo>
                    <a:pt x="57150" y="45720"/>
                  </a:moveTo>
                  <a:lnTo>
                    <a:pt x="3809" y="45720"/>
                  </a:lnTo>
                  <a:lnTo>
                    <a:pt x="3809" y="46990"/>
                  </a:lnTo>
                  <a:lnTo>
                    <a:pt x="5079" y="46990"/>
                  </a:lnTo>
                  <a:lnTo>
                    <a:pt x="5079" y="55880"/>
                  </a:lnTo>
                  <a:lnTo>
                    <a:pt x="57150" y="55880"/>
                  </a:lnTo>
                  <a:lnTo>
                    <a:pt x="57150" y="45720"/>
                  </a:lnTo>
                  <a:close/>
                </a:path>
              </a:pathLst>
            </a:custGeom>
            <a:solidFill>
              <a:srgbClr val="9A3500"/>
            </a:solidFill>
          </p:spPr>
          <p:txBody>
            <a:bodyPr wrap="square" lIns="0" tIns="0" rIns="0" bIns="0" rtlCol="0"/>
            <a:lstStyle/>
            <a:p>
              <a:endParaRPr/>
            </a:p>
          </p:txBody>
        </p:sp>
        <p:sp>
          <p:nvSpPr>
            <p:cNvPr id="16" name="object 16"/>
            <p:cNvSpPr/>
            <p:nvPr/>
          </p:nvSpPr>
          <p:spPr>
            <a:xfrm>
              <a:off x="7861300" y="5967730"/>
              <a:ext cx="54610" cy="55880"/>
            </a:xfrm>
            <a:custGeom>
              <a:avLst/>
              <a:gdLst/>
              <a:ahLst/>
              <a:cxnLst/>
              <a:rect l="l" t="t" r="r" b="b"/>
              <a:pathLst>
                <a:path w="54609" h="55879">
                  <a:moveTo>
                    <a:pt x="53340" y="0"/>
                  </a:moveTo>
                  <a:lnTo>
                    <a:pt x="0" y="0"/>
                  </a:lnTo>
                  <a:lnTo>
                    <a:pt x="0" y="2540"/>
                  </a:lnTo>
                  <a:lnTo>
                    <a:pt x="1270" y="2540"/>
                  </a:lnTo>
                  <a:lnTo>
                    <a:pt x="1270" y="15240"/>
                  </a:lnTo>
                  <a:lnTo>
                    <a:pt x="2540" y="15240"/>
                  </a:lnTo>
                  <a:lnTo>
                    <a:pt x="2540" y="17780"/>
                  </a:lnTo>
                  <a:lnTo>
                    <a:pt x="54610" y="17780"/>
                  </a:lnTo>
                  <a:lnTo>
                    <a:pt x="54610" y="11430"/>
                  </a:lnTo>
                  <a:lnTo>
                    <a:pt x="53340" y="11430"/>
                  </a:lnTo>
                  <a:lnTo>
                    <a:pt x="53340" y="0"/>
                  </a:lnTo>
                  <a:close/>
                </a:path>
                <a:path w="54609" h="55879">
                  <a:moveTo>
                    <a:pt x="53340" y="17780"/>
                  </a:moveTo>
                  <a:lnTo>
                    <a:pt x="2540" y="17780"/>
                  </a:lnTo>
                  <a:lnTo>
                    <a:pt x="2540" y="21590"/>
                  </a:lnTo>
                  <a:lnTo>
                    <a:pt x="50800" y="21590"/>
                  </a:lnTo>
                  <a:lnTo>
                    <a:pt x="50800" y="20320"/>
                  </a:lnTo>
                  <a:lnTo>
                    <a:pt x="52070" y="20320"/>
                  </a:lnTo>
                  <a:lnTo>
                    <a:pt x="52070" y="19050"/>
                  </a:lnTo>
                  <a:lnTo>
                    <a:pt x="53340" y="19050"/>
                  </a:lnTo>
                  <a:lnTo>
                    <a:pt x="53340" y="17780"/>
                  </a:lnTo>
                  <a:close/>
                </a:path>
                <a:path w="54609" h="55879">
                  <a:moveTo>
                    <a:pt x="48260" y="21590"/>
                  </a:moveTo>
                  <a:lnTo>
                    <a:pt x="2540" y="21590"/>
                  </a:lnTo>
                  <a:lnTo>
                    <a:pt x="2540" y="24130"/>
                  </a:lnTo>
                  <a:lnTo>
                    <a:pt x="46990" y="24130"/>
                  </a:lnTo>
                  <a:lnTo>
                    <a:pt x="46990" y="22860"/>
                  </a:lnTo>
                  <a:lnTo>
                    <a:pt x="48260" y="22860"/>
                  </a:lnTo>
                  <a:lnTo>
                    <a:pt x="48260" y="21590"/>
                  </a:lnTo>
                  <a:close/>
                </a:path>
                <a:path w="54609" h="55879">
                  <a:moveTo>
                    <a:pt x="43179" y="26670"/>
                  </a:moveTo>
                  <a:lnTo>
                    <a:pt x="3809" y="26670"/>
                  </a:lnTo>
                  <a:lnTo>
                    <a:pt x="3809" y="27940"/>
                  </a:lnTo>
                  <a:lnTo>
                    <a:pt x="43179" y="27940"/>
                  </a:lnTo>
                  <a:lnTo>
                    <a:pt x="43179" y="26670"/>
                  </a:lnTo>
                  <a:close/>
                </a:path>
                <a:path w="54609" h="55879">
                  <a:moveTo>
                    <a:pt x="45720" y="24130"/>
                  </a:moveTo>
                  <a:lnTo>
                    <a:pt x="2540" y="24130"/>
                  </a:lnTo>
                  <a:lnTo>
                    <a:pt x="2540" y="26670"/>
                  </a:lnTo>
                  <a:lnTo>
                    <a:pt x="44450" y="26670"/>
                  </a:lnTo>
                  <a:lnTo>
                    <a:pt x="44450" y="25400"/>
                  </a:lnTo>
                  <a:lnTo>
                    <a:pt x="45720" y="25400"/>
                  </a:lnTo>
                  <a:lnTo>
                    <a:pt x="45720" y="24130"/>
                  </a:lnTo>
                  <a:close/>
                </a:path>
                <a:path w="54609" h="55879">
                  <a:moveTo>
                    <a:pt x="40639" y="27940"/>
                  </a:moveTo>
                  <a:lnTo>
                    <a:pt x="3809" y="27940"/>
                  </a:lnTo>
                  <a:lnTo>
                    <a:pt x="3809" y="30480"/>
                  </a:lnTo>
                  <a:lnTo>
                    <a:pt x="39369" y="30480"/>
                  </a:lnTo>
                  <a:lnTo>
                    <a:pt x="39369" y="29210"/>
                  </a:lnTo>
                  <a:lnTo>
                    <a:pt x="40639" y="29210"/>
                  </a:lnTo>
                  <a:lnTo>
                    <a:pt x="40639" y="27940"/>
                  </a:lnTo>
                  <a:close/>
                </a:path>
                <a:path w="54609" h="55879">
                  <a:moveTo>
                    <a:pt x="38100" y="30480"/>
                  </a:moveTo>
                  <a:lnTo>
                    <a:pt x="3809" y="30480"/>
                  </a:lnTo>
                  <a:lnTo>
                    <a:pt x="3809" y="34290"/>
                  </a:lnTo>
                  <a:lnTo>
                    <a:pt x="35559" y="34290"/>
                  </a:lnTo>
                  <a:lnTo>
                    <a:pt x="35559" y="33020"/>
                  </a:lnTo>
                  <a:lnTo>
                    <a:pt x="36829" y="33020"/>
                  </a:lnTo>
                  <a:lnTo>
                    <a:pt x="36829" y="31750"/>
                  </a:lnTo>
                  <a:lnTo>
                    <a:pt x="38100" y="31750"/>
                  </a:lnTo>
                  <a:lnTo>
                    <a:pt x="38100" y="30480"/>
                  </a:lnTo>
                  <a:close/>
                </a:path>
                <a:path w="54609" h="55879">
                  <a:moveTo>
                    <a:pt x="33019" y="34290"/>
                  </a:moveTo>
                  <a:lnTo>
                    <a:pt x="3809" y="34290"/>
                  </a:lnTo>
                  <a:lnTo>
                    <a:pt x="3809" y="36830"/>
                  </a:lnTo>
                  <a:lnTo>
                    <a:pt x="31750" y="36830"/>
                  </a:lnTo>
                  <a:lnTo>
                    <a:pt x="31750" y="35560"/>
                  </a:lnTo>
                  <a:lnTo>
                    <a:pt x="33019" y="35560"/>
                  </a:lnTo>
                  <a:lnTo>
                    <a:pt x="33019" y="34290"/>
                  </a:lnTo>
                  <a:close/>
                </a:path>
                <a:path w="54609" h="55879">
                  <a:moveTo>
                    <a:pt x="29209" y="38100"/>
                  </a:moveTo>
                  <a:lnTo>
                    <a:pt x="5079" y="38100"/>
                  </a:lnTo>
                  <a:lnTo>
                    <a:pt x="5079" y="40640"/>
                  </a:lnTo>
                  <a:lnTo>
                    <a:pt x="27939" y="40640"/>
                  </a:lnTo>
                  <a:lnTo>
                    <a:pt x="27939" y="39370"/>
                  </a:lnTo>
                  <a:lnTo>
                    <a:pt x="29209" y="39370"/>
                  </a:lnTo>
                  <a:lnTo>
                    <a:pt x="29209" y="38100"/>
                  </a:lnTo>
                  <a:close/>
                </a:path>
                <a:path w="54609" h="55879">
                  <a:moveTo>
                    <a:pt x="30479" y="36830"/>
                  </a:moveTo>
                  <a:lnTo>
                    <a:pt x="3809" y="36830"/>
                  </a:lnTo>
                  <a:lnTo>
                    <a:pt x="3809" y="38100"/>
                  </a:lnTo>
                  <a:lnTo>
                    <a:pt x="30479" y="38100"/>
                  </a:lnTo>
                  <a:lnTo>
                    <a:pt x="30479" y="36830"/>
                  </a:lnTo>
                  <a:close/>
                </a:path>
                <a:path w="54609" h="55879">
                  <a:moveTo>
                    <a:pt x="25400" y="40640"/>
                  </a:moveTo>
                  <a:lnTo>
                    <a:pt x="5079" y="40640"/>
                  </a:lnTo>
                  <a:lnTo>
                    <a:pt x="5079" y="43180"/>
                  </a:lnTo>
                  <a:lnTo>
                    <a:pt x="24129" y="43180"/>
                  </a:lnTo>
                  <a:lnTo>
                    <a:pt x="24129" y="41910"/>
                  </a:lnTo>
                  <a:lnTo>
                    <a:pt x="25400" y="41910"/>
                  </a:lnTo>
                  <a:lnTo>
                    <a:pt x="25400" y="40640"/>
                  </a:lnTo>
                  <a:close/>
                </a:path>
                <a:path w="54609" h="55879">
                  <a:moveTo>
                    <a:pt x="22859" y="43180"/>
                  </a:moveTo>
                  <a:lnTo>
                    <a:pt x="5079" y="43180"/>
                  </a:lnTo>
                  <a:lnTo>
                    <a:pt x="5079" y="46990"/>
                  </a:lnTo>
                  <a:lnTo>
                    <a:pt x="20320" y="46990"/>
                  </a:lnTo>
                  <a:lnTo>
                    <a:pt x="20320" y="45720"/>
                  </a:lnTo>
                  <a:lnTo>
                    <a:pt x="21589" y="45720"/>
                  </a:lnTo>
                  <a:lnTo>
                    <a:pt x="21589" y="44450"/>
                  </a:lnTo>
                  <a:lnTo>
                    <a:pt x="22859" y="44450"/>
                  </a:lnTo>
                  <a:lnTo>
                    <a:pt x="22859" y="43180"/>
                  </a:lnTo>
                  <a:close/>
                </a:path>
                <a:path w="54609" h="55879">
                  <a:moveTo>
                    <a:pt x="17779" y="46990"/>
                  </a:moveTo>
                  <a:lnTo>
                    <a:pt x="5079" y="46990"/>
                  </a:lnTo>
                  <a:lnTo>
                    <a:pt x="5079" y="49530"/>
                  </a:lnTo>
                  <a:lnTo>
                    <a:pt x="16509" y="49530"/>
                  </a:lnTo>
                  <a:lnTo>
                    <a:pt x="16509" y="48260"/>
                  </a:lnTo>
                  <a:lnTo>
                    <a:pt x="17779" y="48260"/>
                  </a:lnTo>
                  <a:lnTo>
                    <a:pt x="17779" y="46990"/>
                  </a:lnTo>
                  <a:close/>
                </a:path>
                <a:path w="54609" h="55879">
                  <a:moveTo>
                    <a:pt x="13970" y="50800"/>
                  </a:moveTo>
                  <a:lnTo>
                    <a:pt x="6350" y="50800"/>
                  </a:lnTo>
                  <a:lnTo>
                    <a:pt x="6350" y="53340"/>
                  </a:lnTo>
                  <a:lnTo>
                    <a:pt x="12700" y="53340"/>
                  </a:lnTo>
                  <a:lnTo>
                    <a:pt x="12700" y="52070"/>
                  </a:lnTo>
                  <a:lnTo>
                    <a:pt x="13970" y="52070"/>
                  </a:lnTo>
                  <a:lnTo>
                    <a:pt x="13970" y="50800"/>
                  </a:lnTo>
                  <a:close/>
                </a:path>
                <a:path w="54609" h="55879">
                  <a:moveTo>
                    <a:pt x="15239" y="49530"/>
                  </a:moveTo>
                  <a:lnTo>
                    <a:pt x="5079" y="49530"/>
                  </a:lnTo>
                  <a:lnTo>
                    <a:pt x="5079" y="50800"/>
                  </a:lnTo>
                  <a:lnTo>
                    <a:pt x="15239" y="50800"/>
                  </a:lnTo>
                  <a:lnTo>
                    <a:pt x="15239" y="49530"/>
                  </a:lnTo>
                  <a:close/>
                </a:path>
                <a:path w="54609" h="55879">
                  <a:moveTo>
                    <a:pt x="10159" y="53340"/>
                  </a:moveTo>
                  <a:lnTo>
                    <a:pt x="6350" y="53340"/>
                  </a:lnTo>
                  <a:lnTo>
                    <a:pt x="6350" y="55880"/>
                  </a:lnTo>
                  <a:lnTo>
                    <a:pt x="8890" y="55880"/>
                  </a:lnTo>
                  <a:lnTo>
                    <a:pt x="8890" y="54610"/>
                  </a:lnTo>
                  <a:lnTo>
                    <a:pt x="10159" y="54610"/>
                  </a:lnTo>
                  <a:lnTo>
                    <a:pt x="10159" y="53340"/>
                  </a:lnTo>
                  <a:close/>
                </a:path>
              </a:pathLst>
            </a:custGeom>
            <a:solidFill>
              <a:srgbClr val="9A3400"/>
            </a:solidFill>
          </p:spPr>
          <p:txBody>
            <a:bodyPr wrap="square" lIns="0" tIns="0" rIns="0" bIns="0" rtlCol="0"/>
            <a:lstStyle/>
            <a:p>
              <a:endParaRPr/>
            </a:p>
          </p:txBody>
        </p:sp>
      </p:grpSp>
      <p:pic>
        <p:nvPicPr>
          <p:cNvPr id="22" name="object 4"/>
          <p:cNvPicPr/>
          <p:nvPr/>
        </p:nvPicPr>
        <p:blipFill>
          <a:blip r:embed="rId2" cstate="print"/>
          <a:stretch>
            <a:fillRect/>
          </a:stretch>
        </p:blipFill>
        <p:spPr>
          <a:xfrm>
            <a:off x="1900518" y="3792071"/>
            <a:ext cx="2577353" cy="3065929"/>
          </a:xfrm>
          <a:prstGeom prst="rect">
            <a:avLst/>
          </a:prstGeom>
        </p:spPr>
      </p:pic>
      <p:pic>
        <p:nvPicPr>
          <p:cNvPr id="23" name="object 5"/>
          <p:cNvPicPr/>
          <p:nvPr/>
        </p:nvPicPr>
        <p:blipFill>
          <a:blip r:embed="rId3" cstate="print"/>
          <a:stretch>
            <a:fillRect/>
          </a:stretch>
        </p:blipFill>
        <p:spPr>
          <a:xfrm>
            <a:off x="5078506" y="3778624"/>
            <a:ext cx="3505200" cy="3079376"/>
          </a:xfrm>
          <a:prstGeom prst="rect">
            <a:avLst/>
          </a:prstGeom>
        </p:spPr>
      </p:pic>
      <p:pic>
        <p:nvPicPr>
          <p:cNvPr id="24" name="object 6"/>
          <p:cNvPicPr/>
          <p:nvPr/>
        </p:nvPicPr>
        <p:blipFill>
          <a:blip r:embed="rId4" cstate="print"/>
          <a:stretch>
            <a:fillRect/>
          </a:stretch>
        </p:blipFill>
        <p:spPr>
          <a:xfrm>
            <a:off x="8896874" y="3797300"/>
            <a:ext cx="2900679" cy="3060700"/>
          </a:xfrm>
          <a:prstGeom prst="rect">
            <a:avLst/>
          </a:prstGeom>
        </p:spPr>
      </p:pic>
      <p:graphicFrame>
        <p:nvGraphicFramePr>
          <p:cNvPr id="21" name="Diagrama 20"/>
          <p:cNvGraphicFramePr/>
          <p:nvPr/>
        </p:nvGraphicFramePr>
        <p:xfrm>
          <a:off x="3899646" y="121024"/>
          <a:ext cx="4724400" cy="6673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7" name="Rectángulo 16"/>
          <p:cNvSpPr/>
          <p:nvPr/>
        </p:nvSpPr>
        <p:spPr>
          <a:xfrm>
            <a:off x="1555376" y="1215189"/>
            <a:ext cx="8812305" cy="2062103"/>
          </a:xfrm>
          <a:prstGeom prst="rect">
            <a:avLst/>
          </a:prstGeom>
        </p:spPr>
        <p:txBody>
          <a:bodyPr wrap="square">
            <a:spAutoFit/>
          </a:bodyPr>
          <a:lstStyle/>
          <a:p>
            <a:r>
              <a:rPr lang="es-EC" sz="3200" dirty="0">
                <a:latin typeface="Calibri" panose="020F0502020204030204" pitchFamily="34" charset="0"/>
              </a:rPr>
              <a:t>Regla del « ABC »:</a:t>
            </a:r>
          </a:p>
          <a:p>
            <a:r>
              <a:rPr lang="es-EC" sz="3200" dirty="0">
                <a:latin typeface="Calibri" panose="020F0502020204030204" pitchFamily="34" charset="0"/>
              </a:rPr>
              <a:t>A =Vía aérea.</a:t>
            </a:r>
          </a:p>
          <a:p>
            <a:r>
              <a:rPr lang="es-EC" sz="3200" dirty="0">
                <a:latin typeface="Calibri" panose="020F0502020204030204" pitchFamily="34" charset="0"/>
              </a:rPr>
              <a:t>B = Respiración ("MES” Miro Escucho y Siento).</a:t>
            </a:r>
          </a:p>
          <a:p>
            <a:r>
              <a:rPr lang="es-EC" sz="3200" dirty="0">
                <a:latin typeface="Calibri" panose="020F0502020204030204" pitchFamily="34" charset="0"/>
              </a:rPr>
              <a:t>C = Circulación.</a:t>
            </a:r>
          </a:p>
        </p:txBody>
      </p:sp>
      <p:pic>
        <p:nvPicPr>
          <p:cNvPr id="25"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10"/>
          <a:stretch>
            <a:fillRect/>
          </a:stretch>
        </p:blipFill>
        <p:spPr>
          <a:xfrm>
            <a:off x="10363200" y="0"/>
            <a:ext cx="1828800" cy="1828800"/>
          </a:xfrm>
          <a:prstGeom prst="rect">
            <a:avLst/>
          </a:prstGeom>
          <a:noFill/>
          <a:ln cap="flat">
            <a:noFill/>
          </a:ln>
        </p:spPr>
      </p:pic>
    </p:spTree>
  </p:cSld>
  <p:clrMapOvr>
    <a:masterClrMapping/>
  </p:clrMapOvr>
  <p:transition>
    <p:dissolv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593976" y="1909482"/>
            <a:ext cx="6490447" cy="4182035"/>
          </a:xfrm>
          <a:prstGeom prst="rect">
            <a:avLst/>
          </a:prstGeom>
        </p:spPr>
      </p:pic>
      <p:graphicFrame>
        <p:nvGraphicFramePr>
          <p:cNvPr id="14" name="Diagrama 13"/>
          <p:cNvGraphicFramePr/>
          <p:nvPr>
            <p:extLst>
              <p:ext uri="{D42A27DB-BD31-4B8C-83A1-F6EECF244321}">
                <p14:modId xmlns:p14="http://schemas.microsoft.com/office/powerpoint/2010/main" val="1901979532"/>
              </p:ext>
            </p:extLst>
          </p:nvPr>
        </p:nvGraphicFramePr>
        <p:xfrm>
          <a:off x="174151" y="1515464"/>
          <a:ext cx="5271908" cy="4508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a 5"/>
          <p:cNvGraphicFramePr/>
          <p:nvPr/>
        </p:nvGraphicFramePr>
        <p:xfrm>
          <a:off x="4446495" y="753036"/>
          <a:ext cx="1905000" cy="67140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13"/>
          <a:stretch>
            <a:fillRect/>
          </a:stretch>
        </p:blipFill>
        <p:spPr>
          <a:xfrm>
            <a:off x="10363200" y="0"/>
            <a:ext cx="1828800" cy="1828800"/>
          </a:xfrm>
          <a:prstGeom prst="rect">
            <a:avLst/>
          </a:prstGeom>
          <a:noFill/>
          <a:ln cap="flat">
            <a:noFill/>
          </a:ln>
        </p:spPr>
      </p:pic>
      <p:grpSp>
        <p:nvGrpSpPr>
          <p:cNvPr id="7"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8"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a 15"/>
          <p:cNvGraphicFramePr/>
          <p:nvPr>
            <p:extLst>
              <p:ext uri="{D42A27DB-BD31-4B8C-83A1-F6EECF244321}">
                <p14:modId xmlns:p14="http://schemas.microsoft.com/office/powerpoint/2010/main" val="417009756"/>
              </p:ext>
            </p:extLst>
          </p:nvPr>
        </p:nvGraphicFramePr>
        <p:xfrm>
          <a:off x="401713" y="1804191"/>
          <a:ext cx="4896428" cy="3803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object 8"/>
          <p:cNvPicPr/>
          <p:nvPr/>
        </p:nvPicPr>
        <p:blipFill>
          <a:blip r:embed="rId7" cstate="print"/>
          <a:stretch>
            <a:fillRect/>
          </a:stretch>
        </p:blipFill>
        <p:spPr>
          <a:xfrm>
            <a:off x="5725793" y="1711188"/>
            <a:ext cx="6237607" cy="4783742"/>
          </a:xfrm>
          <a:prstGeom prst="rect">
            <a:avLst/>
          </a:prstGeom>
        </p:spPr>
      </p:pic>
      <p:graphicFrame>
        <p:nvGraphicFramePr>
          <p:cNvPr id="7" name="Diagrama 6"/>
          <p:cNvGraphicFramePr/>
          <p:nvPr/>
        </p:nvGraphicFramePr>
        <p:xfrm>
          <a:off x="4876800" y="443754"/>
          <a:ext cx="1905000" cy="67140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13"/>
          <a:stretch>
            <a:fillRect/>
          </a:stretch>
        </p:blipFill>
        <p:spPr>
          <a:xfrm>
            <a:off x="10363200" y="0"/>
            <a:ext cx="1828800" cy="1828800"/>
          </a:xfrm>
          <a:prstGeom prst="rect">
            <a:avLst/>
          </a:prstGeom>
          <a:noFill/>
          <a:ln cap="flat">
            <a:noFill/>
          </a:ln>
        </p:spPr>
      </p:pic>
      <p:grpSp>
        <p:nvGrpSpPr>
          <p:cNvPr id="6"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9"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1"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Diagrama 16"/>
          <p:cNvGraphicFramePr/>
          <p:nvPr/>
        </p:nvGraphicFramePr>
        <p:xfrm>
          <a:off x="5033683" y="156884"/>
          <a:ext cx="1905000" cy="6714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Imagen 1"/>
          <p:cNvPicPr>
            <a:picLocks noChangeAspect="1"/>
          </p:cNvPicPr>
          <p:nvPr/>
        </p:nvPicPr>
        <p:blipFill rotWithShape="1">
          <a:blip r:embed="rId7"/>
          <a:srcRect t="5587" r="8309" b="7087"/>
          <a:stretch>
            <a:fillRect/>
          </a:stretch>
        </p:blipFill>
        <p:spPr>
          <a:xfrm>
            <a:off x="4210072" y="1156447"/>
            <a:ext cx="7981928" cy="5701553"/>
          </a:xfrm>
          <a:prstGeom prst="rect">
            <a:avLst/>
          </a:prstGeom>
        </p:spPr>
      </p:pic>
      <p:graphicFrame>
        <p:nvGraphicFramePr>
          <p:cNvPr id="5" name="Diagrama 4"/>
          <p:cNvGraphicFramePr/>
          <p:nvPr>
            <p:extLst>
              <p:ext uri="{D42A27DB-BD31-4B8C-83A1-F6EECF244321}">
                <p14:modId xmlns:p14="http://schemas.microsoft.com/office/powerpoint/2010/main" val="1400849658"/>
              </p:ext>
            </p:extLst>
          </p:nvPr>
        </p:nvGraphicFramePr>
        <p:xfrm>
          <a:off x="213454" y="1642826"/>
          <a:ext cx="3874453" cy="409906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6"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13"/>
          <a:stretch>
            <a:fillRect/>
          </a:stretch>
        </p:blipFill>
        <p:spPr>
          <a:xfrm>
            <a:off x="10363200" y="0"/>
            <a:ext cx="1828800" cy="1828800"/>
          </a:xfrm>
          <a:prstGeom prst="rect">
            <a:avLst/>
          </a:prstGeom>
          <a:noFill/>
          <a:ln cap="flat">
            <a:noFill/>
          </a:ln>
        </p:spPr>
      </p:pic>
      <p:grpSp>
        <p:nvGrpSpPr>
          <p:cNvPr id="7"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8"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a 11"/>
          <p:cNvGraphicFramePr/>
          <p:nvPr/>
        </p:nvGraphicFramePr>
        <p:xfrm>
          <a:off x="2214282" y="959223"/>
          <a:ext cx="8556811" cy="48230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7"/>
          <a:stretch>
            <a:fillRect/>
          </a:stretch>
        </p:blipFill>
        <p:spPr>
          <a:xfrm>
            <a:off x="10363200" y="0"/>
            <a:ext cx="1828800" cy="1828800"/>
          </a:xfrm>
          <a:prstGeom prst="rect">
            <a:avLst/>
          </a:prstGeom>
          <a:noFill/>
          <a:ln cap="flat">
            <a:noFill/>
          </a:ln>
        </p:spPr>
      </p:pic>
      <p:grpSp>
        <p:nvGrpSpPr>
          <p:cNvPr id="4"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5"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6"/>
          <p:cNvPicPr/>
          <p:nvPr/>
        </p:nvPicPr>
        <p:blipFill>
          <a:blip r:embed="rId2" cstate="print"/>
          <a:stretch>
            <a:fillRect/>
          </a:stretch>
        </p:blipFill>
        <p:spPr>
          <a:xfrm>
            <a:off x="0" y="0"/>
            <a:ext cx="5607424" cy="2997200"/>
          </a:xfrm>
          <a:prstGeom prst="rect">
            <a:avLst/>
          </a:prstGeom>
        </p:spPr>
      </p:pic>
      <p:pic>
        <p:nvPicPr>
          <p:cNvPr id="3" name="object 3"/>
          <p:cNvPicPr/>
          <p:nvPr/>
        </p:nvPicPr>
        <p:blipFill>
          <a:blip r:embed="rId3" cstate="print"/>
          <a:stretch>
            <a:fillRect/>
          </a:stretch>
        </p:blipFill>
        <p:spPr>
          <a:xfrm>
            <a:off x="1021975" y="3133165"/>
            <a:ext cx="5580529" cy="3724835"/>
          </a:xfrm>
          <a:prstGeom prst="rect">
            <a:avLst/>
          </a:prstGeom>
        </p:spPr>
      </p:pic>
      <p:pic>
        <p:nvPicPr>
          <p:cNvPr id="4" name="object 7"/>
          <p:cNvPicPr/>
          <p:nvPr/>
        </p:nvPicPr>
        <p:blipFill>
          <a:blip r:embed="rId4" cstate="print"/>
          <a:stretch>
            <a:fillRect/>
          </a:stretch>
        </p:blipFill>
        <p:spPr>
          <a:xfrm>
            <a:off x="6024283" y="0"/>
            <a:ext cx="5172635" cy="2971800"/>
          </a:xfrm>
          <a:prstGeom prst="rect">
            <a:avLst/>
          </a:prstGeom>
        </p:spPr>
      </p:pic>
      <p:pic>
        <p:nvPicPr>
          <p:cNvPr id="5" name="object 5"/>
          <p:cNvPicPr/>
          <p:nvPr/>
        </p:nvPicPr>
        <p:blipFill rotWithShape="1">
          <a:blip r:embed="rId5" cstate="print"/>
          <a:srcRect t="4438" b="8282"/>
          <a:stretch>
            <a:fillRect/>
          </a:stretch>
        </p:blipFill>
        <p:spPr>
          <a:xfrm>
            <a:off x="7279341" y="3173506"/>
            <a:ext cx="4540624" cy="3684494"/>
          </a:xfrm>
          <a:prstGeom prst="rect">
            <a:avLst/>
          </a:prstGeom>
        </p:spPr>
      </p:pic>
      <p:pic>
        <p:nvPicPr>
          <p:cNvPr id="6"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rotWithShape="1">
          <a:blip r:embed="rId6"/>
          <a:srcRect t="11029" r="9313"/>
          <a:stretch/>
        </p:blipFill>
        <p:spPr>
          <a:xfrm>
            <a:off x="10533529" y="0"/>
            <a:ext cx="1658471" cy="1627094"/>
          </a:xfrm>
          <a:prstGeom prst="rect">
            <a:avLst/>
          </a:prstGeom>
          <a:noFill/>
          <a:ln cap="flat">
            <a:noFill/>
          </a:ln>
        </p:spPr>
      </p:pic>
      <p:grpSp>
        <p:nvGrpSpPr>
          <p:cNvPr id="7"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8"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70648" y="0"/>
            <a:ext cx="5674659" cy="6858000"/>
          </a:xfrm>
          <a:prstGeom prst="rect">
            <a:avLst/>
          </a:prstGeom>
        </p:spPr>
      </p:pic>
      <p:sp>
        <p:nvSpPr>
          <p:cNvPr id="3" name="object 3"/>
          <p:cNvSpPr txBox="1"/>
          <p:nvPr/>
        </p:nvSpPr>
        <p:spPr>
          <a:xfrm>
            <a:off x="6790765" y="1311089"/>
            <a:ext cx="4785360" cy="3167534"/>
          </a:xfrm>
          <a:prstGeom prst="rect">
            <a:avLst/>
          </a:prstGeom>
        </p:spPr>
        <p:txBody>
          <a:bodyPr vert="horz" wrap="square" lIns="0" tIns="88900" rIns="0" bIns="0" rtlCol="0">
            <a:spAutoFit/>
          </a:bodyPr>
          <a:lstStyle/>
          <a:p>
            <a:pPr marL="12700" marR="5080" indent="-1270" algn="ctr">
              <a:lnSpc>
                <a:spcPts val="5980"/>
              </a:lnSpc>
              <a:spcBef>
                <a:spcPts val="700"/>
              </a:spcBef>
            </a:pPr>
            <a:r>
              <a:rPr sz="5400" b="1" spc="-5" dirty="0">
                <a:solidFill>
                  <a:schemeClr val="accent5"/>
                </a:solidFill>
                <a:latin typeface="Times New Roman" panose="02020603050405020304"/>
                <a:cs typeface="Times New Roman" panose="02020603050405020304"/>
              </a:rPr>
              <a:t>MUCHAS </a:t>
            </a:r>
            <a:r>
              <a:rPr sz="5400" b="1" dirty="0">
                <a:solidFill>
                  <a:schemeClr val="accent5"/>
                </a:solidFill>
                <a:latin typeface="Times New Roman" panose="02020603050405020304"/>
                <a:cs typeface="Times New Roman" panose="02020603050405020304"/>
              </a:rPr>
              <a:t> </a:t>
            </a:r>
            <a:r>
              <a:rPr sz="5400" b="1" spc="-5" dirty="0">
                <a:solidFill>
                  <a:schemeClr val="accent5"/>
                </a:solidFill>
                <a:latin typeface="Times New Roman" panose="02020603050405020304"/>
                <a:cs typeface="Times New Roman" panose="02020603050405020304"/>
              </a:rPr>
              <a:t>GRACIAS </a:t>
            </a:r>
            <a:r>
              <a:rPr sz="5400" b="1" dirty="0">
                <a:solidFill>
                  <a:schemeClr val="accent5"/>
                </a:solidFill>
                <a:latin typeface="Times New Roman" panose="02020603050405020304"/>
                <a:cs typeface="Times New Roman" panose="02020603050405020304"/>
              </a:rPr>
              <a:t> POR </a:t>
            </a:r>
            <a:r>
              <a:rPr sz="5400" b="1" spc="-5" dirty="0">
                <a:solidFill>
                  <a:schemeClr val="accent5"/>
                </a:solidFill>
                <a:latin typeface="Times New Roman" panose="02020603050405020304"/>
                <a:cs typeface="Times New Roman" panose="02020603050405020304"/>
              </a:rPr>
              <a:t>SU </a:t>
            </a:r>
            <a:r>
              <a:rPr sz="5400" b="1" dirty="0">
                <a:solidFill>
                  <a:schemeClr val="accent5"/>
                </a:solidFill>
                <a:latin typeface="Times New Roman" panose="02020603050405020304"/>
                <a:cs typeface="Times New Roman" panose="02020603050405020304"/>
              </a:rPr>
              <a:t> </a:t>
            </a:r>
            <a:r>
              <a:rPr sz="5400" b="1" spc="-405" dirty="0">
                <a:solidFill>
                  <a:schemeClr val="accent5"/>
                </a:solidFill>
                <a:latin typeface="Times New Roman" panose="02020603050405020304"/>
                <a:cs typeface="Times New Roman" panose="02020603050405020304"/>
              </a:rPr>
              <a:t>A</a:t>
            </a:r>
            <a:r>
              <a:rPr sz="5400" b="1" dirty="0">
                <a:solidFill>
                  <a:schemeClr val="accent5"/>
                </a:solidFill>
                <a:latin typeface="Times New Roman" panose="02020603050405020304"/>
                <a:cs typeface="Times New Roman" panose="02020603050405020304"/>
              </a:rPr>
              <a:t>TE</a:t>
            </a:r>
            <a:r>
              <a:rPr sz="5400" b="1" spc="-5" dirty="0">
                <a:solidFill>
                  <a:schemeClr val="accent5"/>
                </a:solidFill>
                <a:latin typeface="Times New Roman" panose="02020603050405020304"/>
                <a:cs typeface="Times New Roman" panose="02020603050405020304"/>
              </a:rPr>
              <a:t>N</a:t>
            </a:r>
            <a:r>
              <a:rPr sz="5400" b="1" spc="5" dirty="0">
                <a:solidFill>
                  <a:schemeClr val="accent5"/>
                </a:solidFill>
                <a:latin typeface="Times New Roman" panose="02020603050405020304"/>
                <a:cs typeface="Times New Roman" panose="02020603050405020304"/>
              </a:rPr>
              <a:t>C</a:t>
            </a:r>
            <a:r>
              <a:rPr sz="5400" b="1" spc="-5" dirty="0">
                <a:solidFill>
                  <a:schemeClr val="accent5"/>
                </a:solidFill>
                <a:latin typeface="Times New Roman" panose="02020603050405020304"/>
                <a:cs typeface="Times New Roman" panose="02020603050405020304"/>
              </a:rPr>
              <a:t>I</a:t>
            </a:r>
            <a:r>
              <a:rPr sz="5400" b="1" spc="-10" dirty="0">
                <a:solidFill>
                  <a:schemeClr val="accent5"/>
                </a:solidFill>
                <a:latin typeface="Times New Roman" panose="02020603050405020304"/>
                <a:cs typeface="Times New Roman" panose="02020603050405020304"/>
              </a:rPr>
              <a:t>Ó</a:t>
            </a:r>
            <a:r>
              <a:rPr sz="5400" b="1" dirty="0">
                <a:solidFill>
                  <a:schemeClr val="accent5"/>
                </a:solidFill>
                <a:latin typeface="Times New Roman" panose="02020603050405020304"/>
                <a:cs typeface="Times New Roman" panose="02020603050405020304"/>
              </a:rPr>
              <a:t>N</a:t>
            </a:r>
            <a:endParaRPr sz="5400" dirty="0">
              <a:solidFill>
                <a:schemeClr val="accent5"/>
              </a:solidFill>
              <a:latin typeface="Times New Roman" panose="02020603050405020304"/>
              <a:cs typeface="Times New Roman" panose="02020603050405020304"/>
            </a:endParaRPr>
          </a:p>
        </p:txBody>
      </p:sp>
      <p:sp>
        <p:nvSpPr>
          <p:cNvPr id="4" name="object 4"/>
          <p:cNvSpPr txBox="1">
            <a:spLocks noGrp="1"/>
          </p:cNvSpPr>
          <p:nvPr>
            <p:ph type="sldNum" sz="quarter" idx="7"/>
          </p:nvPr>
        </p:nvSpPr>
        <p:spPr>
          <a:xfrm>
            <a:off x="13562011" y="5963245"/>
            <a:ext cx="764215" cy="205184"/>
          </a:xfrm>
          <a:prstGeom prst="rect">
            <a:avLst/>
          </a:prstGeom>
        </p:spPr>
        <p:txBody>
          <a:bodyPr vert="horz" wrap="square" lIns="0" tIns="0" rIns="0" bIns="0" rtlCol="0" anchor="ctr">
            <a:spAutoFit/>
          </a:bodyPr>
          <a:lstStyle/>
          <a:p>
            <a:pPr marL="38100">
              <a:lnSpc>
                <a:spcPts val="1630"/>
              </a:lnSpc>
            </a:pPr>
            <a:fld id="{81D60167-4931-47E6-BA6A-407CBD079E47}" type="slidenum">
              <a:rPr dirty="0"/>
              <a:t>48</a:t>
            </a:fld>
            <a:endParaRPr dirty="0"/>
          </a:p>
        </p:txBody>
      </p:sp>
      <p:sp>
        <p:nvSpPr>
          <p:cNvPr id="5" name="Rectángulo 4"/>
          <p:cNvSpPr/>
          <p:nvPr/>
        </p:nvSpPr>
        <p:spPr>
          <a:xfrm>
            <a:off x="6145306" y="6199093"/>
            <a:ext cx="5867400" cy="369332"/>
          </a:xfrm>
          <a:prstGeom prst="rect">
            <a:avLst/>
          </a:prstGeom>
        </p:spPr>
        <p:txBody>
          <a:bodyPr wrap="square">
            <a:spAutoFit/>
          </a:bodyPr>
          <a:lstStyle/>
          <a:p>
            <a:r>
              <a:rPr lang="es-EC" b="1" dirty="0"/>
              <a:t>https://www.youtube.com/watch?v=1k-3GYHW4Is</a:t>
            </a:r>
          </a:p>
        </p:txBody>
      </p:sp>
      <p:sp>
        <p:nvSpPr>
          <p:cNvPr id="6" name="Rectángulo 5"/>
          <p:cNvSpPr/>
          <p:nvPr/>
        </p:nvSpPr>
        <p:spPr>
          <a:xfrm>
            <a:off x="6938682" y="6488668"/>
            <a:ext cx="4876800" cy="369332"/>
          </a:xfrm>
          <a:prstGeom prst="rect">
            <a:avLst/>
          </a:prstGeom>
        </p:spPr>
        <p:txBody>
          <a:bodyPr wrap="square">
            <a:spAutoFit/>
          </a:bodyPr>
          <a:lstStyle/>
          <a:p>
            <a:r>
              <a:rPr lang="es-EC" b="1" dirty="0"/>
              <a:t>https://www.youtube.com/watch?v=EftPlut10xs</a:t>
            </a:r>
          </a:p>
        </p:txBody>
      </p:sp>
      <p:pic>
        <p:nvPicPr>
          <p:cNvPr id="7"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grpSp>
        <p:nvGrpSpPr>
          <p:cNvPr id="8"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9"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1"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Tree>
  </p:cSld>
  <p:clrMapOvr>
    <a:masterClrMapping/>
  </p:clrMapOvr>
  <p:transition>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8"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graphicFrame>
        <p:nvGraphicFramePr>
          <p:cNvPr id="6" name="Diagrama 5"/>
          <p:cNvGraphicFramePr/>
          <p:nvPr/>
        </p:nvGraphicFramePr>
        <p:xfrm>
          <a:off x="8965" y="670662"/>
          <a:ext cx="11990294" cy="60932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4"/>
          <p:cNvSpPr/>
          <p:nvPr/>
        </p:nvSpPr>
        <p:spPr>
          <a:xfrm>
            <a:off x="3546116" y="0"/>
            <a:ext cx="5794791" cy="707886"/>
          </a:xfrm>
          <a:prstGeom prst="rect">
            <a:avLst/>
          </a:prstGeom>
        </p:spPr>
        <p:txBody>
          <a:bodyPr wrap="none">
            <a:spAutoFit/>
          </a:bodyPr>
          <a:lstStyle/>
          <a:p>
            <a:r>
              <a:rPr lang="es-EC" sz="4000" b="1" dirty="0" smtClean="0">
                <a:solidFill>
                  <a:srgbClr val="C00000"/>
                </a:solidFill>
                <a:latin typeface="Calibri" panose="020F0502020204030204" pitchFamily="34" charset="0"/>
              </a:rPr>
              <a:t>PREVENCIÓN DE LESIONES</a:t>
            </a:r>
            <a:endParaRPr lang="es-EC" sz="4000" b="1" dirty="0">
              <a:solidFill>
                <a:srgbClr val="C00000"/>
              </a:solidFill>
              <a:latin typeface="Calibri" panose="020F0502020204030204" pitchFamily="34" charset="0"/>
            </a:endParaRPr>
          </a:p>
        </p:txBody>
      </p:sp>
      <p:pic>
        <p:nvPicPr>
          <p:cNvPr id="4"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7"/>
          <a:stretch>
            <a:fillRect/>
          </a:stretch>
        </p:blipFill>
        <p:spPr>
          <a:xfrm>
            <a:off x="10363200" y="0"/>
            <a:ext cx="1828800" cy="1828800"/>
          </a:xfrm>
          <a:prstGeom prst="rect">
            <a:avLst/>
          </a:prstGeom>
          <a:noFill/>
          <a:ln cap="flat">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8"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graphicFrame>
        <p:nvGraphicFramePr>
          <p:cNvPr id="6" name="Diagrama 5"/>
          <p:cNvGraphicFramePr/>
          <p:nvPr/>
        </p:nvGraphicFramePr>
        <p:xfrm>
          <a:off x="201706" y="657215"/>
          <a:ext cx="11752729" cy="62007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4"/>
          <p:cNvSpPr/>
          <p:nvPr/>
        </p:nvSpPr>
        <p:spPr>
          <a:xfrm>
            <a:off x="3546116" y="0"/>
            <a:ext cx="5794791" cy="707886"/>
          </a:xfrm>
          <a:prstGeom prst="rect">
            <a:avLst/>
          </a:prstGeom>
        </p:spPr>
        <p:txBody>
          <a:bodyPr wrap="none">
            <a:spAutoFit/>
          </a:bodyPr>
          <a:lstStyle/>
          <a:p>
            <a:r>
              <a:rPr lang="es-EC" sz="4000" b="1" dirty="0" smtClean="0">
                <a:solidFill>
                  <a:srgbClr val="C00000"/>
                </a:solidFill>
                <a:latin typeface="Calibri" panose="020F0502020204030204" pitchFamily="34" charset="0"/>
              </a:rPr>
              <a:t>PREVENCIÓN DE LESIONES</a:t>
            </a:r>
            <a:endParaRPr lang="es-EC" sz="4000" b="1" dirty="0">
              <a:solidFill>
                <a:srgbClr val="C00000"/>
              </a:solidFill>
              <a:latin typeface="Calibri" panose="020F0502020204030204" pitchFamily="34" charset="0"/>
            </a:endParaRPr>
          </a:p>
        </p:txBody>
      </p:sp>
      <p:pic>
        <p:nvPicPr>
          <p:cNvPr id="4"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7"/>
          <a:stretch>
            <a:fillRect/>
          </a:stretch>
        </p:blipFill>
        <p:spPr>
          <a:xfrm>
            <a:off x="10363200" y="0"/>
            <a:ext cx="1828800" cy="1828800"/>
          </a:xfrm>
          <a:prstGeom prst="rect">
            <a:avLst/>
          </a:prstGeom>
          <a:noFill/>
          <a:ln cap="flat">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8"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graphicFrame>
        <p:nvGraphicFramePr>
          <p:cNvPr id="6" name="Diagrama 5"/>
          <p:cNvGraphicFramePr/>
          <p:nvPr/>
        </p:nvGraphicFramePr>
        <p:xfrm>
          <a:off x="201706" y="657215"/>
          <a:ext cx="11833412" cy="60663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4"/>
          <p:cNvSpPr/>
          <p:nvPr/>
        </p:nvSpPr>
        <p:spPr>
          <a:xfrm>
            <a:off x="3546116" y="0"/>
            <a:ext cx="5794791" cy="707886"/>
          </a:xfrm>
          <a:prstGeom prst="rect">
            <a:avLst/>
          </a:prstGeom>
        </p:spPr>
        <p:txBody>
          <a:bodyPr wrap="none">
            <a:spAutoFit/>
          </a:bodyPr>
          <a:lstStyle/>
          <a:p>
            <a:r>
              <a:rPr lang="es-EC" sz="4000" b="1" dirty="0" smtClean="0">
                <a:solidFill>
                  <a:srgbClr val="C00000"/>
                </a:solidFill>
                <a:latin typeface="Calibri" panose="020F0502020204030204" pitchFamily="34" charset="0"/>
              </a:rPr>
              <a:t>PREVENCIÓN DE LESIONES</a:t>
            </a:r>
            <a:endParaRPr lang="es-EC" sz="4000" b="1" dirty="0">
              <a:solidFill>
                <a:srgbClr val="C00000"/>
              </a:solidFill>
              <a:latin typeface="Calibri" panose="020F0502020204030204" pitchFamily="34" charset="0"/>
            </a:endParaRPr>
          </a:p>
        </p:txBody>
      </p:sp>
      <p:pic>
        <p:nvPicPr>
          <p:cNvPr id="4"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7"/>
          <a:stretch>
            <a:fillRect/>
          </a:stretch>
        </p:blipFill>
        <p:spPr>
          <a:xfrm>
            <a:off x="10363200" y="0"/>
            <a:ext cx="1828800" cy="1828800"/>
          </a:xfrm>
          <a:prstGeom prst="rect">
            <a:avLst/>
          </a:prstGeom>
          <a:noFill/>
          <a:ln cap="flat">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5"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graphicFrame>
        <p:nvGraphicFramePr>
          <p:cNvPr id="6" name="Diagrama 5"/>
          <p:cNvGraphicFramePr/>
          <p:nvPr/>
        </p:nvGraphicFramePr>
        <p:xfrm>
          <a:off x="94129" y="0"/>
          <a:ext cx="11994777" cy="67235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7"/>
          <a:stretch>
            <a:fillRect/>
          </a:stretch>
        </p:blipFill>
        <p:spPr>
          <a:xfrm>
            <a:off x="10363200" y="0"/>
            <a:ext cx="1828800" cy="1828800"/>
          </a:xfrm>
          <a:prstGeom prst="rect">
            <a:avLst/>
          </a:prstGeom>
          <a:noFill/>
          <a:ln cap="flat">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o 18">
            <a:extLst>
              <a:ext uri="{FF2B5EF4-FFF2-40B4-BE49-F238E27FC236}">
                <a16:creationId xmlns="" xmlns:a16="http://schemas.microsoft.com/office/drawing/2014/main" id="{5DB54719-6D44-D0F3-73A2-398E68086EAB}"/>
              </a:ext>
            </a:extLst>
          </p:cNvPr>
          <p:cNvGrpSpPr/>
          <p:nvPr/>
        </p:nvGrpSpPr>
        <p:grpSpPr>
          <a:xfrm>
            <a:off x="0" y="3898783"/>
            <a:ext cx="2959217" cy="2959217"/>
            <a:chOff x="0" y="3900135"/>
            <a:chExt cx="2959217" cy="2959217"/>
          </a:xfrm>
        </p:grpSpPr>
        <p:sp>
          <p:nvSpPr>
            <p:cNvPr id="12" name="Forma libre 19">
              <a:extLst>
                <a:ext uri="{FF2B5EF4-FFF2-40B4-BE49-F238E27FC236}">
                  <a16:creationId xmlns=""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3" name="Forma libre 20">
              <a:extLst>
                <a:ext uri="{FF2B5EF4-FFF2-40B4-BE49-F238E27FC236}">
                  <a16:creationId xmlns=""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4" name="Forma libre 21">
              <a:extLst>
                <a:ext uri="{FF2B5EF4-FFF2-40B4-BE49-F238E27FC236}">
                  <a16:creationId xmlns=""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graphicFrame>
        <p:nvGraphicFramePr>
          <p:cNvPr id="9" name="Diagrama 8"/>
          <p:cNvGraphicFramePr/>
          <p:nvPr/>
        </p:nvGraphicFramePr>
        <p:xfrm>
          <a:off x="290451" y="1751710"/>
          <a:ext cx="6668492" cy="42725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p:cNvPicPr>
            <a:picLocks noChangeAspect="1"/>
          </p:cNvPicPr>
          <p:nvPr/>
        </p:nvPicPr>
        <p:blipFill>
          <a:blip r:embed="rId7"/>
          <a:stretch>
            <a:fillRect/>
          </a:stretch>
        </p:blipFill>
        <p:spPr>
          <a:xfrm>
            <a:off x="7137934" y="2145313"/>
            <a:ext cx="5054066" cy="3354534"/>
          </a:xfrm>
          <a:prstGeom prst="rect">
            <a:avLst/>
          </a:prstGeom>
        </p:spPr>
      </p:pic>
      <p:sp>
        <p:nvSpPr>
          <p:cNvPr id="6" name="object 19"/>
          <p:cNvSpPr txBox="1"/>
          <p:nvPr/>
        </p:nvSpPr>
        <p:spPr>
          <a:xfrm>
            <a:off x="3282426" y="749523"/>
            <a:ext cx="5732780" cy="635000"/>
          </a:xfrm>
          <a:prstGeom prst="rect">
            <a:avLst/>
          </a:prstGeom>
        </p:spPr>
        <p:txBody>
          <a:bodyPr vert="horz" wrap="square" lIns="0" tIns="12700" rIns="0" bIns="0" rtlCol="0">
            <a:spAutoFit/>
          </a:bodyPr>
          <a:lstStyle/>
          <a:p>
            <a:pPr marL="12700">
              <a:spcBef>
                <a:spcPts val="100"/>
              </a:spcBef>
            </a:pPr>
            <a:r>
              <a:rPr sz="4000" b="1" spc="-10" dirty="0">
                <a:solidFill>
                  <a:schemeClr val="accent4"/>
                </a:solidFill>
                <a:latin typeface="Times New Roman" panose="02020603050405020304"/>
                <a:cs typeface="Times New Roman" panose="02020603050405020304"/>
              </a:rPr>
              <a:t>(PRIMEROS</a:t>
            </a:r>
            <a:r>
              <a:rPr sz="4000" b="1" spc="-60" dirty="0">
                <a:solidFill>
                  <a:schemeClr val="accent4"/>
                </a:solidFill>
                <a:latin typeface="Times New Roman" panose="02020603050405020304"/>
                <a:cs typeface="Times New Roman" panose="02020603050405020304"/>
              </a:rPr>
              <a:t> </a:t>
            </a:r>
            <a:r>
              <a:rPr sz="4000" b="1" spc="-5" dirty="0">
                <a:solidFill>
                  <a:schemeClr val="accent4"/>
                </a:solidFill>
                <a:latin typeface="Times New Roman" panose="02020603050405020304"/>
                <a:cs typeface="Times New Roman" panose="02020603050405020304"/>
              </a:rPr>
              <a:t>AUXILIOS)</a:t>
            </a:r>
            <a:endParaRPr sz="4000" dirty="0">
              <a:solidFill>
                <a:schemeClr val="accent4"/>
              </a:solidFill>
              <a:latin typeface="Times New Roman" panose="02020603050405020304"/>
              <a:cs typeface="Times New Roman" panose="02020603050405020304"/>
            </a:endParaRPr>
          </a:p>
        </p:txBody>
      </p:sp>
      <p:sp>
        <p:nvSpPr>
          <p:cNvPr id="7" name="object 18"/>
          <p:cNvSpPr txBox="1">
            <a:spLocks noGrp="1"/>
          </p:cNvSpPr>
          <p:nvPr>
            <p:ph type="title"/>
          </p:nvPr>
        </p:nvSpPr>
        <p:spPr>
          <a:xfrm>
            <a:off x="4621530" y="122018"/>
            <a:ext cx="2884805" cy="566822"/>
          </a:xfrm>
          <a:prstGeom prst="rect">
            <a:avLst/>
          </a:prstGeom>
        </p:spPr>
        <p:txBody>
          <a:bodyPr vert="horz" wrap="square" lIns="0" tIns="12700" rIns="0" bIns="0" rtlCol="0" anchor="ctr">
            <a:spAutoFit/>
          </a:bodyPr>
          <a:lstStyle/>
          <a:p>
            <a:pPr marL="12700">
              <a:lnSpc>
                <a:spcPct val="100000"/>
              </a:lnSpc>
              <a:spcBef>
                <a:spcPts val="100"/>
              </a:spcBef>
            </a:pPr>
            <a:r>
              <a:rPr dirty="0"/>
              <a:t>B</a:t>
            </a:r>
            <a:r>
              <a:rPr spc="5" dirty="0"/>
              <a:t>O</a:t>
            </a:r>
            <a:r>
              <a:rPr spc="-5" dirty="0"/>
              <a:t>T</a:t>
            </a:r>
            <a:r>
              <a:rPr dirty="0"/>
              <a:t>I</a:t>
            </a:r>
            <a:r>
              <a:rPr spc="-5" dirty="0"/>
              <a:t>Q</a:t>
            </a:r>
            <a:r>
              <a:rPr dirty="0"/>
              <a:t>U</a:t>
            </a:r>
            <a:r>
              <a:rPr spc="5" dirty="0"/>
              <a:t>Í</a:t>
            </a:r>
            <a:r>
              <a:rPr dirty="0"/>
              <a:t>N</a:t>
            </a:r>
          </a:p>
        </p:txBody>
      </p:sp>
      <p:sp>
        <p:nvSpPr>
          <p:cNvPr id="8" name="Rectángulo 7"/>
          <p:cNvSpPr/>
          <p:nvPr/>
        </p:nvSpPr>
        <p:spPr>
          <a:xfrm>
            <a:off x="3780122" y="6135451"/>
            <a:ext cx="6279476" cy="584775"/>
          </a:xfrm>
          <a:prstGeom prst="rect">
            <a:avLst/>
          </a:prstGeom>
        </p:spPr>
        <p:txBody>
          <a:bodyPr wrap="none">
            <a:spAutoFit/>
          </a:bodyPr>
          <a:lstStyle/>
          <a:p>
            <a:r>
              <a:rPr lang="es-EC" sz="3200" b="1" dirty="0" smtClean="0">
                <a:latin typeface="Calibri" panose="020F0502020204030204" pitchFamily="34" charset="0"/>
              </a:rPr>
              <a:t>DEBEMOS CONOCER SU UBICACIÓN</a:t>
            </a:r>
            <a:endParaRPr lang="es-EC" sz="3200" b="1" dirty="0">
              <a:latin typeface="Calibri" panose="020F0502020204030204" pitchFamily="34" charset="0"/>
            </a:endParaRPr>
          </a:p>
        </p:txBody>
      </p:sp>
      <p:pic>
        <p:nvPicPr>
          <p:cNvPr id="10" name="Picture 1" descr="Logo-Praxis.png">
            <a:extLst>
              <a:ext uri="{FF2B5EF4-FFF2-40B4-BE49-F238E27FC236}">
                <a16:creationId xmlns="" xmlns:a16="http://schemas.microsoft.com/office/drawing/2014/main" id="{27C6B32D-2DCA-18F1-1295-0B639DD33D8B}"/>
              </a:ext>
            </a:extLst>
          </p:cNvPr>
          <p:cNvPicPr>
            <a:picLocks noChangeAspect="1"/>
          </p:cNvPicPr>
          <p:nvPr/>
        </p:nvPicPr>
        <p:blipFill>
          <a:blip r:embed="rId8"/>
          <a:stretch>
            <a:fillRect/>
          </a:stretch>
        </p:blipFill>
        <p:spPr>
          <a:xfrm>
            <a:off x="10363200" y="0"/>
            <a:ext cx="1828800" cy="1828800"/>
          </a:xfrm>
          <a:prstGeom prst="rect">
            <a:avLst/>
          </a:prstGeom>
          <a:noFill/>
          <a:ln cap="flat">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TotalTime>
  <Words>2555</Words>
  <Application>Microsoft Office PowerPoint</Application>
  <PresentationFormat>Panorámica</PresentationFormat>
  <Paragraphs>281</Paragraphs>
  <Slides>48</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48</vt:i4>
      </vt:variant>
    </vt:vector>
  </HeadingPairs>
  <TitlesOfParts>
    <vt:vector size="56" baseType="lpstr">
      <vt:lpstr>Arial</vt:lpstr>
      <vt:lpstr>Berlin Sans FB Demi</vt:lpstr>
      <vt:lpstr>Calibri</vt:lpstr>
      <vt:lpstr>Calibri Light</vt:lpstr>
      <vt:lpstr>Franklin Gothic Book</vt:lpstr>
      <vt:lpstr>Georgia</vt:lpstr>
      <vt:lpstr>Times New Roman</vt:lpstr>
      <vt:lpstr>Tema de Office</vt:lpstr>
      <vt:lpstr>Taller PRIMEROS AUXILIOS   Centro de Capacitación Continua PRAXIS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BOTIQUÍN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Samsung</dc:creator>
  <cp:lastModifiedBy>Samsung</cp:lastModifiedBy>
  <cp:revision>57</cp:revision>
  <dcterms:created xsi:type="dcterms:W3CDTF">2025-07-31T18:08:00Z</dcterms:created>
  <dcterms:modified xsi:type="dcterms:W3CDTF">2026-04-16T23:16:00Z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AA6B4968ADA848FEA12F4741CBF99287_12</vt:lpwstr>
  </property>
  <property fmtid="{D5CDD505-2E9C-101B-9397-08002B2CF9AE}" pid="3" name="KSOProductBuildVer">
    <vt:lpwstr>3082-12.2.0.23155</vt:lpwstr>
  </property>
</Properties>
</file>