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12192000" cy="6858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71167-6C39-493C-A4EC-9645C5141202}" type="datetimeFigureOut">
              <a:rPr lang="es-EC" smtClean="0"/>
              <a:t>2/2/2024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423E1-08CE-4E97-A44C-E3DFAD4B772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4273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423E1-08CE-4E97-A44C-E3DFAD4B7727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9432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AC9AC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AC9AC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7615" y="1847088"/>
            <a:ext cx="2734055" cy="39624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536" y="655320"/>
            <a:ext cx="3889248" cy="5629656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915923" y="196595"/>
            <a:ext cx="10363200" cy="838200"/>
          </a:xfrm>
          <a:custGeom>
            <a:avLst/>
            <a:gdLst/>
            <a:ahLst/>
            <a:cxnLst/>
            <a:rect l="l" t="t" r="r" b="b"/>
            <a:pathLst>
              <a:path w="10363200" h="838200">
                <a:moveTo>
                  <a:pt x="10363200" y="0"/>
                </a:moveTo>
                <a:lnTo>
                  <a:pt x="0" y="0"/>
                </a:lnTo>
                <a:lnTo>
                  <a:pt x="0" y="838200"/>
                </a:lnTo>
                <a:lnTo>
                  <a:pt x="10363200" y="838200"/>
                </a:lnTo>
                <a:lnTo>
                  <a:pt x="10363200" y="0"/>
                </a:lnTo>
                <a:close/>
              </a:path>
            </a:pathLst>
          </a:custGeom>
          <a:solidFill>
            <a:srgbClr val="4AC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15923" y="196595"/>
            <a:ext cx="10363200" cy="838200"/>
          </a:xfrm>
          <a:custGeom>
            <a:avLst/>
            <a:gdLst/>
            <a:ahLst/>
            <a:cxnLst/>
            <a:rect l="l" t="t" r="r" b="b"/>
            <a:pathLst>
              <a:path w="10363200" h="838200">
                <a:moveTo>
                  <a:pt x="0" y="838200"/>
                </a:moveTo>
                <a:lnTo>
                  <a:pt x="10363200" y="838200"/>
                </a:lnTo>
                <a:lnTo>
                  <a:pt x="10363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ln w="57912">
            <a:solidFill>
              <a:srgbClr val="2EA2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54347" y="323977"/>
            <a:ext cx="4077462" cy="52323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23232" y="2785872"/>
            <a:ext cx="6918959" cy="349910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AC9AC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3444" y="1277569"/>
            <a:ext cx="1818005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4AC9AC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3444" y="1832864"/>
            <a:ext cx="6421120" cy="4050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9.jp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3.jp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9.jpg"/><Relationship Id="rId5" Type="http://schemas.openxmlformats.org/officeDocument/2006/relationships/image" Target="../media/image108.jpg"/><Relationship Id="rId4" Type="http://schemas.openxmlformats.org/officeDocument/2006/relationships/image" Target="../media/image10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jpg"/><Relationship Id="rId4" Type="http://schemas.openxmlformats.org/officeDocument/2006/relationships/image" Target="../media/image11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0.jpg"/><Relationship Id="rId4" Type="http://schemas.openxmlformats.org/officeDocument/2006/relationships/image" Target="../media/image11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240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847088" y="2249423"/>
            <a:ext cx="7111365" cy="875030"/>
            <a:chOff x="1847088" y="2249423"/>
            <a:chExt cx="7111365" cy="875030"/>
          </a:xfrm>
        </p:grpSpPr>
        <p:sp>
          <p:nvSpPr>
            <p:cNvPr id="4" name="object 4"/>
            <p:cNvSpPr/>
            <p:nvPr/>
          </p:nvSpPr>
          <p:spPr>
            <a:xfrm>
              <a:off x="1866900" y="2269235"/>
              <a:ext cx="7071359" cy="835660"/>
            </a:xfrm>
            <a:custGeom>
              <a:avLst/>
              <a:gdLst/>
              <a:ahLst/>
              <a:cxnLst/>
              <a:rect l="l" t="t" r="r" b="b"/>
              <a:pathLst>
                <a:path w="7071359" h="835660">
                  <a:moveTo>
                    <a:pt x="7071359" y="0"/>
                  </a:moveTo>
                  <a:lnTo>
                    <a:pt x="0" y="0"/>
                  </a:lnTo>
                  <a:lnTo>
                    <a:pt x="0" y="835151"/>
                  </a:lnTo>
                  <a:lnTo>
                    <a:pt x="7071359" y="835151"/>
                  </a:lnTo>
                  <a:lnTo>
                    <a:pt x="7071359" y="0"/>
                  </a:lnTo>
                  <a:close/>
                </a:path>
              </a:pathLst>
            </a:custGeom>
            <a:solidFill>
              <a:srgbClr val="4AC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66900" y="2269235"/>
              <a:ext cx="7071359" cy="835660"/>
            </a:xfrm>
            <a:custGeom>
              <a:avLst/>
              <a:gdLst/>
              <a:ahLst/>
              <a:cxnLst/>
              <a:rect l="l" t="t" r="r" b="b"/>
              <a:pathLst>
                <a:path w="7071359" h="835660">
                  <a:moveTo>
                    <a:pt x="0" y="835151"/>
                  </a:moveTo>
                  <a:lnTo>
                    <a:pt x="7071359" y="835151"/>
                  </a:lnTo>
                  <a:lnTo>
                    <a:pt x="7071359" y="0"/>
                  </a:lnTo>
                  <a:lnTo>
                    <a:pt x="0" y="0"/>
                  </a:lnTo>
                  <a:lnTo>
                    <a:pt x="0" y="835151"/>
                  </a:lnTo>
                  <a:close/>
                </a:path>
              </a:pathLst>
            </a:custGeom>
            <a:ln w="3962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24252" y="2496184"/>
              <a:ext cx="5756656" cy="422909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0"/>
            <a:ext cx="12020550" cy="6677659"/>
            <a:chOff x="0" y="0"/>
            <a:chExt cx="12020550" cy="6677659"/>
          </a:xfrm>
        </p:grpSpPr>
        <p:sp>
          <p:nvSpPr>
            <p:cNvPr id="8" name="object 8"/>
            <p:cNvSpPr/>
            <p:nvPr/>
          </p:nvSpPr>
          <p:spPr>
            <a:xfrm>
              <a:off x="4024884" y="3997452"/>
              <a:ext cx="4913630" cy="765175"/>
            </a:xfrm>
            <a:custGeom>
              <a:avLst/>
              <a:gdLst/>
              <a:ahLst/>
              <a:cxnLst/>
              <a:rect l="l" t="t" r="r" b="b"/>
              <a:pathLst>
                <a:path w="4913630" h="765175">
                  <a:moveTo>
                    <a:pt x="4913375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4913375" y="765048"/>
                  </a:lnTo>
                  <a:lnTo>
                    <a:pt x="4913375" y="0"/>
                  </a:lnTo>
                  <a:close/>
                </a:path>
              </a:pathLst>
            </a:custGeom>
            <a:solidFill>
              <a:srgbClr val="4AC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24884" y="3997452"/>
              <a:ext cx="4913630" cy="765175"/>
            </a:xfrm>
            <a:custGeom>
              <a:avLst/>
              <a:gdLst/>
              <a:ahLst/>
              <a:cxnLst/>
              <a:rect l="l" t="t" r="r" b="b"/>
              <a:pathLst>
                <a:path w="4913630" h="765175">
                  <a:moveTo>
                    <a:pt x="0" y="765048"/>
                  </a:moveTo>
                  <a:lnTo>
                    <a:pt x="4913375" y="765048"/>
                  </a:lnTo>
                  <a:lnTo>
                    <a:pt x="4913375" y="0"/>
                  </a:lnTo>
                  <a:lnTo>
                    <a:pt x="0" y="0"/>
                  </a:lnTo>
                  <a:lnTo>
                    <a:pt x="0" y="765048"/>
                  </a:lnTo>
                  <a:close/>
                </a:path>
              </a:pathLst>
            </a:custGeom>
            <a:ln w="2133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2175" y="4218051"/>
              <a:ext cx="1427480" cy="343535"/>
            </a:xfrm>
            <a:custGeom>
              <a:avLst/>
              <a:gdLst/>
              <a:ahLst/>
              <a:cxnLst/>
              <a:rect l="l" t="t" r="r" b="b"/>
              <a:pathLst>
                <a:path w="1427479" h="343535">
                  <a:moveTo>
                    <a:pt x="189611" y="4572"/>
                  </a:moveTo>
                  <a:lnTo>
                    <a:pt x="133858" y="4572"/>
                  </a:lnTo>
                  <a:lnTo>
                    <a:pt x="0" y="338836"/>
                  </a:lnTo>
                  <a:lnTo>
                    <a:pt x="72009" y="338836"/>
                  </a:lnTo>
                  <a:lnTo>
                    <a:pt x="98298" y="273176"/>
                  </a:lnTo>
                  <a:lnTo>
                    <a:pt x="299012" y="273176"/>
                  </a:lnTo>
                  <a:lnTo>
                    <a:pt x="274338" y="212598"/>
                  </a:lnTo>
                  <a:lnTo>
                    <a:pt x="122427" y="212598"/>
                  </a:lnTo>
                  <a:lnTo>
                    <a:pt x="161671" y="114046"/>
                  </a:lnTo>
                  <a:lnTo>
                    <a:pt x="234199" y="114046"/>
                  </a:lnTo>
                  <a:lnTo>
                    <a:pt x="189611" y="4572"/>
                  </a:lnTo>
                  <a:close/>
                </a:path>
                <a:path w="1427479" h="343535">
                  <a:moveTo>
                    <a:pt x="299012" y="273176"/>
                  </a:moveTo>
                  <a:lnTo>
                    <a:pt x="226440" y="273176"/>
                  </a:lnTo>
                  <a:lnTo>
                    <a:pt x="253237" y="338836"/>
                  </a:lnTo>
                  <a:lnTo>
                    <a:pt x="325754" y="338836"/>
                  </a:lnTo>
                  <a:lnTo>
                    <a:pt x="299012" y="273176"/>
                  </a:lnTo>
                  <a:close/>
                </a:path>
                <a:path w="1427479" h="343535">
                  <a:moveTo>
                    <a:pt x="234199" y="114046"/>
                  </a:moveTo>
                  <a:lnTo>
                    <a:pt x="161671" y="114046"/>
                  </a:lnTo>
                  <a:lnTo>
                    <a:pt x="201802" y="212598"/>
                  </a:lnTo>
                  <a:lnTo>
                    <a:pt x="274338" y="212598"/>
                  </a:lnTo>
                  <a:lnTo>
                    <a:pt x="234199" y="114046"/>
                  </a:lnTo>
                  <a:close/>
                </a:path>
                <a:path w="1427479" h="343535">
                  <a:moveTo>
                    <a:pt x="997965" y="1016"/>
                  </a:moveTo>
                  <a:lnTo>
                    <a:pt x="935402" y="13096"/>
                  </a:lnTo>
                  <a:lnTo>
                    <a:pt x="881888" y="49275"/>
                  </a:lnTo>
                  <a:lnTo>
                    <a:pt x="845089" y="103949"/>
                  </a:lnTo>
                  <a:lnTo>
                    <a:pt x="832865" y="171576"/>
                  </a:lnTo>
                  <a:lnTo>
                    <a:pt x="835818" y="207198"/>
                  </a:lnTo>
                  <a:lnTo>
                    <a:pt x="859440" y="268678"/>
                  </a:lnTo>
                  <a:lnTo>
                    <a:pt x="905275" y="315682"/>
                  </a:lnTo>
                  <a:lnTo>
                    <a:pt x="965370" y="339875"/>
                  </a:lnTo>
                  <a:lnTo>
                    <a:pt x="1000251" y="342900"/>
                  </a:lnTo>
                  <a:lnTo>
                    <a:pt x="1035256" y="339853"/>
                  </a:lnTo>
                  <a:lnTo>
                    <a:pt x="1067117" y="330723"/>
                  </a:lnTo>
                  <a:lnTo>
                    <a:pt x="1095835" y="315521"/>
                  </a:lnTo>
                  <a:lnTo>
                    <a:pt x="1121410" y="294259"/>
                  </a:lnTo>
                  <a:lnTo>
                    <a:pt x="1135694" y="276732"/>
                  </a:lnTo>
                  <a:lnTo>
                    <a:pt x="1000251" y="276732"/>
                  </a:lnTo>
                  <a:lnTo>
                    <a:pt x="981180" y="274899"/>
                  </a:lnTo>
                  <a:lnTo>
                    <a:pt x="934085" y="247396"/>
                  </a:lnTo>
                  <a:lnTo>
                    <a:pt x="914463" y="214296"/>
                  </a:lnTo>
                  <a:lnTo>
                    <a:pt x="907923" y="173609"/>
                  </a:lnTo>
                  <a:lnTo>
                    <a:pt x="909538" y="151155"/>
                  </a:lnTo>
                  <a:lnTo>
                    <a:pt x="922389" y="112726"/>
                  </a:lnTo>
                  <a:lnTo>
                    <a:pt x="947457" y="83800"/>
                  </a:lnTo>
                  <a:lnTo>
                    <a:pt x="1001267" y="67691"/>
                  </a:lnTo>
                  <a:lnTo>
                    <a:pt x="1135831" y="67691"/>
                  </a:lnTo>
                  <a:lnTo>
                    <a:pt x="1120902" y="49530"/>
                  </a:lnTo>
                  <a:lnTo>
                    <a:pt x="1095013" y="28340"/>
                  </a:lnTo>
                  <a:lnTo>
                    <a:pt x="1065911" y="13176"/>
                  </a:lnTo>
                  <a:lnTo>
                    <a:pt x="1033569" y="4060"/>
                  </a:lnTo>
                  <a:lnTo>
                    <a:pt x="997965" y="1016"/>
                  </a:lnTo>
                  <a:close/>
                </a:path>
                <a:path w="1427479" h="343535">
                  <a:moveTo>
                    <a:pt x="1135831" y="67691"/>
                  </a:moveTo>
                  <a:lnTo>
                    <a:pt x="1001267" y="67691"/>
                  </a:lnTo>
                  <a:lnTo>
                    <a:pt x="1021270" y="69806"/>
                  </a:lnTo>
                  <a:lnTo>
                    <a:pt x="1039212" y="75394"/>
                  </a:lnTo>
                  <a:lnTo>
                    <a:pt x="1079726" y="112015"/>
                  </a:lnTo>
                  <a:lnTo>
                    <a:pt x="1092386" y="149405"/>
                  </a:lnTo>
                  <a:lnTo>
                    <a:pt x="1093977" y="171576"/>
                  </a:lnTo>
                  <a:lnTo>
                    <a:pt x="1092358" y="194073"/>
                  </a:lnTo>
                  <a:lnTo>
                    <a:pt x="1079404" y="232209"/>
                  </a:lnTo>
                  <a:lnTo>
                    <a:pt x="1038256" y="269493"/>
                  </a:lnTo>
                  <a:lnTo>
                    <a:pt x="1000251" y="276732"/>
                  </a:lnTo>
                  <a:lnTo>
                    <a:pt x="1135694" y="276732"/>
                  </a:lnTo>
                  <a:lnTo>
                    <a:pt x="1142486" y="268400"/>
                  </a:lnTo>
                  <a:lnTo>
                    <a:pt x="1157525" y="239410"/>
                  </a:lnTo>
                  <a:lnTo>
                    <a:pt x="1166540" y="207301"/>
                  </a:lnTo>
                  <a:lnTo>
                    <a:pt x="1169542" y="172085"/>
                  </a:lnTo>
                  <a:lnTo>
                    <a:pt x="1166496" y="136648"/>
                  </a:lnTo>
                  <a:lnTo>
                    <a:pt x="1157366" y="104425"/>
                  </a:lnTo>
                  <a:lnTo>
                    <a:pt x="1142148" y="75374"/>
                  </a:lnTo>
                  <a:lnTo>
                    <a:pt x="1135831" y="67691"/>
                  </a:lnTo>
                  <a:close/>
                </a:path>
                <a:path w="1427479" h="343535">
                  <a:moveTo>
                    <a:pt x="489965" y="4572"/>
                  </a:moveTo>
                  <a:lnTo>
                    <a:pt x="375920" y="4572"/>
                  </a:lnTo>
                  <a:lnTo>
                    <a:pt x="375920" y="338836"/>
                  </a:lnTo>
                  <a:lnTo>
                    <a:pt x="483870" y="338836"/>
                  </a:lnTo>
                  <a:lnTo>
                    <a:pt x="520088" y="335980"/>
                  </a:lnTo>
                  <a:lnTo>
                    <a:pt x="552545" y="327421"/>
                  </a:lnTo>
                  <a:lnTo>
                    <a:pt x="581239" y="313172"/>
                  </a:lnTo>
                  <a:lnTo>
                    <a:pt x="606171" y="293243"/>
                  </a:lnTo>
                  <a:lnTo>
                    <a:pt x="621688" y="274193"/>
                  </a:lnTo>
                  <a:lnTo>
                    <a:pt x="448437" y="274193"/>
                  </a:lnTo>
                  <a:lnTo>
                    <a:pt x="448437" y="67691"/>
                  </a:lnTo>
                  <a:lnTo>
                    <a:pt x="620856" y="67691"/>
                  </a:lnTo>
                  <a:lnTo>
                    <a:pt x="607567" y="50673"/>
                  </a:lnTo>
                  <a:lnTo>
                    <a:pt x="583495" y="30503"/>
                  </a:lnTo>
                  <a:lnTo>
                    <a:pt x="555863" y="16097"/>
                  </a:lnTo>
                  <a:lnTo>
                    <a:pt x="524682" y="7453"/>
                  </a:lnTo>
                  <a:lnTo>
                    <a:pt x="489965" y="4572"/>
                  </a:lnTo>
                  <a:close/>
                </a:path>
                <a:path w="1427479" h="343535">
                  <a:moveTo>
                    <a:pt x="620856" y="67691"/>
                  </a:moveTo>
                  <a:lnTo>
                    <a:pt x="474979" y="67691"/>
                  </a:lnTo>
                  <a:lnTo>
                    <a:pt x="486935" y="68262"/>
                  </a:lnTo>
                  <a:lnTo>
                    <a:pt x="499189" y="69977"/>
                  </a:lnTo>
                  <a:lnTo>
                    <a:pt x="536922" y="82335"/>
                  </a:lnTo>
                  <a:lnTo>
                    <a:pt x="564514" y="111125"/>
                  </a:lnTo>
                  <a:lnTo>
                    <a:pt x="577373" y="153362"/>
                  </a:lnTo>
                  <a:lnTo>
                    <a:pt x="578230" y="169291"/>
                  </a:lnTo>
                  <a:lnTo>
                    <a:pt x="576447" y="195536"/>
                  </a:lnTo>
                  <a:lnTo>
                    <a:pt x="562211" y="235835"/>
                  </a:lnTo>
                  <a:lnTo>
                    <a:pt x="517302" y="268112"/>
                  </a:lnTo>
                  <a:lnTo>
                    <a:pt x="477012" y="274193"/>
                  </a:lnTo>
                  <a:lnTo>
                    <a:pt x="621688" y="274193"/>
                  </a:lnTo>
                  <a:lnTo>
                    <a:pt x="626246" y="268597"/>
                  </a:lnTo>
                  <a:lnTo>
                    <a:pt x="640572" y="240188"/>
                  </a:lnTo>
                  <a:lnTo>
                    <a:pt x="649158" y="208018"/>
                  </a:lnTo>
                  <a:lnTo>
                    <a:pt x="652017" y="172085"/>
                  </a:lnTo>
                  <a:lnTo>
                    <a:pt x="649233" y="136272"/>
                  </a:lnTo>
                  <a:lnTo>
                    <a:pt x="640889" y="104092"/>
                  </a:lnTo>
                  <a:lnTo>
                    <a:pt x="626997" y="75555"/>
                  </a:lnTo>
                  <a:lnTo>
                    <a:pt x="620856" y="67691"/>
                  </a:lnTo>
                  <a:close/>
                </a:path>
                <a:path w="1427479" h="343535">
                  <a:moveTo>
                    <a:pt x="778128" y="4572"/>
                  </a:moveTo>
                  <a:lnTo>
                    <a:pt x="706120" y="4572"/>
                  </a:lnTo>
                  <a:lnTo>
                    <a:pt x="706120" y="338836"/>
                  </a:lnTo>
                  <a:lnTo>
                    <a:pt x="778128" y="338836"/>
                  </a:lnTo>
                  <a:lnTo>
                    <a:pt x="778128" y="4572"/>
                  </a:lnTo>
                  <a:close/>
                </a:path>
                <a:path w="1427479" h="343535">
                  <a:moveTo>
                    <a:pt x="1255267" y="239268"/>
                  </a:moveTo>
                  <a:lnTo>
                    <a:pt x="1208024" y="294513"/>
                  </a:lnTo>
                  <a:lnTo>
                    <a:pt x="1233431" y="315868"/>
                  </a:lnTo>
                  <a:lnTo>
                    <a:pt x="1258982" y="331152"/>
                  </a:lnTo>
                  <a:lnTo>
                    <a:pt x="1284676" y="340340"/>
                  </a:lnTo>
                  <a:lnTo>
                    <a:pt x="1310513" y="343407"/>
                  </a:lnTo>
                  <a:lnTo>
                    <a:pt x="1333424" y="341409"/>
                  </a:lnTo>
                  <a:lnTo>
                    <a:pt x="1374485" y="325459"/>
                  </a:lnTo>
                  <a:lnTo>
                    <a:pt x="1407850" y="294931"/>
                  </a:lnTo>
                  <a:lnTo>
                    <a:pt x="1420286" y="272161"/>
                  </a:lnTo>
                  <a:lnTo>
                    <a:pt x="1314830" y="272161"/>
                  </a:lnTo>
                  <a:lnTo>
                    <a:pt x="1300737" y="270093"/>
                  </a:lnTo>
                  <a:lnTo>
                    <a:pt x="1286097" y="263906"/>
                  </a:lnTo>
                  <a:lnTo>
                    <a:pt x="1270932" y="253622"/>
                  </a:lnTo>
                  <a:lnTo>
                    <a:pt x="1255267" y="239268"/>
                  </a:lnTo>
                  <a:close/>
                </a:path>
                <a:path w="1427479" h="343535">
                  <a:moveTo>
                    <a:pt x="1325372" y="0"/>
                  </a:moveTo>
                  <a:lnTo>
                    <a:pt x="1282969" y="6953"/>
                  </a:lnTo>
                  <a:lnTo>
                    <a:pt x="1249426" y="27812"/>
                  </a:lnTo>
                  <a:lnTo>
                    <a:pt x="1227709" y="59705"/>
                  </a:lnTo>
                  <a:lnTo>
                    <a:pt x="1220470" y="100075"/>
                  </a:lnTo>
                  <a:lnTo>
                    <a:pt x="1221039" y="110047"/>
                  </a:lnTo>
                  <a:lnTo>
                    <a:pt x="1234245" y="148367"/>
                  </a:lnTo>
                  <a:lnTo>
                    <a:pt x="1269555" y="179069"/>
                  </a:lnTo>
                  <a:lnTo>
                    <a:pt x="1296542" y="190246"/>
                  </a:lnTo>
                  <a:lnTo>
                    <a:pt x="1320712" y="200556"/>
                  </a:lnTo>
                  <a:lnTo>
                    <a:pt x="1337976" y="211677"/>
                  </a:lnTo>
                  <a:lnTo>
                    <a:pt x="1348335" y="223607"/>
                  </a:lnTo>
                  <a:lnTo>
                    <a:pt x="1351788" y="236347"/>
                  </a:lnTo>
                  <a:lnTo>
                    <a:pt x="1351047" y="242583"/>
                  </a:lnTo>
                  <a:lnTo>
                    <a:pt x="1321258" y="271426"/>
                  </a:lnTo>
                  <a:lnTo>
                    <a:pt x="1314830" y="272161"/>
                  </a:lnTo>
                  <a:lnTo>
                    <a:pt x="1420286" y="272161"/>
                  </a:lnTo>
                  <a:lnTo>
                    <a:pt x="1425186" y="257542"/>
                  </a:lnTo>
                  <a:lnTo>
                    <a:pt x="1427352" y="236728"/>
                  </a:lnTo>
                  <a:lnTo>
                    <a:pt x="1426640" y="225224"/>
                  </a:lnTo>
                  <a:lnTo>
                    <a:pt x="1410019" y="183693"/>
                  </a:lnTo>
                  <a:lnTo>
                    <a:pt x="1378473" y="155936"/>
                  </a:lnTo>
                  <a:lnTo>
                    <a:pt x="1338326" y="136398"/>
                  </a:lnTo>
                  <a:lnTo>
                    <a:pt x="1318730" y="126944"/>
                  </a:lnTo>
                  <a:lnTo>
                    <a:pt x="1304718" y="116681"/>
                  </a:lnTo>
                  <a:lnTo>
                    <a:pt x="1296302" y="105608"/>
                  </a:lnTo>
                  <a:lnTo>
                    <a:pt x="1293495" y="93725"/>
                  </a:lnTo>
                  <a:lnTo>
                    <a:pt x="1293495" y="85343"/>
                  </a:lnTo>
                  <a:lnTo>
                    <a:pt x="1296415" y="78231"/>
                  </a:lnTo>
                  <a:lnTo>
                    <a:pt x="1302130" y="72136"/>
                  </a:lnTo>
                  <a:lnTo>
                    <a:pt x="1307973" y="66167"/>
                  </a:lnTo>
                  <a:lnTo>
                    <a:pt x="1314830" y="63118"/>
                  </a:lnTo>
                  <a:lnTo>
                    <a:pt x="1392745" y="63118"/>
                  </a:lnTo>
                  <a:lnTo>
                    <a:pt x="1418463" y="34925"/>
                  </a:lnTo>
                  <a:lnTo>
                    <a:pt x="1398506" y="19663"/>
                  </a:lnTo>
                  <a:lnTo>
                    <a:pt x="1376346" y="8747"/>
                  </a:lnTo>
                  <a:lnTo>
                    <a:pt x="1351972" y="2188"/>
                  </a:lnTo>
                  <a:lnTo>
                    <a:pt x="1325372" y="0"/>
                  </a:lnTo>
                  <a:close/>
                </a:path>
                <a:path w="1427479" h="343535">
                  <a:moveTo>
                    <a:pt x="1392745" y="63118"/>
                  </a:moveTo>
                  <a:lnTo>
                    <a:pt x="1322704" y="63118"/>
                  </a:lnTo>
                  <a:lnTo>
                    <a:pt x="1331751" y="64428"/>
                  </a:lnTo>
                  <a:lnTo>
                    <a:pt x="1343263" y="68357"/>
                  </a:lnTo>
                  <a:lnTo>
                    <a:pt x="1357227" y="74906"/>
                  </a:lnTo>
                  <a:lnTo>
                    <a:pt x="1373632" y="84074"/>
                  </a:lnTo>
                  <a:lnTo>
                    <a:pt x="1392745" y="63118"/>
                  </a:lnTo>
                  <a:close/>
                </a:path>
              </a:pathLst>
            </a:custGeom>
            <a:solidFill>
              <a:srgbClr val="B7EA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24603" y="4332096"/>
              <a:ext cx="79375" cy="99060"/>
            </a:xfrm>
            <a:custGeom>
              <a:avLst/>
              <a:gdLst/>
              <a:ahLst/>
              <a:cxnLst/>
              <a:rect l="l" t="t" r="r" b="b"/>
              <a:pathLst>
                <a:path w="79375" h="99060">
                  <a:moveTo>
                    <a:pt x="39243" y="0"/>
                  </a:moveTo>
                  <a:lnTo>
                    <a:pt x="0" y="98551"/>
                  </a:lnTo>
                  <a:lnTo>
                    <a:pt x="79375" y="98551"/>
                  </a:lnTo>
                  <a:lnTo>
                    <a:pt x="39243" y="0"/>
                  </a:lnTo>
                  <a:close/>
                </a:path>
              </a:pathLst>
            </a:custGeom>
            <a:ln w="21336">
              <a:solidFill>
                <a:srgbClr val="4AC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99429" y="4275073"/>
              <a:ext cx="207390" cy="23037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39944" y="4275073"/>
              <a:ext cx="151129" cy="22783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702175" y="4218051"/>
              <a:ext cx="1427480" cy="343535"/>
            </a:xfrm>
            <a:custGeom>
              <a:avLst/>
              <a:gdLst/>
              <a:ahLst/>
              <a:cxnLst/>
              <a:rect l="l" t="t" r="r" b="b"/>
              <a:pathLst>
                <a:path w="1427479" h="343535">
                  <a:moveTo>
                    <a:pt x="706120" y="4572"/>
                  </a:moveTo>
                  <a:lnTo>
                    <a:pt x="778128" y="4572"/>
                  </a:lnTo>
                  <a:lnTo>
                    <a:pt x="778128" y="338836"/>
                  </a:lnTo>
                  <a:lnTo>
                    <a:pt x="706120" y="338836"/>
                  </a:lnTo>
                  <a:lnTo>
                    <a:pt x="706120" y="4572"/>
                  </a:lnTo>
                  <a:close/>
                </a:path>
                <a:path w="1427479" h="343535">
                  <a:moveTo>
                    <a:pt x="375920" y="4572"/>
                  </a:moveTo>
                  <a:lnTo>
                    <a:pt x="489965" y="4572"/>
                  </a:lnTo>
                  <a:lnTo>
                    <a:pt x="524682" y="7453"/>
                  </a:lnTo>
                  <a:lnTo>
                    <a:pt x="583495" y="30503"/>
                  </a:lnTo>
                  <a:lnTo>
                    <a:pt x="626997" y="75555"/>
                  </a:lnTo>
                  <a:lnTo>
                    <a:pt x="649233" y="136272"/>
                  </a:lnTo>
                  <a:lnTo>
                    <a:pt x="652017" y="172085"/>
                  </a:lnTo>
                  <a:lnTo>
                    <a:pt x="649158" y="208018"/>
                  </a:lnTo>
                  <a:lnTo>
                    <a:pt x="626246" y="268597"/>
                  </a:lnTo>
                  <a:lnTo>
                    <a:pt x="581239" y="313172"/>
                  </a:lnTo>
                  <a:lnTo>
                    <a:pt x="520088" y="335980"/>
                  </a:lnTo>
                  <a:lnTo>
                    <a:pt x="483870" y="338836"/>
                  </a:lnTo>
                  <a:lnTo>
                    <a:pt x="375920" y="338836"/>
                  </a:lnTo>
                  <a:lnTo>
                    <a:pt x="375920" y="4572"/>
                  </a:lnTo>
                  <a:close/>
                </a:path>
                <a:path w="1427479" h="343535">
                  <a:moveTo>
                    <a:pt x="133858" y="4572"/>
                  </a:moveTo>
                  <a:lnTo>
                    <a:pt x="189611" y="4572"/>
                  </a:lnTo>
                  <a:lnTo>
                    <a:pt x="325754" y="338836"/>
                  </a:lnTo>
                  <a:lnTo>
                    <a:pt x="253237" y="338836"/>
                  </a:lnTo>
                  <a:lnTo>
                    <a:pt x="226440" y="273176"/>
                  </a:lnTo>
                  <a:lnTo>
                    <a:pt x="98298" y="273176"/>
                  </a:lnTo>
                  <a:lnTo>
                    <a:pt x="72009" y="338836"/>
                  </a:lnTo>
                  <a:lnTo>
                    <a:pt x="0" y="338836"/>
                  </a:lnTo>
                  <a:lnTo>
                    <a:pt x="133858" y="4572"/>
                  </a:lnTo>
                  <a:close/>
                </a:path>
                <a:path w="1427479" h="343535">
                  <a:moveTo>
                    <a:pt x="997965" y="1016"/>
                  </a:moveTo>
                  <a:lnTo>
                    <a:pt x="1065911" y="13176"/>
                  </a:lnTo>
                  <a:lnTo>
                    <a:pt x="1120902" y="49530"/>
                  </a:lnTo>
                  <a:lnTo>
                    <a:pt x="1157366" y="104425"/>
                  </a:lnTo>
                  <a:lnTo>
                    <a:pt x="1169542" y="172085"/>
                  </a:lnTo>
                  <a:lnTo>
                    <a:pt x="1166540" y="207301"/>
                  </a:lnTo>
                  <a:lnTo>
                    <a:pt x="1142486" y="268400"/>
                  </a:lnTo>
                  <a:lnTo>
                    <a:pt x="1095835" y="315521"/>
                  </a:lnTo>
                  <a:lnTo>
                    <a:pt x="1035256" y="339853"/>
                  </a:lnTo>
                  <a:lnTo>
                    <a:pt x="1000251" y="342900"/>
                  </a:lnTo>
                  <a:lnTo>
                    <a:pt x="965370" y="339875"/>
                  </a:lnTo>
                  <a:lnTo>
                    <a:pt x="905275" y="315682"/>
                  </a:lnTo>
                  <a:lnTo>
                    <a:pt x="859440" y="268678"/>
                  </a:lnTo>
                  <a:lnTo>
                    <a:pt x="835818" y="207198"/>
                  </a:lnTo>
                  <a:lnTo>
                    <a:pt x="832865" y="171576"/>
                  </a:lnTo>
                  <a:lnTo>
                    <a:pt x="835917" y="136144"/>
                  </a:lnTo>
                  <a:lnTo>
                    <a:pt x="860405" y="74993"/>
                  </a:lnTo>
                  <a:lnTo>
                    <a:pt x="907508" y="28180"/>
                  </a:lnTo>
                  <a:lnTo>
                    <a:pt x="965559" y="4038"/>
                  </a:lnTo>
                  <a:lnTo>
                    <a:pt x="997965" y="1016"/>
                  </a:lnTo>
                  <a:close/>
                </a:path>
                <a:path w="1427479" h="343535">
                  <a:moveTo>
                    <a:pt x="1325372" y="0"/>
                  </a:moveTo>
                  <a:lnTo>
                    <a:pt x="1351972" y="2188"/>
                  </a:lnTo>
                  <a:lnTo>
                    <a:pt x="1376346" y="8747"/>
                  </a:lnTo>
                  <a:lnTo>
                    <a:pt x="1398506" y="19663"/>
                  </a:lnTo>
                  <a:lnTo>
                    <a:pt x="1418463" y="34925"/>
                  </a:lnTo>
                  <a:lnTo>
                    <a:pt x="1373632" y="84074"/>
                  </a:lnTo>
                  <a:lnTo>
                    <a:pt x="1357227" y="74906"/>
                  </a:lnTo>
                  <a:lnTo>
                    <a:pt x="1343263" y="68357"/>
                  </a:lnTo>
                  <a:lnTo>
                    <a:pt x="1331751" y="64428"/>
                  </a:lnTo>
                  <a:lnTo>
                    <a:pt x="1322704" y="63118"/>
                  </a:lnTo>
                  <a:lnTo>
                    <a:pt x="1314830" y="63118"/>
                  </a:lnTo>
                  <a:lnTo>
                    <a:pt x="1307973" y="66167"/>
                  </a:lnTo>
                  <a:lnTo>
                    <a:pt x="1302130" y="72136"/>
                  </a:lnTo>
                  <a:lnTo>
                    <a:pt x="1296415" y="78231"/>
                  </a:lnTo>
                  <a:lnTo>
                    <a:pt x="1293495" y="85343"/>
                  </a:lnTo>
                  <a:lnTo>
                    <a:pt x="1293495" y="93725"/>
                  </a:lnTo>
                  <a:lnTo>
                    <a:pt x="1318730" y="126944"/>
                  </a:lnTo>
                  <a:lnTo>
                    <a:pt x="1353708" y="143259"/>
                  </a:lnTo>
                  <a:lnTo>
                    <a:pt x="1367091" y="149764"/>
                  </a:lnTo>
                  <a:lnTo>
                    <a:pt x="1403334" y="175291"/>
                  </a:lnTo>
                  <a:lnTo>
                    <a:pt x="1424511" y="214137"/>
                  </a:lnTo>
                  <a:lnTo>
                    <a:pt x="1427352" y="236728"/>
                  </a:lnTo>
                  <a:lnTo>
                    <a:pt x="1425186" y="257542"/>
                  </a:lnTo>
                  <a:lnTo>
                    <a:pt x="1407850" y="294931"/>
                  </a:lnTo>
                  <a:lnTo>
                    <a:pt x="1374485" y="325459"/>
                  </a:lnTo>
                  <a:lnTo>
                    <a:pt x="1333424" y="341409"/>
                  </a:lnTo>
                  <a:lnTo>
                    <a:pt x="1310513" y="343407"/>
                  </a:lnTo>
                  <a:lnTo>
                    <a:pt x="1284676" y="340340"/>
                  </a:lnTo>
                  <a:lnTo>
                    <a:pt x="1258982" y="331152"/>
                  </a:lnTo>
                  <a:lnTo>
                    <a:pt x="1233431" y="315868"/>
                  </a:lnTo>
                  <a:lnTo>
                    <a:pt x="1208024" y="294513"/>
                  </a:lnTo>
                  <a:lnTo>
                    <a:pt x="1255267" y="239268"/>
                  </a:lnTo>
                  <a:lnTo>
                    <a:pt x="1270932" y="253622"/>
                  </a:lnTo>
                  <a:lnTo>
                    <a:pt x="1286097" y="263906"/>
                  </a:lnTo>
                  <a:lnTo>
                    <a:pt x="1300737" y="270093"/>
                  </a:lnTo>
                  <a:lnTo>
                    <a:pt x="1314830" y="272161"/>
                  </a:lnTo>
                  <a:lnTo>
                    <a:pt x="1321258" y="271426"/>
                  </a:lnTo>
                  <a:lnTo>
                    <a:pt x="1351047" y="242583"/>
                  </a:lnTo>
                  <a:lnTo>
                    <a:pt x="1351788" y="236347"/>
                  </a:lnTo>
                  <a:lnTo>
                    <a:pt x="1348335" y="223607"/>
                  </a:lnTo>
                  <a:lnTo>
                    <a:pt x="1337976" y="211677"/>
                  </a:lnTo>
                  <a:lnTo>
                    <a:pt x="1320712" y="200556"/>
                  </a:lnTo>
                  <a:lnTo>
                    <a:pt x="1296542" y="190246"/>
                  </a:lnTo>
                  <a:lnTo>
                    <a:pt x="1281894" y="184550"/>
                  </a:lnTo>
                  <a:lnTo>
                    <a:pt x="1269555" y="179069"/>
                  </a:lnTo>
                  <a:lnTo>
                    <a:pt x="1234245" y="148367"/>
                  </a:lnTo>
                  <a:lnTo>
                    <a:pt x="1221039" y="110047"/>
                  </a:lnTo>
                  <a:lnTo>
                    <a:pt x="1220470" y="100075"/>
                  </a:lnTo>
                  <a:lnTo>
                    <a:pt x="1222279" y="78837"/>
                  </a:lnTo>
                  <a:lnTo>
                    <a:pt x="1236757" y="42693"/>
                  </a:lnTo>
                  <a:lnTo>
                    <a:pt x="1265096" y="15644"/>
                  </a:lnTo>
                  <a:lnTo>
                    <a:pt x="1303057" y="1738"/>
                  </a:lnTo>
                  <a:lnTo>
                    <a:pt x="1325372" y="0"/>
                  </a:lnTo>
                  <a:close/>
                </a:path>
              </a:pathLst>
            </a:custGeom>
            <a:ln w="21336">
              <a:solidFill>
                <a:srgbClr val="4AC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55790" y="4222622"/>
              <a:ext cx="1803400" cy="334645"/>
            </a:xfrm>
            <a:custGeom>
              <a:avLst/>
              <a:gdLst/>
              <a:ahLst/>
              <a:cxnLst/>
              <a:rect l="l" t="t" r="r" b="b"/>
              <a:pathLst>
                <a:path w="1803400" h="334645">
                  <a:moveTo>
                    <a:pt x="1666875" y="0"/>
                  </a:moveTo>
                  <a:lnTo>
                    <a:pt x="1611122" y="0"/>
                  </a:lnTo>
                  <a:lnTo>
                    <a:pt x="1477264" y="334263"/>
                  </a:lnTo>
                  <a:lnTo>
                    <a:pt x="1549273" y="334263"/>
                  </a:lnTo>
                  <a:lnTo>
                    <a:pt x="1575562" y="268604"/>
                  </a:lnTo>
                  <a:lnTo>
                    <a:pt x="1776276" y="268604"/>
                  </a:lnTo>
                  <a:lnTo>
                    <a:pt x="1751602" y="208025"/>
                  </a:lnTo>
                  <a:lnTo>
                    <a:pt x="1599691" y="208025"/>
                  </a:lnTo>
                  <a:lnTo>
                    <a:pt x="1638935" y="109474"/>
                  </a:lnTo>
                  <a:lnTo>
                    <a:pt x="1711463" y="109474"/>
                  </a:lnTo>
                  <a:lnTo>
                    <a:pt x="1666875" y="0"/>
                  </a:lnTo>
                  <a:close/>
                </a:path>
                <a:path w="1803400" h="334645">
                  <a:moveTo>
                    <a:pt x="1776276" y="268604"/>
                  </a:moveTo>
                  <a:lnTo>
                    <a:pt x="1703705" y="268604"/>
                  </a:lnTo>
                  <a:lnTo>
                    <a:pt x="1730502" y="334263"/>
                  </a:lnTo>
                  <a:lnTo>
                    <a:pt x="1803018" y="334263"/>
                  </a:lnTo>
                  <a:lnTo>
                    <a:pt x="1776276" y="268604"/>
                  </a:lnTo>
                  <a:close/>
                </a:path>
                <a:path w="1803400" h="334645">
                  <a:moveTo>
                    <a:pt x="1711463" y="109474"/>
                  </a:moveTo>
                  <a:lnTo>
                    <a:pt x="1638935" y="109474"/>
                  </a:lnTo>
                  <a:lnTo>
                    <a:pt x="1679066" y="208025"/>
                  </a:lnTo>
                  <a:lnTo>
                    <a:pt x="1751602" y="208025"/>
                  </a:lnTo>
                  <a:lnTo>
                    <a:pt x="1711463" y="109474"/>
                  </a:lnTo>
                  <a:close/>
                </a:path>
                <a:path w="1803400" h="334645">
                  <a:moveTo>
                    <a:pt x="1011555" y="0"/>
                  </a:moveTo>
                  <a:lnTo>
                    <a:pt x="955802" y="0"/>
                  </a:lnTo>
                  <a:lnTo>
                    <a:pt x="821943" y="334263"/>
                  </a:lnTo>
                  <a:lnTo>
                    <a:pt x="893953" y="334263"/>
                  </a:lnTo>
                  <a:lnTo>
                    <a:pt x="920241" y="268604"/>
                  </a:lnTo>
                  <a:lnTo>
                    <a:pt x="1120956" y="268604"/>
                  </a:lnTo>
                  <a:lnTo>
                    <a:pt x="1096282" y="208025"/>
                  </a:lnTo>
                  <a:lnTo>
                    <a:pt x="944372" y="208025"/>
                  </a:lnTo>
                  <a:lnTo>
                    <a:pt x="983614" y="109474"/>
                  </a:lnTo>
                  <a:lnTo>
                    <a:pt x="1056143" y="109474"/>
                  </a:lnTo>
                  <a:lnTo>
                    <a:pt x="1011555" y="0"/>
                  </a:lnTo>
                  <a:close/>
                </a:path>
                <a:path w="1803400" h="334645">
                  <a:moveTo>
                    <a:pt x="1120956" y="268604"/>
                  </a:moveTo>
                  <a:lnTo>
                    <a:pt x="1048385" y="268604"/>
                  </a:lnTo>
                  <a:lnTo>
                    <a:pt x="1075182" y="334263"/>
                  </a:lnTo>
                  <a:lnTo>
                    <a:pt x="1147699" y="334263"/>
                  </a:lnTo>
                  <a:lnTo>
                    <a:pt x="1120956" y="268604"/>
                  </a:lnTo>
                  <a:close/>
                </a:path>
                <a:path w="1803400" h="334645">
                  <a:moveTo>
                    <a:pt x="1056143" y="109474"/>
                  </a:moveTo>
                  <a:lnTo>
                    <a:pt x="983614" y="109474"/>
                  </a:lnTo>
                  <a:lnTo>
                    <a:pt x="1023747" y="208025"/>
                  </a:lnTo>
                  <a:lnTo>
                    <a:pt x="1096282" y="208025"/>
                  </a:lnTo>
                  <a:lnTo>
                    <a:pt x="1056143" y="109474"/>
                  </a:lnTo>
                  <a:close/>
                </a:path>
                <a:path w="1803400" h="334645">
                  <a:moveTo>
                    <a:pt x="411099" y="0"/>
                  </a:moveTo>
                  <a:lnTo>
                    <a:pt x="355345" y="0"/>
                  </a:lnTo>
                  <a:lnTo>
                    <a:pt x="221487" y="334263"/>
                  </a:lnTo>
                  <a:lnTo>
                    <a:pt x="293497" y="334263"/>
                  </a:lnTo>
                  <a:lnTo>
                    <a:pt x="319786" y="268604"/>
                  </a:lnTo>
                  <a:lnTo>
                    <a:pt x="520500" y="268604"/>
                  </a:lnTo>
                  <a:lnTo>
                    <a:pt x="495826" y="208025"/>
                  </a:lnTo>
                  <a:lnTo>
                    <a:pt x="343915" y="208025"/>
                  </a:lnTo>
                  <a:lnTo>
                    <a:pt x="383159" y="109474"/>
                  </a:lnTo>
                  <a:lnTo>
                    <a:pt x="455687" y="109474"/>
                  </a:lnTo>
                  <a:lnTo>
                    <a:pt x="411099" y="0"/>
                  </a:lnTo>
                  <a:close/>
                </a:path>
                <a:path w="1803400" h="334645">
                  <a:moveTo>
                    <a:pt x="520500" y="268604"/>
                  </a:moveTo>
                  <a:lnTo>
                    <a:pt x="447929" y="268604"/>
                  </a:lnTo>
                  <a:lnTo>
                    <a:pt x="474726" y="334263"/>
                  </a:lnTo>
                  <a:lnTo>
                    <a:pt x="547242" y="334263"/>
                  </a:lnTo>
                  <a:lnTo>
                    <a:pt x="520500" y="268604"/>
                  </a:lnTo>
                  <a:close/>
                </a:path>
                <a:path w="1803400" h="334645">
                  <a:moveTo>
                    <a:pt x="455687" y="109474"/>
                  </a:moveTo>
                  <a:lnTo>
                    <a:pt x="383159" y="109474"/>
                  </a:lnTo>
                  <a:lnTo>
                    <a:pt x="423290" y="208025"/>
                  </a:lnTo>
                  <a:lnTo>
                    <a:pt x="495826" y="208025"/>
                  </a:lnTo>
                  <a:lnTo>
                    <a:pt x="455687" y="109474"/>
                  </a:lnTo>
                  <a:close/>
                </a:path>
                <a:path w="1803400" h="334645">
                  <a:moveTo>
                    <a:pt x="1311910" y="0"/>
                  </a:moveTo>
                  <a:lnTo>
                    <a:pt x="1197864" y="0"/>
                  </a:lnTo>
                  <a:lnTo>
                    <a:pt x="1197864" y="334263"/>
                  </a:lnTo>
                  <a:lnTo>
                    <a:pt x="1305814" y="334263"/>
                  </a:lnTo>
                  <a:lnTo>
                    <a:pt x="1342032" y="331408"/>
                  </a:lnTo>
                  <a:lnTo>
                    <a:pt x="1374489" y="322849"/>
                  </a:lnTo>
                  <a:lnTo>
                    <a:pt x="1403183" y="308600"/>
                  </a:lnTo>
                  <a:lnTo>
                    <a:pt x="1428114" y="288670"/>
                  </a:lnTo>
                  <a:lnTo>
                    <a:pt x="1443632" y="269620"/>
                  </a:lnTo>
                  <a:lnTo>
                    <a:pt x="1270381" y="269620"/>
                  </a:lnTo>
                  <a:lnTo>
                    <a:pt x="1270381" y="63118"/>
                  </a:lnTo>
                  <a:lnTo>
                    <a:pt x="1442800" y="63118"/>
                  </a:lnTo>
                  <a:lnTo>
                    <a:pt x="1429512" y="46100"/>
                  </a:lnTo>
                  <a:lnTo>
                    <a:pt x="1405439" y="25931"/>
                  </a:lnTo>
                  <a:lnTo>
                    <a:pt x="1377807" y="11525"/>
                  </a:lnTo>
                  <a:lnTo>
                    <a:pt x="1346626" y="2881"/>
                  </a:lnTo>
                  <a:lnTo>
                    <a:pt x="1311910" y="0"/>
                  </a:lnTo>
                  <a:close/>
                </a:path>
                <a:path w="1803400" h="334645">
                  <a:moveTo>
                    <a:pt x="1442800" y="63118"/>
                  </a:moveTo>
                  <a:lnTo>
                    <a:pt x="1296924" y="63118"/>
                  </a:lnTo>
                  <a:lnTo>
                    <a:pt x="1308879" y="63690"/>
                  </a:lnTo>
                  <a:lnTo>
                    <a:pt x="1321133" y="65405"/>
                  </a:lnTo>
                  <a:lnTo>
                    <a:pt x="1358866" y="77763"/>
                  </a:lnTo>
                  <a:lnTo>
                    <a:pt x="1386459" y="106552"/>
                  </a:lnTo>
                  <a:lnTo>
                    <a:pt x="1399317" y="148790"/>
                  </a:lnTo>
                  <a:lnTo>
                    <a:pt x="1400175" y="164719"/>
                  </a:lnTo>
                  <a:lnTo>
                    <a:pt x="1398391" y="190964"/>
                  </a:lnTo>
                  <a:lnTo>
                    <a:pt x="1384155" y="231263"/>
                  </a:lnTo>
                  <a:lnTo>
                    <a:pt x="1339246" y="263540"/>
                  </a:lnTo>
                  <a:lnTo>
                    <a:pt x="1298956" y="269620"/>
                  </a:lnTo>
                  <a:lnTo>
                    <a:pt x="1443632" y="269620"/>
                  </a:lnTo>
                  <a:lnTo>
                    <a:pt x="1448190" y="264025"/>
                  </a:lnTo>
                  <a:lnTo>
                    <a:pt x="1462516" y="235616"/>
                  </a:lnTo>
                  <a:lnTo>
                    <a:pt x="1471102" y="203446"/>
                  </a:lnTo>
                  <a:lnTo>
                    <a:pt x="1473962" y="167512"/>
                  </a:lnTo>
                  <a:lnTo>
                    <a:pt x="1471177" y="131700"/>
                  </a:lnTo>
                  <a:lnTo>
                    <a:pt x="1462833" y="99520"/>
                  </a:lnTo>
                  <a:lnTo>
                    <a:pt x="1448941" y="70983"/>
                  </a:lnTo>
                  <a:lnTo>
                    <a:pt x="1442800" y="63118"/>
                  </a:lnTo>
                  <a:close/>
                </a:path>
                <a:path w="1803400" h="334645">
                  <a:moveTo>
                    <a:pt x="714756" y="0"/>
                  </a:moveTo>
                  <a:lnTo>
                    <a:pt x="600456" y="0"/>
                  </a:lnTo>
                  <a:lnTo>
                    <a:pt x="600456" y="334263"/>
                  </a:lnTo>
                  <a:lnTo>
                    <a:pt x="671957" y="334263"/>
                  </a:lnTo>
                  <a:lnTo>
                    <a:pt x="671957" y="204977"/>
                  </a:lnTo>
                  <a:lnTo>
                    <a:pt x="713739" y="203962"/>
                  </a:lnTo>
                  <a:lnTo>
                    <a:pt x="761618" y="190626"/>
                  </a:lnTo>
                  <a:lnTo>
                    <a:pt x="795587" y="164212"/>
                  </a:lnTo>
                  <a:lnTo>
                    <a:pt x="806400" y="145669"/>
                  </a:lnTo>
                  <a:lnTo>
                    <a:pt x="670940" y="145669"/>
                  </a:lnTo>
                  <a:lnTo>
                    <a:pt x="670940" y="60070"/>
                  </a:lnTo>
                  <a:lnTo>
                    <a:pt x="686942" y="59054"/>
                  </a:lnTo>
                  <a:lnTo>
                    <a:pt x="810497" y="59054"/>
                  </a:lnTo>
                  <a:lnTo>
                    <a:pt x="810196" y="57991"/>
                  </a:lnTo>
                  <a:lnTo>
                    <a:pt x="773834" y="15162"/>
                  </a:lnTo>
                  <a:lnTo>
                    <a:pt x="736687" y="1688"/>
                  </a:lnTo>
                  <a:lnTo>
                    <a:pt x="714756" y="0"/>
                  </a:lnTo>
                  <a:close/>
                </a:path>
                <a:path w="1803400" h="334645">
                  <a:moveTo>
                    <a:pt x="810497" y="59054"/>
                  </a:moveTo>
                  <a:lnTo>
                    <a:pt x="686942" y="59054"/>
                  </a:lnTo>
                  <a:lnTo>
                    <a:pt x="699589" y="59765"/>
                  </a:lnTo>
                  <a:lnTo>
                    <a:pt x="710676" y="61880"/>
                  </a:lnTo>
                  <a:lnTo>
                    <a:pt x="741791" y="92233"/>
                  </a:lnTo>
                  <a:lnTo>
                    <a:pt x="742695" y="101853"/>
                  </a:lnTo>
                  <a:lnTo>
                    <a:pt x="741906" y="110424"/>
                  </a:lnTo>
                  <a:lnTo>
                    <a:pt x="715724" y="142414"/>
                  </a:lnTo>
                  <a:lnTo>
                    <a:pt x="699008" y="145669"/>
                  </a:lnTo>
                  <a:lnTo>
                    <a:pt x="806400" y="145669"/>
                  </a:lnTo>
                  <a:lnTo>
                    <a:pt x="809476" y="139023"/>
                  </a:lnTo>
                  <a:lnTo>
                    <a:pt x="813800" y="125555"/>
                  </a:lnTo>
                  <a:lnTo>
                    <a:pt x="816385" y="111730"/>
                  </a:lnTo>
                  <a:lnTo>
                    <a:pt x="817244" y="97535"/>
                  </a:lnTo>
                  <a:lnTo>
                    <a:pt x="815482" y="76698"/>
                  </a:lnTo>
                  <a:lnTo>
                    <a:pt x="810497" y="59054"/>
                  </a:lnTo>
                  <a:close/>
                </a:path>
                <a:path w="1803400" h="334645">
                  <a:moveTo>
                    <a:pt x="114300" y="0"/>
                  </a:moveTo>
                  <a:lnTo>
                    <a:pt x="0" y="0"/>
                  </a:lnTo>
                  <a:lnTo>
                    <a:pt x="0" y="334263"/>
                  </a:lnTo>
                  <a:lnTo>
                    <a:pt x="71501" y="334263"/>
                  </a:lnTo>
                  <a:lnTo>
                    <a:pt x="71501" y="204977"/>
                  </a:lnTo>
                  <a:lnTo>
                    <a:pt x="113284" y="203962"/>
                  </a:lnTo>
                  <a:lnTo>
                    <a:pt x="161162" y="190626"/>
                  </a:lnTo>
                  <a:lnTo>
                    <a:pt x="195113" y="164212"/>
                  </a:lnTo>
                  <a:lnTo>
                    <a:pt x="205944" y="145669"/>
                  </a:lnTo>
                  <a:lnTo>
                    <a:pt x="70485" y="145669"/>
                  </a:lnTo>
                  <a:lnTo>
                    <a:pt x="70485" y="60070"/>
                  </a:lnTo>
                  <a:lnTo>
                    <a:pt x="86487" y="59054"/>
                  </a:lnTo>
                  <a:lnTo>
                    <a:pt x="210041" y="59054"/>
                  </a:lnTo>
                  <a:lnTo>
                    <a:pt x="209740" y="57991"/>
                  </a:lnTo>
                  <a:lnTo>
                    <a:pt x="173378" y="15162"/>
                  </a:lnTo>
                  <a:lnTo>
                    <a:pt x="136231" y="1688"/>
                  </a:lnTo>
                  <a:lnTo>
                    <a:pt x="114300" y="0"/>
                  </a:lnTo>
                  <a:close/>
                </a:path>
                <a:path w="1803400" h="334645">
                  <a:moveTo>
                    <a:pt x="210041" y="59054"/>
                  </a:moveTo>
                  <a:lnTo>
                    <a:pt x="86487" y="59054"/>
                  </a:lnTo>
                  <a:lnTo>
                    <a:pt x="99133" y="59765"/>
                  </a:lnTo>
                  <a:lnTo>
                    <a:pt x="110220" y="61880"/>
                  </a:lnTo>
                  <a:lnTo>
                    <a:pt x="141335" y="92233"/>
                  </a:lnTo>
                  <a:lnTo>
                    <a:pt x="142239" y="101853"/>
                  </a:lnTo>
                  <a:lnTo>
                    <a:pt x="141450" y="110424"/>
                  </a:lnTo>
                  <a:lnTo>
                    <a:pt x="115268" y="142414"/>
                  </a:lnTo>
                  <a:lnTo>
                    <a:pt x="98552" y="145669"/>
                  </a:lnTo>
                  <a:lnTo>
                    <a:pt x="205944" y="145669"/>
                  </a:lnTo>
                  <a:lnTo>
                    <a:pt x="209020" y="139023"/>
                  </a:lnTo>
                  <a:lnTo>
                    <a:pt x="213344" y="125555"/>
                  </a:lnTo>
                  <a:lnTo>
                    <a:pt x="215929" y="111730"/>
                  </a:lnTo>
                  <a:lnTo>
                    <a:pt x="216788" y="97535"/>
                  </a:lnTo>
                  <a:lnTo>
                    <a:pt x="215026" y="76698"/>
                  </a:lnTo>
                  <a:lnTo>
                    <a:pt x="210041" y="59054"/>
                  </a:lnTo>
                  <a:close/>
                </a:path>
              </a:pathLst>
            </a:custGeom>
            <a:solidFill>
              <a:srgbClr val="B7EA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99706" y="4332096"/>
              <a:ext cx="1335405" cy="99060"/>
            </a:xfrm>
            <a:custGeom>
              <a:avLst/>
              <a:gdLst/>
              <a:ahLst/>
              <a:cxnLst/>
              <a:rect l="l" t="t" r="r" b="b"/>
              <a:pathLst>
                <a:path w="1335404" h="99060">
                  <a:moveTo>
                    <a:pt x="1295019" y="0"/>
                  </a:moveTo>
                  <a:lnTo>
                    <a:pt x="1255776" y="98551"/>
                  </a:lnTo>
                  <a:lnTo>
                    <a:pt x="1335151" y="98551"/>
                  </a:lnTo>
                  <a:lnTo>
                    <a:pt x="1295019" y="0"/>
                  </a:lnTo>
                  <a:close/>
                </a:path>
                <a:path w="1335404" h="99060">
                  <a:moveTo>
                    <a:pt x="639699" y="0"/>
                  </a:moveTo>
                  <a:lnTo>
                    <a:pt x="600456" y="98551"/>
                  </a:lnTo>
                  <a:lnTo>
                    <a:pt x="679831" y="98551"/>
                  </a:lnTo>
                  <a:lnTo>
                    <a:pt x="639699" y="0"/>
                  </a:lnTo>
                  <a:close/>
                </a:path>
                <a:path w="1335404" h="99060">
                  <a:moveTo>
                    <a:pt x="39243" y="0"/>
                  </a:moveTo>
                  <a:lnTo>
                    <a:pt x="0" y="98551"/>
                  </a:lnTo>
                  <a:lnTo>
                    <a:pt x="79375" y="98551"/>
                  </a:lnTo>
                  <a:lnTo>
                    <a:pt x="39243" y="0"/>
                  </a:lnTo>
                  <a:close/>
                </a:path>
              </a:pathLst>
            </a:custGeom>
            <a:ln w="21336">
              <a:solidFill>
                <a:srgbClr val="4AC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15504" y="4275073"/>
              <a:ext cx="151130" cy="22783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16064" y="4271009"/>
              <a:ext cx="93091" cy="10795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15607" y="4271009"/>
              <a:ext cx="93091" cy="10795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455790" y="4222622"/>
              <a:ext cx="1803400" cy="334645"/>
            </a:xfrm>
            <a:custGeom>
              <a:avLst/>
              <a:gdLst/>
              <a:ahLst/>
              <a:cxnLst/>
              <a:rect l="l" t="t" r="r" b="b"/>
              <a:pathLst>
                <a:path w="1803400" h="334645">
                  <a:moveTo>
                    <a:pt x="1611122" y="0"/>
                  </a:moveTo>
                  <a:lnTo>
                    <a:pt x="1666875" y="0"/>
                  </a:lnTo>
                  <a:lnTo>
                    <a:pt x="1803018" y="334263"/>
                  </a:lnTo>
                  <a:lnTo>
                    <a:pt x="1730502" y="334263"/>
                  </a:lnTo>
                  <a:lnTo>
                    <a:pt x="1703705" y="268604"/>
                  </a:lnTo>
                  <a:lnTo>
                    <a:pt x="1575562" y="268604"/>
                  </a:lnTo>
                  <a:lnTo>
                    <a:pt x="1549273" y="334263"/>
                  </a:lnTo>
                  <a:lnTo>
                    <a:pt x="1477264" y="334263"/>
                  </a:lnTo>
                  <a:lnTo>
                    <a:pt x="1611122" y="0"/>
                  </a:lnTo>
                  <a:close/>
                </a:path>
                <a:path w="1803400" h="334645">
                  <a:moveTo>
                    <a:pt x="1197864" y="0"/>
                  </a:moveTo>
                  <a:lnTo>
                    <a:pt x="1311910" y="0"/>
                  </a:lnTo>
                  <a:lnTo>
                    <a:pt x="1346626" y="2881"/>
                  </a:lnTo>
                  <a:lnTo>
                    <a:pt x="1405439" y="25931"/>
                  </a:lnTo>
                  <a:lnTo>
                    <a:pt x="1448941" y="70983"/>
                  </a:lnTo>
                  <a:lnTo>
                    <a:pt x="1471177" y="131700"/>
                  </a:lnTo>
                  <a:lnTo>
                    <a:pt x="1473962" y="167512"/>
                  </a:lnTo>
                  <a:lnTo>
                    <a:pt x="1471102" y="203446"/>
                  </a:lnTo>
                  <a:lnTo>
                    <a:pt x="1448190" y="264025"/>
                  </a:lnTo>
                  <a:lnTo>
                    <a:pt x="1403183" y="308600"/>
                  </a:lnTo>
                  <a:lnTo>
                    <a:pt x="1342032" y="331408"/>
                  </a:lnTo>
                  <a:lnTo>
                    <a:pt x="1305814" y="334263"/>
                  </a:lnTo>
                  <a:lnTo>
                    <a:pt x="1197864" y="334263"/>
                  </a:lnTo>
                  <a:lnTo>
                    <a:pt x="1197864" y="0"/>
                  </a:lnTo>
                  <a:close/>
                </a:path>
                <a:path w="1803400" h="334645">
                  <a:moveTo>
                    <a:pt x="955802" y="0"/>
                  </a:moveTo>
                  <a:lnTo>
                    <a:pt x="1011555" y="0"/>
                  </a:lnTo>
                  <a:lnTo>
                    <a:pt x="1147699" y="334263"/>
                  </a:lnTo>
                  <a:lnTo>
                    <a:pt x="1075182" y="334263"/>
                  </a:lnTo>
                  <a:lnTo>
                    <a:pt x="1048385" y="268604"/>
                  </a:lnTo>
                  <a:lnTo>
                    <a:pt x="920241" y="268604"/>
                  </a:lnTo>
                  <a:lnTo>
                    <a:pt x="893953" y="334263"/>
                  </a:lnTo>
                  <a:lnTo>
                    <a:pt x="821943" y="334263"/>
                  </a:lnTo>
                  <a:lnTo>
                    <a:pt x="955802" y="0"/>
                  </a:lnTo>
                  <a:close/>
                </a:path>
                <a:path w="1803400" h="334645">
                  <a:moveTo>
                    <a:pt x="600456" y="0"/>
                  </a:moveTo>
                  <a:lnTo>
                    <a:pt x="714756" y="0"/>
                  </a:lnTo>
                  <a:lnTo>
                    <a:pt x="736687" y="1688"/>
                  </a:lnTo>
                  <a:lnTo>
                    <a:pt x="773834" y="15162"/>
                  </a:lnTo>
                  <a:lnTo>
                    <a:pt x="810196" y="57991"/>
                  </a:lnTo>
                  <a:lnTo>
                    <a:pt x="817244" y="97535"/>
                  </a:lnTo>
                  <a:lnTo>
                    <a:pt x="816385" y="111730"/>
                  </a:lnTo>
                  <a:lnTo>
                    <a:pt x="803402" y="152145"/>
                  </a:lnTo>
                  <a:lnTo>
                    <a:pt x="774719" y="183489"/>
                  </a:lnTo>
                  <a:lnTo>
                    <a:pt x="735631" y="200342"/>
                  </a:lnTo>
                  <a:lnTo>
                    <a:pt x="671957" y="204977"/>
                  </a:lnTo>
                  <a:lnTo>
                    <a:pt x="671957" y="334263"/>
                  </a:lnTo>
                  <a:lnTo>
                    <a:pt x="600456" y="334263"/>
                  </a:lnTo>
                  <a:lnTo>
                    <a:pt x="600456" y="0"/>
                  </a:lnTo>
                  <a:close/>
                </a:path>
                <a:path w="1803400" h="334645">
                  <a:moveTo>
                    <a:pt x="355345" y="0"/>
                  </a:moveTo>
                  <a:lnTo>
                    <a:pt x="411099" y="0"/>
                  </a:lnTo>
                  <a:lnTo>
                    <a:pt x="547242" y="334263"/>
                  </a:lnTo>
                  <a:lnTo>
                    <a:pt x="474726" y="334263"/>
                  </a:lnTo>
                  <a:lnTo>
                    <a:pt x="447929" y="268604"/>
                  </a:lnTo>
                  <a:lnTo>
                    <a:pt x="319786" y="268604"/>
                  </a:lnTo>
                  <a:lnTo>
                    <a:pt x="293497" y="334263"/>
                  </a:lnTo>
                  <a:lnTo>
                    <a:pt x="221487" y="334263"/>
                  </a:lnTo>
                  <a:lnTo>
                    <a:pt x="355345" y="0"/>
                  </a:lnTo>
                  <a:close/>
                </a:path>
                <a:path w="1803400" h="334645">
                  <a:moveTo>
                    <a:pt x="0" y="0"/>
                  </a:moveTo>
                  <a:lnTo>
                    <a:pt x="114300" y="0"/>
                  </a:lnTo>
                  <a:lnTo>
                    <a:pt x="136231" y="1688"/>
                  </a:lnTo>
                  <a:lnTo>
                    <a:pt x="173378" y="15162"/>
                  </a:lnTo>
                  <a:lnTo>
                    <a:pt x="209740" y="57991"/>
                  </a:lnTo>
                  <a:lnTo>
                    <a:pt x="216788" y="97535"/>
                  </a:lnTo>
                  <a:lnTo>
                    <a:pt x="215929" y="111730"/>
                  </a:lnTo>
                  <a:lnTo>
                    <a:pt x="202945" y="152145"/>
                  </a:lnTo>
                  <a:lnTo>
                    <a:pt x="174210" y="183489"/>
                  </a:lnTo>
                  <a:lnTo>
                    <a:pt x="135175" y="200342"/>
                  </a:lnTo>
                  <a:lnTo>
                    <a:pt x="71501" y="204977"/>
                  </a:lnTo>
                  <a:lnTo>
                    <a:pt x="71501" y="334263"/>
                  </a:lnTo>
                  <a:lnTo>
                    <a:pt x="0" y="334263"/>
                  </a:lnTo>
                  <a:lnTo>
                    <a:pt x="0" y="0"/>
                  </a:lnTo>
                  <a:close/>
                </a:path>
              </a:pathLst>
            </a:custGeom>
            <a:ln w="21336">
              <a:solidFill>
                <a:srgbClr val="4AC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42247" y="554736"/>
              <a:ext cx="3178302" cy="434581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89719" y="902208"/>
              <a:ext cx="2502407" cy="366979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9145523" y="858011"/>
              <a:ext cx="2591435" cy="3758565"/>
            </a:xfrm>
            <a:custGeom>
              <a:avLst/>
              <a:gdLst/>
              <a:ahLst/>
              <a:cxnLst/>
              <a:rect l="l" t="t" r="r" b="b"/>
              <a:pathLst>
                <a:path w="2591434" h="3758565">
                  <a:moveTo>
                    <a:pt x="460248" y="0"/>
                  </a:moveTo>
                  <a:lnTo>
                    <a:pt x="2591054" y="0"/>
                  </a:lnTo>
                  <a:lnTo>
                    <a:pt x="2591054" y="3298063"/>
                  </a:lnTo>
                  <a:lnTo>
                    <a:pt x="2588895" y="3344291"/>
                  </a:lnTo>
                  <a:lnTo>
                    <a:pt x="2581909" y="3390011"/>
                  </a:lnTo>
                  <a:lnTo>
                    <a:pt x="2570479" y="3434461"/>
                  </a:lnTo>
                  <a:lnTo>
                    <a:pt x="2554604" y="3476625"/>
                  </a:lnTo>
                  <a:lnTo>
                    <a:pt x="2535428" y="3516883"/>
                  </a:lnTo>
                  <a:lnTo>
                    <a:pt x="2512186" y="3554983"/>
                  </a:lnTo>
                  <a:lnTo>
                    <a:pt x="2485771" y="3590671"/>
                  </a:lnTo>
                  <a:lnTo>
                    <a:pt x="2455799" y="3623310"/>
                  </a:lnTo>
                  <a:lnTo>
                    <a:pt x="2423032" y="3652901"/>
                  </a:lnTo>
                  <a:lnTo>
                    <a:pt x="2387473" y="3679698"/>
                  </a:lnTo>
                  <a:lnTo>
                    <a:pt x="2349627" y="3702685"/>
                  </a:lnTo>
                  <a:lnTo>
                    <a:pt x="2309368" y="3721862"/>
                  </a:lnTo>
                  <a:lnTo>
                    <a:pt x="2266823" y="3737610"/>
                  </a:lnTo>
                  <a:lnTo>
                    <a:pt x="2222880" y="3749167"/>
                  </a:lnTo>
                  <a:lnTo>
                    <a:pt x="2176653" y="3756152"/>
                  </a:lnTo>
                  <a:lnTo>
                    <a:pt x="2130805" y="3758311"/>
                  </a:lnTo>
                  <a:lnTo>
                    <a:pt x="0" y="3758311"/>
                  </a:lnTo>
                  <a:lnTo>
                    <a:pt x="0" y="460248"/>
                  </a:lnTo>
                  <a:lnTo>
                    <a:pt x="2158" y="414527"/>
                  </a:lnTo>
                  <a:lnTo>
                    <a:pt x="9144" y="368300"/>
                  </a:lnTo>
                  <a:lnTo>
                    <a:pt x="20700" y="324230"/>
                  </a:lnTo>
                  <a:lnTo>
                    <a:pt x="36449" y="281686"/>
                  </a:lnTo>
                  <a:lnTo>
                    <a:pt x="55752" y="241300"/>
                  </a:lnTo>
                  <a:lnTo>
                    <a:pt x="78994" y="203580"/>
                  </a:lnTo>
                  <a:lnTo>
                    <a:pt x="105282" y="168148"/>
                  </a:lnTo>
                  <a:lnTo>
                    <a:pt x="135127" y="135127"/>
                  </a:lnTo>
                  <a:lnTo>
                    <a:pt x="168148" y="105283"/>
                  </a:lnTo>
                  <a:lnTo>
                    <a:pt x="203580" y="78993"/>
                  </a:lnTo>
                  <a:lnTo>
                    <a:pt x="241300" y="55752"/>
                  </a:lnTo>
                  <a:lnTo>
                    <a:pt x="281685" y="36449"/>
                  </a:lnTo>
                  <a:lnTo>
                    <a:pt x="324230" y="20574"/>
                  </a:lnTo>
                  <a:lnTo>
                    <a:pt x="368300" y="9143"/>
                  </a:lnTo>
                  <a:lnTo>
                    <a:pt x="414527" y="2159"/>
                  </a:lnTo>
                  <a:lnTo>
                    <a:pt x="460248" y="0"/>
                  </a:lnTo>
                  <a:close/>
                </a:path>
              </a:pathLst>
            </a:custGeom>
            <a:ln w="8839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335" y="3118116"/>
              <a:ext cx="3961765" cy="355930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8808" y="3465576"/>
              <a:ext cx="3285743" cy="288340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24611" y="3421379"/>
              <a:ext cx="3375025" cy="2972435"/>
            </a:xfrm>
            <a:custGeom>
              <a:avLst/>
              <a:gdLst/>
              <a:ahLst/>
              <a:cxnLst/>
              <a:rect l="l" t="t" r="r" b="b"/>
              <a:pathLst>
                <a:path w="3375025" h="2972435">
                  <a:moveTo>
                    <a:pt x="523747" y="0"/>
                  </a:moveTo>
                  <a:lnTo>
                    <a:pt x="3374516" y="0"/>
                  </a:lnTo>
                  <a:lnTo>
                    <a:pt x="3374516" y="2448344"/>
                  </a:lnTo>
                  <a:lnTo>
                    <a:pt x="3371977" y="2501023"/>
                  </a:lnTo>
                  <a:lnTo>
                    <a:pt x="3363722" y="2553119"/>
                  </a:lnTo>
                  <a:lnTo>
                    <a:pt x="3350767" y="2603195"/>
                  </a:lnTo>
                  <a:lnTo>
                    <a:pt x="3333368" y="2651315"/>
                  </a:lnTo>
                  <a:lnTo>
                    <a:pt x="3311271" y="2697416"/>
                  </a:lnTo>
                  <a:lnTo>
                    <a:pt x="3284728" y="2740812"/>
                  </a:lnTo>
                  <a:lnTo>
                    <a:pt x="3254502" y="2781058"/>
                  </a:lnTo>
                  <a:lnTo>
                    <a:pt x="3220847" y="2818180"/>
                  </a:lnTo>
                  <a:lnTo>
                    <a:pt x="3183509" y="2852470"/>
                  </a:lnTo>
                  <a:lnTo>
                    <a:pt x="3143123" y="2882417"/>
                  </a:lnTo>
                  <a:lnTo>
                    <a:pt x="3099816" y="2908820"/>
                  </a:lnTo>
                  <a:lnTo>
                    <a:pt x="3053968" y="2930918"/>
                  </a:lnTo>
                  <a:lnTo>
                    <a:pt x="3005582" y="2948749"/>
                  </a:lnTo>
                  <a:lnTo>
                    <a:pt x="2955416" y="2961309"/>
                  </a:lnTo>
                  <a:lnTo>
                    <a:pt x="2903474" y="2969539"/>
                  </a:lnTo>
                  <a:lnTo>
                    <a:pt x="2850769" y="2972079"/>
                  </a:lnTo>
                  <a:lnTo>
                    <a:pt x="0" y="2972079"/>
                  </a:lnTo>
                  <a:lnTo>
                    <a:pt x="0" y="523748"/>
                  </a:lnTo>
                  <a:lnTo>
                    <a:pt x="2552" y="471043"/>
                  </a:lnTo>
                  <a:lnTo>
                    <a:pt x="10795" y="418973"/>
                  </a:lnTo>
                  <a:lnTo>
                    <a:pt x="23749" y="368935"/>
                  </a:lnTo>
                  <a:lnTo>
                    <a:pt x="41084" y="320802"/>
                  </a:lnTo>
                  <a:lnTo>
                    <a:pt x="63271" y="274701"/>
                  </a:lnTo>
                  <a:lnTo>
                    <a:pt x="89738" y="231267"/>
                  </a:lnTo>
                  <a:lnTo>
                    <a:pt x="120040" y="191008"/>
                  </a:lnTo>
                  <a:lnTo>
                    <a:pt x="153797" y="153797"/>
                  </a:lnTo>
                  <a:lnTo>
                    <a:pt x="191020" y="120015"/>
                  </a:lnTo>
                  <a:lnTo>
                    <a:pt x="231267" y="89789"/>
                  </a:lnTo>
                  <a:lnTo>
                    <a:pt x="274675" y="63246"/>
                  </a:lnTo>
                  <a:lnTo>
                    <a:pt x="320763" y="41148"/>
                  </a:lnTo>
                  <a:lnTo>
                    <a:pt x="368884" y="23749"/>
                  </a:lnTo>
                  <a:lnTo>
                    <a:pt x="418960" y="10795"/>
                  </a:lnTo>
                  <a:lnTo>
                    <a:pt x="471055" y="2540"/>
                  </a:lnTo>
                  <a:lnTo>
                    <a:pt x="523747" y="0"/>
                  </a:lnTo>
                  <a:close/>
                </a:path>
              </a:pathLst>
            </a:custGeom>
            <a:ln w="8839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0"/>
              <a:ext cx="4400550" cy="223634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8120" y="228600"/>
              <a:ext cx="3874007" cy="167944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53923" y="184404"/>
              <a:ext cx="3963035" cy="1768475"/>
            </a:xfrm>
            <a:custGeom>
              <a:avLst/>
              <a:gdLst/>
              <a:ahLst/>
              <a:cxnLst/>
              <a:rect l="l" t="t" r="r" b="b"/>
              <a:pathLst>
                <a:path w="3963035" h="1768475">
                  <a:moveTo>
                    <a:pt x="323164" y="0"/>
                  </a:moveTo>
                  <a:lnTo>
                    <a:pt x="3962654" y="0"/>
                  </a:lnTo>
                  <a:lnTo>
                    <a:pt x="3962654" y="1445260"/>
                  </a:lnTo>
                  <a:lnTo>
                    <a:pt x="3956304" y="1509141"/>
                  </a:lnTo>
                  <a:lnTo>
                    <a:pt x="3937127" y="1570990"/>
                  </a:lnTo>
                  <a:lnTo>
                    <a:pt x="3907154" y="1625346"/>
                  </a:lnTo>
                  <a:lnTo>
                    <a:pt x="3867785" y="1672971"/>
                  </a:lnTo>
                  <a:lnTo>
                    <a:pt x="3820033" y="1712468"/>
                  </a:lnTo>
                  <a:lnTo>
                    <a:pt x="3765550" y="1742440"/>
                  </a:lnTo>
                  <a:lnTo>
                    <a:pt x="3703447" y="1761617"/>
                  </a:lnTo>
                  <a:lnTo>
                    <a:pt x="3639566" y="1767967"/>
                  </a:lnTo>
                  <a:lnTo>
                    <a:pt x="0" y="1767967"/>
                  </a:lnTo>
                  <a:lnTo>
                    <a:pt x="0" y="323215"/>
                  </a:lnTo>
                  <a:lnTo>
                    <a:pt x="1765" y="291465"/>
                  </a:lnTo>
                  <a:lnTo>
                    <a:pt x="14630" y="227965"/>
                  </a:lnTo>
                  <a:lnTo>
                    <a:pt x="55498" y="142621"/>
                  </a:lnTo>
                  <a:lnTo>
                    <a:pt x="94957" y="94996"/>
                  </a:lnTo>
                  <a:lnTo>
                    <a:pt x="142671" y="55499"/>
                  </a:lnTo>
                  <a:lnTo>
                    <a:pt x="197104" y="25526"/>
                  </a:lnTo>
                  <a:lnTo>
                    <a:pt x="259219" y="6350"/>
                  </a:lnTo>
                  <a:lnTo>
                    <a:pt x="323164" y="0"/>
                  </a:lnTo>
                  <a:close/>
                </a:path>
              </a:pathLst>
            </a:custGeom>
            <a:ln w="8839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88535" y="4965191"/>
              <a:ext cx="4386071" cy="1188720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8804147" y="6249923"/>
            <a:ext cx="3216402" cy="287899"/>
          </a:xfrm>
          <a:prstGeom prst="rect">
            <a:avLst/>
          </a:prstGeom>
          <a:solidFill>
            <a:srgbClr val="2EA2ED"/>
          </a:solidFill>
          <a:ln w="15240">
            <a:solidFill>
              <a:srgbClr val="FFC000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232410">
              <a:lnSpc>
                <a:spcPct val="100000"/>
              </a:lnSpc>
              <a:spcBef>
                <a:spcPts val="85"/>
              </a:spcBef>
            </a:pPr>
            <a:r>
              <a:rPr lang="es-ES" spc="-280" dirty="0">
                <a:solidFill>
                  <a:srgbClr val="FFFFFF"/>
                </a:solidFill>
                <a:latin typeface="Microsoft Sans Serif"/>
                <a:cs typeface="Microsoft Sans Serif"/>
              </a:rPr>
              <a:t>DOCENTE:   ELIZABETH SARANGO</a:t>
            </a:r>
            <a:endParaRPr sz="1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6759" y="176784"/>
            <a:ext cx="10421620" cy="1106805"/>
            <a:chOff x="746759" y="176784"/>
            <a:chExt cx="10421620" cy="1106805"/>
          </a:xfrm>
        </p:grpSpPr>
        <p:sp>
          <p:nvSpPr>
            <p:cNvPr id="3" name="object 3"/>
            <p:cNvSpPr/>
            <p:nvPr/>
          </p:nvSpPr>
          <p:spPr>
            <a:xfrm>
              <a:off x="775715" y="205740"/>
              <a:ext cx="10363200" cy="1049020"/>
            </a:xfrm>
            <a:custGeom>
              <a:avLst/>
              <a:gdLst/>
              <a:ahLst/>
              <a:cxnLst/>
              <a:rect l="l" t="t" r="r" b="b"/>
              <a:pathLst>
                <a:path w="10363200" h="1049020">
                  <a:moveTo>
                    <a:pt x="10363200" y="0"/>
                  </a:moveTo>
                  <a:lnTo>
                    <a:pt x="0" y="0"/>
                  </a:lnTo>
                  <a:lnTo>
                    <a:pt x="0" y="1048511"/>
                  </a:lnTo>
                  <a:lnTo>
                    <a:pt x="10363200" y="1048511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4AC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5715" y="205740"/>
              <a:ext cx="10363200" cy="1049020"/>
            </a:xfrm>
            <a:custGeom>
              <a:avLst/>
              <a:gdLst/>
              <a:ahLst/>
              <a:cxnLst/>
              <a:rect l="l" t="t" r="r" b="b"/>
              <a:pathLst>
                <a:path w="10363200" h="1049020">
                  <a:moveTo>
                    <a:pt x="0" y="1048511"/>
                  </a:moveTo>
                  <a:lnTo>
                    <a:pt x="10363200" y="1048511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1048511"/>
                  </a:lnTo>
                  <a:close/>
                </a:path>
              </a:pathLst>
            </a:custGeom>
            <a:ln w="57912">
              <a:solidFill>
                <a:srgbClr val="2EA2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9839" y="438531"/>
              <a:ext cx="6847332" cy="52323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52627" y="1782826"/>
            <a:ext cx="5601335" cy="405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40" dirty="0">
                <a:solidFill>
                  <a:srgbClr val="2EA2ED"/>
                </a:solidFill>
                <a:latin typeface="Microsoft Sans Serif"/>
                <a:cs typeface="Microsoft Sans Serif"/>
              </a:rPr>
              <a:t>A</a:t>
            </a:r>
            <a:r>
              <a:rPr sz="2400" spc="-295" dirty="0">
                <a:solidFill>
                  <a:srgbClr val="2EA2ED"/>
                </a:solidFill>
                <a:latin typeface="Microsoft Sans Serif"/>
                <a:cs typeface="Microsoft Sans Serif"/>
              </a:rPr>
              <a:t>U</a:t>
            </a:r>
            <a:r>
              <a:rPr sz="2400" spc="-355" dirty="0">
                <a:solidFill>
                  <a:srgbClr val="2EA2ED"/>
                </a:solidFill>
                <a:latin typeface="Microsoft Sans Serif"/>
                <a:cs typeface="Microsoft Sans Serif"/>
              </a:rPr>
              <a:t>SE</a:t>
            </a:r>
            <a:r>
              <a:rPr sz="2400" spc="-380" dirty="0">
                <a:solidFill>
                  <a:srgbClr val="2EA2ED"/>
                </a:solidFill>
                <a:latin typeface="Microsoft Sans Serif"/>
                <a:cs typeface="Microsoft Sans Serif"/>
              </a:rPr>
              <a:t>N</a:t>
            </a:r>
            <a:r>
              <a:rPr sz="2400" spc="-484" dirty="0">
                <a:solidFill>
                  <a:srgbClr val="2EA2ED"/>
                </a:solidFill>
                <a:latin typeface="Microsoft Sans Serif"/>
                <a:cs typeface="Microsoft Sans Serif"/>
              </a:rPr>
              <a:t>TE</a:t>
            </a:r>
            <a:r>
              <a:rPr sz="2400" spc="15" dirty="0">
                <a:solidFill>
                  <a:srgbClr val="2EA2ED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2EA2ED"/>
                </a:solidFill>
                <a:latin typeface="Microsoft Sans Serif"/>
                <a:cs typeface="Microsoft Sans Serif"/>
              </a:rPr>
              <a:t>O</a:t>
            </a:r>
            <a:r>
              <a:rPr sz="2400" spc="20" dirty="0">
                <a:solidFill>
                  <a:srgbClr val="2EA2ED"/>
                </a:solidFill>
                <a:latin typeface="Microsoft Sans Serif"/>
                <a:cs typeface="Microsoft Sans Serif"/>
              </a:rPr>
              <a:t> </a:t>
            </a:r>
            <a:r>
              <a:rPr sz="2400" spc="-250" dirty="0">
                <a:solidFill>
                  <a:srgbClr val="2EA2ED"/>
                </a:solidFill>
                <a:latin typeface="Microsoft Sans Serif"/>
                <a:cs typeface="Microsoft Sans Serif"/>
              </a:rPr>
              <a:t>GRA</a:t>
            </a:r>
            <a:r>
              <a:rPr sz="2400" spc="-265" dirty="0">
                <a:solidFill>
                  <a:srgbClr val="2EA2ED"/>
                </a:solidFill>
                <a:latin typeface="Microsoft Sans Serif"/>
                <a:cs typeface="Microsoft Sans Serif"/>
              </a:rPr>
              <a:t>D</a:t>
            </a:r>
            <a:r>
              <a:rPr sz="2400" spc="-20" dirty="0">
                <a:solidFill>
                  <a:srgbClr val="2EA2ED"/>
                </a:solidFill>
                <a:latin typeface="Microsoft Sans Serif"/>
                <a:cs typeface="Microsoft Sans Serif"/>
              </a:rPr>
              <a:t>O</a:t>
            </a:r>
            <a:r>
              <a:rPr sz="2400" spc="50" dirty="0">
                <a:solidFill>
                  <a:srgbClr val="2EA2ED"/>
                </a:solidFill>
                <a:latin typeface="Microsoft Sans Serif"/>
                <a:cs typeface="Microsoft Sans Serif"/>
              </a:rPr>
              <a:t> </a:t>
            </a:r>
            <a:r>
              <a:rPr sz="2400" spc="-80" dirty="0">
                <a:solidFill>
                  <a:srgbClr val="2EA2ED"/>
                </a:solidFill>
                <a:latin typeface="Microsoft Sans Serif"/>
                <a:cs typeface="Microsoft Sans Serif"/>
              </a:rPr>
              <a:t>0: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400" spc="-135" dirty="0">
                <a:latin typeface="Microsoft Sans Serif"/>
                <a:cs typeface="Microsoft Sans Serif"/>
              </a:rPr>
              <a:t>No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135" dirty="0">
                <a:latin typeface="Microsoft Sans Serif"/>
                <a:cs typeface="Microsoft Sans Serif"/>
              </a:rPr>
              <a:t>existe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20" dirty="0">
                <a:latin typeface="Microsoft Sans Serif"/>
                <a:cs typeface="Microsoft Sans Serif"/>
              </a:rPr>
              <a:t>evidencia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75" dirty="0">
                <a:latin typeface="Microsoft Sans Serif"/>
                <a:cs typeface="Microsoft Sans Serif"/>
              </a:rPr>
              <a:t>de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00" dirty="0">
                <a:latin typeface="Microsoft Sans Serif"/>
                <a:cs typeface="Microsoft Sans Serif"/>
              </a:rPr>
              <a:t>grasa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spc="-175" dirty="0">
                <a:latin typeface="Microsoft Sans Serif"/>
                <a:cs typeface="Microsoft Sans Serif"/>
              </a:rPr>
              <a:t>submentoniana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400" spc="-80" dirty="0">
                <a:latin typeface="Microsoft Sans Serif"/>
                <a:cs typeface="Microsoft Sans Serif"/>
              </a:rPr>
              <a:t>localizada.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400" spc="-430" dirty="0">
                <a:solidFill>
                  <a:srgbClr val="2EA2ED"/>
                </a:solidFill>
                <a:latin typeface="Microsoft Sans Serif"/>
                <a:cs typeface="Microsoft Sans Serif"/>
              </a:rPr>
              <a:t>L</a:t>
            </a:r>
            <a:r>
              <a:rPr sz="2400" spc="-350" dirty="0">
                <a:solidFill>
                  <a:srgbClr val="2EA2ED"/>
                </a:solidFill>
                <a:latin typeface="Microsoft Sans Serif"/>
                <a:cs typeface="Microsoft Sans Serif"/>
              </a:rPr>
              <a:t>E</a:t>
            </a:r>
            <a:r>
              <a:rPr sz="2400" spc="-360" dirty="0">
                <a:solidFill>
                  <a:srgbClr val="2EA2ED"/>
                </a:solidFill>
                <a:latin typeface="Microsoft Sans Serif"/>
                <a:cs typeface="Microsoft Sans Serif"/>
              </a:rPr>
              <a:t>V</a:t>
            </a:r>
            <a:r>
              <a:rPr sz="2400" spc="-550" dirty="0">
                <a:solidFill>
                  <a:srgbClr val="2EA2ED"/>
                </a:solidFill>
                <a:latin typeface="Microsoft Sans Serif"/>
                <a:cs typeface="Microsoft Sans Serif"/>
              </a:rPr>
              <a:t>E</a:t>
            </a:r>
            <a:r>
              <a:rPr sz="2400" spc="35" dirty="0">
                <a:solidFill>
                  <a:srgbClr val="2EA2ED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2EA2ED"/>
                </a:solidFill>
                <a:latin typeface="Microsoft Sans Serif"/>
                <a:cs typeface="Microsoft Sans Serif"/>
              </a:rPr>
              <a:t>O</a:t>
            </a:r>
            <a:r>
              <a:rPr sz="2400" spc="25" dirty="0">
                <a:solidFill>
                  <a:srgbClr val="2EA2ED"/>
                </a:solidFill>
                <a:latin typeface="Microsoft Sans Serif"/>
                <a:cs typeface="Microsoft Sans Serif"/>
              </a:rPr>
              <a:t> </a:t>
            </a:r>
            <a:r>
              <a:rPr sz="2400" spc="-245" dirty="0">
                <a:solidFill>
                  <a:srgbClr val="2EA2ED"/>
                </a:solidFill>
                <a:latin typeface="Microsoft Sans Serif"/>
                <a:cs typeface="Microsoft Sans Serif"/>
              </a:rPr>
              <a:t>GR</a:t>
            </a:r>
            <a:r>
              <a:rPr sz="2400" spc="-229" dirty="0">
                <a:solidFill>
                  <a:srgbClr val="2EA2ED"/>
                </a:solidFill>
                <a:latin typeface="Microsoft Sans Serif"/>
                <a:cs typeface="Microsoft Sans Serif"/>
              </a:rPr>
              <a:t>A</a:t>
            </a:r>
            <a:r>
              <a:rPr sz="2400" spc="-300" dirty="0">
                <a:solidFill>
                  <a:srgbClr val="2EA2ED"/>
                </a:solidFill>
                <a:latin typeface="Microsoft Sans Serif"/>
                <a:cs typeface="Microsoft Sans Serif"/>
              </a:rPr>
              <a:t>D</a:t>
            </a:r>
            <a:r>
              <a:rPr sz="2400" spc="-15" dirty="0">
                <a:solidFill>
                  <a:srgbClr val="2EA2ED"/>
                </a:solidFill>
                <a:latin typeface="Microsoft Sans Serif"/>
                <a:cs typeface="Microsoft Sans Serif"/>
              </a:rPr>
              <a:t>O</a:t>
            </a:r>
            <a:r>
              <a:rPr sz="2400" spc="25" dirty="0">
                <a:solidFill>
                  <a:srgbClr val="2EA2ED"/>
                </a:solidFill>
                <a:latin typeface="Microsoft Sans Serif"/>
                <a:cs typeface="Microsoft Sans Serif"/>
              </a:rPr>
              <a:t> </a:t>
            </a:r>
            <a:r>
              <a:rPr sz="2400" spc="-75" dirty="0">
                <a:solidFill>
                  <a:srgbClr val="2EA2ED"/>
                </a:solidFill>
                <a:latin typeface="Microsoft Sans Serif"/>
                <a:cs typeface="Microsoft Sans Serif"/>
              </a:rPr>
              <a:t>1:</a:t>
            </a:r>
            <a:endParaRPr sz="24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400" spc="-170" dirty="0">
                <a:latin typeface="Microsoft Sans Serif"/>
                <a:cs typeface="Microsoft Sans Serif"/>
              </a:rPr>
              <a:t>Evidencia</a:t>
            </a:r>
            <a:r>
              <a:rPr sz="2400" spc="-165" dirty="0">
                <a:latin typeface="Microsoft Sans Serif"/>
                <a:cs typeface="Microsoft Sans Serif"/>
              </a:rPr>
              <a:t> </a:t>
            </a:r>
            <a:r>
              <a:rPr sz="2400" spc="-75" dirty="0">
                <a:latin typeface="Microsoft Sans Serif"/>
                <a:cs typeface="Microsoft Sans Serif"/>
              </a:rPr>
              <a:t>de </a:t>
            </a:r>
            <a:r>
              <a:rPr sz="2400" spc="-100" dirty="0">
                <a:latin typeface="Microsoft Sans Serif"/>
                <a:cs typeface="Microsoft Sans Serif"/>
              </a:rPr>
              <a:t>grasa </a:t>
            </a:r>
            <a:r>
              <a:rPr sz="2400" spc="-180" dirty="0">
                <a:latin typeface="Microsoft Sans Serif"/>
                <a:cs typeface="Microsoft Sans Serif"/>
              </a:rPr>
              <a:t>submentoniana</a:t>
            </a:r>
            <a:r>
              <a:rPr sz="2400" spc="-175" dirty="0">
                <a:latin typeface="Microsoft Sans Serif"/>
                <a:cs typeface="Microsoft Sans Serif"/>
              </a:rPr>
              <a:t> </a:t>
            </a:r>
            <a:r>
              <a:rPr sz="2400" spc="-190" dirty="0">
                <a:latin typeface="Microsoft Sans Serif"/>
                <a:cs typeface="Microsoft Sans Serif"/>
              </a:rPr>
              <a:t>mínima </a:t>
            </a:r>
            <a:r>
              <a:rPr sz="2400" spc="-185" dirty="0">
                <a:latin typeface="Microsoft Sans Serif"/>
                <a:cs typeface="Microsoft Sans Serif"/>
              </a:rPr>
              <a:t> </a:t>
            </a:r>
            <a:r>
              <a:rPr sz="2400" spc="-70" dirty="0">
                <a:latin typeface="Microsoft Sans Serif"/>
                <a:cs typeface="Microsoft Sans Serif"/>
              </a:rPr>
              <a:t>localizada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90" dirty="0">
                <a:latin typeface="Microsoft Sans Serif"/>
                <a:cs typeface="Microsoft Sans Serif"/>
              </a:rPr>
              <a:t>(no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270" dirty="0">
                <a:latin typeface="Microsoft Sans Serif"/>
                <a:cs typeface="Microsoft Sans Serif"/>
              </a:rPr>
              <a:t>es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60" dirty="0">
                <a:latin typeface="Microsoft Sans Serif"/>
                <a:cs typeface="Microsoft Sans Serif"/>
              </a:rPr>
              <a:t>prominente,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145" dirty="0">
                <a:latin typeface="Microsoft Sans Serif"/>
                <a:cs typeface="Microsoft Sans Serif"/>
              </a:rPr>
              <a:t>pequeño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85" dirty="0">
                <a:latin typeface="Microsoft Sans Serif"/>
                <a:cs typeface="Microsoft Sans Serif"/>
              </a:rPr>
              <a:t>rodete </a:t>
            </a:r>
            <a:r>
              <a:rPr sz="2400" spc="-6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g</a:t>
            </a:r>
            <a:r>
              <a:rPr sz="2400" spc="-45" dirty="0">
                <a:latin typeface="Microsoft Sans Serif"/>
                <a:cs typeface="Microsoft Sans Serif"/>
              </a:rPr>
              <a:t>r</a:t>
            </a:r>
            <a:r>
              <a:rPr sz="2400" spc="-220" dirty="0">
                <a:latin typeface="Microsoft Sans Serif"/>
                <a:cs typeface="Microsoft Sans Serif"/>
              </a:rPr>
              <a:t>a</a:t>
            </a:r>
            <a:r>
              <a:rPr sz="2400" spc="-210" dirty="0">
                <a:latin typeface="Microsoft Sans Serif"/>
                <a:cs typeface="Microsoft Sans Serif"/>
              </a:rPr>
              <a:t>s</a:t>
            </a:r>
            <a:r>
              <a:rPr sz="2400" spc="-135" dirty="0">
                <a:latin typeface="Microsoft Sans Serif"/>
                <a:cs typeface="Microsoft Sans Serif"/>
              </a:rPr>
              <a:t>o</a:t>
            </a:r>
            <a:r>
              <a:rPr sz="2400" spc="55" dirty="0">
                <a:latin typeface="Microsoft Sans Serif"/>
                <a:cs typeface="Microsoft Sans Serif"/>
              </a:rPr>
              <a:t> </a:t>
            </a:r>
            <a:r>
              <a:rPr sz="2400" spc="-135" dirty="0">
                <a:latin typeface="Microsoft Sans Serif"/>
                <a:cs typeface="Microsoft Sans Serif"/>
              </a:rPr>
              <a:t>o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100" dirty="0">
                <a:latin typeface="Microsoft Sans Serif"/>
                <a:cs typeface="Microsoft Sans Serif"/>
              </a:rPr>
              <a:t>le</a:t>
            </a:r>
            <a:r>
              <a:rPr sz="2400" spc="-165" dirty="0">
                <a:latin typeface="Microsoft Sans Serif"/>
                <a:cs typeface="Microsoft Sans Serif"/>
              </a:rPr>
              <a:t>v</a:t>
            </a:r>
            <a:r>
              <a:rPr sz="2400" spc="-135" dirty="0">
                <a:latin typeface="Microsoft Sans Serif"/>
                <a:cs typeface="Microsoft Sans Serif"/>
              </a:rPr>
              <a:t>e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5" dirty="0">
                <a:latin typeface="Microsoft Sans Serif"/>
                <a:cs typeface="Microsoft Sans Serif"/>
              </a:rPr>
              <a:t>laxitu</a:t>
            </a:r>
            <a:r>
              <a:rPr sz="2400" spc="-70" dirty="0">
                <a:latin typeface="Microsoft Sans Serif"/>
                <a:cs typeface="Microsoft Sans Serif"/>
              </a:rPr>
              <a:t>d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105" dirty="0">
                <a:latin typeface="Microsoft Sans Serif"/>
                <a:cs typeface="Microsoft Sans Serif"/>
              </a:rPr>
              <a:t>evi</a:t>
            </a:r>
            <a:r>
              <a:rPr sz="2400" spc="-125" dirty="0">
                <a:latin typeface="Microsoft Sans Serif"/>
                <a:cs typeface="Microsoft Sans Serif"/>
              </a:rPr>
              <a:t>dente),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114" dirty="0">
                <a:latin typeface="Microsoft Sans Serif"/>
                <a:cs typeface="Microsoft Sans Serif"/>
              </a:rPr>
              <a:t>puede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80" dirty="0">
                <a:latin typeface="Microsoft Sans Serif"/>
                <a:cs typeface="Microsoft Sans Serif"/>
              </a:rPr>
              <a:t>ser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35" dirty="0">
                <a:latin typeface="Microsoft Sans Serif"/>
                <a:cs typeface="Microsoft Sans Serif"/>
              </a:rPr>
              <a:t>N</a:t>
            </a:r>
            <a:r>
              <a:rPr sz="2400" spc="-10" dirty="0">
                <a:latin typeface="Microsoft Sans Serif"/>
                <a:cs typeface="Microsoft Sans Serif"/>
              </a:rPr>
              <a:t>O  </a:t>
            </a:r>
            <a:r>
              <a:rPr sz="2400" spc="-140" dirty="0">
                <a:latin typeface="Microsoft Sans Serif"/>
                <a:cs typeface="Microsoft Sans Serif"/>
              </a:rPr>
              <a:t>permanente.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55" dirty="0">
                <a:solidFill>
                  <a:srgbClr val="2EA2ED"/>
                </a:solidFill>
                <a:latin typeface="Microsoft Sans Serif"/>
                <a:cs typeface="Microsoft Sans Serif"/>
              </a:rPr>
              <a:t>MOD</a:t>
            </a:r>
            <a:r>
              <a:rPr sz="2400" spc="-375" dirty="0">
                <a:solidFill>
                  <a:srgbClr val="2EA2ED"/>
                </a:solidFill>
                <a:latin typeface="Microsoft Sans Serif"/>
                <a:cs typeface="Microsoft Sans Serif"/>
              </a:rPr>
              <a:t>ERA</a:t>
            </a:r>
            <a:r>
              <a:rPr sz="2400" spc="-459" dirty="0">
                <a:solidFill>
                  <a:srgbClr val="2EA2ED"/>
                </a:solidFill>
                <a:latin typeface="Microsoft Sans Serif"/>
                <a:cs typeface="Microsoft Sans Serif"/>
              </a:rPr>
              <a:t>D</a:t>
            </a:r>
            <a:r>
              <a:rPr sz="2400" spc="-155" dirty="0">
                <a:solidFill>
                  <a:srgbClr val="2EA2ED"/>
                </a:solidFill>
                <a:latin typeface="Microsoft Sans Serif"/>
                <a:cs typeface="Microsoft Sans Serif"/>
              </a:rPr>
              <a:t>A</a:t>
            </a:r>
            <a:r>
              <a:rPr sz="2400" spc="45" dirty="0">
                <a:solidFill>
                  <a:srgbClr val="2EA2ED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2EA2ED"/>
                </a:solidFill>
                <a:latin typeface="Microsoft Sans Serif"/>
                <a:cs typeface="Microsoft Sans Serif"/>
              </a:rPr>
              <a:t>O</a:t>
            </a:r>
            <a:r>
              <a:rPr sz="2400" spc="20" dirty="0">
                <a:solidFill>
                  <a:srgbClr val="2EA2ED"/>
                </a:solidFill>
                <a:latin typeface="Microsoft Sans Serif"/>
                <a:cs typeface="Microsoft Sans Serif"/>
              </a:rPr>
              <a:t> </a:t>
            </a:r>
            <a:r>
              <a:rPr sz="2400" spc="-250" dirty="0">
                <a:solidFill>
                  <a:srgbClr val="2EA2ED"/>
                </a:solidFill>
                <a:latin typeface="Microsoft Sans Serif"/>
                <a:cs typeface="Microsoft Sans Serif"/>
              </a:rPr>
              <a:t>GRA</a:t>
            </a:r>
            <a:r>
              <a:rPr sz="2400" spc="-265" dirty="0">
                <a:solidFill>
                  <a:srgbClr val="2EA2ED"/>
                </a:solidFill>
                <a:latin typeface="Microsoft Sans Serif"/>
                <a:cs typeface="Microsoft Sans Serif"/>
              </a:rPr>
              <a:t>D</a:t>
            </a:r>
            <a:r>
              <a:rPr sz="2400" spc="-20" dirty="0">
                <a:solidFill>
                  <a:srgbClr val="2EA2ED"/>
                </a:solidFill>
                <a:latin typeface="Microsoft Sans Serif"/>
                <a:cs typeface="Microsoft Sans Serif"/>
              </a:rPr>
              <a:t>O</a:t>
            </a:r>
            <a:r>
              <a:rPr sz="2400" spc="20" dirty="0">
                <a:solidFill>
                  <a:srgbClr val="2EA2ED"/>
                </a:solidFill>
                <a:latin typeface="Microsoft Sans Serif"/>
                <a:cs typeface="Microsoft Sans Serif"/>
              </a:rPr>
              <a:t> </a:t>
            </a:r>
            <a:r>
              <a:rPr sz="2400" spc="-80" dirty="0">
                <a:solidFill>
                  <a:srgbClr val="2EA2ED"/>
                </a:solidFill>
                <a:latin typeface="Microsoft Sans Serif"/>
                <a:cs typeface="Microsoft Sans Serif"/>
              </a:rPr>
              <a:t>2:</a:t>
            </a:r>
            <a:endParaRPr sz="2400">
              <a:latin typeface="Microsoft Sans Serif"/>
              <a:cs typeface="Microsoft Sans Serif"/>
            </a:endParaRPr>
          </a:p>
          <a:p>
            <a:pPr marL="12700" marR="895985">
              <a:lnSpc>
                <a:spcPct val="100000"/>
              </a:lnSpc>
              <a:tabLst>
                <a:tab pos="1203325" algn="l"/>
                <a:tab pos="3420745" algn="l"/>
              </a:tabLst>
            </a:pPr>
            <a:r>
              <a:rPr sz="2400" spc="-15" dirty="0">
                <a:latin typeface="Microsoft Sans Serif"/>
                <a:cs typeface="Microsoft Sans Serif"/>
              </a:rPr>
              <a:t>G</a:t>
            </a:r>
            <a:r>
              <a:rPr sz="2400" spc="-40" dirty="0">
                <a:latin typeface="Microsoft Sans Serif"/>
                <a:cs typeface="Microsoft Sans Serif"/>
              </a:rPr>
              <a:t>r</a:t>
            </a:r>
            <a:r>
              <a:rPr sz="2400" spc="-220" dirty="0">
                <a:latin typeface="Microsoft Sans Serif"/>
                <a:cs typeface="Microsoft Sans Serif"/>
              </a:rPr>
              <a:t>a</a:t>
            </a:r>
            <a:r>
              <a:rPr sz="2400" spc="-210" dirty="0">
                <a:latin typeface="Microsoft Sans Serif"/>
                <a:cs typeface="Microsoft Sans Serif"/>
              </a:rPr>
              <a:t>s</a:t>
            </a:r>
            <a:r>
              <a:rPr sz="2400" spc="-15" dirty="0">
                <a:latin typeface="Microsoft Sans Serif"/>
                <a:cs typeface="Microsoft Sans Serif"/>
              </a:rPr>
              <a:t>a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229" dirty="0">
                <a:latin typeface="Microsoft Sans Serif"/>
                <a:cs typeface="Microsoft Sans Serif"/>
              </a:rPr>
              <a:t>su</a:t>
            </a:r>
            <a:r>
              <a:rPr sz="2400" spc="-250" dirty="0">
                <a:latin typeface="Microsoft Sans Serif"/>
                <a:cs typeface="Microsoft Sans Serif"/>
              </a:rPr>
              <a:t>b</a:t>
            </a:r>
            <a:r>
              <a:rPr sz="2400" spc="-400" dirty="0">
                <a:latin typeface="Microsoft Sans Serif"/>
                <a:cs typeface="Microsoft Sans Serif"/>
              </a:rPr>
              <a:t>m</a:t>
            </a:r>
            <a:r>
              <a:rPr sz="2400" spc="-165" dirty="0">
                <a:latin typeface="Microsoft Sans Serif"/>
                <a:cs typeface="Microsoft Sans Serif"/>
              </a:rPr>
              <a:t>enton</a:t>
            </a:r>
            <a:r>
              <a:rPr sz="2400" spc="-70" dirty="0">
                <a:latin typeface="Microsoft Sans Serif"/>
                <a:cs typeface="Microsoft Sans Serif"/>
              </a:rPr>
              <a:t>i</a:t>
            </a:r>
            <a:r>
              <a:rPr sz="2400" spc="-105" dirty="0">
                <a:latin typeface="Microsoft Sans Serif"/>
                <a:cs typeface="Microsoft Sans Serif"/>
              </a:rPr>
              <a:t>ana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140" dirty="0">
                <a:latin typeface="Microsoft Sans Serif"/>
                <a:cs typeface="Microsoft Sans Serif"/>
              </a:rPr>
              <a:t>lo</a:t>
            </a:r>
            <a:r>
              <a:rPr sz="2400" spc="-185" dirty="0">
                <a:latin typeface="Microsoft Sans Serif"/>
                <a:cs typeface="Microsoft Sans Serif"/>
              </a:rPr>
              <a:t>c</a:t>
            </a:r>
            <a:r>
              <a:rPr sz="2400" spc="-35" dirty="0">
                <a:latin typeface="Microsoft Sans Serif"/>
                <a:cs typeface="Microsoft Sans Serif"/>
              </a:rPr>
              <a:t>alizada  </a:t>
            </a:r>
            <a:r>
              <a:rPr sz="2400" spc="-160" dirty="0">
                <a:latin typeface="Microsoft Sans Serif"/>
                <a:cs typeface="Microsoft Sans Serif"/>
              </a:rPr>
              <a:t>prominente,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190" dirty="0">
                <a:latin typeface="Microsoft Sans Serif"/>
                <a:cs typeface="Microsoft Sans Serif"/>
              </a:rPr>
              <a:t>Permanente.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14031" y="2008632"/>
            <a:ext cx="4303776" cy="36728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6759" y="176784"/>
            <a:ext cx="10421620" cy="1106805"/>
            <a:chOff x="746759" y="176784"/>
            <a:chExt cx="10421620" cy="1106805"/>
          </a:xfrm>
        </p:grpSpPr>
        <p:sp>
          <p:nvSpPr>
            <p:cNvPr id="3" name="object 3"/>
            <p:cNvSpPr/>
            <p:nvPr/>
          </p:nvSpPr>
          <p:spPr>
            <a:xfrm>
              <a:off x="775715" y="205740"/>
              <a:ext cx="10363200" cy="1049020"/>
            </a:xfrm>
            <a:custGeom>
              <a:avLst/>
              <a:gdLst/>
              <a:ahLst/>
              <a:cxnLst/>
              <a:rect l="l" t="t" r="r" b="b"/>
              <a:pathLst>
                <a:path w="10363200" h="1049020">
                  <a:moveTo>
                    <a:pt x="10363200" y="0"/>
                  </a:moveTo>
                  <a:lnTo>
                    <a:pt x="0" y="0"/>
                  </a:lnTo>
                  <a:lnTo>
                    <a:pt x="0" y="1048511"/>
                  </a:lnTo>
                  <a:lnTo>
                    <a:pt x="10363200" y="1048511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4AC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5715" y="205740"/>
              <a:ext cx="10363200" cy="1049020"/>
            </a:xfrm>
            <a:custGeom>
              <a:avLst/>
              <a:gdLst/>
              <a:ahLst/>
              <a:cxnLst/>
              <a:rect l="l" t="t" r="r" b="b"/>
              <a:pathLst>
                <a:path w="10363200" h="1049020">
                  <a:moveTo>
                    <a:pt x="0" y="1048511"/>
                  </a:moveTo>
                  <a:lnTo>
                    <a:pt x="10363200" y="1048511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1048511"/>
                  </a:lnTo>
                  <a:close/>
                </a:path>
              </a:pathLst>
            </a:custGeom>
            <a:ln w="57912">
              <a:solidFill>
                <a:srgbClr val="2EA2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9839" y="438531"/>
              <a:ext cx="6847332" cy="52323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52627" y="2166365"/>
            <a:ext cx="5925185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spc="-390" dirty="0">
                <a:solidFill>
                  <a:srgbClr val="2EA2ED"/>
                </a:solidFill>
                <a:latin typeface="Microsoft Sans Serif"/>
                <a:cs typeface="Microsoft Sans Serif"/>
              </a:rPr>
              <a:t>SEVERA</a:t>
            </a:r>
            <a:r>
              <a:rPr sz="2400" spc="20" dirty="0">
                <a:solidFill>
                  <a:srgbClr val="2EA2ED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2EA2ED"/>
                </a:solidFill>
                <a:latin typeface="Microsoft Sans Serif"/>
                <a:cs typeface="Microsoft Sans Serif"/>
              </a:rPr>
              <a:t>O</a:t>
            </a:r>
            <a:r>
              <a:rPr sz="2400" spc="20" dirty="0">
                <a:solidFill>
                  <a:srgbClr val="2EA2ED"/>
                </a:solidFill>
                <a:latin typeface="Microsoft Sans Serif"/>
                <a:cs typeface="Microsoft Sans Serif"/>
              </a:rPr>
              <a:t> </a:t>
            </a:r>
            <a:r>
              <a:rPr sz="2400" spc="-250" dirty="0">
                <a:solidFill>
                  <a:srgbClr val="2EA2ED"/>
                </a:solidFill>
                <a:latin typeface="Microsoft Sans Serif"/>
                <a:cs typeface="Microsoft Sans Serif"/>
              </a:rPr>
              <a:t>GRA</a:t>
            </a:r>
            <a:r>
              <a:rPr sz="2400" spc="-265" dirty="0">
                <a:solidFill>
                  <a:srgbClr val="2EA2ED"/>
                </a:solidFill>
                <a:latin typeface="Microsoft Sans Serif"/>
                <a:cs typeface="Microsoft Sans Serif"/>
              </a:rPr>
              <a:t>D</a:t>
            </a:r>
            <a:r>
              <a:rPr sz="2400" spc="-20" dirty="0">
                <a:solidFill>
                  <a:srgbClr val="2EA2ED"/>
                </a:solidFill>
                <a:latin typeface="Microsoft Sans Serif"/>
                <a:cs typeface="Microsoft Sans Serif"/>
              </a:rPr>
              <a:t>O</a:t>
            </a:r>
            <a:r>
              <a:rPr sz="2400" spc="20" dirty="0">
                <a:solidFill>
                  <a:srgbClr val="2EA2ED"/>
                </a:solidFill>
                <a:latin typeface="Microsoft Sans Serif"/>
                <a:cs typeface="Microsoft Sans Serif"/>
              </a:rPr>
              <a:t> </a:t>
            </a:r>
            <a:r>
              <a:rPr sz="2400" spc="-80" dirty="0">
                <a:solidFill>
                  <a:srgbClr val="2EA2ED"/>
                </a:solidFill>
                <a:latin typeface="Microsoft Sans Serif"/>
                <a:cs typeface="Microsoft Sans Serif"/>
              </a:rPr>
              <a:t>3:</a:t>
            </a:r>
            <a:endParaRPr sz="24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spc="-10" dirty="0">
                <a:latin typeface="Microsoft Sans Serif"/>
                <a:cs typeface="Microsoft Sans Serif"/>
              </a:rPr>
              <a:t>G</a:t>
            </a:r>
            <a:r>
              <a:rPr sz="2400" spc="-45" dirty="0">
                <a:latin typeface="Microsoft Sans Serif"/>
                <a:cs typeface="Microsoft Sans Serif"/>
              </a:rPr>
              <a:t>r</a:t>
            </a:r>
            <a:r>
              <a:rPr sz="2400" spc="-220" dirty="0">
                <a:latin typeface="Microsoft Sans Serif"/>
                <a:cs typeface="Microsoft Sans Serif"/>
              </a:rPr>
              <a:t>a</a:t>
            </a:r>
            <a:r>
              <a:rPr sz="2400" spc="-210" dirty="0">
                <a:latin typeface="Microsoft Sans Serif"/>
                <a:cs typeface="Microsoft Sans Serif"/>
              </a:rPr>
              <a:t>s</a:t>
            </a:r>
            <a:r>
              <a:rPr sz="2400" spc="-10" dirty="0">
                <a:latin typeface="Microsoft Sans Serif"/>
                <a:cs typeface="Microsoft Sans Serif"/>
              </a:rPr>
              <a:t>a</a:t>
            </a:r>
            <a:r>
              <a:rPr sz="2400" spc="50" dirty="0">
                <a:latin typeface="Microsoft Sans Serif"/>
                <a:cs typeface="Microsoft Sans Serif"/>
              </a:rPr>
              <a:t> </a:t>
            </a:r>
            <a:r>
              <a:rPr sz="2400" spc="-409" dirty="0">
                <a:latin typeface="Microsoft Sans Serif"/>
                <a:cs typeface="Microsoft Sans Serif"/>
              </a:rPr>
              <a:t>s</a:t>
            </a:r>
            <a:r>
              <a:rPr sz="2400" spc="-155" dirty="0">
                <a:latin typeface="Microsoft Sans Serif"/>
                <a:cs typeface="Microsoft Sans Serif"/>
              </a:rPr>
              <a:t>ubmentoniana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140" dirty="0">
                <a:latin typeface="Microsoft Sans Serif"/>
                <a:cs typeface="Microsoft Sans Serif"/>
              </a:rPr>
              <a:t>lo</a:t>
            </a:r>
            <a:r>
              <a:rPr sz="2400" spc="-185" dirty="0">
                <a:latin typeface="Microsoft Sans Serif"/>
                <a:cs typeface="Microsoft Sans Serif"/>
              </a:rPr>
              <a:t>c</a:t>
            </a:r>
            <a:r>
              <a:rPr sz="2400" spc="-35" dirty="0">
                <a:latin typeface="Microsoft Sans Serif"/>
                <a:cs typeface="Microsoft Sans Serif"/>
              </a:rPr>
              <a:t>aliza</a:t>
            </a:r>
            <a:r>
              <a:rPr sz="2400" spc="-65" dirty="0">
                <a:latin typeface="Microsoft Sans Serif"/>
                <a:cs typeface="Microsoft Sans Serif"/>
              </a:rPr>
              <a:t>d</a:t>
            </a:r>
            <a:r>
              <a:rPr sz="2400" spc="-10" dirty="0">
                <a:latin typeface="Microsoft Sans Serif"/>
                <a:cs typeface="Microsoft Sans Serif"/>
              </a:rPr>
              <a:t>a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350" dirty="0">
                <a:latin typeface="Microsoft Sans Serif"/>
                <a:cs typeface="Microsoft Sans Serif"/>
              </a:rPr>
              <a:t>m</a:t>
            </a:r>
            <a:r>
              <a:rPr sz="2400" spc="-145" dirty="0">
                <a:latin typeface="Microsoft Sans Serif"/>
                <a:cs typeface="Microsoft Sans Serif"/>
              </a:rPr>
              <a:t>uy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165" dirty="0">
                <a:latin typeface="Microsoft Sans Serif"/>
                <a:cs typeface="Microsoft Sans Serif"/>
              </a:rPr>
              <a:t>ma</a:t>
            </a:r>
            <a:r>
              <a:rPr sz="2400" spc="-90" dirty="0">
                <a:latin typeface="Microsoft Sans Serif"/>
                <a:cs typeface="Microsoft Sans Serif"/>
              </a:rPr>
              <a:t>r</a:t>
            </a:r>
            <a:r>
              <a:rPr sz="2400" spc="-295" dirty="0">
                <a:latin typeface="Microsoft Sans Serif"/>
                <a:cs typeface="Microsoft Sans Serif"/>
              </a:rPr>
              <a:t>c</a:t>
            </a:r>
            <a:r>
              <a:rPr sz="2400" spc="-10" dirty="0">
                <a:latin typeface="Microsoft Sans Serif"/>
                <a:cs typeface="Microsoft Sans Serif"/>
              </a:rPr>
              <a:t>a</a:t>
            </a:r>
            <a:r>
              <a:rPr sz="2400" spc="-25" dirty="0">
                <a:latin typeface="Microsoft Sans Serif"/>
                <a:cs typeface="Microsoft Sans Serif"/>
              </a:rPr>
              <a:t>d</a:t>
            </a:r>
            <a:r>
              <a:rPr sz="2400" spc="-65" dirty="0">
                <a:latin typeface="Microsoft Sans Serif"/>
                <a:cs typeface="Microsoft Sans Serif"/>
              </a:rPr>
              <a:t>a,  </a:t>
            </a:r>
            <a:r>
              <a:rPr sz="2400" spc="-270" dirty="0">
                <a:latin typeface="Microsoft Sans Serif"/>
                <a:cs typeface="Microsoft Sans Serif"/>
              </a:rPr>
              <a:t>es </a:t>
            </a:r>
            <a:r>
              <a:rPr sz="2400" spc="-150" dirty="0">
                <a:latin typeface="Microsoft Sans Serif"/>
                <a:cs typeface="Microsoft Sans Serif"/>
              </a:rPr>
              <a:t>permanente,</a:t>
            </a:r>
            <a:r>
              <a:rPr sz="2400" spc="-145" dirty="0">
                <a:latin typeface="Microsoft Sans Serif"/>
                <a:cs typeface="Microsoft Sans Serif"/>
              </a:rPr>
              <a:t> </a:t>
            </a:r>
            <a:r>
              <a:rPr sz="2400" spc="-114" dirty="0">
                <a:latin typeface="Microsoft Sans Serif"/>
                <a:cs typeface="Microsoft Sans Serif"/>
              </a:rPr>
              <a:t>puede</a:t>
            </a:r>
            <a:r>
              <a:rPr sz="2400" spc="-110" dirty="0">
                <a:latin typeface="Microsoft Sans Serif"/>
                <a:cs typeface="Microsoft Sans Serif"/>
              </a:rPr>
              <a:t> </a:t>
            </a:r>
            <a:r>
              <a:rPr sz="2400" spc="-60" dirty="0">
                <a:latin typeface="Microsoft Sans Serif"/>
                <a:cs typeface="Microsoft Sans Serif"/>
              </a:rPr>
              <a:t>ya</a:t>
            </a:r>
            <a:r>
              <a:rPr sz="2400" spc="-55" dirty="0">
                <a:latin typeface="Microsoft Sans Serif"/>
                <a:cs typeface="Microsoft Sans Serif"/>
              </a:rPr>
              <a:t> </a:t>
            </a:r>
            <a:r>
              <a:rPr sz="2400" spc="-210" dirty="0">
                <a:latin typeface="Microsoft Sans Serif"/>
                <a:cs typeface="Microsoft Sans Serif"/>
              </a:rPr>
              <a:t>no</a:t>
            </a:r>
            <a:r>
              <a:rPr sz="2400" spc="-204" dirty="0">
                <a:latin typeface="Microsoft Sans Serif"/>
                <a:cs typeface="Microsoft Sans Serif"/>
              </a:rPr>
              <a:t> </a:t>
            </a:r>
            <a:r>
              <a:rPr sz="2400" spc="-180" dirty="0">
                <a:latin typeface="Microsoft Sans Serif"/>
                <a:cs typeface="Microsoft Sans Serif"/>
              </a:rPr>
              <a:t>ser</a:t>
            </a:r>
            <a:r>
              <a:rPr sz="2400" spc="-175" dirty="0">
                <a:latin typeface="Microsoft Sans Serif"/>
                <a:cs typeface="Microsoft Sans Serif"/>
              </a:rPr>
              <a:t> </a:t>
            </a:r>
            <a:r>
              <a:rPr sz="2400" spc="-75" dirty="0">
                <a:latin typeface="Microsoft Sans Serif"/>
                <a:cs typeface="Microsoft Sans Serif"/>
              </a:rPr>
              <a:t>valorado</a:t>
            </a:r>
            <a:r>
              <a:rPr sz="2400" spc="-70" dirty="0">
                <a:latin typeface="Microsoft Sans Serif"/>
                <a:cs typeface="Microsoft Sans Serif"/>
              </a:rPr>
              <a:t> </a:t>
            </a:r>
            <a:r>
              <a:rPr sz="2400" spc="-80" dirty="0">
                <a:latin typeface="Microsoft Sans Serif"/>
                <a:cs typeface="Microsoft Sans Serif"/>
              </a:rPr>
              <a:t>el </a:t>
            </a:r>
            <a:r>
              <a:rPr sz="2400" spc="-75" dirty="0">
                <a:latin typeface="Microsoft Sans Serif"/>
                <a:cs typeface="Microsoft Sans Serif"/>
              </a:rPr>
              <a:t> </a:t>
            </a:r>
            <a:r>
              <a:rPr sz="2400" spc="-85" dirty="0">
                <a:latin typeface="Microsoft Sans Serif"/>
                <a:cs typeface="Microsoft Sans Serif"/>
              </a:rPr>
              <a:t>rodete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25" dirty="0">
                <a:latin typeface="Microsoft Sans Serif"/>
                <a:cs typeface="Microsoft Sans Serif"/>
              </a:rPr>
              <a:t>graso</a:t>
            </a:r>
            <a:r>
              <a:rPr sz="2400" spc="50" dirty="0">
                <a:latin typeface="Microsoft Sans Serif"/>
                <a:cs typeface="Microsoft Sans Serif"/>
              </a:rPr>
              <a:t> </a:t>
            </a:r>
            <a:r>
              <a:rPr sz="2400" spc="-55" dirty="0">
                <a:latin typeface="Microsoft Sans Serif"/>
                <a:cs typeface="Microsoft Sans Serif"/>
              </a:rPr>
              <a:t>por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70" dirty="0">
                <a:latin typeface="Microsoft Sans Serif"/>
                <a:cs typeface="Microsoft Sans Serif"/>
              </a:rPr>
              <a:t>fusión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240" dirty="0">
                <a:latin typeface="Microsoft Sans Serif"/>
                <a:cs typeface="Microsoft Sans Serif"/>
              </a:rPr>
              <a:t>con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80" dirty="0">
                <a:latin typeface="Microsoft Sans Serif"/>
                <a:cs typeface="Microsoft Sans Serif"/>
              </a:rPr>
              <a:t>el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155" dirty="0">
                <a:latin typeface="Microsoft Sans Serif"/>
                <a:cs typeface="Microsoft Sans Serif"/>
              </a:rPr>
              <a:t>cuello.</a:t>
            </a:r>
            <a:endParaRPr sz="24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400" spc="-245" dirty="0">
                <a:solidFill>
                  <a:srgbClr val="2EA2ED"/>
                </a:solidFill>
                <a:latin typeface="Microsoft Sans Serif"/>
                <a:cs typeface="Microsoft Sans Serif"/>
              </a:rPr>
              <a:t>GR</a:t>
            </a:r>
            <a:r>
              <a:rPr sz="2400" spc="-235" dirty="0">
                <a:solidFill>
                  <a:srgbClr val="2EA2ED"/>
                </a:solidFill>
                <a:latin typeface="Microsoft Sans Serif"/>
                <a:cs typeface="Microsoft Sans Serif"/>
              </a:rPr>
              <a:t>A</a:t>
            </a:r>
            <a:r>
              <a:rPr sz="2400" spc="-295" dirty="0">
                <a:solidFill>
                  <a:srgbClr val="2EA2ED"/>
                </a:solidFill>
                <a:latin typeface="Microsoft Sans Serif"/>
                <a:cs typeface="Microsoft Sans Serif"/>
              </a:rPr>
              <a:t>D</a:t>
            </a:r>
            <a:r>
              <a:rPr sz="2400" spc="-20" dirty="0">
                <a:solidFill>
                  <a:srgbClr val="2EA2ED"/>
                </a:solidFill>
                <a:latin typeface="Microsoft Sans Serif"/>
                <a:cs typeface="Microsoft Sans Serif"/>
              </a:rPr>
              <a:t>O</a:t>
            </a:r>
            <a:r>
              <a:rPr sz="2400" spc="50" dirty="0">
                <a:solidFill>
                  <a:srgbClr val="2EA2ED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2EA2ED"/>
                </a:solidFill>
                <a:latin typeface="Microsoft Sans Serif"/>
                <a:cs typeface="Microsoft Sans Serif"/>
              </a:rPr>
              <a:t>4</a:t>
            </a:r>
            <a:r>
              <a:rPr sz="2400" spc="5" dirty="0">
                <a:solidFill>
                  <a:srgbClr val="2EA2ED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2EA2ED"/>
                </a:solidFill>
                <a:latin typeface="Microsoft Sans Serif"/>
                <a:cs typeface="Microsoft Sans Serif"/>
              </a:rPr>
              <a:t>O</a:t>
            </a:r>
            <a:r>
              <a:rPr sz="2400" spc="20" dirty="0">
                <a:solidFill>
                  <a:srgbClr val="2EA2ED"/>
                </a:solidFill>
                <a:latin typeface="Microsoft Sans Serif"/>
                <a:cs typeface="Microsoft Sans Serif"/>
              </a:rPr>
              <a:t> </a:t>
            </a:r>
            <a:r>
              <a:rPr sz="2400" spc="-545" dirty="0">
                <a:solidFill>
                  <a:srgbClr val="2EA2ED"/>
                </a:solidFill>
                <a:latin typeface="Microsoft Sans Serif"/>
                <a:cs typeface="Microsoft Sans Serif"/>
              </a:rPr>
              <a:t>E</a:t>
            </a:r>
            <a:r>
              <a:rPr sz="2400" spc="-300" dirty="0">
                <a:solidFill>
                  <a:srgbClr val="2EA2ED"/>
                </a:solidFill>
                <a:latin typeface="Microsoft Sans Serif"/>
                <a:cs typeface="Microsoft Sans Serif"/>
              </a:rPr>
              <a:t>XTREMO:</a:t>
            </a:r>
            <a:endParaRPr sz="2400">
              <a:latin typeface="Microsoft Sans Serif"/>
              <a:cs typeface="Microsoft Sans Serif"/>
            </a:endParaRPr>
          </a:p>
          <a:p>
            <a:pPr marL="12700" marR="442595">
              <a:lnSpc>
                <a:spcPct val="100000"/>
              </a:lnSpc>
              <a:tabLst>
                <a:tab pos="5254625" algn="l"/>
              </a:tabLst>
            </a:pPr>
            <a:r>
              <a:rPr sz="2400" spc="-10" dirty="0">
                <a:latin typeface="Microsoft Sans Serif"/>
                <a:cs typeface="Microsoft Sans Serif"/>
              </a:rPr>
              <a:t>G</a:t>
            </a:r>
            <a:r>
              <a:rPr sz="2400" spc="-45" dirty="0">
                <a:latin typeface="Microsoft Sans Serif"/>
                <a:cs typeface="Microsoft Sans Serif"/>
              </a:rPr>
              <a:t>r</a:t>
            </a:r>
            <a:r>
              <a:rPr sz="2400" spc="-220" dirty="0">
                <a:latin typeface="Microsoft Sans Serif"/>
                <a:cs typeface="Microsoft Sans Serif"/>
              </a:rPr>
              <a:t>a</a:t>
            </a:r>
            <a:r>
              <a:rPr sz="2400" spc="-210" dirty="0">
                <a:latin typeface="Microsoft Sans Serif"/>
                <a:cs typeface="Microsoft Sans Serif"/>
              </a:rPr>
              <a:t>s</a:t>
            </a:r>
            <a:r>
              <a:rPr sz="2400" spc="-10" dirty="0">
                <a:latin typeface="Microsoft Sans Serif"/>
                <a:cs typeface="Microsoft Sans Serif"/>
              </a:rPr>
              <a:t>a</a:t>
            </a:r>
            <a:r>
              <a:rPr sz="2400" spc="50" dirty="0">
                <a:latin typeface="Microsoft Sans Serif"/>
                <a:cs typeface="Microsoft Sans Serif"/>
              </a:rPr>
              <a:t> </a:t>
            </a:r>
            <a:r>
              <a:rPr sz="2400" spc="-409" dirty="0">
                <a:latin typeface="Microsoft Sans Serif"/>
                <a:cs typeface="Microsoft Sans Serif"/>
              </a:rPr>
              <a:t>s</a:t>
            </a:r>
            <a:r>
              <a:rPr sz="2400" spc="-155" dirty="0">
                <a:latin typeface="Microsoft Sans Serif"/>
                <a:cs typeface="Microsoft Sans Serif"/>
              </a:rPr>
              <a:t>ubmentoniana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295" dirty="0">
                <a:latin typeface="Microsoft Sans Serif"/>
                <a:cs typeface="Microsoft Sans Serif"/>
              </a:rPr>
              <a:t>c</a:t>
            </a:r>
            <a:r>
              <a:rPr sz="2400" spc="-195" dirty="0">
                <a:latin typeface="Microsoft Sans Serif"/>
                <a:cs typeface="Microsoft Sans Serif"/>
              </a:rPr>
              <a:t>on</a:t>
            </a:r>
            <a:r>
              <a:rPr sz="2400" spc="-220" dirty="0">
                <a:latin typeface="Microsoft Sans Serif"/>
                <a:cs typeface="Microsoft Sans Serif"/>
              </a:rPr>
              <a:t>v</a:t>
            </a:r>
            <a:r>
              <a:rPr sz="2400" spc="-210" dirty="0">
                <a:latin typeface="Microsoft Sans Serif"/>
                <a:cs typeface="Microsoft Sans Serif"/>
              </a:rPr>
              <a:t>e</a:t>
            </a:r>
            <a:r>
              <a:rPr sz="2400" spc="-5" dirty="0">
                <a:latin typeface="Microsoft Sans Serif"/>
                <a:cs typeface="Microsoft Sans Serif"/>
              </a:rPr>
              <a:t>xa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(</a:t>
            </a:r>
            <a:r>
              <a:rPr sz="2400" spc="-25" dirty="0">
                <a:latin typeface="Microsoft Sans Serif"/>
                <a:cs typeface="Microsoft Sans Serif"/>
              </a:rPr>
              <a:t>f</a:t>
            </a:r>
            <a:r>
              <a:rPr sz="2400" spc="-225" dirty="0">
                <a:latin typeface="Microsoft Sans Serif"/>
                <a:cs typeface="Microsoft Sans Serif"/>
              </a:rPr>
              <a:t>usión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295" dirty="0">
                <a:latin typeface="Microsoft Sans Serif"/>
                <a:cs typeface="Microsoft Sans Serif"/>
              </a:rPr>
              <a:t>c</a:t>
            </a:r>
            <a:r>
              <a:rPr sz="2400" spc="-210" dirty="0">
                <a:latin typeface="Microsoft Sans Serif"/>
                <a:cs typeface="Microsoft Sans Serif"/>
              </a:rPr>
              <a:t>on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65" dirty="0">
                <a:latin typeface="Microsoft Sans Serif"/>
                <a:cs typeface="Microsoft Sans Serif"/>
              </a:rPr>
              <a:t>el  </a:t>
            </a:r>
            <a:r>
              <a:rPr sz="2400" spc="-150" dirty="0">
                <a:latin typeface="Microsoft Sans Serif"/>
                <a:cs typeface="Microsoft Sans Serif"/>
              </a:rPr>
              <a:t>cuello),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30" dirty="0">
                <a:latin typeface="Microsoft Sans Serif"/>
                <a:cs typeface="Microsoft Sans Serif"/>
              </a:rPr>
              <a:t>cojinete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125" dirty="0">
                <a:latin typeface="Microsoft Sans Serif"/>
                <a:cs typeface="Microsoft Sans Serif"/>
              </a:rPr>
              <a:t>graso</a:t>
            </a:r>
            <a:r>
              <a:rPr sz="2400" spc="50" dirty="0">
                <a:latin typeface="Microsoft Sans Serif"/>
                <a:cs typeface="Microsoft Sans Serif"/>
              </a:rPr>
              <a:t> </a:t>
            </a:r>
            <a:r>
              <a:rPr sz="2400" spc="-170" dirty="0">
                <a:latin typeface="Microsoft Sans Serif"/>
                <a:cs typeface="Microsoft Sans Serif"/>
              </a:rPr>
              <a:t>extenso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y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140" dirty="0">
                <a:latin typeface="Microsoft Sans Serif"/>
                <a:cs typeface="Microsoft Sans Serif"/>
              </a:rPr>
              <a:t>extremo,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210" dirty="0">
                <a:latin typeface="Microsoft Sans Serif"/>
                <a:cs typeface="Microsoft Sans Serif"/>
              </a:rPr>
              <a:t>no </a:t>
            </a:r>
            <a:r>
              <a:rPr sz="2400" spc="-204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r</a:t>
            </a:r>
            <a:r>
              <a:rPr sz="2400" spc="-145" dirty="0">
                <a:latin typeface="Microsoft Sans Serif"/>
                <a:cs typeface="Microsoft Sans Serif"/>
              </a:rPr>
              <a:t>emite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295" dirty="0">
                <a:latin typeface="Microsoft Sans Serif"/>
                <a:cs typeface="Microsoft Sans Serif"/>
              </a:rPr>
              <a:t>c</a:t>
            </a:r>
            <a:r>
              <a:rPr sz="2400" spc="-210" dirty="0">
                <a:latin typeface="Microsoft Sans Serif"/>
                <a:cs typeface="Microsoft Sans Serif"/>
              </a:rPr>
              <a:t>on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130" dirty="0">
                <a:latin typeface="Microsoft Sans Serif"/>
                <a:cs typeface="Microsoft Sans Serif"/>
              </a:rPr>
              <a:t>maniob</a:t>
            </a:r>
            <a:r>
              <a:rPr sz="2400" spc="-114" dirty="0">
                <a:latin typeface="Microsoft Sans Serif"/>
                <a:cs typeface="Microsoft Sans Serif"/>
              </a:rPr>
              <a:t>r</a:t>
            </a:r>
            <a:r>
              <a:rPr sz="2400" spc="-220" dirty="0">
                <a:latin typeface="Microsoft Sans Serif"/>
                <a:cs typeface="Microsoft Sans Serif"/>
              </a:rPr>
              <a:t>a</a:t>
            </a:r>
            <a:r>
              <a:rPr sz="2400" spc="-235" dirty="0">
                <a:latin typeface="Microsoft Sans Serif"/>
                <a:cs typeface="Microsoft Sans Serif"/>
              </a:rPr>
              <a:t>s</a:t>
            </a:r>
            <a:r>
              <a:rPr sz="2400" spc="-145" dirty="0">
                <a:latin typeface="Microsoft Sans Serif"/>
                <a:cs typeface="Microsoft Sans Serif"/>
              </a:rPr>
              <a:t>.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62216" y="2334767"/>
            <a:ext cx="4355591" cy="267919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79" y="1743455"/>
            <a:ext cx="11826240" cy="491032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46759" y="176784"/>
            <a:ext cx="10421620" cy="1106805"/>
            <a:chOff x="746759" y="176784"/>
            <a:chExt cx="10421620" cy="1106805"/>
          </a:xfrm>
        </p:grpSpPr>
        <p:sp>
          <p:nvSpPr>
            <p:cNvPr id="4" name="object 4"/>
            <p:cNvSpPr/>
            <p:nvPr/>
          </p:nvSpPr>
          <p:spPr>
            <a:xfrm>
              <a:off x="775715" y="205740"/>
              <a:ext cx="10363200" cy="1049020"/>
            </a:xfrm>
            <a:custGeom>
              <a:avLst/>
              <a:gdLst/>
              <a:ahLst/>
              <a:cxnLst/>
              <a:rect l="l" t="t" r="r" b="b"/>
              <a:pathLst>
                <a:path w="10363200" h="1049020">
                  <a:moveTo>
                    <a:pt x="10363200" y="0"/>
                  </a:moveTo>
                  <a:lnTo>
                    <a:pt x="0" y="0"/>
                  </a:lnTo>
                  <a:lnTo>
                    <a:pt x="0" y="1048511"/>
                  </a:lnTo>
                  <a:lnTo>
                    <a:pt x="10363200" y="1048511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4AC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5715" y="205740"/>
              <a:ext cx="10363200" cy="1049020"/>
            </a:xfrm>
            <a:custGeom>
              <a:avLst/>
              <a:gdLst/>
              <a:ahLst/>
              <a:cxnLst/>
              <a:rect l="l" t="t" r="r" b="b"/>
              <a:pathLst>
                <a:path w="10363200" h="1049020">
                  <a:moveTo>
                    <a:pt x="0" y="1048511"/>
                  </a:moveTo>
                  <a:lnTo>
                    <a:pt x="10363200" y="1048511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1048511"/>
                  </a:lnTo>
                  <a:close/>
                </a:path>
              </a:pathLst>
            </a:custGeom>
            <a:ln w="57912">
              <a:solidFill>
                <a:srgbClr val="2EA2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9839" y="438531"/>
              <a:ext cx="6847332" cy="5232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6759" y="219456"/>
            <a:ext cx="10421620" cy="1106805"/>
            <a:chOff x="746759" y="219456"/>
            <a:chExt cx="10421620" cy="1106805"/>
          </a:xfrm>
        </p:grpSpPr>
        <p:sp>
          <p:nvSpPr>
            <p:cNvPr id="3" name="object 3"/>
            <p:cNvSpPr/>
            <p:nvPr/>
          </p:nvSpPr>
          <p:spPr>
            <a:xfrm>
              <a:off x="775715" y="248412"/>
              <a:ext cx="10363200" cy="1049020"/>
            </a:xfrm>
            <a:custGeom>
              <a:avLst/>
              <a:gdLst/>
              <a:ahLst/>
              <a:cxnLst/>
              <a:rect l="l" t="t" r="r" b="b"/>
              <a:pathLst>
                <a:path w="10363200" h="1049020">
                  <a:moveTo>
                    <a:pt x="10363200" y="0"/>
                  </a:moveTo>
                  <a:lnTo>
                    <a:pt x="0" y="0"/>
                  </a:lnTo>
                  <a:lnTo>
                    <a:pt x="0" y="1048512"/>
                  </a:lnTo>
                  <a:lnTo>
                    <a:pt x="10363200" y="1048512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4AC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5715" y="248412"/>
              <a:ext cx="10363200" cy="1049020"/>
            </a:xfrm>
            <a:custGeom>
              <a:avLst/>
              <a:gdLst/>
              <a:ahLst/>
              <a:cxnLst/>
              <a:rect l="l" t="t" r="r" b="b"/>
              <a:pathLst>
                <a:path w="10363200" h="1049020">
                  <a:moveTo>
                    <a:pt x="0" y="1048512"/>
                  </a:moveTo>
                  <a:lnTo>
                    <a:pt x="10363200" y="1048512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1048512"/>
                  </a:lnTo>
                  <a:close/>
                </a:path>
              </a:pathLst>
            </a:custGeom>
            <a:ln w="57912">
              <a:solidFill>
                <a:srgbClr val="2EA2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2578" y="508000"/>
              <a:ext cx="10158387" cy="473075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1856" y="1380744"/>
            <a:ext cx="3988054" cy="284213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52043" y="4077715"/>
            <a:ext cx="3048000" cy="18542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95" dirty="0">
                <a:solidFill>
                  <a:srgbClr val="2EA2ED"/>
                </a:solidFill>
                <a:latin typeface="Microsoft Sans Serif"/>
                <a:cs typeface="Microsoft Sans Serif"/>
              </a:rPr>
              <a:t>LIPOSUCCIÓN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30" dirty="0">
                <a:latin typeface="Microsoft Sans Serif"/>
                <a:cs typeface="Microsoft Sans Serif"/>
              </a:rPr>
              <a:t>T</a:t>
            </a:r>
            <a:r>
              <a:rPr sz="2000" spc="-100" dirty="0">
                <a:latin typeface="Microsoft Sans Serif"/>
                <a:cs typeface="Microsoft Sans Serif"/>
              </a:rPr>
              <a:t>ambié</a:t>
            </a:r>
            <a:r>
              <a:rPr sz="2000" spc="-240" dirty="0">
                <a:latin typeface="Microsoft Sans Serif"/>
                <a:cs typeface="Microsoft Sans Serif"/>
              </a:rPr>
              <a:t>n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170" dirty="0">
                <a:latin typeface="Microsoft Sans Serif"/>
                <a:cs typeface="Microsoft Sans Serif"/>
              </a:rPr>
              <a:t>c</a:t>
            </a:r>
            <a:r>
              <a:rPr sz="2000" spc="-175" dirty="0">
                <a:latin typeface="Microsoft Sans Serif"/>
                <a:cs typeface="Microsoft Sans Serif"/>
              </a:rPr>
              <a:t>o</a:t>
            </a:r>
            <a:r>
              <a:rPr sz="2000" spc="-250" dirty="0">
                <a:latin typeface="Microsoft Sans Serif"/>
                <a:cs typeface="Microsoft Sans Serif"/>
              </a:rPr>
              <a:t>n</a:t>
            </a:r>
            <a:r>
              <a:rPr sz="2000" spc="-110" dirty="0">
                <a:latin typeface="Microsoft Sans Serif"/>
                <a:cs typeface="Microsoft Sans Serif"/>
              </a:rPr>
              <a:t>o</a:t>
            </a:r>
            <a:r>
              <a:rPr sz="2000" spc="-70" dirty="0">
                <a:latin typeface="Microsoft Sans Serif"/>
                <a:cs typeface="Microsoft Sans Serif"/>
              </a:rPr>
              <a:t>cida</a:t>
            </a:r>
            <a:r>
              <a:rPr sz="2000" spc="45" dirty="0">
                <a:latin typeface="Microsoft Sans Serif"/>
                <a:cs typeface="Microsoft Sans Serif"/>
              </a:rPr>
              <a:t> </a:t>
            </a:r>
            <a:r>
              <a:rPr sz="2000" spc="-170" dirty="0">
                <a:latin typeface="Microsoft Sans Serif"/>
                <a:cs typeface="Microsoft Sans Serif"/>
              </a:rPr>
              <a:t>c</a:t>
            </a:r>
            <a:r>
              <a:rPr sz="2000" spc="-175" dirty="0">
                <a:latin typeface="Microsoft Sans Serif"/>
                <a:cs typeface="Microsoft Sans Serif"/>
              </a:rPr>
              <a:t>o</a:t>
            </a:r>
            <a:r>
              <a:rPr sz="2000" spc="-350" dirty="0">
                <a:latin typeface="Microsoft Sans Serif"/>
                <a:cs typeface="Microsoft Sans Serif"/>
              </a:rPr>
              <a:t>m</a:t>
            </a:r>
            <a:r>
              <a:rPr sz="2000" spc="-120" dirty="0">
                <a:latin typeface="Microsoft Sans Serif"/>
                <a:cs typeface="Microsoft Sans Serif"/>
              </a:rPr>
              <a:t>o</a:t>
            </a:r>
            <a:endParaRPr sz="20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latin typeface="Microsoft Sans Serif"/>
                <a:cs typeface="Microsoft Sans Serif"/>
              </a:rPr>
              <a:t>´´</a:t>
            </a:r>
            <a:r>
              <a:rPr sz="2000" spc="-25" dirty="0">
                <a:latin typeface="Microsoft Sans Serif"/>
                <a:cs typeface="Microsoft Sans Serif"/>
              </a:rPr>
              <a:t>l</a:t>
            </a:r>
            <a:r>
              <a:rPr sz="2000" spc="-30" dirty="0">
                <a:latin typeface="Microsoft Sans Serif"/>
                <a:cs typeface="Microsoft Sans Serif"/>
              </a:rPr>
              <a:t>i</a:t>
            </a:r>
            <a:r>
              <a:rPr sz="2000" spc="-65" dirty="0">
                <a:latin typeface="Microsoft Sans Serif"/>
                <a:cs typeface="Microsoft Sans Serif"/>
              </a:rPr>
              <a:t>p</a:t>
            </a:r>
            <a:r>
              <a:rPr sz="2000" spc="-55" dirty="0">
                <a:latin typeface="Microsoft Sans Serif"/>
                <a:cs typeface="Microsoft Sans Serif"/>
              </a:rPr>
              <a:t>o</a:t>
            </a:r>
            <a:r>
              <a:rPr sz="2000" spc="-110" dirty="0">
                <a:latin typeface="Microsoft Sans Serif"/>
                <a:cs typeface="Microsoft Sans Serif"/>
              </a:rPr>
              <a:t>e</a:t>
            </a:r>
            <a:r>
              <a:rPr sz="2000" spc="-335" dirty="0">
                <a:latin typeface="Microsoft Sans Serif"/>
                <a:cs typeface="Microsoft Sans Serif"/>
              </a:rPr>
              <a:t>s</a:t>
            </a:r>
            <a:r>
              <a:rPr sz="2000" spc="-225" dirty="0">
                <a:latin typeface="Microsoft Sans Serif"/>
                <a:cs typeface="Microsoft Sans Serif"/>
              </a:rPr>
              <a:t>c</a:t>
            </a:r>
            <a:r>
              <a:rPr sz="2000" spc="-260" dirty="0">
                <a:latin typeface="Microsoft Sans Serif"/>
                <a:cs typeface="Microsoft Sans Serif"/>
              </a:rPr>
              <a:t>u</a:t>
            </a:r>
            <a:r>
              <a:rPr sz="2000" spc="-25" dirty="0">
                <a:latin typeface="Microsoft Sans Serif"/>
                <a:cs typeface="Microsoft Sans Serif"/>
              </a:rPr>
              <a:t>l</a:t>
            </a:r>
            <a:r>
              <a:rPr sz="2000" spc="-15" dirty="0">
                <a:latin typeface="Microsoft Sans Serif"/>
                <a:cs typeface="Microsoft Sans Serif"/>
              </a:rPr>
              <a:t>t</a:t>
            </a:r>
            <a:r>
              <a:rPr sz="2000" spc="-250" dirty="0">
                <a:latin typeface="Microsoft Sans Serif"/>
                <a:cs typeface="Microsoft Sans Serif"/>
              </a:rPr>
              <a:t>u</a:t>
            </a:r>
            <a:r>
              <a:rPr sz="2000" spc="-25" dirty="0">
                <a:latin typeface="Microsoft Sans Serif"/>
                <a:cs typeface="Microsoft Sans Serif"/>
              </a:rPr>
              <a:t>r</a:t>
            </a:r>
            <a:r>
              <a:rPr sz="2000" dirty="0">
                <a:latin typeface="Microsoft Sans Serif"/>
                <a:cs typeface="Microsoft Sans Serif"/>
              </a:rPr>
              <a:t>a´´</a:t>
            </a:r>
            <a:r>
              <a:rPr sz="2000" spc="-120" dirty="0">
                <a:latin typeface="Microsoft Sans Serif"/>
                <a:cs typeface="Microsoft Sans Serif"/>
              </a:rPr>
              <a:t>,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-335" dirty="0">
                <a:latin typeface="Microsoft Sans Serif"/>
                <a:cs typeface="Microsoft Sans Serif"/>
              </a:rPr>
              <a:t>s</a:t>
            </a:r>
            <a:r>
              <a:rPr sz="2000" spc="-120" dirty="0">
                <a:latin typeface="Microsoft Sans Serif"/>
                <a:cs typeface="Microsoft Sans Serif"/>
              </a:rPr>
              <a:t>e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250" dirty="0">
                <a:latin typeface="Microsoft Sans Serif"/>
                <a:cs typeface="Microsoft Sans Serif"/>
              </a:rPr>
              <a:t>u</a:t>
            </a:r>
            <a:r>
              <a:rPr sz="2000" spc="-10" dirty="0">
                <a:latin typeface="Microsoft Sans Serif"/>
                <a:cs typeface="Microsoft Sans Serif"/>
              </a:rPr>
              <a:t>t</a:t>
            </a:r>
            <a:r>
              <a:rPr sz="2000" spc="-25" dirty="0">
                <a:latin typeface="Microsoft Sans Serif"/>
                <a:cs typeface="Microsoft Sans Serif"/>
              </a:rPr>
              <a:t>i</a:t>
            </a:r>
            <a:r>
              <a:rPr sz="2000" spc="-30" dirty="0">
                <a:latin typeface="Microsoft Sans Serif"/>
                <a:cs typeface="Microsoft Sans Serif"/>
              </a:rPr>
              <a:t>l</a:t>
            </a:r>
            <a:r>
              <a:rPr sz="2000" spc="-55" dirty="0">
                <a:latin typeface="Microsoft Sans Serif"/>
                <a:cs typeface="Microsoft Sans Serif"/>
              </a:rPr>
              <a:t>i</a:t>
            </a:r>
            <a:r>
              <a:rPr sz="2000" spc="-120" dirty="0">
                <a:latin typeface="Microsoft Sans Serif"/>
                <a:cs typeface="Microsoft Sans Serif"/>
              </a:rPr>
              <a:t>z</a:t>
            </a:r>
            <a:r>
              <a:rPr sz="2000" spc="-15" dirty="0">
                <a:latin typeface="Microsoft Sans Serif"/>
                <a:cs typeface="Microsoft Sans Serif"/>
              </a:rPr>
              <a:t>a</a:t>
            </a:r>
            <a:r>
              <a:rPr sz="2000" spc="45" dirty="0">
                <a:latin typeface="Microsoft Sans Serif"/>
                <a:cs typeface="Microsoft Sans Serif"/>
              </a:rPr>
              <a:t> </a:t>
            </a:r>
            <a:r>
              <a:rPr sz="2000" spc="-250" dirty="0">
                <a:latin typeface="Microsoft Sans Serif"/>
                <a:cs typeface="Microsoft Sans Serif"/>
              </a:rPr>
              <a:t>un</a:t>
            </a:r>
            <a:r>
              <a:rPr sz="2000" spc="-10" dirty="0">
                <a:latin typeface="Microsoft Sans Serif"/>
                <a:cs typeface="Microsoft Sans Serif"/>
              </a:rPr>
              <a:t>a  t</a:t>
            </a:r>
            <a:r>
              <a:rPr sz="2000" spc="-114" dirty="0">
                <a:latin typeface="Microsoft Sans Serif"/>
                <a:cs typeface="Microsoft Sans Serif"/>
              </a:rPr>
              <a:t>é</a:t>
            </a:r>
            <a:r>
              <a:rPr sz="2000" spc="-225" dirty="0">
                <a:latin typeface="Microsoft Sans Serif"/>
                <a:cs typeface="Microsoft Sans Serif"/>
              </a:rPr>
              <a:t>c</a:t>
            </a:r>
            <a:r>
              <a:rPr sz="2000" spc="-260" dirty="0">
                <a:latin typeface="Microsoft Sans Serif"/>
                <a:cs typeface="Microsoft Sans Serif"/>
              </a:rPr>
              <a:t>n</a:t>
            </a:r>
            <a:r>
              <a:rPr sz="2000" spc="-80" dirty="0">
                <a:latin typeface="Microsoft Sans Serif"/>
                <a:cs typeface="Microsoft Sans Serif"/>
              </a:rPr>
              <a:t>ic</a:t>
            </a:r>
            <a:r>
              <a:rPr sz="2000" spc="-114" dirty="0">
                <a:latin typeface="Microsoft Sans Serif"/>
                <a:cs typeface="Microsoft Sans Serif"/>
              </a:rPr>
              <a:t>a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65" dirty="0">
                <a:latin typeface="Microsoft Sans Serif"/>
                <a:cs typeface="Microsoft Sans Serif"/>
              </a:rPr>
              <a:t>de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335" dirty="0">
                <a:latin typeface="Microsoft Sans Serif"/>
                <a:cs typeface="Microsoft Sans Serif"/>
              </a:rPr>
              <a:t>s</a:t>
            </a:r>
            <a:r>
              <a:rPr sz="2000" spc="-250" dirty="0">
                <a:latin typeface="Microsoft Sans Serif"/>
                <a:cs typeface="Microsoft Sans Serif"/>
              </a:rPr>
              <a:t>u</a:t>
            </a:r>
            <a:r>
              <a:rPr sz="2000" spc="-150" dirty="0">
                <a:latin typeface="Microsoft Sans Serif"/>
                <a:cs typeface="Microsoft Sans Serif"/>
              </a:rPr>
              <a:t>cció</a:t>
            </a:r>
            <a:r>
              <a:rPr sz="2000" spc="-240" dirty="0">
                <a:latin typeface="Microsoft Sans Serif"/>
                <a:cs typeface="Microsoft Sans Serif"/>
              </a:rPr>
              <a:t>n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p</a:t>
            </a:r>
            <a:r>
              <a:rPr sz="2000" spc="-10" dirty="0">
                <a:latin typeface="Microsoft Sans Serif"/>
                <a:cs typeface="Microsoft Sans Serif"/>
              </a:rPr>
              <a:t>a</a:t>
            </a:r>
            <a:r>
              <a:rPr sz="2000" spc="-25" dirty="0">
                <a:latin typeface="Microsoft Sans Serif"/>
                <a:cs typeface="Microsoft Sans Serif"/>
              </a:rPr>
              <a:t>r</a:t>
            </a:r>
            <a:r>
              <a:rPr sz="2000" spc="-10" dirty="0">
                <a:latin typeface="Microsoft Sans Serif"/>
                <a:cs typeface="Microsoft Sans Serif"/>
              </a:rPr>
              <a:t>a  </a:t>
            </a:r>
            <a:r>
              <a:rPr sz="2000" spc="-105" dirty="0">
                <a:latin typeface="Microsoft Sans Serif"/>
                <a:cs typeface="Microsoft Sans Serif"/>
              </a:rPr>
              <a:t>eliminar</a:t>
            </a:r>
            <a:r>
              <a:rPr sz="2000" spc="-10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la </a:t>
            </a:r>
            <a:r>
              <a:rPr sz="2000" spc="-80" dirty="0">
                <a:latin typeface="Microsoft Sans Serif"/>
                <a:cs typeface="Microsoft Sans Serif"/>
              </a:rPr>
              <a:t>grasa </a:t>
            </a:r>
            <a:r>
              <a:rPr sz="2000" spc="-65" dirty="0">
                <a:latin typeface="Microsoft Sans Serif"/>
                <a:cs typeface="Microsoft Sans Serif"/>
              </a:rPr>
              <a:t>de </a:t>
            </a:r>
            <a:r>
              <a:rPr sz="2000" spc="-95" dirty="0">
                <a:latin typeface="Microsoft Sans Serif"/>
                <a:cs typeface="Microsoft Sans Serif"/>
              </a:rPr>
              <a:t>áreas </a:t>
            </a:r>
            <a:r>
              <a:rPr sz="2000" spc="-90" dirty="0">
                <a:latin typeface="Microsoft Sans Serif"/>
                <a:cs typeface="Microsoft Sans Serif"/>
              </a:rPr>
              <a:t> </a:t>
            </a:r>
            <a:r>
              <a:rPr sz="2000" spc="-120" dirty="0">
                <a:latin typeface="Microsoft Sans Serif"/>
                <a:cs typeface="Microsoft Sans Serif"/>
              </a:rPr>
              <a:t>específicas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del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120" dirty="0">
                <a:latin typeface="Microsoft Sans Serif"/>
                <a:cs typeface="Microsoft Sans Serif"/>
              </a:rPr>
              <a:t>cuerpo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33671" y="2090927"/>
            <a:ext cx="3814445" cy="284213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203953" y="4787010"/>
            <a:ext cx="2974340" cy="1243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225" dirty="0">
                <a:solidFill>
                  <a:srgbClr val="2EA2ED"/>
                </a:solidFill>
                <a:latin typeface="Microsoft Sans Serif"/>
                <a:cs typeface="Microsoft Sans Serif"/>
              </a:rPr>
              <a:t>CRIOLIPÓLISIS</a:t>
            </a:r>
            <a:endParaRPr sz="20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2000" spc="-335" dirty="0">
                <a:latin typeface="Microsoft Sans Serif"/>
                <a:cs typeface="Microsoft Sans Serif"/>
              </a:rPr>
              <a:t>P</a:t>
            </a:r>
            <a:r>
              <a:rPr sz="2000" spc="-45" dirty="0">
                <a:latin typeface="Microsoft Sans Serif"/>
                <a:cs typeface="Microsoft Sans Serif"/>
              </a:rPr>
              <a:t>r</a:t>
            </a:r>
            <a:r>
              <a:rPr sz="2000" spc="-114" dirty="0">
                <a:latin typeface="Microsoft Sans Serif"/>
                <a:cs typeface="Microsoft Sans Serif"/>
              </a:rPr>
              <a:t>o</a:t>
            </a:r>
            <a:r>
              <a:rPr sz="2000" spc="-305" dirty="0">
                <a:latin typeface="Microsoft Sans Serif"/>
                <a:cs typeface="Microsoft Sans Serif"/>
              </a:rPr>
              <a:t>m</a:t>
            </a:r>
            <a:r>
              <a:rPr sz="2000" spc="-250" dirty="0">
                <a:latin typeface="Microsoft Sans Serif"/>
                <a:cs typeface="Microsoft Sans Serif"/>
              </a:rPr>
              <a:t>u</a:t>
            </a:r>
            <a:r>
              <a:rPr sz="2000" spc="-114" dirty="0">
                <a:latin typeface="Microsoft Sans Serif"/>
                <a:cs typeface="Microsoft Sans Serif"/>
              </a:rPr>
              <a:t>e</a:t>
            </a:r>
            <a:r>
              <a:rPr sz="2000" spc="-190" dirty="0">
                <a:latin typeface="Microsoft Sans Serif"/>
                <a:cs typeface="Microsoft Sans Serif"/>
              </a:rPr>
              <a:t>v</a:t>
            </a:r>
            <a:r>
              <a:rPr sz="2000" spc="-120" dirty="0">
                <a:latin typeface="Microsoft Sans Serif"/>
                <a:cs typeface="Microsoft Sans Serif"/>
              </a:rPr>
              <a:t>e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l</a:t>
            </a:r>
            <a:r>
              <a:rPr sz="2000" spc="-25" dirty="0">
                <a:latin typeface="Microsoft Sans Serif"/>
                <a:cs typeface="Microsoft Sans Serif"/>
              </a:rPr>
              <a:t>a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a</a:t>
            </a:r>
            <a:r>
              <a:rPr sz="2000" spc="-10" dirty="0">
                <a:latin typeface="Microsoft Sans Serif"/>
                <a:cs typeface="Microsoft Sans Serif"/>
              </a:rPr>
              <a:t>p</a:t>
            </a:r>
            <a:r>
              <a:rPr sz="2000" spc="-114" dirty="0">
                <a:latin typeface="Microsoft Sans Serif"/>
                <a:cs typeface="Microsoft Sans Serif"/>
              </a:rPr>
              <a:t>o</a:t>
            </a:r>
            <a:r>
              <a:rPr sz="2000" spc="-20" dirty="0">
                <a:latin typeface="Microsoft Sans Serif"/>
                <a:cs typeface="Microsoft Sans Serif"/>
              </a:rPr>
              <a:t>p</a:t>
            </a:r>
            <a:r>
              <a:rPr sz="2000" dirty="0">
                <a:latin typeface="Microsoft Sans Serif"/>
                <a:cs typeface="Microsoft Sans Serif"/>
              </a:rPr>
              <a:t>t</a:t>
            </a:r>
            <a:r>
              <a:rPr sz="2000" spc="-114" dirty="0">
                <a:latin typeface="Microsoft Sans Serif"/>
                <a:cs typeface="Microsoft Sans Serif"/>
              </a:rPr>
              <a:t>o</a:t>
            </a:r>
            <a:r>
              <a:rPr sz="2000" spc="-335" dirty="0">
                <a:latin typeface="Microsoft Sans Serif"/>
                <a:cs typeface="Microsoft Sans Serif"/>
              </a:rPr>
              <a:t>s</a:t>
            </a:r>
            <a:r>
              <a:rPr sz="2000" spc="-120" dirty="0">
                <a:latin typeface="Microsoft Sans Serif"/>
                <a:cs typeface="Microsoft Sans Serif"/>
              </a:rPr>
              <a:t>i</a:t>
            </a:r>
            <a:r>
              <a:rPr sz="2000" spc="-245" dirty="0">
                <a:latin typeface="Microsoft Sans Serif"/>
                <a:cs typeface="Microsoft Sans Serif"/>
              </a:rPr>
              <a:t>s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65" dirty="0">
                <a:latin typeface="Microsoft Sans Serif"/>
                <a:cs typeface="Microsoft Sans Serif"/>
              </a:rPr>
              <a:t>de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45" dirty="0">
                <a:latin typeface="Microsoft Sans Serif"/>
                <a:cs typeface="Microsoft Sans Serif"/>
              </a:rPr>
              <a:t>l</a:t>
            </a:r>
            <a:r>
              <a:rPr sz="2000" spc="-95" dirty="0">
                <a:latin typeface="Microsoft Sans Serif"/>
                <a:cs typeface="Microsoft Sans Serif"/>
              </a:rPr>
              <a:t>o</a:t>
            </a:r>
            <a:r>
              <a:rPr sz="2000" spc="-235" dirty="0">
                <a:latin typeface="Microsoft Sans Serif"/>
                <a:cs typeface="Microsoft Sans Serif"/>
              </a:rPr>
              <a:t>s  </a:t>
            </a:r>
            <a:r>
              <a:rPr sz="2000" spc="-90" dirty="0">
                <a:latin typeface="Microsoft Sans Serif"/>
                <a:cs typeface="Microsoft Sans Serif"/>
              </a:rPr>
              <a:t>adipocitos </a:t>
            </a:r>
            <a:r>
              <a:rPr sz="2000" spc="-45" dirty="0">
                <a:latin typeface="Microsoft Sans Serif"/>
                <a:cs typeface="Microsoft Sans Serif"/>
              </a:rPr>
              <a:t>por </a:t>
            </a:r>
            <a:r>
              <a:rPr sz="2000" spc="-125" dirty="0">
                <a:latin typeface="Microsoft Sans Serif"/>
                <a:cs typeface="Microsoft Sans Serif"/>
              </a:rPr>
              <a:t>medio</a:t>
            </a:r>
            <a:r>
              <a:rPr sz="2000" spc="-120" dirty="0">
                <a:latin typeface="Microsoft Sans Serif"/>
                <a:cs typeface="Microsoft Sans Serif"/>
              </a:rPr>
              <a:t> </a:t>
            </a:r>
            <a:r>
              <a:rPr sz="2000" spc="-65" dirty="0">
                <a:latin typeface="Microsoft Sans Serif"/>
                <a:cs typeface="Microsoft Sans Serif"/>
              </a:rPr>
              <a:t>de </a:t>
            </a:r>
            <a:r>
              <a:rPr sz="2000" spc="-245" dirty="0">
                <a:latin typeface="Microsoft Sans Serif"/>
                <a:cs typeface="Microsoft Sans Serif"/>
              </a:rPr>
              <a:t>un </a:t>
            </a:r>
            <a:r>
              <a:rPr sz="2000" spc="-240" dirty="0">
                <a:latin typeface="Microsoft Sans Serif"/>
                <a:cs typeface="Microsoft Sans Serif"/>
              </a:rPr>
              <a:t> </a:t>
            </a:r>
            <a:r>
              <a:rPr sz="2000" spc="-130" dirty="0">
                <a:latin typeface="Microsoft Sans Serif"/>
                <a:cs typeface="Microsoft Sans Serif"/>
              </a:rPr>
              <a:t>congelamiento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89060" y="5095443"/>
            <a:ext cx="223964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spc="-150" dirty="0">
                <a:latin typeface="Microsoft Sans Serif"/>
                <a:cs typeface="Microsoft Sans Serif"/>
              </a:rPr>
              <a:t>Hilos</a:t>
            </a:r>
            <a:r>
              <a:rPr sz="2000" spc="229" dirty="0">
                <a:latin typeface="Microsoft Sans Serif"/>
                <a:cs typeface="Microsoft Sans Serif"/>
              </a:rPr>
              <a:t> </a:t>
            </a:r>
            <a:r>
              <a:rPr sz="2000" spc="-160" dirty="0">
                <a:latin typeface="Microsoft Sans Serif"/>
                <a:cs typeface="Microsoft Sans Serif"/>
              </a:rPr>
              <a:t>tensores </a:t>
            </a:r>
            <a:r>
              <a:rPr sz="2000" spc="-155" dirty="0">
                <a:latin typeface="Microsoft Sans Serif"/>
                <a:cs typeface="Microsoft Sans Serif"/>
              </a:rPr>
              <a:t> </a:t>
            </a:r>
            <a:r>
              <a:rPr sz="2000" spc="-330" dirty="0">
                <a:latin typeface="Microsoft Sans Serif"/>
                <a:cs typeface="Microsoft Sans Serif"/>
              </a:rPr>
              <a:t>P</a:t>
            </a:r>
            <a:r>
              <a:rPr sz="2000" spc="-110" dirty="0">
                <a:latin typeface="Microsoft Sans Serif"/>
                <a:cs typeface="Microsoft Sans Serif"/>
              </a:rPr>
              <a:t>é</a:t>
            </a:r>
            <a:r>
              <a:rPr sz="2000" spc="-20" dirty="0">
                <a:latin typeface="Microsoft Sans Serif"/>
                <a:cs typeface="Microsoft Sans Serif"/>
              </a:rPr>
              <a:t>p</a:t>
            </a:r>
            <a:r>
              <a:rPr sz="2000" dirty="0">
                <a:latin typeface="Microsoft Sans Serif"/>
                <a:cs typeface="Microsoft Sans Serif"/>
              </a:rPr>
              <a:t>t</a:t>
            </a:r>
            <a:r>
              <a:rPr sz="2000" spc="-50" dirty="0">
                <a:latin typeface="Microsoft Sans Serif"/>
                <a:cs typeface="Microsoft Sans Serif"/>
              </a:rPr>
              <a:t>id</a:t>
            </a:r>
            <a:r>
              <a:rPr sz="2000" spc="-60" dirty="0">
                <a:latin typeface="Microsoft Sans Serif"/>
                <a:cs typeface="Microsoft Sans Serif"/>
              </a:rPr>
              <a:t>o</a:t>
            </a:r>
            <a:r>
              <a:rPr sz="2000" spc="-340" dirty="0">
                <a:latin typeface="Microsoft Sans Serif"/>
                <a:cs typeface="Microsoft Sans Serif"/>
              </a:rPr>
              <a:t>s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45" dirty="0">
                <a:latin typeface="Microsoft Sans Serif"/>
                <a:cs typeface="Microsoft Sans Serif"/>
              </a:rPr>
              <a:t>bi</a:t>
            </a:r>
            <a:r>
              <a:rPr sz="2000" spc="-55" dirty="0">
                <a:latin typeface="Microsoft Sans Serif"/>
                <a:cs typeface="Microsoft Sans Serif"/>
              </a:rPr>
              <a:t>o</a:t>
            </a:r>
            <a:r>
              <a:rPr sz="2000" spc="-350" dirty="0">
                <a:latin typeface="Microsoft Sans Serif"/>
                <a:cs typeface="Microsoft Sans Serif"/>
              </a:rPr>
              <a:t>m</a:t>
            </a:r>
            <a:r>
              <a:rPr sz="2000" spc="-85" dirty="0">
                <a:latin typeface="Microsoft Sans Serif"/>
                <a:cs typeface="Microsoft Sans Serif"/>
              </a:rPr>
              <a:t>i</a:t>
            </a:r>
            <a:r>
              <a:rPr sz="2000" spc="-295" dirty="0">
                <a:latin typeface="Microsoft Sans Serif"/>
                <a:cs typeface="Microsoft Sans Serif"/>
              </a:rPr>
              <a:t>m</a:t>
            </a:r>
            <a:r>
              <a:rPr sz="2000" spc="-110" dirty="0">
                <a:latin typeface="Microsoft Sans Serif"/>
                <a:cs typeface="Microsoft Sans Serif"/>
              </a:rPr>
              <a:t>é</a:t>
            </a:r>
            <a:r>
              <a:rPr sz="2000" spc="-10" dirty="0">
                <a:latin typeface="Microsoft Sans Serif"/>
                <a:cs typeface="Microsoft Sans Serif"/>
              </a:rPr>
              <a:t>t</a:t>
            </a:r>
            <a:r>
              <a:rPr sz="2000" spc="-110" dirty="0">
                <a:latin typeface="Microsoft Sans Serif"/>
                <a:cs typeface="Microsoft Sans Serif"/>
              </a:rPr>
              <a:t>ic</a:t>
            </a:r>
            <a:r>
              <a:rPr sz="2000" spc="-155" dirty="0">
                <a:latin typeface="Microsoft Sans Serif"/>
                <a:cs typeface="Microsoft Sans Serif"/>
              </a:rPr>
              <a:t>o</a:t>
            </a:r>
            <a:r>
              <a:rPr sz="2000" spc="-235" dirty="0">
                <a:latin typeface="Microsoft Sans Serif"/>
                <a:cs typeface="Microsoft Sans Serif"/>
              </a:rPr>
              <a:t>s  </a:t>
            </a:r>
            <a:r>
              <a:rPr sz="2000" spc="-135" dirty="0">
                <a:latin typeface="Microsoft Sans Serif"/>
                <a:cs typeface="Microsoft Sans Serif"/>
              </a:rPr>
              <a:t>Bioestimuladores </a:t>
            </a:r>
            <a:r>
              <a:rPr sz="2000" spc="-130" dirty="0">
                <a:latin typeface="Microsoft Sans Serif"/>
                <a:cs typeface="Microsoft Sans Serif"/>
              </a:rPr>
              <a:t> </a:t>
            </a:r>
            <a:r>
              <a:rPr sz="2000" spc="-229" dirty="0">
                <a:latin typeface="Microsoft Sans Serif"/>
                <a:cs typeface="Microsoft Sans Serif"/>
              </a:rPr>
              <a:t>Enzimas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20456" y="2651760"/>
            <a:ext cx="3296284" cy="260438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255" y="1399032"/>
            <a:ext cx="2197608" cy="220065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46759" y="219456"/>
            <a:ext cx="10421620" cy="1106805"/>
            <a:chOff x="746759" y="219456"/>
            <a:chExt cx="10421620" cy="1106805"/>
          </a:xfrm>
        </p:grpSpPr>
        <p:sp>
          <p:nvSpPr>
            <p:cNvPr id="4" name="object 4"/>
            <p:cNvSpPr/>
            <p:nvPr/>
          </p:nvSpPr>
          <p:spPr>
            <a:xfrm>
              <a:off x="775715" y="248412"/>
              <a:ext cx="10363200" cy="1049020"/>
            </a:xfrm>
            <a:custGeom>
              <a:avLst/>
              <a:gdLst/>
              <a:ahLst/>
              <a:cxnLst/>
              <a:rect l="l" t="t" r="r" b="b"/>
              <a:pathLst>
                <a:path w="10363200" h="1049020">
                  <a:moveTo>
                    <a:pt x="10363200" y="0"/>
                  </a:moveTo>
                  <a:lnTo>
                    <a:pt x="0" y="0"/>
                  </a:lnTo>
                  <a:lnTo>
                    <a:pt x="0" y="1048512"/>
                  </a:lnTo>
                  <a:lnTo>
                    <a:pt x="10363200" y="1048512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4AC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5715" y="248412"/>
              <a:ext cx="10363200" cy="1049020"/>
            </a:xfrm>
            <a:custGeom>
              <a:avLst/>
              <a:gdLst/>
              <a:ahLst/>
              <a:cxnLst/>
              <a:rect l="l" t="t" r="r" b="b"/>
              <a:pathLst>
                <a:path w="10363200" h="1049020">
                  <a:moveTo>
                    <a:pt x="0" y="1048512"/>
                  </a:moveTo>
                  <a:lnTo>
                    <a:pt x="10363200" y="1048512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1048512"/>
                  </a:lnTo>
                  <a:close/>
                </a:path>
              </a:pathLst>
            </a:custGeom>
            <a:ln w="57912">
              <a:solidFill>
                <a:srgbClr val="2EA2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06088" y="518668"/>
              <a:ext cx="3923665" cy="452120"/>
            </a:xfrm>
            <a:custGeom>
              <a:avLst/>
              <a:gdLst/>
              <a:ahLst/>
              <a:cxnLst/>
              <a:rect l="l" t="t" r="r" b="b"/>
              <a:pathLst>
                <a:path w="3923665" h="452119">
                  <a:moveTo>
                    <a:pt x="3418332" y="5969"/>
                  </a:moveTo>
                  <a:lnTo>
                    <a:pt x="3344926" y="5969"/>
                  </a:lnTo>
                  <a:lnTo>
                    <a:pt x="3168904" y="445643"/>
                  </a:lnTo>
                  <a:lnTo>
                    <a:pt x="3263772" y="445643"/>
                  </a:lnTo>
                  <a:lnTo>
                    <a:pt x="3298190" y="359283"/>
                  </a:lnTo>
                  <a:lnTo>
                    <a:pt x="3562331" y="359283"/>
                  </a:lnTo>
                  <a:lnTo>
                    <a:pt x="3529825" y="279527"/>
                  </a:lnTo>
                  <a:lnTo>
                    <a:pt x="3329940" y="279527"/>
                  </a:lnTo>
                  <a:lnTo>
                    <a:pt x="3381629" y="149987"/>
                  </a:lnTo>
                  <a:lnTo>
                    <a:pt x="3477029" y="149987"/>
                  </a:lnTo>
                  <a:lnTo>
                    <a:pt x="3418332" y="5969"/>
                  </a:lnTo>
                  <a:close/>
                </a:path>
                <a:path w="3923665" h="452119">
                  <a:moveTo>
                    <a:pt x="3562331" y="359283"/>
                  </a:moveTo>
                  <a:lnTo>
                    <a:pt x="3466972" y="359283"/>
                  </a:lnTo>
                  <a:lnTo>
                    <a:pt x="3502152" y="445643"/>
                  </a:lnTo>
                  <a:lnTo>
                    <a:pt x="3597529" y="445643"/>
                  </a:lnTo>
                  <a:lnTo>
                    <a:pt x="3562331" y="359283"/>
                  </a:lnTo>
                  <a:close/>
                </a:path>
                <a:path w="3923665" h="452119">
                  <a:moveTo>
                    <a:pt x="3477029" y="149987"/>
                  </a:moveTo>
                  <a:lnTo>
                    <a:pt x="3381629" y="149987"/>
                  </a:lnTo>
                  <a:lnTo>
                    <a:pt x="3434461" y="279527"/>
                  </a:lnTo>
                  <a:lnTo>
                    <a:pt x="3529825" y="279527"/>
                  </a:lnTo>
                  <a:lnTo>
                    <a:pt x="3477029" y="149987"/>
                  </a:lnTo>
                  <a:close/>
                </a:path>
                <a:path w="3923665" h="452119">
                  <a:moveTo>
                    <a:pt x="516636" y="5969"/>
                  </a:moveTo>
                  <a:lnTo>
                    <a:pt x="443229" y="5969"/>
                  </a:lnTo>
                  <a:lnTo>
                    <a:pt x="267208" y="445643"/>
                  </a:lnTo>
                  <a:lnTo>
                    <a:pt x="362076" y="445643"/>
                  </a:lnTo>
                  <a:lnTo>
                    <a:pt x="396494" y="359283"/>
                  </a:lnTo>
                  <a:lnTo>
                    <a:pt x="660635" y="359283"/>
                  </a:lnTo>
                  <a:lnTo>
                    <a:pt x="628129" y="279527"/>
                  </a:lnTo>
                  <a:lnTo>
                    <a:pt x="428244" y="279527"/>
                  </a:lnTo>
                  <a:lnTo>
                    <a:pt x="479933" y="149987"/>
                  </a:lnTo>
                  <a:lnTo>
                    <a:pt x="575333" y="149987"/>
                  </a:lnTo>
                  <a:lnTo>
                    <a:pt x="516636" y="5969"/>
                  </a:lnTo>
                  <a:close/>
                </a:path>
                <a:path w="3923665" h="452119">
                  <a:moveTo>
                    <a:pt x="660635" y="359283"/>
                  </a:moveTo>
                  <a:lnTo>
                    <a:pt x="565276" y="359283"/>
                  </a:lnTo>
                  <a:lnTo>
                    <a:pt x="600456" y="445643"/>
                  </a:lnTo>
                  <a:lnTo>
                    <a:pt x="695833" y="445643"/>
                  </a:lnTo>
                  <a:lnTo>
                    <a:pt x="660635" y="359283"/>
                  </a:lnTo>
                  <a:close/>
                </a:path>
                <a:path w="3923665" h="452119">
                  <a:moveTo>
                    <a:pt x="575333" y="149987"/>
                  </a:moveTo>
                  <a:lnTo>
                    <a:pt x="479933" y="149987"/>
                  </a:lnTo>
                  <a:lnTo>
                    <a:pt x="532764" y="279527"/>
                  </a:lnTo>
                  <a:lnTo>
                    <a:pt x="628129" y="279527"/>
                  </a:lnTo>
                  <a:lnTo>
                    <a:pt x="575333" y="149987"/>
                  </a:lnTo>
                  <a:close/>
                </a:path>
                <a:path w="3923665" h="452119">
                  <a:moveTo>
                    <a:pt x="2793872" y="5969"/>
                  </a:moveTo>
                  <a:lnTo>
                    <a:pt x="2681351" y="5969"/>
                  </a:lnTo>
                  <a:lnTo>
                    <a:pt x="2627376" y="445643"/>
                  </a:lnTo>
                  <a:lnTo>
                    <a:pt x="2719069" y="445643"/>
                  </a:lnTo>
                  <a:lnTo>
                    <a:pt x="2755772" y="133604"/>
                  </a:lnTo>
                  <a:lnTo>
                    <a:pt x="2833793" y="133604"/>
                  </a:lnTo>
                  <a:lnTo>
                    <a:pt x="2793872" y="5969"/>
                  </a:lnTo>
                  <a:close/>
                </a:path>
                <a:path w="3923665" h="452119">
                  <a:moveTo>
                    <a:pt x="2833793" y="133604"/>
                  </a:moveTo>
                  <a:lnTo>
                    <a:pt x="2755772" y="133604"/>
                  </a:lnTo>
                  <a:lnTo>
                    <a:pt x="2855087" y="445643"/>
                  </a:lnTo>
                  <a:lnTo>
                    <a:pt x="2898013" y="445643"/>
                  </a:lnTo>
                  <a:lnTo>
                    <a:pt x="2953113" y="269494"/>
                  </a:lnTo>
                  <a:lnTo>
                    <a:pt x="2876295" y="269494"/>
                  </a:lnTo>
                  <a:lnTo>
                    <a:pt x="2833793" y="133604"/>
                  </a:lnTo>
                  <a:close/>
                </a:path>
                <a:path w="3923665" h="452119">
                  <a:moveTo>
                    <a:pt x="3084090" y="136271"/>
                  </a:moveTo>
                  <a:lnTo>
                    <a:pt x="2994787" y="136271"/>
                  </a:lnTo>
                  <a:lnTo>
                    <a:pt x="3033648" y="445643"/>
                  </a:lnTo>
                  <a:lnTo>
                    <a:pt x="3123945" y="445643"/>
                  </a:lnTo>
                  <a:lnTo>
                    <a:pt x="3084090" y="136271"/>
                  </a:lnTo>
                  <a:close/>
                </a:path>
                <a:path w="3923665" h="452119">
                  <a:moveTo>
                    <a:pt x="3067304" y="5969"/>
                  </a:moveTo>
                  <a:lnTo>
                    <a:pt x="2958718" y="5969"/>
                  </a:lnTo>
                  <a:lnTo>
                    <a:pt x="2876295" y="269494"/>
                  </a:lnTo>
                  <a:lnTo>
                    <a:pt x="2953113" y="269494"/>
                  </a:lnTo>
                  <a:lnTo>
                    <a:pt x="2994787" y="136271"/>
                  </a:lnTo>
                  <a:lnTo>
                    <a:pt x="3084090" y="136271"/>
                  </a:lnTo>
                  <a:lnTo>
                    <a:pt x="3067304" y="5969"/>
                  </a:lnTo>
                  <a:close/>
                </a:path>
                <a:path w="3923665" h="452119">
                  <a:moveTo>
                    <a:pt x="2563114" y="5969"/>
                  </a:moveTo>
                  <a:lnTo>
                    <a:pt x="2468245" y="5969"/>
                  </a:lnTo>
                  <a:lnTo>
                    <a:pt x="2468245" y="445643"/>
                  </a:lnTo>
                  <a:lnTo>
                    <a:pt x="2563114" y="445643"/>
                  </a:lnTo>
                  <a:lnTo>
                    <a:pt x="2563114" y="5969"/>
                  </a:lnTo>
                  <a:close/>
                </a:path>
                <a:path w="3923665" h="452119">
                  <a:moveTo>
                    <a:pt x="2398141" y="5969"/>
                  </a:moveTo>
                  <a:lnTo>
                    <a:pt x="2079371" y="5969"/>
                  </a:lnTo>
                  <a:lnTo>
                    <a:pt x="2079371" y="96393"/>
                  </a:lnTo>
                  <a:lnTo>
                    <a:pt x="2252726" y="96393"/>
                  </a:lnTo>
                  <a:lnTo>
                    <a:pt x="2053209" y="445643"/>
                  </a:lnTo>
                  <a:lnTo>
                    <a:pt x="2391156" y="445643"/>
                  </a:lnTo>
                  <a:lnTo>
                    <a:pt x="2391156" y="354584"/>
                  </a:lnTo>
                  <a:lnTo>
                    <a:pt x="2199766" y="354584"/>
                  </a:lnTo>
                  <a:lnTo>
                    <a:pt x="2398141" y="5969"/>
                  </a:lnTo>
                  <a:close/>
                </a:path>
                <a:path w="3923665" h="452119">
                  <a:moveTo>
                    <a:pt x="1690242" y="5969"/>
                  </a:moveTo>
                  <a:lnTo>
                    <a:pt x="1596516" y="5969"/>
                  </a:lnTo>
                  <a:lnTo>
                    <a:pt x="1596516" y="445643"/>
                  </a:lnTo>
                  <a:lnTo>
                    <a:pt x="1691386" y="445643"/>
                  </a:lnTo>
                  <a:lnTo>
                    <a:pt x="1691386" y="161036"/>
                  </a:lnTo>
                  <a:lnTo>
                    <a:pt x="1800865" y="161036"/>
                  </a:lnTo>
                  <a:lnTo>
                    <a:pt x="1690242" y="5969"/>
                  </a:lnTo>
                  <a:close/>
                </a:path>
                <a:path w="3923665" h="452119">
                  <a:moveTo>
                    <a:pt x="1800865" y="161036"/>
                  </a:moveTo>
                  <a:lnTo>
                    <a:pt x="1691386" y="161036"/>
                  </a:lnTo>
                  <a:lnTo>
                    <a:pt x="1892300" y="445643"/>
                  </a:lnTo>
                  <a:lnTo>
                    <a:pt x="1984628" y="445643"/>
                  </a:lnTo>
                  <a:lnTo>
                    <a:pt x="1984628" y="288671"/>
                  </a:lnTo>
                  <a:lnTo>
                    <a:pt x="1891919" y="288671"/>
                  </a:lnTo>
                  <a:lnTo>
                    <a:pt x="1800865" y="161036"/>
                  </a:lnTo>
                  <a:close/>
                </a:path>
                <a:path w="3923665" h="452119">
                  <a:moveTo>
                    <a:pt x="1984628" y="5969"/>
                  </a:moveTo>
                  <a:lnTo>
                    <a:pt x="1891919" y="5969"/>
                  </a:lnTo>
                  <a:lnTo>
                    <a:pt x="1891919" y="288671"/>
                  </a:lnTo>
                  <a:lnTo>
                    <a:pt x="1984628" y="288671"/>
                  </a:lnTo>
                  <a:lnTo>
                    <a:pt x="1984628" y="5969"/>
                  </a:lnTo>
                  <a:close/>
                </a:path>
                <a:path w="3923665" h="452119">
                  <a:moveTo>
                    <a:pt x="1520189" y="5969"/>
                  </a:moveTo>
                  <a:lnTo>
                    <a:pt x="1272794" y="5969"/>
                  </a:lnTo>
                  <a:lnTo>
                    <a:pt x="1272794" y="445643"/>
                  </a:lnTo>
                  <a:lnTo>
                    <a:pt x="1520189" y="445643"/>
                  </a:lnTo>
                  <a:lnTo>
                    <a:pt x="1520189" y="358648"/>
                  </a:lnTo>
                  <a:lnTo>
                    <a:pt x="1367536" y="358648"/>
                  </a:lnTo>
                  <a:lnTo>
                    <a:pt x="1367536" y="267462"/>
                  </a:lnTo>
                  <a:lnTo>
                    <a:pt x="1520189" y="267462"/>
                  </a:lnTo>
                  <a:lnTo>
                    <a:pt x="1520189" y="181737"/>
                  </a:lnTo>
                  <a:lnTo>
                    <a:pt x="1367536" y="181737"/>
                  </a:lnTo>
                  <a:lnTo>
                    <a:pt x="1367536" y="93091"/>
                  </a:lnTo>
                  <a:lnTo>
                    <a:pt x="1520189" y="93091"/>
                  </a:lnTo>
                  <a:lnTo>
                    <a:pt x="1520189" y="5969"/>
                  </a:lnTo>
                  <a:close/>
                </a:path>
                <a:path w="3923665" h="452119">
                  <a:moveTo>
                    <a:pt x="94107" y="5969"/>
                  </a:moveTo>
                  <a:lnTo>
                    <a:pt x="0" y="5969"/>
                  </a:lnTo>
                  <a:lnTo>
                    <a:pt x="0" y="445643"/>
                  </a:lnTo>
                  <a:lnTo>
                    <a:pt x="223647" y="445643"/>
                  </a:lnTo>
                  <a:lnTo>
                    <a:pt x="223647" y="350901"/>
                  </a:lnTo>
                  <a:lnTo>
                    <a:pt x="94107" y="350901"/>
                  </a:lnTo>
                  <a:lnTo>
                    <a:pt x="94107" y="5969"/>
                  </a:lnTo>
                  <a:close/>
                </a:path>
                <a:path w="3923665" h="452119">
                  <a:moveTo>
                    <a:pt x="3696842" y="314706"/>
                  </a:moveTo>
                  <a:lnTo>
                    <a:pt x="3634613" y="387350"/>
                  </a:lnTo>
                  <a:lnTo>
                    <a:pt x="3668047" y="415520"/>
                  </a:lnTo>
                  <a:lnTo>
                    <a:pt x="3701684" y="435641"/>
                  </a:lnTo>
                  <a:lnTo>
                    <a:pt x="3735536" y="447714"/>
                  </a:lnTo>
                  <a:lnTo>
                    <a:pt x="3769614" y="451739"/>
                  </a:lnTo>
                  <a:lnTo>
                    <a:pt x="3799661" y="449119"/>
                  </a:lnTo>
                  <a:lnTo>
                    <a:pt x="3853660" y="428164"/>
                  </a:lnTo>
                  <a:lnTo>
                    <a:pt x="3897566" y="387967"/>
                  </a:lnTo>
                  <a:lnTo>
                    <a:pt x="3914003" y="357886"/>
                  </a:lnTo>
                  <a:lnTo>
                    <a:pt x="3775202" y="357886"/>
                  </a:lnTo>
                  <a:lnTo>
                    <a:pt x="3756654" y="355193"/>
                  </a:lnTo>
                  <a:lnTo>
                    <a:pt x="3737403" y="347106"/>
                  </a:lnTo>
                  <a:lnTo>
                    <a:pt x="3717462" y="333615"/>
                  </a:lnTo>
                  <a:lnTo>
                    <a:pt x="3696842" y="314706"/>
                  </a:lnTo>
                  <a:close/>
                </a:path>
                <a:path w="3923665" h="452119">
                  <a:moveTo>
                    <a:pt x="3788917" y="0"/>
                  </a:moveTo>
                  <a:lnTo>
                    <a:pt x="3733212" y="9080"/>
                  </a:lnTo>
                  <a:lnTo>
                    <a:pt x="3689222" y="36449"/>
                  </a:lnTo>
                  <a:lnTo>
                    <a:pt x="3660536" y="78486"/>
                  </a:lnTo>
                  <a:lnTo>
                    <a:pt x="3650995" y="131572"/>
                  </a:lnTo>
                  <a:lnTo>
                    <a:pt x="3651736" y="144738"/>
                  </a:lnTo>
                  <a:lnTo>
                    <a:pt x="3662934" y="183261"/>
                  </a:lnTo>
                  <a:lnTo>
                    <a:pt x="3692143" y="221869"/>
                  </a:lnTo>
                  <a:lnTo>
                    <a:pt x="3731934" y="242710"/>
                  </a:lnTo>
                  <a:lnTo>
                    <a:pt x="3751198" y="250190"/>
                  </a:lnTo>
                  <a:lnTo>
                    <a:pt x="3782962" y="263836"/>
                  </a:lnTo>
                  <a:lnTo>
                    <a:pt x="3805666" y="278495"/>
                  </a:lnTo>
                  <a:lnTo>
                    <a:pt x="3819296" y="294177"/>
                  </a:lnTo>
                  <a:lnTo>
                    <a:pt x="3823842" y="310896"/>
                  </a:lnTo>
                  <a:lnTo>
                    <a:pt x="3822846" y="319109"/>
                  </a:lnTo>
                  <a:lnTo>
                    <a:pt x="3791981" y="354091"/>
                  </a:lnTo>
                  <a:lnTo>
                    <a:pt x="3775202" y="357886"/>
                  </a:lnTo>
                  <a:lnTo>
                    <a:pt x="3914003" y="357886"/>
                  </a:lnTo>
                  <a:lnTo>
                    <a:pt x="3920426" y="338766"/>
                  </a:lnTo>
                  <a:lnTo>
                    <a:pt x="3923284" y="311404"/>
                  </a:lnTo>
                  <a:lnTo>
                    <a:pt x="3922353" y="296257"/>
                  </a:lnTo>
                  <a:lnTo>
                    <a:pt x="3908297" y="254127"/>
                  </a:lnTo>
                  <a:lnTo>
                    <a:pt x="3881937" y="220944"/>
                  </a:lnTo>
                  <a:lnTo>
                    <a:pt x="3843988" y="196992"/>
                  </a:lnTo>
                  <a:lnTo>
                    <a:pt x="3806063" y="179451"/>
                  </a:lnTo>
                  <a:lnTo>
                    <a:pt x="3780299" y="166999"/>
                  </a:lnTo>
                  <a:lnTo>
                    <a:pt x="3761882" y="153463"/>
                  </a:lnTo>
                  <a:lnTo>
                    <a:pt x="3750823" y="138856"/>
                  </a:lnTo>
                  <a:lnTo>
                    <a:pt x="3747135" y="123190"/>
                  </a:lnTo>
                  <a:lnTo>
                    <a:pt x="3747849" y="115282"/>
                  </a:lnTo>
                  <a:lnTo>
                    <a:pt x="3777996" y="83796"/>
                  </a:lnTo>
                  <a:lnTo>
                    <a:pt x="3785616" y="83058"/>
                  </a:lnTo>
                  <a:lnTo>
                    <a:pt x="3877605" y="83058"/>
                  </a:lnTo>
                  <a:lnTo>
                    <a:pt x="3911600" y="45847"/>
                  </a:lnTo>
                  <a:lnTo>
                    <a:pt x="3885305" y="25771"/>
                  </a:lnTo>
                  <a:lnTo>
                    <a:pt x="3856116" y="11445"/>
                  </a:lnTo>
                  <a:lnTo>
                    <a:pt x="3823999" y="2859"/>
                  </a:lnTo>
                  <a:lnTo>
                    <a:pt x="3788917" y="0"/>
                  </a:lnTo>
                  <a:close/>
                </a:path>
                <a:path w="3923665" h="452119">
                  <a:moveTo>
                    <a:pt x="3877605" y="83058"/>
                  </a:moveTo>
                  <a:lnTo>
                    <a:pt x="3785616" y="83058"/>
                  </a:lnTo>
                  <a:lnTo>
                    <a:pt x="3797448" y="84772"/>
                  </a:lnTo>
                  <a:lnTo>
                    <a:pt x="3812555" y="89916"/>
                  </a:lnTo>
                  <a:lnTo>
                    <a:pt x="3830925" y="98488"/>
                  </a:lnTo>
                  <a:lnTo>
                    <a:pt x="3852544" y="110490"/>
                  </a:lnTo>
                  <a:lnTo>
                    <a:pt x="3877605" y="83058"/>
                  </a:lnTo>
                  <a:close/>
                </a:path>
                <a:path w="3923665" h="452119">
                  <a:moveTo>
                    <a:pt x="795147" y="314706"/>
                  </a:moveTo>
                  <a:lnTo>
                    <a:pt x="732916" y="387350"/>
                  </a:lnTo>
                  <a:lnTo>
                    <a:pt x="766351" y="415520"/>
                  </a:lnTo>
                  <a:lnTo>
                    <a:pt x="799988" y="435641"/>
                  </a:lnTo>
                  <a:lnTo>
                    <a:pt x="833840" y="447714"/>
                  </a:lnTo>
                  <a:lnTo>
                    <a:pt x="867917" y="451739"/>
                  </a:lnTo>
                  <a:lnTo>
                    <a:pt x="897965" y="449119"/>
                  </a:lnTo>
                  <a:lnTo>
                    <a:pt x="951964" y="428164"/>
                  </a:lnTo>
                  <a:lnTo>
                    <a:pt x="995870" y="387967"/>
                  </a:lnTo>
                  <a:lnTo>
                    <a:pt x="1012307" y="357886"/>
                  </a:lnTo>
                  <a:lnTo>
                    <a:pt x="873506" y="357886"/>
                  </a:lnTo>
                  <a:lnTo>
                    <a:pt x="854958" y="355193"/>
                  </a:lnTo>
                  <a:lnTo>
                    <a:pt x="835707" y="347106"/>
                  </a:lnTo>
                  <a:lnTo>
                    <a:pt x="815766" y="333615"/>
                  </a:lnTo>
                  <a:lnTo>
                    <a:pt x="795147" y="314706"/>
                  </a:lnTo>
                  <a:close/>
                </a:path>
                <a:path w="3923665" h="452119">
                  <a:moveTo>
                    <a:pt x="887222" y="0"/>
                  </a:moveTo>
                  <a:lnTo>
                    <a:pt x="831516" y="9080"/>
                  </a:lnTo>
                  <a:lnTo>
                    <a:pt x="787526" y="36449"/>
                  </a:lnTo>
                  <a:lnTo>
                    <a:pt x="758840" y="78486"/>
                  </a:lnTo>
                  <a:lnTo>
                    <a:pt x="749300" y="131572"/>
                  </a:lnTo>
                  <a:lnTo>
                    <a:pt x="750040" y="144738"/>
                  </a:lnTo>
                  <a:lnTo>
                    <a:pt x="761238" y="183261"/>
                  </a:lnTo>
                  <a:lnTo>
                    <a:pt x="790448" y="221869"/>
                  </a:lnTo>
                  <a:lnTo>
                    <a:pt x="830238" y="242710"/>
                  </a:lnTo>
                  <a:lnTo>
                    <a:pt x="849502" y="250190"/>
                  </a:lnTo>
                  <a:lnTo>
                    <a:pt x="881266" y="263836"/>
                  </a:lnTo>
                  <a:lnTo>
                    <a:pt x="903970" y="278495"/>
                  </a:lnTo>
                  <a:lnTo>
                    <a:pt x="917600" y="294177"/>
                  </a:lnTo>
                  <a:lnTo>
                    <a:pt x="922147" y="310896"/>
                  </a:lnTo>
                  <a:lnTo>
                    <a:pt x="921150" y="319109"/>
                  </a:lnTo>
                  <a:lnTo>
                    <a:pt x="890285" y="354091"/>
                  </a:lnTo>
                  <a:lnTo>
                    <a:pt x="873506" y="357886"/>
                  </a:lnTo>
                  <a:lnTo>
                    <a:pt x="1012307" y="357886"/>
                  </a:lnTo>
                  <a:lnTo>
                    <a:pt x="1018730" y="338766"/>
                  </a:lnTo>
                  <a:lnTo>
                    <a:pt x="1021588" y="311404"/>
                  </a:lnTo>
                  <a:lnTo>
                    <a:pt x="1020657" y="296257"/>
                  </a:lnTo>
                  <a:lnTo>
                    <a:pt x="1006601" y="254127"/>
                  </a:lnTo>
                  <a:lnTo>
                    <a:pt x="980241" y="220944"/>
                  </a:lnTo>
                  <a:lnTo>
                    <a:pt x="942292" y="196992"/>
                  </a:lnTo>
                  <a:lnTo>
                    <a:pt x="904366" y="179451"/>
                  </a:lnTo>
                  <a:lnTo>
                    <a:pt x="878603" y="166999"/>
                  </a:lnTo>
                  <a:lnTo>
                    <a:pt x="860186" y="153463"/>
                  </a:lnTo>
                  <a:lnTo>
                    <a:pt x="849127" y="138856"/>
                  </a:lnTo>
                  <a:lnTo>
                    <a:pt x="845438" y="123190"/>
                  </a:lnTo>
                  <a:lnTo>
                    <a:pt x="846153" y="115282"/>
                  </a:lnTo>
                  <a:lnTo>
                    <a:pt x="876300" y="83796"/>
                  </a:lnTo>
                  <a:lnTo>
                    <a:pt x="883920" y="83058"/>
                  </a:lnTo>
                  <a:lnTo>
                    <a:pt x="975855" y="83058"/>
                  </a:lnTo>
                  <a:lnTo>
                    <a:pt x="1009776" y="45847"/>
                  </a:lnTo>
                  <a:lnTo>
                    <a:pt x="983555" y="25771"/>
                  </a:lnTo>
                  <a:lnTo>
                    <a:pt x="954404" y="11445"/>
                  </a:lnTo>
                  <a:lnTo>
                    <a:pt x="922301" y="2859"/>
                  </a:lnTo>
                  <a:lnTo>
                    <a:pt x="887222" y="0"/>
                  </a:lnTo>
                  <a:close/>
                </a:path>
                <a:path w="3923665" h="452119">
                  <a:moveTo>
                    <a:pt x="975855" y="83058"/>
                  </a:moveTo>
                  <a:lnTo>
                    <a:pt x="883920" y="83058"/>
                  </a:lnTo>
                  <a:lnTo>
                    <a:pt x="895752" y="84772"/>
                  </a:lnTo>
                  <a:lnTo>
                    <a:pt x="910859" y="89916"/>
                  </a:lnTo>
                  <a:lnTo>
                    <a:pt x="929229" y="98488"/>
                  </a:lnTo>
                  <a:lnTo>
                    <a:pt x="950849" y="110490"/>
                  </a:lnTo>
                  <a:lnTo>
                    <a:pt x="975855" y="83058"/>
                  </a:lnTo>
                  <a:close/>
                </a:path>
              </a:pathLst>
            </a:custGeom>
            <a:solidFill>
              <a:srgbClr val="4AC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06088" y="518668"/>
              <a:ext cx="3923665" cy="452120"/>
            </a:xfrm>
            <a:custGeom>
              <a:avLst/>
              <a:gdLst/>
              <a:ahLst/>
              <a:cxnLst/>
              <a:rect l="l" t="t" r="r" b="b"/>
              <a:pathLst>
                <a:path w="3923665" h="452119">
                  <a:moveTo>
                    <a:pt x="3381629" y="149987"/>
                  </a:moveTo>
                  <a:lnTo>
                    <a:pt x="3329940" y="279527"/>
                  </a:lnTo>
                  <a:lnTo>
                    <a:pt x="3434461" y="279527"/>
                  </a:lnTo>
                  <a:lnTo>
                    <a:pt x="3381629" y="149987"/>
                  </a:lnTo>
                  <a:close/>
                </a:path>
                <a:path w="3923665" h="452119">
                  <a:moveTo>
                    <a:pt x="479933" y="149987"/>
                  </a:moveTo>
                  <a:lnTo>
                    <a:pt x="428244" y="279527"/>
                  </a:lnTo>
                  <a:lnTo>
                    <a:pt x="532764" y="279527"/>
                  </a:lnTo>
                  <a:lnTo>
                    <a:pt x="479933" y="149987"/>
                  </a:lnTo>
                  <a:close/>
                </a:path>
                <a:path w="3923665" h="452119">
                  <a:moveTo>
                    <a:pt x="3344926" y="5969"/>
                  </a:moveTo>
                  <a:lnTo>
                    <a:pt x="3418332" y="5969"/>
                  </a:lnTo>
                  <a:lnTo>
                    <a:pt x="3597529" y="445643"/>
                  </a:lnTo>
                  <a:lnTo>
                    <a:pt x="3502152" y="445643"/>
                  </a:lnTo>
                  <a:lnTo>
                    <a:pt x="3466972" y="359283"/>
                  </a:lnTo>
                  <a:lnTo>
                    <a:pt x="3298190" y="359283"/>
                  </a:lnTo>
                  <a:lnTo>
                    <a:pt x="3263772" y="445643"/>
                  </a:lnTo>
                  <a:lnTo>
                    <a:pt x="3168904" y="445643"/>
                  </a:lnTo>
                  <a:lnTo>
                    <a:pt x="3344926" y="5969"/>
                  </a:lnTo>
                  <a:close/>
                </a:path>
                <a:path w="3923665" h="452119">
                  <a:moveTo>
                    <a:pt x="2681351" y="5969"/>
                  </a:moveTo>
                  <a:lnTo>
                    <a:pt x="2793872" y="5969"/>
                  </a:lnTo>
                  <a:lnTo>
                    <a:pt x="2876295" y="269494"/>
                  </a:lnTo>
                  <a:lnTo>
                    <a:pt x="2958718" y="5969"/>
                  </a:lnTo>
                  <a:lnTo>
                    <a:pt x="3067304" y="5969"/>
                  </a:lnTo>
                  <a:lnTo>
                    <a:pt x="3123945" y="445643"/>
                  </a:lnTo>
                  <a:lnTo>
                    <a:pt x="3033648" y="445643"/>
                  </a:lnTo>
                  <a:lnTo>
                    <a:pt x="2994787" y="136271"/>
                  </a:lnTo>
                  <a:lnTo>
                    <a:pt x="2898013" y="445643"/>
                  </a:lnTo>
                  <a:lnTo>
                    <a:pt x="2855087" y="445643"/>
                  </a:lnTo>
                  <a:lnTo>
                    <a:pt x="2755772" y="133604"/>
                  </a:lnTo>
                  <a:lnTo>
                    <a:pt x="2719069" y="445643"/>
                  </a:lnTo>
                  <a:lnTo>
                    <a:pt x="2627376" y="445643"/>
                  </a:lnTo>
                  <a:lnTo>
                    <a:pt x="2681351" y="5969"/>
                  </a:lnTo>
                  <a:close/>
                </a:path>
                <a:path w="3923665" h="452119">
                  <a:moveTo>
                    <a:pt x="2468245" y="5969"/>
                  </a:moveTo>
                  <a:lnTo>
                    <a:pt x="2563114" y="5969"/>
                  </a:lnTo>
                  <a:lnTo>
                    <a:pt x="2563114" y="445643"/>
                  </a:lnTo>
                  <a:lnTo>
                    <a:pt x="2468245" y="445643"/>
                  </a:lnTo>
                  <a:lnTo>
                    <a:pt x="2468245" y="5969"/>
                  </a:lnTo>
                  <a:close/>
                </a:path>
                <a:path w="3923665" h="452119">
                  <a:moveTo>
                    <a:pt x="2079371" y="5969"/>
                  </a:moveTo>
                  <a:lnTo>
                    <a:pt x="2398141" y="5969"/>
                  </a:lnTo>
                  <a:lnTo>
                    <a:pt x="2199766" y="354584"/>
                  </a:lnTo>
                  <a:lnTo>
                    <a:pt x="2391156" y="354584"/>
                  </a:lnTo>
                  <a:lnTo>
                    <a:pt x="2391156" y="445643"/>
                  </a:lnTo>
                  <a:lnTo>
                    <a:pt x="2053209" y="445643"/>
                  </a:lnTo>
                  <a:lnTo>
                    <a:pt x="2252726" y="96393"/>
                  </a:lnTo>
                  <a:lnTo>
                    <a:pt x="2079371" y="96393"/>
                  </a:lnTo>
                  <a:lnTo>
                    <a:pt x="2079371" y="5969"/>
                  </a:lnTo>
                  <a:close/>
                </a:path>
                <a:path w="3923665" h="452119">
                  <a:moveTo>
                    <a:pt x="1596516" y="5969"/>
                  </a:moveTo>
                  <a:lnTo>
                    <a:pt x="1690242" y="5969"/>
                  </a:lnTo>
                  <a:lnTo>
                    <a:pt x="1891919" y="288671"/>
                  </a:lnTo>
                  <a:lnTo>
                    <a:pt x="1891919" y="5969"/>
                  </a:lnTo>
                  <a:lnTo>
                    <a:pt x="1984628" y="5969"/>
                  </a:lnTo>
                  <a:lnTo>
                    <a:pt x="1984628" y="445643"/>
                  </a:lnTo>
                  <a:lnTo>
                    <a:pt x="1892300" y="445643"/>
                  </a:lnTo>
                  <a:lnTo>
                    <a:pt x="1691386" y="161036"/>
                  </a:lnTo>
                  <a:lnTo>
                    <a:pt x="1691386" y="445643"/>
                  </a:lnTo>
                  <a:lnTo>
                    <a:pt x="1596516" y="445643"/>
                  </a:lnTo>
                  <a:lnTo>
                    <a:pt x="1596516" y="5969"/>
                  </a:lnTo>
                  <a:close/>
                </a:path>
                <a:path w="3923665" h="452119">
                  <a:moveTo>
                    <a:pt x="1272794" y="5969"/>
                  </a:moveTo>
                  <a:lnTo>
                    <a:pt x="1520189" y="5969"/>
                  </a:lnTo>
                  <a:lnTo>
                    <a:pt x="1520189" y="93091"/>
                  </a:lnTo>
                  <a:lnTo>
                    <a:pt x="1367536" y="93091"/>
                  </a:lnTo>
                  <a:lnTo>
                    <a:pt x="1367536" y="181737"/>
                  </a:lnTo>
                  <a:lnTo>
                    <a:pt x="1520189" y="181737"/>
                  </a:lnTo>
                  <a:lnTo>
                    <a:pt x="1520189" y="267462"/>
                  </a:lnTo>
                  <a:lnTo>
                    <a:pt x="1367536" y="267462"/>
                  </a:lnTo>
                  <a:lnTo>
                    <a:pt x="1367536" y="358648"/>
                  </a:lnTo>
                  <a:lnTo>
                    <a:pt x="1520189" y="358648"/>
                  </a:lnTo>
                  <a:lnTo>
                    <a:pt x="1520189" y="445643"/>
                  </a:lnTo>
                  <a:lnTo>
                    <a:pt x="1272794" y="445643"/>
                  </a:lnTo>
                  <a:lnTo>
                    <a:pt x="1272794" y="5969"/>
                  </a:lnTo>
                  <a:close/>
                </a:path>
                <a:path w="3923665" h="452119">
                  <a:moveTo>
                    <a:pt x="443229" y="5969"/>
                  </a:moveTo>
                  <a:lnTo>
                    <a:pt x="516636" y="5969"/>
                  </a:lnTo>
                  <a:lnTo>
                    <a:pt x="695833" y="445643"/>
                  </a:lnTo>
                  <a:lnTo>
                    <a:pt x="600456" y="445643"/>
                  </a:lnTo>
                  <a:lnTo>
                    <a:pt x="565276" y="359283"/>
                  </a:lnTo>
                  <a:lnTo>
                    <a:pt x="396494" y="359283"/>
                  </a:lnTo>
                  <a:lnTo>
                    <a:pt x="362076" y="445643"/>
                  </a:lnTo>
                  <a:lnTo>
                    <a:pt x="267208" y="445643"/>
                  </a:lnTo>
                  <a:lnTo>
                    <a:pt x="443229" y="5969"/>
                  </a:lnTo>
                  <a:close/>
                </a:path>
                <a:path w="3923665" h="452119">
                  <a:moveTo>
                    <a:pt x="0" y="5969"/>
                  </a:moveTo>
                  <a:lnTo>
                    <a:pt x="94107" y="5969"/>
                  </a:lnTo>
                  <a:lnTo>
                    <a:pt x="94107" y="350901"/>
                  </a:lnTo>
                  <a:lnTo>
                    <a:pt x="223647" y="350901"/>
                  </a:lnTo>
                  <a:lnTo>
                    <a:pt x="223647" y="445643"/>
                  </a:lnTo>
                  <a:lnTo>
                    <a:pt x="0" y="445643"/>
                  </a:lnTo>
                  <a:lnTo>
                    <a:pt x="0" y="5969"/>
                  </a:lnTo>
                  <a:close/>
                </a:path>
                <a:path w="3923665" h="452119">
                  <a:moveTo>
                    <a:pt x="3788917" y="0"/>
                  </a:moveTo>
                  <a:lnTo>
                    <a:pt x="3823999" y="2859"/>
                  </a:lnTo>
                  <a:lnTo>
                    <a:pt x="3856116" y="11445"/>
                  </a:lnTo>
                  <a:lnTo>
                    <a:pt x="3885305" y="25771"/>
                  </a:lnTo>
                  <a:lnTo>
                    <a:pt x="3911600" y="45847"/>
                  </a:lnTo>
                  <a:lnTo>
                    <a:pt x="3852544" y="110490"/>
                  </a:lnTo>
                  <a:lnTo>
                    <a:pt x="3830925" y="98488"/>
                  </a:lnTo>
                  <a:lnTo>
                    <a:pt x="3812555" y="89916"/>
                  </a:lnTo>
                  <a:lnTo>
                    <a:pt x="3797448" y="84772"/>
                  </a:lnTo>
                  <a:lnTo>
                    <a:pt x="3785616" y="83058"/>
                  </a:lnTo>
                  <a:lnTo>
                    <a:pt x="3777996" y="83796"/>
                  </a:lnTo>
                  <a:lnTo>
                    <a:pt x="3747849" y="115282"/>
                  </a:lnTo>
                  <a:lnTo>
                    <a:pt x="3747135" y="123190"/>
                  </a:lnTo>
                  <a:lnTo>
                    <a:pt x="3750823" y="138856"/>
                  </a:lnTo>
                  <a:lnTo>
                    <a:pt x="3761882" y="153463"/>
                  </a:lnTo>
                  <a:lnTo>
                    <a:pt x="3780299" y="166999"/>
                  </a:lnTo>
                  <a:lnTo>
                    <a:pt x="3806063" y="179451"/>
                  </a:lnTo>
                  <a:lnTo>
                    <a:pt x="3826353" y="188454"/>
                  </a:lnTo>
                  <a:lnTo>
                    <a:pt x="3843988" y="196992"/>
                  </a:lnTo>
                  <a:lnTo>
                    <a:pt x="3881937" y="220944"/>
                  </a:lnTo>
                  <a:lnTo>
                    <a:pt x="3908297" y="254127"/>
                  </a:lnTo>
                  <a:lnTo>
                    <a:pt x="3922353" y="296257"/>
                  </a:lnTo>
                  <a:lnTo>
                    <a:pt x="3923284" y="311404"/>
                  </a:lnTo>
                  <a:lnTo>
                    <a:pt x="3920426" y="338766"/>
                  </a:lnTo>
                  <a:lnTo>
                    <a:pt x="3897566" y="387967"/>
                  </a:lnTo>
                  <a:lnTo>
                    <a:pt x="3853660" y="428164"/>
                  </a:lnTo>
                  <a:lnTo>
                    <a:pt x="3799661" y="449119"/>
                  </a:lnTo>
                  <a:lnTo>
                    <a:pt x="3769614" y="451739"/>
                  </a:lnTo>
                  <a:lnTo>
                    <a:pt x="3735536" y="447714"/>
                  </a:lnTo>
                  <a:lnTo>
                    <a:pt x="3701684" y="435641"/>
                  </a:lnTo>
                  <a:lnTo>
                    <a:pt x="3668047" y="415520"/>
                  </a:lnTo>
                  <a:lnTo>
                    <a:pt x="3634613" y="387350"/>
                  </a:lnTo>
                  <a:lnTo>
                    <a:pt x="3696842" y="314706"/>
                  </a:lnTo>
                  <a:lnTo>
                    <a:pt x="3717462" y="333615"/>
                  </a:lnTo>
                  <a:lnTo>
                    <a:pt x="3737403" y="347106"/>
                  </a:lnTo>
                  <a:lnTo>
                    <a:pt x="3756654" y="355193"/>
                  </a:lnTo>
                  <a:lnTo>
                    <a:pt x="3775202" y="357886"/>
                  </a:lnTo>
                  <a:lnTo>
                    <a:pt x="3783681" y="356935"/>
                  </a:lnTo>
                  <a:lnTo>
                    <a:pt x="3814949" y="335059"/>
                  </a:lnTo>
                  <a:lnTo>
                    <a:pt x="3823842" y="310896"/>
                  </a:lnTo>
                  <a:lnTo>
                    <a:pt x="3819296" y="294177"/>
                  </a:lnTo>
                  <a:lnTo>
                    <a:pt x="3805666" y="278495"/>
                  </a:lnTo>
                  <a:lnTo>
                    <a:pt x="3782962" y="263836"/>
                  </a:lnTo>
                  <a:lnTo>
                    <a:pt x="3751198" y="250190"/>
                  </a:lnTo>
                  <a:lnTo>
                    <a:pt x="3731934" y="242710"/>
                  </a:lnTo>
                  <a:lnTo>
                    <a:pt x="3715670" y="235505"/>
                  </a:lnTo>
                  <a:lnTo>
                    <a:pt x="3683811" y="214461"/>
                  </a:lnTo>
                  <a:lnTo>
                    <a:pt x="3657693" y="170594"/>
                  </a:lnTo>
                  <a:lnTo>
                    <a:pt x="3650995" y="131572"/>
                  </a:lnTo>
                  <a:lnTo>
                    <a:pt x="3653379" y="103635"/>
                  </a:lnTo>
                  <a:lnTo>
                    <a:pt x="3672480" y="56098"/>
                  </a:lnTo>
                  <a:lnTo>
                    <a:pt x="3709747" y="20466"/>
                  </a:lnTo>
                  <a:lnTo>
                    <a:pt x="3759606" y="2266"/>
                  </a:lnTo>
                  <a:lnTo>
                    <a:pt x="3788917" y="0"/>
                  </a:lnTo>
                  <a:close/>
                </a:path>
                <a:path w="3923665" h="452119">
                  <a:moveTo>
                    <a:pt x="887222" y="0"/>
                  </a:moveTo>
                  <a:lnTo>
                    <a:pt x="922301" y="2859"/>
                  </a:lnTo>
                  <a:lnTo>
                    <a:pt x="954404" y="11445"/>
                  </a:lnTo>
                  <a:lnTo>
                    <a:pt x="983555" y="25771"/>
                  </a:lnTo>
                  <a:lnTo>
                    <a:pt x="1009776" y="45847"/>
                  </a:lnTo>
                  <a:lnTo>
                    <a:pt x="950849" y="110490"/>
                  </a:lnTo>
                  <a:lnTo>
                    <a:pt x="929229" y="98488"/>
                  </a:lnTo>
                  <a:lnTo>
                    <a:pt x="910859" y="89916"/>
                  </a:lnTo>
                  <a:lnTo>
                    <a:pt x="895752" y="84772"/>
                  </a:lnTo>
                  <a:lnTo>
                    <a:pt x="883920" y="83058"/>
                  </a:lnTo>
                  <a:lnTo>
                    <a:pt x="876300" y="83796"/>
                  </a:lnTo>
                  <a:lnTo>
                    <a:pt x="846153" y="115282"/>
                  </a:lnTo>
                  <a:lnTo>
                    <a:pt x="845438" y="123190"/>
                  </a:lnTo>
                  <a:lnTo>
                    <a:pt x="849127" y="138856"/>
                  </a:lnTo>
                  <a:lnTo>
                    <a:pt x="860186" y="153463"/>
                  </a:lnTo>
                  <a:lnTo>
                    <a:pt x="878603" y="166999"/>
                  </a:lnTo>
                  <a:lnTo>
                    <a:pt x="904366" y="179451"/>
                  </a:lnTo>
                  <a:lnTo>
                    <a:pt x="924657" y="188454"/>
                  </a:lnTo>
                  <a:lnTo>
                    <a:pt x="942292" y="196992"/>
                  </a:lnTo>
                  <a:lnTo>
                    <a:pt x="980241" y="220944"/>
                  </a:lnTo>
                  <a:lnTo>
                    <a:pt x="1006601" y="254127"/>
                  </a:lnTo>
                  <a:lnTo>
                    <a:pt x="1020657" y="296257"/>
                  </a:lnTo>
                  <a:lnTo>
                    <a:pt x="1021588" y="311404"/>
                  </a:lnTo>
                  <a:lnTo>
                    <a:pt x="1018730" y="338766"/>
                  </a:lnTo>
                  <a:lnTo>
                    <a:pt x="995870" y="387967"/>
                  </a:lnTo>
                  <a:lnTo>
                    <a:pt x="951964" y="428164"/>
                  </a:lnTo>
                  <a:lnTo>
                    <a:pt x="897965" y="449119"/>
                  </a:lnTo>
                  <a:lnTo>
                    <a:pt x="867917" y="451739"/>
                  </a:lnTo>
                  <a:lnTo>
                    <a:pt x="833840" y="447714"/>
                  </a:lnTo>
                  <a:lnTo>
                    <a:pt x="799988" y="435641"/>
                  </a:lnTo>
                  <a:lnTo>
                    <a:pt x="766351" y="415520"/>
                  </a:lnTo>
                  <a:lnTo>
                    <a:pt x="732916" y="387350"/>
                  </a:lnTo>
                  <a:lnTo>
                    <a:pt x="795147" y="314706"/>
                  </a:lnTo>
                  <a:lnTo>
                    <a:pt x="815766" y="333615"/>
                  </a:lnTo>
                  <a:lnTo>
                    <a:pt x="835707" y="347106"/>
                  </a:lnTo>
                  <a:lnTo>
                    <a:pt x="854958" y="355193"/>
                  </a:lnTo>
                  <a:lnTo>
                    <a:pt x="873506" y="357886"/>
                  </a:lnTo>
                  <a:lnTo>
                    <a:pt x="881985" y="356935"/>
                  </a:lnTo>
                  <a:lnTo>
                    <a:pt x="913253" y="335059"/>
                  </a:lnTo>
                  <a:lnTo>
                    <a:pt x="922147" y="310896"/>
                  </a:lnTo>
                  <a:lnTo>
                    <a:pt x="917600" y="294177"/>
                  </a:lnTo>
                  <a:lnTo>
                    <a:pt x="903970" y="278495"/>
                  </a:lnTo>
                  <a:lnTo>
                    <a:pt x="881266" y="263836"/>
                  </a:lnTo>
                  <a:lnTo>
                    <a:pt x="849502" y="250190"/>
                  </a:lnTo>
                  <a:lnTo>
                    <a:pt x="830238" y="242710"/>
                  </a:lnTo>
                  <a:lnTo>
                    <a:pt x="813974" y="235505"/>
                  </a:lnTo>
                  <a:lnTo>
                    <a:pt x="782115" y="214461"/>
                  </a:lnTo>
                  <a:lnTo>
                    <a:pt x="755997" y="170594"/>
                  </a:lnTo>
                  <a:lnTo>
                    <a:pt x="749300" y="131572"/>
                  </a:lnTo>
                  <a:lnTo>
                    <a:pt x="751683" y="103635"/>
                  </a:lnTo>
                  <a:lnTo>
                    <a:pt x="770784" y="56098"/>
                  </a:lnTo>
                  <a:lnTo>
                    <a:pt x="808051" y="20466"/>
                  </a:lnTo>
                  <a:lnTo>
                    <a:pt x="857910" y="2266"/>
                  </a:lnTo>
                  <a:lnTo>
                    <a:pt x="887222" y="0"/>
                  </a:lnTo>
                  <a:close/>
                </a:path>
              </a:pathLst>
            </a:custGeom>
            <a:ln w="21336">
              <a:solidFill>
                <a:srgbClr val="0F7D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300732" y="2108565"/>
            <a:ext cx="7589520" cy="3514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0100"/>
              </a:lnSpc>
              <a:spcBef>
                <a:spcPts val="100"/>
              </a:spcBef>
            </a:pPr>
            <a:r>
              <a:rPr sz="2600" spc="-215" dirty="0">
                <a:latin typeface="Microsoft Sans Serif"/>
                <a:cs typeface="Microsoft Sans Serif"/>
              </a:rPr>
              <a:t>S</a:t>
            </a:r>
            <a:r>
              <a:rPr sz="2600" spc="-265" dirty="0">
                <a:latin typeface="Microsoft Sans Serif"/>
                <a:cs typeface="Microsoft Sans Serif"/>
              </a:rPr>
              <a:t>O</a:t>
            </a:r>
            <a:r>
              <a:rPr sz="2600" spc="-150" dirty="0">
                <a:latin typeface="Microsoft Sans Serif"/>
                <a:cs typeface="Microsoft Sans Serif"/>
              </a:rPr>
              <a:t>N</a:t>
            </a:r>
            <a:r>
              <a:rPr sz="2600" spc="45" dirty="0">
                <a:latin typeface="Microsoft Sans Serif"/>
                <a:cs typeface="Microsoft Sans Serif"/>
              </a:rPr>
              <a:t> </a:t>
            </a:r>
            <a:r>
              <a:rPr sz="2600" spc="-335" dirty="0">
                <a:latin typeface="Microsoft Sans Serif"/>
                <a:cs typeface="Microsoft Sans Serif"/>
              </a:rPr>
              <a:t>PR</a:t>
            </a:r>
            <a:r>
              <a:rPr sz="2600" spc="-434" dirty="0">
                <a:latin typeface="Microsoft Sans Serif"/>
                <a:cs typeface="Microsoft Sans Serif"/>
              </a:rPr>
              <a:t>O</a:t>
            </a:r>
            <a:r>
              <a:rPr sz="2600" spc="-465" dirty="0">
                <a:latin typeface="Microsoft Sans Serif"/>
                <a:cs typeface="Microsoft Sans Serif"/>
              </a:rPr>
              <a:t>T</a:t>
            </a:r>
            <a:r>
              <a:rPr sz="2600" spc="-610" dirty="0">
                <a:latin typeface="Microsoft Sans Serif"/>
                <a:cs typeface="Microsoft Sans Serif"/>
              </a:rPr>
              <a:t>E</a:t>
            </a:r>
            <a:r>
              <a:rPr sz="2600" spc="-155" dirty="0">
                <a:latin typeface="Microsoft Sans Serif"/>
                <a:cs typeface="Microsoft Sans Serif"/>
              </a:rPr>
              <a:t>Í</a:t>
            </a:r>
            <a:r>
              <a:rPr sz="2600" spc="-165" dirty="0">
                <a:latin typeface="Microsoft Sans Serif"/>
                <a:cs typeface="Microsoft Sans Serif"/>
              </a:rPr>
              <a:t>N</a:t>
            </a:r>
            <a:r>
              <a:rPr sz="2600" spc="-170" dirty="0">
                <a:latin typeface="Microsoft Sans Serif"/>
                <a:cs typeface="Microsoft Sans Serif"/>
              </a:rPr>
              <a:t>A</a:t>
            </a:r>
            <a:r>
              <a:rPr sz="2600" spc="-440" dirty="0">
                <a:latin typeface="Microsoft Sans Serif"/>
                <a:cs typeface="Microsoft Sans Serif"/>
              </a:rPr>
              <a:t>S</a:t>
            </a:r>
            <a:r>
              <a:rPr sz="2600" spc="70" dirty="0">
                <a:latin typeface="Microsoft Sans Serif"/>
                <a:cs typeface="Microsoft Sans Serif"/>
              </a:rPr>
              <a:t> </a:t>
            </a:r>
            <a:r>
              <a:rPr sz="2600" spc="-35" dirty="0">
                <a:latin typeface="Microsoft Sans Serif"/>
                <a:cs typeface="Microsoft Sans Serif"/>
              </a:rPr>
              <a:t>Q</a:t>
            </a:r>
            <a:r>
              <a:rPr sz="2600" spc="-455" dirty="0">
                <a:latin typeface="Microsoft Sans Serif"/>
                <a:cs typeface="Microsoft Sans Serif"/>
              </a:rPr>
              <a:t>UE</a:t>
            </a:r>
            <a:r>
              <a:rPr sz="2600" spc="35" dirty="0">
                <a:latin typeface="Microsoft Sans Serif"/>
                <a:cs typeface="Microsoft Sans Serif"/>
              </a:rPr>
              <a:t> </a:t>
            </a:r>
            <a:r>
              <a:rPr sz="2600" spc="-165" dirty="0">
                <a:latin typeface="Microsoft Sans Serif"/>
                <a:cs typeface="Microsoft Sans Serif"/>
              </a:rPr>
              <a:t>C</a:t>
            </a:r>
            <a:r>
              <a:rPr sz="2600" spc="-195" dirty="0">
                <a:latin typeface="Microsoft Sans Serif"/>
                <a:cs typeface="Microsoft Sans Serif"/>
              </a:rPr>
              <a:t>O</a:t>
            </a:r>
            <a:r>
              <a:rPr sz="2600" spc="-325" dirty="0">
                <a:latin typeface="Microsoft Sans Serif"/>
                <a:cs typeface="Microsoft Sans Serif"/>
              </a:rPr>
              <a:t>N</a:t>
            </a:r>
            <a:r>
              <a:rPr sz="2600" spc="-290" dirty="0">
                <a:latin typeface="Microsoft Sans Serif"/>
                <a:cs typeface="Microsoft Sans Serif"/>
              </a:rPr>
              <a:t>T</a:t>
            </a:r>
            <a:r>
              <a:rPr sz="2600" spc="-295" dirty="0">
                <a:latin typeface="Microsoft Sans Serif"/>
                <a:cs typeface="Microsoft Sans Serif"/>
              </a:rPr>
              <a:t>R</a:t>
            </a:r>
            <a:r>
              <a:rPr sz="2600" spc="-330" dirty="0">
                <a:latin typeface="Microsoft Sans Serif"/>
                <a:cs typeface="Microsoft Sans Serif"/>
              </a:rPr>
              <a:t>O</a:t>
            </a:r>
            <a:r>
              <a:rPr sz="2600" spc="-445" dirty="0">
                <a:latin typeface="Microsoft Sans Serif"/>
                <a:cs typeface="Microsoft Sans Serif"/>
              </a:rPr>
              <a:t>L</a:t>
            </a:r>
            <a:r>
              <a:rPr sz="2600" spc="-160" dirty="0">
                <a:latin typeface="Microsoft Sans Serif"/>
                <a:cs typeface="Microsoft Sans Serif"/>
              </a:rPr>
              <a:t>AN</a:t>
            </a:r>
            <a:r>
              <a:rPr sz="2600" spc="60" dirty="0">
                <a:latin typeface="Microsoft Sans Serif"/>
                <a:cs typeface="Microsoft Sans Serif"/>
              </a:rPr>
              <a:t> </a:t>
            </a:r>
            <a:r>
              <a:rPr sz="2600" spc="-515" dirty="0">
                <a:latin typeface="Microsoft Sans Serif"/>
                <a:cs typeface="Microsoft Sans Serif"/>
              </a:rPr>
              <a:t>T</a:t>
            </a:r>
            <a:r>
              <a:rPr sz="2600" spc="-35" dirty="0">
                <a:latin typeface="Microsoft Sans Serif"/>
                <a:cs typeface="Microsoft Sans Serif"/>
              </a:rPr>
              <a:t>O</a:t>
            </a:r>
            <a:r>
              <a:rPr sz="2600" spc="-370" dirty="0">
                <a:latin typeface="Microsoft Sans Serif"/>
                <a:cs typeface="Microsoft Sans Serif"/>
              </a:rPr>
              <a:t>D</a:t>
            </a:r>
            <a:r>
              <a:rPr sz="2600" spc="-305" dirty="0">
                <a:latin typeface="Microsoft Sans Serif"/>
                <a:cs typeface="Microsoft Sans Serif"/>
              </a:rPr>
              <a:t>AS</a:t>
            </a:r>
            <a:r>
              <a:rPr sz="2600" spc="65" dirty="0">
                <a:latin typeface="Microsoft Sans Serif"/>
                <a:cs typeface="Microsoft Sans Serif"/>
              </a:rPr>
              <a:t> </a:t>
            </a:r>
            <a:r>
              <a:rPr sz="2600" spc="-445" dirty="0">
                <a:latin typeface="Microsoft Sans Serif"/>
                <a:cs typeface="Microsoft Sans Serif"/>
              </a:rPr>
              <a:t>L</a:t>
            </a:r>
            <a:r>
              <a:rPr sz="2600" spc="-215" dirty="0">
                <a:latin typeface="Microsoft Sans Serif"/>
                <a:cs typeface="Microsoft Sans Serif"/>
              </a:rPr>
              <a:t>AS  </a:t>
            </a:r>
            <a:r>
              <a:rPr sz="2600" spc="-615" dirty="0">
                <a:latin typeface="Microsoft Sans Serif"/>
                <a:cs typeface="Microsoft Sans Serif"/>
              </a:rPr>
              <a:t>R</a:t>
            </a:r>
            <a:r>
              <a:rPr sz="2600" spc="-585" dirty="0">
                <a:latin typeface="Microsoft Sans Serif"/>
                <a:cs typeface="Microsoft Sans Serif"/>
              </a:rPr>
              <a:t>E</a:t>
            </a:r>
            <a:r>
              <a:rPr sz="2600" spc="-275" dirty="0">
                <a:latin typeface="Microsoft Sans Serif"/>
                <a:cs typeface="Microsoft Sans Serif"/>
              </a:rPr>
              <a:t>A</a:t>
            </a:r>
            <a:r>
              <a:rPr sz="2600" spc="-315" dirty="0">
                <a:latin typeface="Microsoft Sans Serif"/>
                <a:cs typeface="Microsoft Sans Serif"/>
              </a:rPr>
              <a:t>C</a:t>
            </a:r>
            <a:r>
              <a:rPr sz="2600" spc="-330" dirty="0">
                <a:latin typeface="Microsoft Sans Serif"/>
                <a:cs typeface="Microsoft Sans Serif"/>
              </a:rPr>
              <a:t>C</a:t>
            </a:r>
            <a:r>
              <a:rPr sz="2600" spc="-155" dirty="0">
                <a:latin typeface="Microsoft Sans Serif"/>
                <a:cs typeface="Microsoft Sans Serif"/>
              </a:rPr>
              <a:t>I</a:t>
            </a:r>
            <a:r>
              <a:rPr sz="2600" spc="-270" dirty="0">
                <a:latin typeface="Microsoft Sans Serif"/>
                <a:cs typeface="Microsoft Sans Serif"/>
              </a:rPr>
              <a:t>ON</a:t>
            </a:r>
            <a:r>
              <a:rPr sz="2600" spc="-260" dirty="0">
                <a:latin typeface="Microsoft Sans Serif"/>
                <a:cs typeface="Microsoft Sans Serif"/>
              </a:rPr>
              <a:t>E</a:t>
            </a:r>
            <a:r>
              <a:rPr sz="2600" spc="-440" dirty="0">
                <a:latin typeface="Microsoft Sans Serif"/>
                <a:cs typeface="Microsoft Sans Serif"/>
              </a:rPr>
              <a:t>S</a:t>
            </a:r>
            <a:r>
              <a:rPr sz="2600" spc="95" dirty="0">
                <a:latin typeface="Microsoft Sans Serif"/>
                <a:cs typeface="Microsoft Sans Serif"/>
              </a:rPr>
              <a:t> </a:t>
            </a:r>
            <a:r>
              <a:rPr sz="2600" spc="-175" dirty="0">
                <a:latin typeface="Microsoft Sans Serif"/>
                <a:cs typeface="Microsoft Sans Serif"/>
              </a:rPr>
              <a:t>Q</a:t>
            </a:r>
            <a:r>
              <a:rPr sz="2600" spc="-180" dirty="0">
                <a:latin typeface="Microsoft Sans Serif"/>
                <a:cs typeface="Microsoft Sans Serif"/>
              </a:rPr>
              <a:t>U</a:t>
            </a:r>
            <a:r>
              <a:rPr sz="2600" spc="-155" dirty="0">
                <a:latin typeface="Microsoft Sans Serif"/>
                <a:cs typeface="Microsoft Sans Serif"/>
              </a:rPr>
              <a:t>Í</a:t>
            </a:r>
            <a:r>
              <a:rPr sz="2600" spc="-250" dirty="0">
                <a:latin typeface="Microsoft Sans Serif"/>
                <a:cs typeface="Microsoft Sans Serif"/>
              </a:rPr>
              <a:t>MICAS</a:t>
            </a:r>
            <a:r>
              <a:rPr sz="2600" spc="65" dirty="0">
                <a:latin typeface="Microsoft Sans Serif"/>
                <a:cs typeface="Microsoft Sans Serif"/>
              </a:rPr>
              <a:t> </a:t>
            </a:r>
            <a:r>
              <a:rPr sz="2600" spc="-455" dirty="0">
                <a:latin typeface="Microsoft Sans Serif"/>
                <a:cs typeface="Microsoft Sans Serif"/>
              </a:rPr>
              <a:t>DE</a:t>
            </a:r>
            <a:r>
              <a:rPr sz="2600" spc="35" dirty="0">
                <a:latin typeface="Microsoft Sans Serif"/>
                <a:cs typeface="Microsoft Sans Serif"/>
              </a:rPr>
              <a:t> </a:t>
            </a:r>
            <a:r>
              <a:rPr sz="2600" spc="-365" dirty="0">
                <a:latin typeface="Microsoft Sans Serif"/>
                <a:cs typeface="Microsoft Sans Serif"/>
              </a:rPr>
              <a:t>NU</a:t>
            </a:r>
            <a:r>
              <a:rPr sz="2600" spc="-350" dirty="0">
                <a:latin typeface="Microsoft Sans Serif"/>
                <a:cs typeface="Microsoft Sans Serif"/>
              </a:rPr>
              <a:t>E</a:t>
            </a:r>
            <a:r>
              <a:rPr sz="2600" spc="-465" dirty="0">
                <a:latin typeface="Microsoft Sans Serif"/>
                <a:cs typeface="Microsoft Sans Serif"/>
              </a:rPr>
              <a:t>S</a:t>
            </a:r>
            <a:r>
              <a:rPr sz="2600" spc="-440" dirty="0">
                <a:latin typeface="Microsoft Sans Serif"/>
                <a:cs typeface="Microsoft Sans Serif"/>
              </a:rPr>
              <a:t>T</a:t>
            </a:r>
            <a:r>
              <a:rPr sz="2600" spc="-305" dirty="0">
                <a:latin typeface="Microsoft Sans Serif"/>
                <a:cs typeface="Microsoft Sans Serif"/>
              </a:rPr>
              <a:t>RO</a:t>
            </a:r>
            <a:r>
              <a:rPr sz="2600" spc="65" dirty="0">
                <a:latin typeface="Microsoft Sans Serif"/>
                <a:cs typeface="Microsoft Sans Serif"/>
              </a:rPr>
              <a:t> </a:t>
            </a:r>
            <a:r>
              <a:rPr sz="2600" spc="-315" dirty="0">
                <a:latin typeface="Microsoft Sans Serif"/>
                <a:cs typeface="Microsoft Sans Serif"/>
              </a:rPr>
              <a:t>C</a:t>
            </a:r>
            <a:r>
              <a:rPr sz="2600" spc="-330" dirty="0">
                <a:latin typeface="Microsoft Sans Serif"/>
                <a:cs typeface="Microsoft Sans Serif"/>
              </a:rPr>
              <a:t>U</a:t>
            </a:r>
            <a:r>
              <a:rPr sz="2600" spc="-610" dirty="0">
                <a:latin typeface="Microsoft Sans Serif"/>
                <a:cs typeface="Microsoft Sans Serif"/>
              </a:rPr>
              <a:t>E</a:t>
            </a:r>
            <a:r>
              <a:rPr sz="2600" spc="-509" dirty="0">
                <a:latin typeface="Microsoft Sans Serif"/>
                <a:cs typeface="Microsoft Sans Serif"/>
              </a:rPr>
              <a:t>RP</a:t>
            </a:r>
            <a:r>
              <a:rPr sz="2600" spc="-130" dirty="0">
                <a:latin typeface="Microsoft Sans Serif"/>
                <a:cs typeface="Microsoft Sans Serif"/>
              </a:rPr>
              <a:t>O</a:t>
            </a:r>
            <a:r>
              <a:rPr sz="2600" spc="-155" dirty="0">
                <a:latin typeface="Microsoft Sans Serif"/>
                <a:cs typeface="Microsoft Sans Serif"/>
              </a:rPr>
              <a:t>.</a:t>
            </a:r>
            <a:r>
              <a:rPr sz="2600" spc="75" dirty="0">
                <a:latin typeface="Microsoft Sans Serif"/>
                <a:cs typeface="Microsoft Sans Serif"/>
              </a:rPr>
              <a:t> </a:t>
            </a:r>
            <a:r>
              <a:rPr sz="2600" spc="-155" dirty="0">
                <a:latin typeface="Microsoft Sans Serif"/>
                <a:cs typeface="Microsoft Sans Serif"/>
              </a:rPr>
              <a:t>SON  </a:t>
            </a:r>
            <a:r>
              <a:rPr sz="2600" spc="-315" dirty="0">
                <a:latin typeface="Microsoft Sans Serif"/>
                <a:cs typeface="Microsoft Sans Serif"/>
              </a:rPr>
              <a:t>C</a:t>
            </a:r>
            <a:r>
              <a:rPr sz="2600" spc="-305" dirty="0">
                <a:latin typeface="Microsoft Sans Serif"/>
                <a:cs typeface="Microsoft Sans Serif"/>
              </a:rPr>
              <a:t>A</a:t>
            </a:r>
            <a:r>
              <a:rPr sz="2600" spc="-509" dirty="0">
                <a:latin typeface="Microsoft Sans Serif"/>
                <a:cs typeface="Microsoft Sans Serif"/>
              </a:rPr>
              <a:t>T</a:t>
            </a:r>
            <a:r>
              <a:rPr sz="2600" spc="-315" dirty="0">
                <a:latin typeface="Microsoft Sans Serif"/>
                <a:cs typeface="Microsoft Sans Serif"/>
              </a:rPr>
              <a:t>AL</a:t>
            </a:r>
            <a:r>
              <a:rPr sz="2600" spc="-135" dirty="0">
                <a:latin typeface="Microsoft Sans Serif"/>
                <a:cs typeface="Microsoft Sans Serif"/>
              </a:rPr>
              <a:t>I</a:t>
            </a:r>
            <a:r>
              <a:rPr sz="2600" spc="-250" dirty="0">
                <a:latin typeface="Microsoft Sans Serif"/>
                <a:cs typeface="Microsoft Sans Serif"/>
              </a:rPr>
              <a:t>ZA</a:t>
            </a:r>
            <a:r>
              <a:rPr sz="2600" spc="-295" dirty="0">
                <a:latin typeface="Microsoft Sans Serif"/>
                <a:cs typeface="Microsoft Sans Serif"/>
              </a:rPr>
              <a:t>D</a:t>
            </a:r>
            <a:r>
              <a:rPr sz="2600" spc="-420" dirty="0">
                <a:latin typeface="Microsoft Sans Serif"/>
                <a:cs typeface="Microsoft Sans Serif"/>
              </a:rPr>
              <a:t>OR</a:t>
            </a:r>
            <a:r>
              <a:rPr sz="2600" spc="-390" dirty="0">
                <a:latin typeface="Microsoft Sans Serif"/>
                <a:cs typeface="Microsoft Sans Serif"/>
              </a:rPr>
              <a:t>E</a:t>
            </a:r>
            <a:r>
              <a:rPr sz="2600" spc="-515" dirty="0">
                <a:latin typeface="Microsoft Sans Serif"/>
                <a:cs typeface="Microsoft Sans Serif"/>
              </a:rPr>
              <a:t>S</a:t>
            </a:r>
            <a:r>
              <a:rPr sz="2600" spc="-155" dirty="0">
                <a:latin typeface="Microsoft Sans Serif"/>
                <a:cs typeface="Microsoft Sans Serif"/>
              </a:rPr>
              <a:t>,</a:t>
            </a:r>
            <a:r>
              <a:rPr sz="2600" spc="100" dirty="0">
                <a:latin typeface="Microsoft Sans Serif"/>
                <a:cs typeface="Microsoft Sans Serif"/>
              </a:rPr>
              <a:t> </a:t>
            </a:r>
            <a:r>
              <a:rPr sz="2600" spc="-390" dirty="0">
                <a:latin typeface="Microsoft Sans Serif"/>
                <a:cs typeface="Microsoft Sans Serif"/>
              </a:rPr>
              <a:t>Y</a:t>
            </a:r>
            <a:r>
              <a:rPr sz="2600" spc="-170" dirty="0">
                <a:latin typeface="Microsoft Sans Serif"/>
                <a:cs typeface="Microsoft Sans Serif"/>
              </a:rPr>
              <a:t>A</a:t>
            </a:r>
            <a:r>
              <a:rPr sz="2600" spc="20" dirty="0">
                <a:latin typeface="Microsoft Sans Serif"/>
                <a:cs typeface="Microsoft Sans Serif"/>
              </a:rPr>
              <a:t> </a:t>
            </a:r>
            <a:r>
              <a:rPr sz="2600" spc="-175" dirty="0">
                <a:latin typeface="Microsoft Sans Serif"/>
                <a:cs typeface="Microsoft Sans Serif"/>
              </a:rPr>
              <a:t>Q</a:t>
            </a:r>
            <a:r>
              <a:rPr sz="2600" spc="-180" dirty="0">
                <a:latin typeface="Microsoft Sans Serif"/>
                <a:cs typeface="Microsoft Sans Serif"/>
              </a:rPr>
              <a:t>U</a:t>
            </a:r>
            <a:r>
              <a:rPr sz="2600" spc="-600" dirty="0">
                <a:latin typeface="Microsoft Sans Serif"/>
                <a:cs typeface="Microsoft Sans Serif"/>
              </a:rPr>
              <a:t>E</a:t>
            </a:r>
            <a:r>
              <a:rPr sz="2600" spc="40" dirty="0">
                <a:latin typeface="Microsoft Sans Serif"/>
                <a:cs typeface="Microsoft Sans Serif"/>
              </a:rPr>
              <a:t> </a:t>
            </a:r>
            <a:r>
              <a:rPr sz="2600" spc="-660" dirty="0">
                <a:latin typeface="Microsoft Sans Serif"/>
                <a:cs typeface="Microsoft Sans Serif"/>
              </a:rPr>
              <a:t>P</a:t>
            </a:r>
            <a:r>
              <a:rPr sz="2600" spc="-310" dirty="0">
                <a:latin typeface="Microsoft Sans Serif"/>
                <a:cs typeface="Microsoft Sans Serif"/>
              </a:rPr>
              <a:t>ARA</a:t>
            </a:r>
            <a:r>
              <a:rPr sz="2600" spc="60" dirty="0">
                <a:latin typeface="Microsoft Sans Serif"/>
                <a:cs typeface="Microsoft Sans Serif"/>
              </a:rPr>
              <a:t> </a:t>
            </a:r>
            <a:r>
              <a:rPr sz="2600" spc="-175" dirty="0">
                <a:latin typeface="Microsoft Sans Serif"/>
                <a:cs typeface="Microsoft Sans Serif"/>
              </a:rPr>
              <a:t>Q</a:t>
            </a:r>
            <a:r>
              <a:rPr sz="2600" spc="-180" dirty="0">
                <a:latin typeface="Microsoft Sans Serif"/>
                <a:cs typeface="Microsoft Sans Serif"/>
              </a:rPr>
              <a:t>U</a:t>
            </a:r>
            <a:r>
              <a:rPr sz="2600" spc="-600" dirty="0">
                <a:latin typeface="Microsoft Sans Serif"/>
                <a:cs typeface="Microsoft Sans Serif"/>
              </a:rPr>
              <a:t>E</a:t>
            </a:r>
            <a:r>
              <a:rPr sz="2600" spc="40" dirty="0">
                <a:latin typeface="Microsoft Sans Serif"/>
                <a:cs typeface="Microsoft Sans Serif"/>
              </a:rPr>
              <a:t> </a:t>
            </a:r>
            <a:r>
              <a:rPr sz="2600" spc="-520" dirty="0">
                <a:latin typeface="Microsoft Sans Serif"/>
                <a:cs typeface="Microsoft Sans Serif"/>
              </a:rPr>
              <a:t>SE</a:t>
            </a:r>
            <a:r>
              <a:rPr sz="2600" spc="20" dirty="0">
                <a:latin typeface="Microsoft Sans Serif"/>
                <a:cs typeface="Microsoft Sans Serif"/>
              </a:rPr>
              <a:t> </a:t>
            </a:r>
            <a:r>
              <a:rPr sz="2600" spc="-40" dirty="0">
                <a:latin typeface="Microsoft Sans Serif"/>
                <a:cs typeface="Microsoft Sans Serif"/>
              </a:rPr>
              <a:t>G</a:t>
            </a:r>
            <a:r>
              <a:rPr sz="2600" spc="-360" dirty="0">
                <a:latin typeface="Microsoft Sans Serif"/>
                <a:cs typeface="Microsoft Sans Serif"/>
              </a:rPr>
              <a:t>E</a:t>
            </a:r>
            <a:r>
              <a:rPr sz="2600" spc="-400" dirty="0">
                <a:latin typeface="Microsoft Sans Serif"/>
                <a:cs typeface="Microsoft Sans Serif"/>
              </a:rPr>
              <a:t>N</a:t>
            </a:r>
            <a:r>
              <a:rPr sz="2600" spc="-595" dirty="0">
                <a:latin typeface="Microsoft Sans Serif"/>
                <a:cs typeface="Microsoft Sans Serif"/>
              </a:rPr>
              <a:t>ERE</a:t>
            </a:r>
            <a:r>
              <a:rPr sz="2600" spc="55" dirty="0">
                <a:latin typeface="Microsoft Sans Serif"/>
                <a:cs typeface="Microsoft Sans Serif"/>
              </a:rPr>
              <a:t> </a:t>
            </a:r>
            <a:r>
              <a:rPr sz="2600" spc="-160" dirty="0">
                <a:latin typeface="Microsoft Sans Serif"/>
                <a:cs typeface="Microsoft Sans Serif"/>
              </a:rPr>
              <a:t>UNA  </a:t>
            </a:r>
            <a:r>
              <a:rPr sz="2600" spc="-305" dirty="0">
                <a:latin typeface="Microsoft Sans Serif"/>
                <a:cs typeface="Microsoft Sans Serif"/>
              </a:rPr>
              <a:t>REACCIÓN</a:t>
            </a:r>
            <a:r>
              <a:rPr sz="2600" spc="-300" dirty="0">
                <a:latin typeface="Microsoft Sans Serif"/>
                <a:cs typeface="Microsoft Sans Serif"/>
              </a:rPr>
              <a:t> </a:t>
            </a:r>
            <a:r>
              <a:rPr sz="2600" spc="-190" dirty="0">
                <a:latin typeface="Microsoft Sans Serif"/>
                <a:cs typeface="Microsoft Sans Serif"/>
              </a:rPr>
              <a:t>QUÍMICA</a:t>
            </a:r>
            <a:r>
              <a:rPr sz="2600" spc="-185" dirty="0">
                <a:latin typeface="Microsoft Sans Serif"/>
                <a:cs typeface="Microsoft Sans Serif"/>
              </a:rPr>
              <a:t> </a:t>
            </a:r>
            <a:r>
              <a:rPr sz="2600" spc="-520" dirty="0">
                <a:latin typeface="Microsoft Sans Serif"/>
                <a:cs typeface="Microsoft Sans Serif"/>
              </a:rPr>
              <a:t>SE</a:t>
            </a:r>
            <a:r>
              <a:rPr sz="2600" spc="-515" dirty="0">
                <a:latin typeface="Microsoft Sans Serif"/>
                <a:cs typeface="Microsoft Sans Serif"/>
              </a:rPr>
              <a:t> </a:t>
            </a:r>
            <a:r>
              <a:rPr sz="2600" spc="-370" dirty="0">
                <a:latin typeface="Microsoft Sans Serif"/>
                <a:cs typeface="Microsoft Sans Serif"/>
              </a:rPr>
              <a:t>NECESITA</a:t>
            </a:r>
            <a:r>
              <a:rPr sz="2600" spc="-365" dirty="0">
                <a:latin typeface="Microsoft Sans Serif"/>
                <a:cs typeface="Microsoft Sans Serif"/>
              </a:rPr>
              <a:t> </a:t>
            </a:r>
            <a:r>
              <a:rPr sz="2600" spc="-210" dirty="0">
                <a:latin typeface="Microsoft Sans Serif"/>
                <a:cs typeface="Microsoft Sans Serif"/>
              </a:rPr>
              <a:t>UNA</a:t>
            </a:r>
            <a:r>
              <a:rPr sz="2600" spc="270" dirty="0">
                <a:latin typeface="Microsoft Sans Serif"/>
                <a:cs typeface="Microsoft Sans Serif"/>
              </a:rPr>
              <a:t> </a:t>
            </a:r>
            <a:r>
              <a:rPr sz="2600" spc="-240" dirty="0">
                <a:latin typeface="Microsoft Sans Serif"/>
                <a:cs typeface="Microsoft Sans Serif"/>
              </a:rPr>
              <a:t>ENZIMA,</a:t>
            </a:r>
            <a:r>
              <a:rPr sz="2600" spc="210" dirty="0">
                <a:latin typeface="Microsoft Sans Serif"/>
                <a:cs typeface="Microsoft Sans Serif"/>
              </a:rPr>
              <a:t> </a:t>
            </a:r>
            <a:r>
              <a:rPr sz="2600" spc="-520" dirty="0">
                <a:latin typeface="Microsoft Sans Serif"/>
                <a:cs typeface="Microsoft Sans Serif"/>
              </a:rPr>
              <a:t>ES </a:t>
            </a:r>
            <a:r>
              <a:rPr sz="2600" spc="-515" dirty="0">
                <a:latin typeface="Microsoft Sans Serif"/>
                <a:cs typeface="Microsoft Sans Serif"/>
              </a:rPr>
              <a:t> </a:t>
            </a:r>
            <a:r>
              <a:rPr sz="2600" spc="-475" dirty="0">
                <a:latin typeface="Microsoft Sans Serif"/>
                <a:cs typeface="Microsoft Sans Serif"/>
              </a:rPr>
              <a:t>D</a:t>
            </a:r>
            <a:r>
              <a:rPr sz="2600" spc="-455" dirty="0">
                <a:latin typeface="Microsoft Sans Serif"/>
                <a:cs typeface="Microsoft Sans Serif"/>
              </a:rPr>
              <a:t>E</a:t>
            </a:r>
            <a:r>
              <a:rPr sz="2600" spc="-305" dirty="0">
                <a:latin typeface="Microsoft Sans Serif"/>
                <a:cs typeface="Microsoft Sans Serif"/>
              </a:rPr>
              <a:t>CIR,</a:t>
            </a:r>
            <a:r>
              <a:rPr sz="2600" spc="55" dirty="0">
                <a:latin typeface="Microsoft Sans Serif"/>
                <a:cs typeface="Microsoft Sans Serif"/>
              </a:rPr>
              <a:t> </a:t>
            </a:r>
            <a:r>
              <a:rPr sz="2600" spc="-509" dirty="0">
                <a:latin typeface="Microsoft Sans Serif"/>
                <a:cs typeface="Microsoft Sans Serif"/>
              </a:rPr>
              <a:t>T</a:t>
            </a:r>
            <a:r>
              <a:rPr sz="2600" spc="-175" dirty="0">
                <a:latin typeface="Microsoft Sans Serif"/>
                <a:cs typeface="Microsoft Sans Serif"/>
              </a:rPr>
              <a:t>O</a:t>
            </a:r>
            <a:r>
              <a:rPr sz="2600" spc="-180" dirty="0">
                <a:latin typeface="Microsoft Sans Serif"/>
                <a:cs typeface="Microsoft Sans Serif"/>
              </a:rPr>
              <a:t>D</a:t>
            </a:r>
            <a:r>
              <a:rPr sz="2600" spc="-25" dirty="0">
                <a:latin typeface="Microsoft Sans Serif"/>
                <a:cs typeface="Microsoft Sans Serif"/>
              </a:rPr>
              <a:t>O</a:t>
            </a:r>
            <a:r>
              <a:rPr sz="2600" spc="65" dirty="0">
                <a:latin typeface="Microsoft Sans Serif"/>
                <a:cs typeface="Microsoft Sans Serif"/>
              </a:rPr>
              <a:t> </a:t>
            </a:r>
            <a:r>
              <a:rPr sz="2600" spc="-465" dirty="0">
                <a:latin typeface="Microsoft Sans Serif"/>
                <a:cs typeface="Microsoft Sans Serif"/>
              </a:rPr>
              <a:t>L</a:t>
            </a:r>
            <a:r>
              <a:rPr sz="2600" spc="-25" dirty="0">
                <a:latin typeface="Microsoft Sans Serif"/>
                <a:cs typeface="Microsoft Sans Serif"/>
              </a:rPr>
              <a:t>O</a:t>
            </a:r>
            <a:r>
              <a:rPr sz="2600" spc="-5" dirty="0">
                <a:latin typeface="Microsoft Sans Serif"/>
                <a:cs typeface="Microsoft Sans Serif"/>
              </a:rPr>
              <a:t> </a:t>
            </a:r>
            <a:r>
              <a:rPr sz="2600" spc="-175" dirty="0">
                <a:latin typeface="Microsoft Sans Serif"/>
                <a:cs typeface="Microsoft Sans Serif"/>
              </a:rPr>
              <a:t>Q</a:t>
            </a:r>
            <a:r>
              <a:rPr sz="2600" spc="-180" dirty="0">
                <a:latin typeface="Microsoft Sans Serif"/>
                <a:cs typeface="Microsoft Sans Serif"/>
              </a:rPr>
              <a:t>U</a:t>
            </a:r>
            <a:r>
              <a:rPr sz="2600" spc="-600" dirty="0">
                <a:latin typeface="Microsoft Sans Serif"/>
                <a:cs typeface="Microsoft Sans Serif"/>
              </a:rPr>
              <a:t>E</a:t>
            </a:r>
            <a:r>
              <a:rPr sz="2600" spc="40" dirty="0">
                <a:latin typeface="Microsoft Sans Serif"/>
                <a:cs typeface="Microsoft Sans Serif"/>
              </a:rPr>
              <a:t> </a:t>
            </a:r>
            <a:r>
              <a:rPr sz="2600" spc="-520" dirty="0">
                <a:latin typeface="Microsoft Sans Serif"/>
                <a:cs typeface="Microsoft Sans Serif"/>
              </a:rPr>
              <a:t>SE</a:t>
            </a:r>
            <a:r>
              <a:rPr sz="2600" spc="40" dirty="0">
                <a:latin typeface="Microsoft Sans Serif"/>
                <a:cs typeface="Microsoft Sans Serif"/>
              </a:rPr>
              <a:t> </a:t>
            </a:r>
            <a:r>
              <a:rPr sz="2600" spc="-405" dirty="0">
                <a:latin typeface="Microsoft Sans Serif"/>
                <a:cs typeface="Microsoft Sans Serif"/>
              </a:rPr>
              <a:t>TR</a:t>
            </a:r>
            <a:r>
              <a:rPr sz="2600" spc="-420" dirty="0">
                <a:latin typeface="Microsoft Sans Serif"/>
                <a:cs typeface="Microsoft Sans Serif"/>
              </a:rPr>
              <a:t>A</a:t>
            </a:r>
            <a:r>
              <a:rPr sz="2600" spc="-365" dirty="0">
                <a:latin typeface="Microsoft Sans Serif"/>
                <a:cs typeface="Microsoft Sans Serif"/>
              </a:rPr>
              <a:t>NS</a:t>
            </a:r>
            <a:r>
              <a:rPr sz="2600" spc="-330" dirty="0">
                <a:latin typeface="Microsoft Sans Serif"/>
                <a:cs typeface="Microsoft Sans Serif"/>
              </a:rPr>
              <a:t>F</a:t>
            </a:r>
            <a:r>
              <a:rPr sz="2600" spc="-250" dirty="0">
                <a:latin typeface="Microsoft Sans Serif"/>
                <a:cs typeface="Microsoft Sans Serif"/>
              </a:rPr>
              <a:t>OR</a:t>
            </a:r>
            <a:r>
              <a:rPr sz="2600" spc="-295" dirty="0">
                <a:latin typeface="Microsoft Sans Serif"/>
                <a:cs typeface="Microsoft Sans Serif"/>
              </a:rPr>
              <a:t>M</a:t>
            </a:r>
            <a:r>
              <a:rPr sz="2600" spc="-170" dirty="0">
                <a:latin typeface="Microsoft Sans Serif"/>
                <a:cs typeface="Microsoft Sans Serif"/>
              </a:rPr>
              <a:t>A</a:t>
            </a:r>
            <a:r>
              <a:rPr sz="2600" spc="90" dirty="0">
                <a:latin typeface="Microsoft Sans Serif"/>
                <a:cs typeface="Microsoft Sans Serif"/>
              </a:rPr>
              <a:t> </a:t>
            </a:r>
            <a:r>
              <a:rPr sz="2600" spc="-465" dirty="0">
                <a:latin typeface="Microsoft Sans Serif"/>
                <a:cs typeface="Microsoft Sans Serif"/>
              </a:rPr>
              <a:t>L</a:t>
            </a:r>
            <a:r>
              <a:rPr sz="2600" spc="-25" dirty="0">
                <a:latin typeface="Microsoft Sans Serif"/>
                <a:cs typeface="Microsoft Sans Serif"/>
              </a:rPr>
              <a:t>O</a:t>
            </a:r>
            <a:r>
              <a:rPr sz="2600" spc="-5" dirty="0">
                <a:latin typeface="Microsoft Sans Serif"/>
                <a:cs typeface="Microsoft Sans Serif"/>
              </a:rPr>
              <a:t> </a:t>
            </a:r>
            <a:r>
              <a:rPr sz="2600" spc="-315" dirty="0">
                <a:latin typeface="Microsoft Sans Serif"/>
                <a:cs typeface="Microsoft Sans Serif"/>
              </a:rPr>
              <a:t>H</a:t>
            </a:r>
            <a:r>
              <a:rPr sz="2600" spc="-280" dirty="0">
                <a:latin typeface="Microsoft Sans Serif"/>
                <a:cs typeface="Microsoft Sans Serif"/>
              </a:rPr>
              <a:t>A</a:t>
            </a:r>
            <a:r>
              <a:rPr sz="2600" spc="-315" dirty="0">
                <a:latin typeface="Microsoft Sans Serif"/>
                <a:cs typeface="Microsoft Sans Serif"/>
              </a:rPr>
              <a:t>CE  </a:t>
            </a:r>
            <a:r>
              <a:rPr sz="2600" spc="-305" dirty="0">
                <a:latin typeface="Microsoft Sans Serif"/>
                <a:cs typeface="Microsoft Sans Serif"/>
              </a:rPr>
              <a:t>GR</a:t>
            </a:r>
            <a:r>
              <a:rPr sz="2600" spc="-280" dirty="0">
                <a:latin typeface="Microsoft Sans Serif"/>
                <a:cs typeface="Microsoft Sans Serif"/>
              </a:rPr>
              <a:t>A</a:t>
            </a:r>
            <a:r>
              <a:rPr sz="2600" spc="-270" dirty="0">
                <a:latin typeface="Microsoft Sans Serif"/>
                <a:cs typeface="Microsoft Sans Serif"/>
              </a:rPr>
              <a:t>CIAS</a:t>
            </a:r>
            <a:r>
              <a:rPr sz="2600" spc="70" dirty="0">
                <a:latin typeface="Microsoft Sans Serif"/>
                <a:cs typeface="Microsoft Sans Serif"/>
              </a:rPr>
              <a:t> </a:t>
            </a:r>
            <a:r>
              <a:rPr sz="2600" spc="-170" dirty="0">
                <a:latin typeface="Microsoft Sans Serif"/>
                <a:cs typeface="Microsoft Sans Serif"/>
              </a:rPr>
              <a:t>A</a:t>
            </a:r>
            <a:r>
              <a:rPr sz="2600" spc="20" dirty="0">
                <a:latin typeface="Microsoft Sans Serif"/>
                <a:cs typeface="Microsoft Sans Serif"/>
              </a:rPr>
              <a:t> </a:t>
            </a:r>
            <a:r>
              <a:rPr sz="2600" spc="-210" dirty="0">
                <a:latin typeface="Microsoft Sans Serif"/>
                <a:cs typeface="Microsoft Sans Serif"/>
              </a:rPr>
              <a:t>UNA</a:t>
            </a:r>
            <a:r>
              <a:rPr sz="2600" spc="60" dirty="0">
                <a:latin typeface="Microsoft Sans Serif"/>
                <a:cs typeface="Microsoft Sans Serif"/>
              </a:rPr>
              <a:t> </a:t>
            </a:r>
            <a:r>
              <a:rPr sz="2600" spc="-360" dirty="0">
                <a:latin typeface="Microsoft Sans Serif"/>
                <a:cs typeface="Microsoft Sans Serif"/>
              </a:rPr>
              <a:t>E</a:t>
            </a:r>
            <a:r>
              <a:rPr sz="2600" spc="-400" dirty="0">
                <a:latin typeface="Microsoft Sans Serif"/>
                <a:cs typeface="Microsoft Sans Serif"/>
              </a:rPr>
              <a:t>N</a:t>
            </a:r>
            <a:r>
              <a:rPr sz="2600" spc="-310" dirty="0">
                <a:latin typeface="Microsoft Sans Serif"/>
                <a:cs typeface="Microsoft Sans Serif"/>
              </a:rPr>
              <a:t>Z</a:t>
            </a:r>
            <a:r>
              <a:rPr sz="2600" spc="-135" dirty="0">
                <a:latin typeface="Microsoft Sans Serif"/>
                <a:cs typeface="Microsoft Sans Serif"/>
              </a:rPr>
              <a:t>I</a:t>
            </a:r>
            <a:r>
              <a:rPr sz="2600" spc="-190" dirty="0">
                <a:latin typeface="Microsoft Sans Serif"/>
                <a:cs typeface="Microsoft Sans Serif"/>
              </a:rPr>
              <a:t>M</a:t>
            </a:r>
            <a:r>
              <a:rPr sz="2600" spc="-165" dirty="0">
                <a:latin typeface="Microsoft Sans Serif"/>
                <a:cs typeface="Microsoft Sans Serif"/>
              </a:rPr>
              <a:t>A</a:t>
            </a:r>
            <a:r>
              <a:rPr sz="2600" spc="-155" dirty="0">
                <a:latin typeface="Microsoft Sans Serif"/>
                <a:cs typeface="Microsoft Sans Serif"/>
              </a:rPr>
              <a:t>.</a:t>
            </a:r>
            <a:r>
              <a:rPr sz="2600" spc="55" dirty="0">
                <a:latin typeface="Microsoft Sans Serif"/>
                <a:cs typeface="Microsoft Sans Serif"/>
              </a:rPr>
              <a:t> </a:t>
            </a:r>
            <a:r>
              <a:rPr sz="2600" spc="-250" dirty="0">
                <a:latin typeface="Microsoft Sans Serif"/>
                <a:cs typeface="Microsoft Sans Serif"/>
              </a:rPr>
              <a:t>CA</a:t>
            </a:r>
            <a:r>
              <a:rPr sz="2600" spc="-370" dirty="0">
                <a:latin typeface="Microsoft Sans Serif"/>
                <a:cs typeface="Microsoft Sans Serif"/>
              </a:rPr>
              <a:t>D</a:t>
            </a:r>
            <a:r>
              <a:rPr sz="2600" spc="-170" dirty="0">
                <a:latin typeface="Microsoft Sans Serif"/>
                <a:cs typeface="Microsoft Sans Serif"/>
              </a:rPr>
              <a:t>A</a:t>
            </a:r>
            <a:r>
              <a:rPr sz="2600" spc="65" dirty="0">
                <a:latin typeface="Microsoft Sans Serif"/>
                <a:cs typeface="Microsoft Sans Serif"/>
              </a:rPr>
              <a:t> </a:t>
            </a:r>
            <a:r>
              <a:rPr sz="2600" spc="-360" dirty="0">
                <a:latin typeface="Microsoft Sans Serif"/>
                <a:cs typeface="Microsoft Sans Serif"/>
              </a:rPr>
              <a:t>E</a:t>
            </a:r>
            <a:r>
              <a:rPr sz="2600" spc="-400" dirty="0">
                <a:latin typeface="Microsoft Sans Serif"/>
                <a:cs typeface="Microsoft Sans Serif"/>
              </a:rPr>
              <a:t>N</a:t>
            </a:r>
            <a:r>
              <a:rPr sz="2600" spc="-310" dirty="0">
                <a:latin typeface="Microsoft Sans Serif"/>
                <a:cs typeface="Microsoft Sans Serif"/>
              </a:rPr>
              <a:t>Z</a:t>
            </a:r>
            <a:r>
              <a:rPr sz="2600" spc="-135" dirty="0">
                <a:latin typeface="Microsoft Sans Serif"/>
                <a:cs typeface="Microsoft Sans Serif"/>
              </a:rPr>
              <a:t>I</a:t>
            </a:r>
            <a:r>
              <a:rPr sz="2600" spc="-170" dirty="0">
                <a:latin typeface="Microsoft Sans Serif"/>
                <a:cs typeface="Microsoft Sans Serif"/>
              </a:rPr>
              <a:t>MA</a:t>
            </a:r>
            <a:r>
              <a:rPr sz="2600" spc="60" dirty="0">
                <a:latin typeface="Microsoft Sans Serif"/>
                <a:cs typeface="Microsoft Sans Serif"/>
              </a:rPr>
              <a:t> </a:t>
            </a:r>
            <a:r>
              <a:rPr sz="2600" spc="-275" dirty="0">
                <a:latin typeface="Microsoft Sans Serif"/>
                <a:cs typeface="Microsoft Sans Serif"/>
              </a:rPr>
              <a:t>A</a:t>
            </a:r>
            <a:r>
              <a:rPr sz="2600" spc="-415" dirty="0">
                <a:latin typeface="Microsoft Sans Serif"/>
                <a:cs typeface="Microsoft Sans Serif"/>
              </a:rPr>
              <a:t>C</a:t>
            </a:r>
            <a:r>
              <a:rPr sz="2600" spc="-370" dirty="0">
                <a:latin typeface="Microsoft Sans Serif"/>
                <a:cs typeface="Microsoft Sans Serif"/>
              </a:rPr>
              <a:t>T</a:t>
            </a:r>
            <a:r>
              <a:rPr sz="2600" spc="-245" dirty="0">
                <a:latin typeface="Microsoft Sans Serif"/>
                <a:cs typeface="Microsoft Sans Serif"/>
              </a:rPr>
              <a:t>ÚA</a:t>
            </a:r>
            <a:r>
              <a:rPr sz="2600" spc="60" dirty="0">
                <a:latin typeface="Microsoft Sans Serif"/>
                <a:cs typeface="Microsoft Sans Serif"/>
              </a:rPr>
              <a:t> </a:t>
            </a:r>
            <a:r>
              <a:rPr sz="2600" spc="-345" dirty="0">
                <a:latin typeface="Microsoft Sans Serif"/>
                <a:cs typeface="Microsoft Sans Serif"/>
              </a:rPr>
              <a:t>SOBRE  </a:t>
            </a:r>
            <a:r>
              <a:rPr sz="2600" spc="-229" dirty="0">
                <a:latin typeface="Microsoft Sans Serif"/>
                <a:cs typeface="Microsoft Sans Serif"/>
              </a:rPr>
              <a:t>U</a:t>
            </a:r>
            <a:r>
              <a:rPr sz="2600" spc="-245" dirty="0">
                <a:latin typeface="Microsoft Sans Serif"/>
                <a:cs typeface="Microsoft Sans Serif"/>
              </a:rPr>
              <a:t>N</a:t>
            </a:r>
            <a:r>
              <a:rPr sz="2600" spc="-170" dirty="0">
                <a:latin typeface="Microsoft Sans Serif"/>
                <a:cs typeface="Microsoft Sans Serif"/>
              </a:rPr>
              <a:t>A</a:t>
            </a:r>
            <a:r>
              <a:rPr sz="2600" spc="40" dirty="0">
                <a:latin typeface="Microsoft Sans Serif"/>
                <a:cs typeface="Microsoft Sans Serif"/>
              </a:rPr>
              <a:t> </a:t>
            </a:r>
            <a:r>
              <a:rPr sz="2600" spc="-360" dirty="0">
                <a:latin typeface="Microsoft Sans Serif"/>
                <a:cs typeface="Microsoft Sans Serif"/>
              </a:rPr>
              <a:t>S</a:t>
            </a:r>
            <a:r>
              <a:rPr sz="2600" spc="-400" dirty="0">
                <a:latin typeface="Microsoft Sans Serif"/>
                <a:cs typeface="Microsoft Sans Serif"/>
              </a:rPr>
              <a:t>U</a:t>
            </a:r>
            <a:r>
              <a:rPr sz="2600" spc="-465" dirty="0">
                <a:latin typeface="Microsoft Sans Serif"/>
                <a:cs typeface="Microsoft Sans Serif"/>
              </a:rPr>
              <a:t>S</a:t>
            </a:r>
            <a:r>
              <a:rPr sz="2600" spc="-484" dirty="0">
                <a:latin typeface="Microsoft Sans Serif"/>
                <a:cs typeface="Microsoft Sans Serif"/>
              </a:rPr>
              <a:t>T</a:t>
            </a:r>
            <a:r>
              <a:rPr sz="2600" spc="-155" dirty="0">
                <a:latin typeface="Microsoft Sans Serif"/>
                <a:cs typeface="Microsoft Sans Serif"/>
              </a:rPr>
              <a:t>A</a:t>
            </a:r>
            <a:r>
              <a:rPr sz="2600" spc="-180" dirty="0">
                <a:latin typeface="Microsoft Sans Serif"/>
                <a:cs typeface="Microsoft Sans Serif"/>
              </a:rPr>
              <a:t>N</a:t>
            </a:r>
            <a:r>
              <a:rPr sz="2600" spc="-215" dirty="0">
                <a:latin typeface="Microsoft Sans Serif"/>
                <a:cs typeface="Microsoft Sans Serif"/>
              </a:rPr>
              <a:t>CIA</a:t>
            </a:r>
            <a:r>
              <a:rPr sz="2600" spc="90" dirty="0">
                <a:latin typeface="Microsoft Sans Serif"/>
                <a:cs typeface="Microsoft Sans Serif"/>
              </a:rPr>
              <a:t> </a:t>
            </a:r>
            <a:r>
              <a:rPr sz="2600" spc="-165" dirty="0">
                <a:latin typeface="Microsoft Sans Serif"/>
                <a:cs typeface="Microsoft Sans Serif"/>
              </a:rPr>
              <a:t>C</a:t>
            </a:r>
            <a:r>
              <a:rPr sz="2600" spc="-195" dirty="0">
                <a:latin typeface="Microsoft Sans Serif"/>
                <a:cs typeface="Microsoft Sans Serif"/>
              </a:rPr>
              <a:t>O</a:t>
            </a:r>
            <a:r>
              <a:rPr sz="2600" spc="-229" dirty="0">
                <a:latin typeface="Microsoft Sans Serif"/>
                <a:cs typeface="Microsoft Sans Serif"/>
              </a:rPr>
              <a:t>N</a:t>
            </a:r>
            <a:r>
              <a:rPr sz="2600" spc="-245" dirty="0">
                <a:latin typeface="Microsoft Sans Serif"/>
                <a:cs typeface="Microsoft Sans Serif"/>
              </a:rPr>
              <a:t>C</a:t>
            </a:r>
            <a:r>
              <a:rPr sz="2600" spc="-615" dirty="0">
                <a:latin typeface="Microsoft Sans Serif"/>
                <a:cs typeface="Microsoft Sans Serif"/>
              </a:rPr>
              <a:t>R</a:t>
            </a:r>
            <a:r>
              <a:rPr sz="2600" spc="-585" dirty="0">
                <a:latin typeface="Microsoft Sans Serif"/>
                <a:cs typeface="Microsoft Sans Serif"/>
              </a:rPr>
              <a:t>E</a:t>
            </a:r>
            <a:r>
              <a:rPr sz="2600" spc="-515" dirty="0">
                <a:latin typeface="Microsoft Sans Serif"/>
                <a:cs typeface="Microsoft Sans Serif"/>
              </a:rPr>
              <a:t>T</a:t>
            </a:r>
            <a:r>
              <a:rPr sz="2600" spc="-165" dirty="0">
                <a:latin typeface="Microsoft Sans Serif"/>
                <a:cs typeface="Microsoft Sans Serif"/>
              </a:rPr>
              <a:t>A,</a:t>
            </a:r>
            <a:r>
              <a:rPr sz="2600" spc="100" dirty="0">
                <a:latin typeface="Microsoft Sans Serif"/>
                <a:cs typeface="Microsoft Sans Serif"/>
              </a:rPr>
              <a:t> </a:t>
            </a:r>
            <a:r>
              <a:rPr sz="2600" spc="-165" dirty="0">
                <a:latin typeface="Microsoft Sans Serif"/>
                <a:cs typeface="Microsoft Sans Serif"/>
              </a:rPr>
              <a:t>C</a:t>
            </a:r>
            <a:r>
              <a:rPr sz="2600" spc="-195" dirty="0">
                <a:latin typeface="Microsoft Sans Serif"/>
                <a:cs typeface="Microsoft Sans Serif"/>
              </a:rPr>
              <a:t>O</a:t>
            </a:r>
            <a:r>
              <a:rPr sz="2600" spc="-180" dirty="0">
                <a:latin typeface="Microsoft Sans Serif"/>
                <a:cs typeface="Microsoft Sans Serif"/>
              </a:rPr>
              <a:t>M</a:t>
            </a:r>
            <a:r>
              <a:rPr sz="2600" spc="-25" dirty="0">
                <a:latin typeface="Microsoft Sans Serif"/>
                <a:cs typeface="Microsoft Sans Serif"/>
              </a:rPr>
              <a:t>O</a:t>
            </a:r>
            <a:r>
              <a:rPr sz="2600" spc="65" dirty="0">
                <a:latin typeface="Microsoft Sans Serif"/>
                <a:cs typeface="Microsoft Sans Serif"/>
              </a:rPr>
              <a:t> </a:t>
            </a:r>
            <a:r>
              <a:rPr sz="2600" spc="-229" dirty="0">
                <a:latin typeface="Microsoft Sans Serif"/>
                <a:cs typeface="Microsoft Sans Serif"/>
              </a:rPr>
              <a:t>U</a:t>
            </a:r>
            <a:r>
              <a:rPr sz="2600" spc="-245" dirty="0">
                <a:latin typeface="Microsoft Sans Serif"/>
                <a:cs typeface="Microsoft Sans Serif"/>
              </a:rPr>
              <a:t>N</a:t>
            </a:r>
            <a:r>
              <a:rPr sz="2600" spc="-170" dirty="0">
                <a:latin typeface="Microsoft Sans Serif"/>
                <a:cs typeface="Microsoft Sans Serif"/>
              </a:rPr>
              <a:t>A</a:t>
            </a:r>
            <a:r>
              <a:rPr sz="2600" spc="40" dirty="0">
                <a:latin typeface="Microsoft Sans Serif"/>
                <a:cs typeface="Microsoft Sans Serif"/>
              </a:rPr>
              <a:t> </a:t>
            </a:r>
            <a:r>
              <a:rPr sz="2600" spc="-445" dirty="0">
                <a:latin typeface="Microsoft Sans Serif"/>
                <a:cs typeface="Microsoft Sans Serif"/>
              </a:rPr>
              <a:t>LL</a:t>
            </a:r>
            <a:r>
              <a:rPr sz="2600" spc="-395" dirty="0">
                <a:latin typeface="Microsoft Sans Serif"/>
                <a:cs typeface="Microsoft Sans Serif"/>
              </a:rPr>
              <a:t>A</a:t>
            </a:r>
            <a:r>
              <a:rPr sz="2600" spc="-385" dirty="0">
                <a:latin typeface="Microsoft Sans Serif"/>
                <a:cs typeface="Microsoft Sans Serif"/>
              </a:rPr>
              <a:t>VE</a:t>
            </a:r>
            <a:r>
              <a:rPr sz="2600" spc="35" dirty="0">
                <a:latin typeface="Microsoft Sans Serif"/>
                <a:cs typeface="Microsoft Sans Serif"/>
              </a:rPr>
              <a:t> </a:t>
            </a:r>
            <a:r>
              <a:rPr sz="2600" spc="-305" dirty="0">
                <a:latin typeface="Microsoft Sans Serif"/>
                <a:cs typeface="Microsoft Sans Serif"/>
              </a:rPr>
              <a:t>Y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spc="-160" dirty="0">
                <a:latin typeface="Microsoft Sans Serif"/>
                <a:cs typeface="Microsoft Sans Serif"/>
              </a:rPr>
              <a:t>UNA  </a:t>
            </a:r>
            <a:r>
              <a:rPr sz="2600" spc="-385" dirty="0">
                <a:latin typeface="Microsoft Sans Serif"/>
                <a:cs typeface="Microsoft Sans Serif"/>
              </a:rPr>
              <a:t>CERRADURA.</a:t>
            </a:r>
            <a:endParaRPr sz="2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6511" y="2212886"/>
            <a:ext cx="6948170" cy="3351529"/>
            <a:chOff x="4096511" y="2212886"/>
            <a:chExt cx="6948170" cy="335152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43271" y="2212886"/>
              <a:ext cx="5460364" cy="79079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0831" y="2639606"/>
              <a:ext cx="6395973" cy="79079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72711" y="3066326"/>
              <a:ext cx="6792341" cy="79079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96511" y="3493046"/>
              <a:ext cx="6947661" cy="79079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54167" y="3919765"/>
              <a:ext cx="4737989" cy="79079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61687" y="4346486"/>
              <a:ext cx="6423533" cy="79079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42760" y="4773206"/>
              <a:ext cx="1647190" cy="79079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314825" y="2303221"/>
            <a:ext cx="6405880" cy="30156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110"/>
              </a:spcBef>
            </a:pPr>
            <a:r>
              <a:rPr sz="2800" spc="-245" dirty="0">
                <a:latin typeface="Microsoft Sans Serif"/>
                <a:cs typeface="Microsoft Sans Serif"/>
              </a:rPr>
              <a:t>La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245" dirty="0">
                <a:latin typeface="Microsoft Sans Serif"/>
                <a:cs typeface="Microsoft Sans Serif"/>
              </a:rPr>
              <a:t>com</a:t>
            </a:r>
            <a:r>
              <a:rPr sz="2800" spc="-204" dirty="0">
                <a:latin typeface="Microsoft Sans Serif"/>
                <a:cs typeface="Microsoft Sans Serif"/>
              </a:rPr>
              <a:t>b</a:t>
            </a:r>
            <a:r>
              <a:rPr sz="2800" spc="-20" dirty="0">
                <a:latin typeface="Microsoft Sans Serif"/>
                <a:cs typeface="Microsoft Sans Serif"/>
              </a:rPr>
              <a:t>i</a:t>
            </a:r>
            <a:r>
              <a:rPr sz="2800" spc="-200" dirty="0">
                <a:latin typeface="Microsoft Sans Serif"/>
                <a:cs typeface="Microsoft Sans Serif"/>
              </a:rPr>
              <a:t>nac</a:t>
            </a:r>
            <a:r>
              <a:rPr sz="2800" spc="-105" dirty="0">
                <a:latin typeface="Microsoft Sans Serif"/>
                <a:cs typeface="Microsoft Sans Serif"/>
              </a:rPr>
              <a:t>i</a:t>
            </a:r>
            <a:r>
              <a:rPr sz="2800" spc="-150" dirty="0">
                <a:latin typeface="Microsoft Sans Serif"/>
                <a:cs typeface="Microsoft Sans Serif"/>
              </a:rPr>
              <a:t>ó</a:t>
            </a:r>
            <a:r>
              <a:rPr sz="2800" spc="-330" dirty="0">
                <a:latin typeface="Microsoft Sans Serif"/>
                <a:cs typeface="Microsoft Sans Serif"/>
              </a:rPr>
              <a:t>n</a:t>
            </a:r>
            <a:r>
              <a:rPr sz="2800" spc="-6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</a:t>
            </a:r>
            <a:r>
              <a:rPr sz="2800" spc="-155" dirty="0">
                <a:latin typeface="Microsoft Sans Serif"/>
                <a:cs typeface="Microsoft Sans Serif"/>
              </a:rPr>
              <a:t>e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l</a:t>
            </a:r>
            <a:r>
              <a:rPr sz="2800" spc="-5" dirty="0">
                <a:latin typeface="Microsoft Sans Serif"/>
                <a:cs typeface="Microsoft Sans Serif"/>
              </a:rPr>
              <a:t>a</a:t>
            </a:r>
            <a:r>
              <a:rPr sz="2800" spc="-465" dirty="0">
                <a:latin typeface="Microsoft Sans Serif"/>
                <a:cs typeface="Microsoft Sans Serif"/>
              </a:rPr>
              <a:t>s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225" dirty="0">
                <a:latin typeface="Microsoft Sans Serif"/>
                <a:cs typeface="Microsoft Sans Serif"/>
              </a:rPr>
              <a:t>en</a:t>
            </a:r>
            <a:r>
              <a:rPr sz="2800" spc="-220" dirty="0">
                <a:latin typeface="Microsoft Sans Serif"/>
                <a:cs typeface="Microsoft Sans Serif"/>
              </a:rPr>
              <a:t>z</a:t>
            </a:r>
            <a:r>
              <a:rPr sz="2800" spc="-20" dirty="0">
                <a:latin typeface="Microsoft Sans Serif"/>
                <a:cs typeface="Microsoft Sans Serif"/>
              </a:rPr>
              <a:t>i</a:t>
            </a:r>
            <a:r>
              <a:rPr sz="2800" spc="-310" dirty="0">
                <a:latin typeface="Microsoft Sans Serif"/>
                <a:cs typeface="Microsoft Sans Serif"/>
              </a:rPr>
              <a:t>mas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spc="-295" dirty="0">
                <a:latin typeface="Microsoft Sans Serif"/>
                <a:cs typeface="Microsoft Sans Serif"/>
              </a:rPr>
              <a:t>s</a:t>
            </a:r>
            <a:r>
              <a:rPr sz="2800" spc="-320" dirty="0">
                <a:latin typeface="Microsoft Sans Serif"/>
                <a:cs typeface="Microsoft Sans Serif"/>
              </a:rPr>
              <a:t>o</a:t>
            </a:r>
            <a:r>
              <a:rPr sz="2800" spc="-215" dirty="0">
                <a:latin typeface="Microsoft Sans Serif"/>
                <a:cs typeface="Microsoft Sans Serif"/>
              </a:rPr>
              <a:t>n  </a:t>
            </a:r>
            <a:r>
              <a:rPr sz="2800" spc="-185" dirty="0">
                <a:latin typeface="Microsoft Sans Serif"/>
                <a:cs typeface="Microsoft Sans Serif"/>
              </a:rPr>
              <a:t>responsables</a:t>
            </a:r>
            <a:r>
              <a:rPr sz="2800" spc="-50" dirty="0">
                <a:latin typeface="Microsoft Sans Serif"/>
                <a:cs typeface="Microsoft Sans Serif"/>
              </a:rPr>
              <a:t> </a:t>
            </a:r>
            <a:r>
              <a:rPr sz="2800" spc="-80" dirty="0">
                <a:latin typeface="Microsoft Sans Serif"/>
                <a:cs typeface="Microsoft Sans Serif"/>
              </a:rPr>
              <a:t>de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la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100" dirty="0">
                <a:latin typeface="Microsoft Sans Serif"/>
                <a:cs typeface="Microsoft Sans Serif"/>
              </a:rPr>
              <a:t>ruptura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85" dirty="0">
                <a:latin typeface="Microsoft Sans Serif"/>
                <a:cs typeface="Microsoft Sans Serif"/>
              </a:rPr>
              <a:t>de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165" dirty="0">
                <a:latin typeface="Microsoft Sans Serif"/>
                <a:cs typeface="Microsoft Sans Serif"/>
              </a:rPr>
              <a:t>las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190" dirty="0">
                <a:latin typeface="Microsoft Sans Serif"/>
                <a:cs typeface="Microsoft Sans Serif"/>
              </a:rPr>
              <a:t>células </a:t>
            </a:r>
            <a:r>
              <a:rPr sz="2800" spc="-185" dirty="0">
                <a:latin typeface="Microsoft Sans Serif"/>
                <a:cs typeface="Microsoft Sans Serif"/>
              </a:rPr>
              <a:t> </a:t>
            </a:r>
            <a:r>
              <a:rPr sz="2800" spc="-170" dirty="0">
                <a:latin typeface="Microsoft Sans Serif"/>
                <a:cs typeface="Microsoft Sans Serif"/>
              </a:rPr>
              <a:t>grasas,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spc="-145" dirty="0">
                <a:latin typeface="Microsoft Sans Serif"/>
                <a:cs typeface="Microsoft Sans Serif"/>
              </a:rPr>
              <a:t>transformándolas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spc="-240" dirty="0">
                <a:latin typeface="Microsoft Sans Serif"/>
                <a:cs typeface="Microsoft Sans Serif"/>
              </a:rPr>
              <a:t>en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spc="-145" dirty="0">
                <a:latin typeface="Microsoft Sans Serif"/>
                <a:cs typeface="Microsoft Sans Serif"/>
              </a:rPr>
              <a:t>micropartículas </a:t>
            </a:r>
            <a:r>
              <a:rPr sz="2800" spc="-14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para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160" dirty="0">
                <a:latin typeface="Microsoft Sans Serif"/>
                <a:cs typeface="Microsoft Sans Serif"/>
              </a:rPr>
              <a:t>que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235" dirty="0">
                <a:latin typeface="Microsoft Sans Serif"/>
                <a:cs typeface="Microsoft Sans Serif"/>
              </a:rPr>
              <a:t>sean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135" dirty="0">
                <a:latin typeface="Microsoft Sans Serif"/>
                <a:cs typeface="Microsoft Sans Serif"/>
              </a:rPr>
              <a:t>fácilmente</a:t>
            </a:r>
            <a:r>
              <a:rPr sz="2800" spc="-50" dirty="0">
                <a:latin typeface="Microsoft Sans Serif"/>
                <a:cs typeface="Microsoft Sans Serif"/>
              </a:rPr>
              <a:t> </a:t>
            </a:r>
            <a:r>
              <a:rPr sz="2800" spc="-150" dirty="0">
                <a:latin typeface="Microsoft Sans Serif"/>
                <a:cs typeface="Microsoft Sans Serif"/>
              </a:rPr>
              <a:t>eliminadas</a:t>
            </a:r>
            <a:r>
              <a:rPr sz="2800" spc="-50" dirty="0">
                <a:latin typeface="Microsoft Sans Serif"/>
                <a:cs typeface="Microsoft Sans Serif"/>
              </a:rPr>
              <a:t> </a:t>
            </a:r>
            <a:r>
              <a:rPr sz="2800" spc="-145" dirty="0">
                <a:latin typeface="Microsoft Sans Serif"/>
                <a:cs typeface="Microsoft Sans Serif"/>
              </a:rPr>
              <a:t>atreves </a:t>
            </a:r>
            <a:r>
              <a:rPr sz="2800" spc="-7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</a:t>
            </a:r>
            <a:r>
              <a:rPr sz="2800" spc="-150" dirty="0">
                <a:latin typeface="Microsoft Sans Serif"/>
                <a:cs typeface="Microsoft Sans Serif"/>
              </a:rPr>
              <a:t>e</a:t>
            </a:r>
            <a:r>
              <a:rPr sz="2800" spc="-25" dirty="0">
                <a:latin typeface="Microsoft Sans Serif"/>
                <a:cs typeface="Microsoft Sans Serif"/>
              </a:rPr>
              <a:t>l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335" dirty="0">
                <a:latin typeface="Microsoft Sans Serif"/>
                <a:cs typeface="Microsoft Sans Serif"/>
              </a:rPr>
              <a:t>s</a:t>
            </a:r>
            <a:r>
              <a:rPr sz="2800" spc="-150" dirty="0">
                <a:latin typeface="Microsoft Sans Serif"/>
                <a:cs typeface="Microsoft Sans Serif"/>
              </a:rPr>
              <a:t>i</a:t>
            </a:r>
            <a:r>
              <a:rPr sz="2800" spc="-190" dirty="0">
                <a:latin typeface="Microsoft Sans Serif"/>
                <a:cs typeface="Microsoft Sans Serif"/>
              </a:rPr>
              <a:t>st</a:t>
            </a:r>
            <a:r>
              <a:rPr sz="2800" spc="-250" dirty="0">
                <a:latin typeface="Microsoft Sans Serif"/>
                <a:cs typeface="Microsoft Sans Serif"/>
              </a:rPr>
              <a:t>e</a:t>
            </a:r>
            <a:r>
              <a:rPr sz="2800" spc="-235" dirty="0">
                <a:latin typeface="Microsoft Sans Serif"/>
                <a:cs typeface="Microsoft Sans Serif"/>
              </a:rPr>
              <a:t>ma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li</a:t>
            </a:r>
            <a:r>
              <a:rPr sz="2800" spc="-55" dirty="0">
                <a:latin typeface="Microsoft Sans Serif"/>
                <a:cs typeface="Microsoft Sans Serif"/>
              </a:rPr>
              <a:t>nfá</a:t>
            </a:r>
            <a:r>
              <a:rPr sz="2800" spc="-30" dirty="0">
                <a:latin typeface="Microsoft Sans Serif"/>
                <a:cs typeface="Microsoft Sans Serif"/>
              </a:rPr>
              <a:t>t</a:t>
            </a:r>
            <a:r>
              <a:rPr sz="2800" spc="-25" dirty="0">
                <a:latin typeface="Microsoft Sans Serif"/>
                <a:cs typeface="Microsoft Sans Serif"/>
              </a:rPr>
              <a:t>i</a:t>
            </a:r>
            <a:r>
              <a:rPr sz="2800" spc="-240" dirty="0">
                <a:latin typeface="Microsoft Sans Serif"/>
                <a:cs typeface="Microsoft Sans Serif"/>
              </a:rPr>
              <a:t>co</a:t>
            </a:r>
            <a:r>
              <a:rPr sz="2800" spc="-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y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l</a:t>
            </a:r>
            <a:r>
              <a:rPr sz="2800" spc="-25" dirty="0">
                <a:latin typeface="Microsoft Sans Serif"/>
                <a:cs typeface="Microsoft Sans Serif"/>
              </a:rPr>
              <a:t>a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150" dirty="0">
                <a:latin typeface="Microsoft Sans Serif"/>
                <a:cs typeface="Microsoft Sans Serif"/>
              </a:rPr>
              <a:t>o</a:t>
            </a:r>
            <a:r>
              <a:rPr sz="2800" spc="-15" dirty="0">
                <a:latin typeface="Microsoft Sans Serif"/>
                <a:cs typeface="Microsoft Sans Serif"/>
              </a:rPr>
              <a:t>r</a:t>
            </a:r>
            <a:r>
              <a:rPr sz="2800" spc="-5" dirty="0">
                <a:latin typeface="Microsoft Sans Serif"/>
                <a:cs typeface="Microsoft Sans Serif"/>
              </a:rPr>
              <a:t>i</a:t>
            </a:r>
            <a:r>
              <a:rPr sz="2800" spc="-170" dirty="0">
                <a:latin typeface="Microsoft Sans Serif"/>
                <a:cs typeface="Microsoft Sans Serif"/>
              </a:rPr>
              <a:t>na</a:t>
            </a:r>
            <a:endParaRPr sz="2800">
              <a:latin typeface="Microsoft Sans Serif"/>
              <a:cs typeface="Microsoft Sans Serif"/>
            </a:endParaRPr>
          </a:p>
          <a:p>
            <a:pPr marL="278130" marR="271780" algn="ctr">
              <a:lnSpc>
                <a:spcPct val="100000"/>
              </a:lnSpc>
              <a:spcBef>
                <a:spcPts val="5"/>
              </a:spcBef>
              <a:tabLst>
                <a:tab pos="1771014" algn="l"/>
              </a:tabLst>
            </a:pPr>
            <a:r>
              <a:rPr sz="2800" spc="-160" dirty="0">
                <a:latin typeface="Microsoft Sans Serif"/>
                <a:cs typeface="Microsoft Sans Serif"/>
              </a:rPr>
              <a:t>Combate	</a:t>
            </a:r>
            <a:r>
              <a:rPr sz="2800" spc="-20" dirty="0">
                <a:latin typeface="Microsoft Sans Serif"/>
                <a:cs typeface="Microsoft Sans Serif"/>
              </a:rPr>
              <a:t>la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105" dirty="0">
                <a:latin typeface="Microsoft Sans Serif"/>
                <a:cs typeface="Microsoft Sans Serif"/>
              </a:rPr>
              <a:t>grasa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85" dirty="0">
                <a:latin typeface="Microsoft Sans Serif"/>
                <a:cs typeface="Microsoft Sans Serif"/>
              </a:rPr>
              <a:t>corporal</a:t>
            </a:r>
            <a:r>
              <a:rPr sz="2800" spc="-50" dirty="0">
                <a:latin typeface="Microsoft Sans Serif"/>
                <a:cs typeface="Microsoft Sans Serif"/>
              </a:rPr>
              <a:t> </a:t>
            </a:r>
            <a:r>
              <a:rPr sz="2800" spc="-75" dirty="0">
                <a:latin typeface="Microsoft Sans Serif"/>
                <a:cs typeface="Microsoft Sans Serif"/>
              </a:rPr>
              <a:t>localizada</a:t>
            </a:r>
            <a:r>
              <a:rPr sz="2800" spc="-50" dirty="0">
                <a:latin typeface="Microsoft Sans Serif"/>
                <a:cs typeface="Microsoft Sans Serif"/>
              </a:rPr>
              <a:t> </a:t>
            </a:r>
            <a:r>
              <a:rPr sz="2800" spc="5" dirty="0">
                <a:latin typeface="Microsoft Sans Serif"/>
                <a:cs typeface="Microsoft Sans Serif"/>
              </a:rPr>
              <a:t>y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55" dirty="0">
                <a:latin typeface="Microsoft Sans Serif"/>
                <a:cs typeface="Microsoft Sans Serif"/>
              </a:rPr>
              <a:t>facial.</a:t>
            </a:r>
            <a:endParaRPr sz="2800">
              <a:latin typeface="Microsoft Sans Serif"/>
              <a:cs typeface="Microsoft Sans Serif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46759" y="219456"/>
            <a:ext cx="10421620" cy="1106805"/>
            <a:chOff x="746759" y="219456"/>
            <a:chExt cx="10421620" cy="1106805"/>
          </a:xfrm>
        </p:grpSpPr>
        <p:sp>
          <p:nvSpPr>
            <p:cNvPr id="12" name="object 12"/>
            <p:cNvSpPr/>
            <p:nvPr/>
          </p:nvSpPr>
          <p:spPr>
            <a:xfrm>
              <a:off x="775715" y="248412"/>
              <a:ext cx="10363200" cy="1049020"/>
            </a:xfrm>
            <a:custGeom>
              <a:avLst/>
              <a:gdLst/>
              <a:ahLst/>
              <a:cxnLst/>
              <a:rect l="l" t="t" r="r" b="b"/>
              <a:pathLst>
                <a:path w="10363200" h="1049020">
                  <a:moveTo>
                    <a:pt x="10363200" y="0"/>
                  </a:moveTo>
                  <a:lnTo>
                    <a:pt x="0" y="0"/>
                  </a:lnTo>
                  <a:lnTo>
                    <a:pt x="0" y="1048512"/>
                  </a:lnTo>
                  <a:lnTo>
                    <a:pt x="10363200" y="1048512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4AC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5715" y="248412"/>
              <a:ext cx="10363200" cy="1049020"/>
            </a:xfrm>
            <a:custGeom>
              <a:avLst/>
              <a:gdLst/>
              <a:ahLst/>
              <a:cxnLst/>
              <a:rect l="l" t="t" r="r" b="b"/>
              <a:pathLst>
                <a:path w="10363200" h="1049020">
                  <a:moveTo>
                    <a:pt x="0" y="1048512"/>
                  </a:moveTo>
                  <a:lnTo>
                    <a:pt x="10363200" y="1048512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1048512"/>
                  </a:lnTo>
                  <a:close/>
                </a:path>
              </a:pathLst>
            </a:custGeom>
            <a:ln w="57912">
              <a:solidFill>
                <a:srgbClr val="2EA2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35427" y="508000"/>
              <a:ext cx="5828030" cy="473075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4191" y="1478280"/>
            <a:ext cx="3371088" cy="427329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62711" y="1871472"/>
            <a:ext cx="3642360" cy="2268220"/>
            <a:chOff x="362711" y="1871472"/>
            <a:chExt cx="3642360" cy="2268220"/>
          </a:xfrm>
        </p:grpSpPr>
        <p:sp>
          <p:nvSpPr>
            <p:cNvPr id="4" name="object 4"/>
            <p:cNvSpPr/>
            <p:nvPr/>
          </p:nvSpPr>
          <p:spPr>
            <a:xfrm>
              <a:off x="370331" y="1879092"/>
              <a:ext cx="3627120" cy="2252980"/>
            </a:xfrm>
            <a:custGeom>
              <a:avLst/>
              <a:gdLst/>
              <a:ahLst/>
              <a:cxnLst/>
              <a:rect l="l" t="t" r="r" b="b"/>
              <a:pathLst>
                <a:path w="3627120" h="2252979">
                  <a:moveTo>
                    <a:pt x="1813560" y="0"/>
                  </a:moveTo>
                  <a:lnTo>
                    <a:pt x="1754865" y="578"/>
                  </a:lnTo>
                  <a:lnTo>
                    <a:pt x="1696637" y="2302"/>
                  </a:lnTo>
                  <a:lnTo>
                    <a:pt x="1638902" y="5155"/>
                  </a:lnTo>
                  <a:lnTo>
                    <a:pt x="1581689" y="9118"/>
                  </a:lnTo>
                  <a:lnTo>
                    <a:pt x="1525026" y="14174"/>
                  </a:lnTo>
                  <a:lnTo>
                    <a:pt x="1468942" y="20306"/>
                  </a:lnTo>
                  <a:lnTo>
                    <a:pt x="1413464" y="27496"/>
                  </a:lnTo>
                  <a:lnTo>
                    <a:pt x="1358620" y="35727"/>
                  </a:lnTo>
                  <a:lnTo>
                    <a:pt x="1304439" y="44981"/>
                  </a:lnTo>
                  <a:lnTo>
                    <a:pt x="1250948" y="55240"/>
                  </a:lnTo>
                  <a:lnTo>
                    <a:pt x="1198177" y="66489"/>
                  </a:lnTo>
                  <a:lnTo>
                    <a:pt x="1146153" y="78708"/>
                  </a:lnTo>
                  <a:lnTo>
                    <a:pt x="1094903" y="91880"/>
                  </a:lnTo>
                  <a:lnTo>
                    <a:pt x="1044458" y="105989"/>
                  </a:lnTo>
                  <a:lnTo>
                    <a:pt x="994844" y="121015"/>
                  </a:lnTo>
                  <a:lnTo>
                    <a:pt x="946089" y="136943"/>
                  </a:lnTo>
                  <a:lnTo>
                    <a:pt x="898223" y="153754"/>
                  </a:lnTo>
                  <a:lnTo>
                    <a:pt x="851272" y="171431"/>
                  </a:lnTo>
                  <a:lnTo>
                    <a:pt x="805265" y="189957"/>
                  </a:lnTo>
                  <a:lnTo>
                    <a:pt x="760231" y="209314"/>
                  </a:lnTo>
                  <a:lnTo>
                    <a:pt x="716197" y="229484"/>
                  </a:lnTo>
                  <a:lnTo>
                    <a:pt x="673192" y="250451"/>
                  </a:lnTo>
                  <a:lnTo>
                    <a:pt x="631244" y="272196"/>
                  </a:lnTo>
                  <a:lnTo>
                    <a:pt x="590380" y="294702"/>
                  </a:lnTo>
                  <a:lnTo>
                    <a:pt x="550629" y="317952"/>
                  </a:lnTo>
                  <a:lnTo>
                    <a:pt x="512020" y="341928"/>
                  </a:lnTo>
                  <a:lnTo>
                    <a:pt x="474580" y="366613"/>
                  </a:lnTo>
                  <a:lnTo>
                    <a:pt x="438337" y="391989"/>
                  </a:lnTo>
                  <a:lnTo>
                    <a:pt x="403320" y="418039"/>
                  </a:lnTo>
                  <a:lnTo>
                    <a:pt x="369557" y="444745"/>
                  </a:lnTo>
                  <a:lnTo>
                    <a:pt x="337075" y="472090"/>
                  </a:lnTo>
                  <a:lnTo>
                    <a:pt x="305904" y="500057"/>
                  </a:lnTo>
                  <a:lnTo>
                    <a:pt x="276071" y="528627"/>
                  </a:lnTo>
                  <a:lnTo>
                    <a:pt x="247604" y="557783"/>
                  </a:lnTo>
                  <a:lnTo>
                    <a:pt x="220532" y="587509"/>
                  </a:lnTo>
                  <a:lnTo>
                    <a:pt x="194883" y="617786"/>
                  </a:lnTo>
                  <a:lnTo>
                    <a:pt x="170684" y="648597"/>
                  </a:lnTo>
                  <a:lnTo>
                    <a:pt x="147964" y="679925"/>
                  </a:lnTo>
                  <a:lnTo>
                    <a:pt x="126751" y="711752"/>
                  </a:lnTo>
                  <a:lnTo>
                    <a:pt x="88960" y="776832"/>
                  </a:lnTo>
                  <a:lnTo>
                    <a:pt x="57535" y="843699"/>
                  </a:lnTo>
                  <a:lnTo>
                    <a:pt x="32701" y="912213"/>
                  </a:lnTo>
                  <a:lnTo>
                    <a:pt x="14684" y="982233"/>
                  </a:lnTo>
                  <a:lnTo>
                    <a:pt x="3708" y="1053621"/>
                  </a:lnTo>
                  <a:lnTo>
                    <a:pt x="0" y="1126236"/>
                  </a:lnTo>
                  <a:lnTo>
                    <a:pt x="931" y="1162688"/>
                  </a:lnTo>
                  <a:lnTo>
                    <a:pt x="8302" y="1234706"/>
                  </a:lnTo>
                  <a:lnTo>
                    <a:pt x="22826" y="1305428"/>
                  </a:lnTo>
                  <a:lnTo>
                    <a:pt x="44280" y="1374712"/>
                  </a:lnTo>
                  <a:lnTo>
                    <a:pt x="72437" y="1442420"/>
                  </a:lnTo>
                  <a:lnTo>
                    <a:pt x="107074" y="1508411"/>
                  </a:lnTo>
                  <a:lnTo>
                    <a:pt x="147964" y="1572546"/>
                  </a:lnTo>
                  <a:lnTo>
                    <a:pt x="170684" y="1603874"/>
                  </a:lnTo>
                  <a:lnTo>
                    <a:pt x="194883" y="1634685"/>
                  </a:lnTo>
                  <a:lnTo>
                    <a:pt x="220532" y="1664962"/>
                  </a:lnTo>
                  <a:lnTo>
                    <a:pt x="247604" y="1694688"/>
                  </a:lnTo>
                  <a:lnTo>
                    <a:pt x="276071" y="1723844"/>
                  </a:lnTo>
                  <a:lnTo>
                    <a:pt x="305904" y="1752414"/>
                  </a:lnTo>
                  <a:lnTo>
                    <a:pt x="337075" y="1780381"/>
                  </a:lnTo>
                  <a:lnTo>
                    <a:pt x="369557" y="1807726"/>
                  </a:lnTo>
                  <a:lnTo>
                    <a:pt x="403320" y="1834432"/>
                  </a:lnTo>
                  <a:lnTo>
                    <a:pt x="438337" y="1860482"/>
                  </a:lnTo>
                  <a:lnTo>
                    <a:pt x="474580" y="1885858"/>
                  </a:lnTo>
                  <a:lnTo>
                    <a:pt x="512020" y="1910543"/>
                  </a:lnTo>
                  <a:lnTo>
                    <a:pt x="550629" y="1934519"/>
                  </a:lnTo>
                  <a:lnTo>
                    <a:pt x="590380" y="1957769"/>
                  </a:lnTo>
                  <a:lnTo>
                    <a:pt x="631244" y="1980275"/>
                  </a:lnTo>
                  <a:lnTo>
                    <a:pt x="673192" y="2002020"/>
                  </a:lnTo>
                  <a:lnTo>
                    <a:pt x="716197" y="2022987"/>
                  </a:lnTo>
                  <a:lnTo>
                    <a:pt x="760231" y="2043157"/>
                  </a:lnTo>
                  <a:lnTo>
                    <a:pt x="805265" y="2062514"/>
                  </a:lnTo>
                  <a:lnTo>
                    <a:pt x="851272" y="2081040"/>
                  </a:lnTo>
                  <a:lnTo>
                    <a:pt x="898223" y="2098717"/>
                  </a:lnTo>
                  <a:lnTo>
                    <a:pt x="946089" y="2115528"/>
                  </a:lnTo>
                  <a:lnTo>
                    <a:pt x="994844" y="2131456"/>
                  </a:lnTo>
                  <a:lnTo>
                    <a:pt x="1044458" y="2146482"/>
                  </a:lnTo>
                  <a:lnTo>
                    <a:pt x="1094903" y="2160591"/>
                  </a:lnTo>
                  <a:lnTo>
                    <a:pt x="1146153" y="2173763"/>
                  </a:lnTo>
                  <a:lnTo>
                    <a:pt x="1198177" y="2185982"/>
                  </a:lnTo>
                  <a:lnTo>
                    <a:pt x="1250948" y="2197231"/>
                  </a:lnTo>
                  <a:lnTo>
                    <a:pt x="1304439" y="2207490"/>
                  </a:lnTo>
                  <a:lnTo>
                    <a:pt x="1358620" y="2216744"/>
                  </a:lnTo>
                  <a:lnTo>
                    <a:pt x="1413464" y="2224975"/>
                  </a:lnTo>
                  <a:lnTo>
                    <a:pt x="1468942" y="2232165"/>
                  </a:lnTo>
                  <a:lnTo>
                    <a:pt x="1525026" y="2238297"/>
                  </a:lnTo>
                  <a:lnTo>
                    <a:pt x="1581689" y="2243353"/>
                  </a:lnTo>
                  <a:lnTo>
                    <a:pt x="1638902" y="2247316"/>
                  </a:lnTo>
                  <a:lnTo>
                    <a:pt x="1696637" y="2250169"/>
                  </a:lnTo>
                  <a:lnTo>
                    <a:pt x="1754865" y="2251893"/>
                  </a:lnTo>
                  <a:lnTo>
                    <a:pt x="1813560" y="2252472"/>
                  </a:lnTo>
                  <a:lnTo>
                    <a:pt x="1872256" y="2251893"/>
                  </a:lnTo>
                  <a:lnTo>
                    <a:pt x="1930488" y="2250169"/>
                  </a:lnTo>
                  <a:lnTo>
                    <a:pt x="1988225" y="2247316"/>
                  </a:lnTo>
                  <a:lnTo>
                    <a:pt x="2045440" y="2243353"/>
                  </a:lnTo>
                  <a:lnTo>
                    <a:pt x="2102105" y="2238297"/>
                  </a:lnTo>
                  <a:lnTo>
                    <a:pt x="2158191" y="2232165"/>
                  </a:lnTo>
                  <a:lnTo>
                    <a:pt x="2213671" y="2224975"/>
                  </a:lnTo>
                  <a:lnTo>
                    <a:pt x="2268516" y="2216744"/>
                  </a:lnTo>
                  <a:lnTo>
                    <a:pt x="2322699" y="2207490"/>
                  </a:lnTo>
                  <a:lnTo>
                    <a:pt x="2376190" y="2197231"/>
                  </a:lnTo>
                  <a:lnTo>
                    <a:pt x="2428962" y="2185982"/>
                  </a:lnTo>
                  <a:lnTo>
                    <a:pt x="2480987" y="2173763"/>
                  </a:lnTo>
                  <a:lnTo>
                    <a:pt x="2532237" y="2160591"/>
                  </a:lnTo>
                  <a:lnTo>
                    <a:pt x="2582683" y="2146482"/>
                  </a:lnTo>
                  <a:lnTo>
                    <a:pt x="2632298" y="2131456"/>
                  </a:lnTo>
                  <a:lnTo>
                    <a:pt x="2681052" y="2115528"/>
                  </a:lnTo>
                  <a:lnTo>
                    <a:pt x="2728919" y="2098717"/>
                  </a:lnTo>
                  <a:lnTo>
                    <a:pt x="2775870" y="2081040"/>
                  </a:lnTo>
                  <a:lnTo>
                    <a:pt x="2821876" y="2062514"/>
                  </a:lnTo>
                  <a:lnTo>
                    <a:pt x="2866910" y="2043157"/>
                  </a:lnTo>
                  <a:lnTo>
                    <a:pt x="2910943" y="2022987"/>
                  </a:lnTo>
                  <a:lnTo>
                    <a:pt x="2953948" y="2002020"/>
                  </a:lnTo>
                  <a:lnTo>
                    <a:pt x="2995896" y="1980275"/>
                  </a:lnTo>
                  <a:lnTo>
                    <a:pt x="3036759" y="1957769"/>
                  </a:lnTo>
                  <a:lnTo>
                    <a:pt x="3076509" y="1934519"/>
                  </a:lnTo>
                  <a:lnTo>
                    <a:pt x="3115118" y="1910543"/>
                  </a:lnTo>
                  <a:lnTo>
                    <a:pt x="3152557" y="1885858"/>
                  </a:lnTo>
                  <a:lnTo>
                    <a:pt x="3188799" y="1860482"/>
                  </a:lnTo>
                  <a:lnTo>
                    <a:pt x="3223815" y="1834432"/>
                  </a:lnTo>
                  <a:lnTo>
                    <a:pt x="3257577" y="1807726"/>
                  </a:lnTo>
                  <a:lnTo>
                    <a:pt x="3290058" y="1780381"/>
                  </a:lnTo>
                  <a:lnTo>
                    <a:pt x="3321228" y="1752414"/>
                  </a:lnTo>
                  <a:lnTo>
                    <a:pt x="3351060" y="1723844"/>
                  </a:lnTo>
                  <a:lnTo>
                    <a:pt x="3379526" y="1694688"/>
                  </a:lnTo>
                  <a:lnTo>
                    <a:pt x="3406597" y="1664962"/>
                  </a:lnTo>
                  <a:lnTo>
                    <a:pt x="3432246" y="1634685"/>
                  </a:lnTo>
                  <a:lnTo>
                    <a:pt x="3456443" y="1603874"/>
                  </a:lnTo>
                  <a:lnTo>
                    <a:pt x="3479162" y="1572546"/>
                  </a:lnTo>
                  <a:lnTo>
                    <a:pt x="3500374" y="1540719"/>
                  </a:lnTo>
                  <a:lnTo>
                    <a:pt x="3538164" y="1475639"/>
                  </a:lnTo>
                  <a:lnTo>
                    <a:pt x="3569587" y="1408772"/>
                  </a:lnTo>
                  <a:lnTo>
                    <a:pt x="3594420" y="1340258"/>
                  </a:lnTo>
                  <a:lnTo>
                    <a:pt x="3612436" y="1270238"/>
                  </a:lnTo>
                  <a:lnTo>
                    <a:pt x="3623411" y="1198850"/>
                  </a:lnTo>
                  <a:lnTo>
                    <a:pt x="3627119" y="1126236"/>
                  </a:lnTo>
                  <a:lnTo>
                    <a:pt x="3626188" y="1089783"/>
                  </a:lnTo>
                  <a:lnTo>
                    <a:pt x="3618818" y="1017765"/>
                  </a:lnTo>
                  <a:lnTo>
                    <a:pt x="3604294" y="947043"/>
                  </a:lnTo>
                  <a:lnTo>
                    <a:pt x="3582842" y="877759"/>
                  </a:lnTo>
                  <a:lnTo>
                    <a:pt x="3554685" y="810051"/>
                  </a:lnTo>
                  <a:lnTo>
                    <a:pt x="3520051" y="744060"/>
                  </a:lnTo>
                  <a:lnTo>
                    <a:pt x="3479162" y="679925"/>
                  </a:lnTo>
                  <a:lnTo>
                    <a:pt x="3456443" y="648597"/>
                  </a:lnTo>
                  <a:lnTo>
                    <a:pt x="3432246" y="617786"/>
                  </a:lnTo>
                  <a:lnTo>
                    <a:pt x="3406597" y="587509"/>
                  </a:lnTo>
                  <a:lnTo>
                    <a:pt x="3379526" y="557783"/>
                  </a:lnTo>
                  <a:lnTo>
                    <a:pt x="3351060" y="528627"/>
                  </a:lnTo>
                  <a:lnTo>
                    <a:pt x="3321228" y="500057"/>
                  </a:lnTo>
                  <a:lnTo>
                    <a:pt x="3290058" y="472090"/>
                  </a:lnTo>
                  <a:lnTo>
                    <a:pt x="3257577" y="444745"/>
                  </a:lnTo>
                  <a:lnTo>
                    <a:pt x="3223815" y="418039"/>
                  </a:lnTo>
                  <a:lnTo>
                    <a:pt x="3188799" y="391989"/>
                  </a:lnTo>
                  <a:lnTo>
                    <a:pt x="3152557" y="366613"/>
                  </a:lnTo>
                  <a:lnTo>
                    <a:pt x="3115118" y="341928"/>
                  </a:lnTo>
                  <a:lnTo>
                    <a:pt x="3076509" y="317952"/>
                  </a:lnTo>
                  <a:lnTo>
                    <a:pt x="3036759" y="294702"/>
                  </a:lnTo>
                  <a:lnTo>
                    <a:pt x="2995896" y="272196"/>
                  </a:lnTo>
                  <a:lnTo>
                    <a:pt x="2953948" y="250451"/>
                  </a:lnTo>
                  <a:lnTo>
                    <a:pt x="2910943" y="229484"/>
                  </a:lnTo>
                  <a:lnTo>
                    <a:pt x="2866910" y="209314"/>
                  </a:lnTo>
                  <a:lnTo>
                    <a:pt x="2821876" y="189957"/>
                  </a:lnTo>
                  <a:lnTo>
                    <a:pt x="2775870" y="171431"/>
                  </a:lnTo>
                  <a:lnTo>
                    <a:pt x="2728919" y="153754"/>
                  </a:lnTo>
                  <a:lnTo>
                    <a:pt x="2681052" y="136943"/>
                  </a:lnTo>
                  <a:lnTo>
                    <a:pt x="2632298" y="121015"/>
                  </a:lnTo>
                  <a:lnTo>
                    <a:pt x="2582683" y="105989"/>
                  </a:lnTo>
                  <a:lnTo>
                    <a:pt x="2532237" y="91880"/>
                  </a:lnTo>
                  <a:lnTo>
                    <a:pt x="2480987" y="78708"/>
                  </a:lnTo>
                  <a:lnTo>
                    <a:pt x="2428962" y="66489"/>
                  </a:lnTo>
                  <a:lnTo>
                    <a:pt x="2376190" y="55240"/>
                  </a:lnTo>
                  <a:lnTo>
                    <a:pt x="2322699" y="44981"/>
                  </a:lnTo>
                  <a:lnTo>
                    <a:pt x="2268516" y="35727"/>
                  </a:lnTo>
                  <a:lnTo>
                    <a:pt x="2213671" y="27496"/>
                  </a:lnTo>
                  <a:lnTo>
                    <a:pt x="2158191" y="20306"/>
                  </a:lnTo>
                  <a:lnTo>
                    <a:pt x="2102105" y="14174"/>
                  </a:lnTo>
                  <a:lnTo>
                    <a:pt x="2045440" y="9118"/>
                  </a:lnTo>
                  <a:lnTo>
                    <a:pt x="1988225" y="5155"/>
                  </a:lnTo>
                  <a:lnTo>
                    <a:pt x="1930488" y="2302"/>
                  </a:lnTo>
                  <a:lnTo>
                    <a:pt x="1872256" y="578"/>
                  </a:lnTo>
                  <a:lnTo>
                    <a:pt x="1813560" y="0"/>
                  </a:lnTo>
                  <a:close/>
                </a:path>
              </a:pathLst>
            </a:custGeom>
            <a:solidFill>
              <a:srgbClr val="4AC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0331" y="1879092"/>
              <a:ext cx="3627120" cy="2252980"/>
            </a:xfrm>
            <a:custGeom>
              <a:avLst/>
              <a:gdLst/>
              <a:ahLst/>
              <a:cxnLst/>
              <a:rect l="l" t="t" r="r" b="b"/>
              <a:pathLst>
                <a:path w="3627120" h="2252979">
                  <a:moveTo>
                    <a:pt x="0" y="1126236"/>
                  </a:moveTo>
                  <a:lnTo>
                    <a:pt x="3708" y="1053621"/>
                  </a:lnTo>
                  <a:lnTo>
                    <a:pt x="14684" y="982233"/>
                  </a:lnTo>
                  <a:lnTo>
                    <a:pt x="32701" y="912213"/>
                  </a:lnTo>
                  <a:lnTo>
                    <a:pt x="57535" y="843699"/>
                  </a:lnTo>
                  <a:lnTo>
                    <a:pt x="88960" y="776832"/>
                  </a:lnTo>
                  <a:lnTo>
                    <a:pt x="126751" y="711752"/>
                  </a:lnTo>
                  <a:lnTo>
                    <a:pt x="147964" y="679925"/>
                  </a:lnTo>
                  <a:lnTo>
                    <a:pt x="170684" y="648597"/>
                  </a:lnTo>
                  <a:lnTo>
                    <a:pt x="194883" y="617786"/>
                  </a:lnTo>
                  <a:lnTo>
                    <a:pt x="220532" y="587509"/>
                  </a:lnTo>
                  <a:lnTo>
                    <a:pt x="247604" y="557783"/>
                  </a:lnTo>
                  <a:lnTo>
                    <a:pt x="276071" y="528627"/>
                  </a:lnTo>
                  <a:lnTo>
                    <a:pt x="305904" y="500057"/>
                  </a:lnTo>
                  <a:lnTo>
                    <a:pt x="337075" y="472090"/>
                  </a:lnTo>
                  <a:lnTo>
                    <a:pt x="369557" y="444745"/>
                  </a:lnTo>
                  <a:lnTo>
                    <a:pt x="403320" y="418039"/>
                  </a:lnTo>
                  <a:lnTo>
                    <a:pt x="438337" y="391989"/>
                  </a:lnTo>
                  <a:lnTo>
                    <a:pt x="474580" y="366613"/>
                  </a:lnTo>
                  <a:lnTo>
                    <a:pt x="512020" y="341928"/>
                  </a:lnTo>
                  <a:lnTo>
                    <a:pt x="550629" y="317952"/>
                  </a:lnTo>
                  <a:lnTo>
                    <a:pt x="590380" y="294702"/>
                  </a:lnTo>
                  <a:lnTo>
                    <a:pt x="631244" y="272196"/>
                  </a:lnTo>
                  <a:lnTo>
                    <a:pt x="673192" y="250451"/>
                  </a:lnTo>
                  <a:lnTo>
                    <a:pt x="716197" y="229484"/>
                  </a:lnTo>
                  <a:lnTo>
                    <a:pt x="760231" y="209314"/>
                  </a:lnTo>
                  <a:lnTo>
                    <a:pt x="805265" y="189957"/>
                  </a:lnTo>
                  <a:lnTo>
                    <a:pt x="851272" y="171431"/>
                  </a:lnTo>
                  <a:lnTo>
                    <a:pt x="898223" y="153754"/>
                  </a:lnTo>
                  <a:lnTo>
                    <a:pt x="946089" y="136943"/>
                  </a:lnTo>
                  <a:lnTo>
                    <a:pt x="994844" y="121015"/>
                  </a:lnTo>
                  <a:lnTo>
                    <a:pt x="1044458" y="105989"/>
                  </a:lnTo>
                  <a:lnTo>
                    <a:pt x="1094903" y="91880"/>
                  </a:lnTo>
                  <a:lnTo>
                    <a:pt x="1146153" y="78708"/>
                  </a:lnTo>
                  <a:lnTo>
                    <a:pt x="1198177" y="66489"/>
                  </a:lnTo>
                  <a:lnTo>
                    <a:pt x="1250948" y="55240"/>
                  </a:lnTo>
                  <a:lnTo>
                    <a:pt x="1304439" y="44981"/>
                  </a:lnTo>
                  <a:lnTo>
                    <a:pt x="1358620" y="35727"/>
                  </a:lnTo>
                  <a:lnTo>
                    <a:pt x="1413464" y="27496"/>
                  </a:lnTo>
                  <a:lnTo>
                    <a:pt x="1468942" y="20306"/>
                  </a:lnTo>
                  <a:lnTo>
                    <a:pt x="1525026" y="14174"/>
                  </a:lnTo>
                  <a:lnTo>
                    <a:pt x="1581689" y="9118"/>
                  </a:lnTo>
                  <a:lnTo>
                    <a:pt x="1638902" y="5155"/>
                  </a:lnTo>
                  <a:lnTo>
                    <a:pt x="1696637" y="2302"/>
                  </a:lnTo>
                  <a:lnTo>
                    <a:pt x="1754865" y="578"/>
                  </a:lnTo>
                  <a:lnTo>
                    <a:pt x="1813560" y="0"/>
                  </a:lnTo>
                  <a:lnTo>
                    <a:pt x="1872256" y="578"/>
                  </a:lnTo>
                  <a:lnTo>
                    <a:pt x="1930488" y="2302"/>
                  </a:lnTo>
                  <a:lnTo>
                    <a:pt x="1988225" y="5155"/>
                  </a:lnTo>
                  <a:lnTo>
                    <a:pt x="2045440" y="9118"/>
                  </a:lnTo>
                  <a:lnTo>
                    <a:pt x="2102105" y="14174"/>
                  </a:lnTo>
                  <a:lnTo>
                    <a:pt x="2158191" y="20306"/>
                  </a:lnTo>
                  <a:lnTo>
                    <a:pt x="2213671" y="27496"/>
                  </a:lnTo>
                  <a:lnTo>
                    <a:pt x="2268516" y="35727"/>
                  </a:lnTo>
                  <a:lnTo>
                    <a:pt x="2322699" y="44981"/>
                  </a:lnTo>
                  <a:lnTo>
                    <a:pt x="2376190" y="55240"/>
                  </a:lnTo>
                  <a:lnTo>
                    <a:pt x="2428962" y="66489"/>
                  </a:lnTo>
                  <a:lnTo>
                    <a:pt x="2480987" y="78708"/>
                  </a:lnTo>
                  <a:lnTo>
                    <a:pt x="2532237" y="91880"/>
                  </a:lnTo>
                  <a:lnTo>
                    <a:pt x="2582683" y="105989"/>
                  </a:lnTo>
                  <a:lnTo>
                    <a:pt x="2632298" y="121015"/>
                  </a:lnTo>
                  <a:lnTo>
                    <a:pt x="2681052" y="136943"/>
                  </a:lnTo>
                  <a:lnTo>
                    <a:pt x="2728919" y="153754"/>
                  </a:lnTo>
                  <a:lnTo>
                    <a:pt x="2775870" y="171431"/>
                  </a:lnTo>
                  <a:lnTo>
                    <a:pt x="2821876" y="189957"/>
                  </a:lnTo>
                  <a:lnTo>
                    <a:pt x="2866910" y="209314"/>
                  </a:lnTo>
                  <a:lnTo>
                    <a:pt x="2910943" y="229484"/>
                  </a:lnTo>
                  <a:lnTo>
                    <a:pt x="2953948" y="250451"/>
                  </a:lnTo>
                  <a:lnTo>
                    <a:pt x="2995896" y="272196"/>
                  </a:lnTo>
                  <a:lnTo>
                    <a:pt x="3036759" y="294702"/>
                  </a:lnTo>
                  <a:lnTo>
                    <a:pt x="3076509" y="317952"/>
                  </a:lnTo>
                  <a:lnTo>
                    <a:pt x="3115118" y="341928"/>
                  </a:lnTo>
                  <a:lnTo>
                    <a:pt x="3152557" y="366613"/>
                  </a:lnTo>
                  <a:lnTo>
                    <a:pt x="3188799" y="391989"/>
                  </a:lnTo>
                  <a:lnTo>
                    <a:pt x="3223815" y="418039"/>
                  </a:lnTo>
                  <a:lnTo>
                    <a:pt x="3257577" y="444745"/>
                  </a:lnTo>
                  <a:lnTo>
                    <a:pt x="3290058" y="472090"/>
                  </a:lnTo>
                  <a:lnTo>
                    <a:pt x="3321228" y="500057"/>
                  </a:lnTo>
                  <a:lnTo>
                    <a:pt x="3351060" y="528627"/>
                  </a:lnTo>
                  <a:lnTo>
                    <a:pt x="3379526" y="557783"/>
                  </a:lnTo>
                  <a:lnTo>
                    <a:pt x="3406597" y="587509"/>
                  </a:lnTo>
                  <a:lnTo>
                    <a:pt x="3432246" y="617786"/>
                  </a:lnTo>
                  <a:lnTo>
                    <a:pt x="3456443" y="648597"/>
                  </a:lnTo>
                  <a:lnTo>
                    <a:pt x="3479162" y="679925"/>
                  </a:lnTo>
                  <a:lnTo>
                    <a:pt x="3500374" y="711752"/>
                  </a:lnTo>
                  <a:lnTo>
                    <a:pt x="3538164" y="776832"/>
                  </a:lnTo>
                  <a:lnTo>
                    <a:pt x="3569587" y="843699"/>
                  </a:lnTo>
                  <a:lnTo>
                    <a:pt x="3594420" y="912213"/>
                  </a:lnTo>
                  <a:lnTo>
                    <a:pt x="3612436" y="982233"/>
                  </a:lnTo>
                  <a:lnTo>
                    <a:pt x="3623411" y="1053621"/>
                  </a:lnTo>
                  <a:lnTo>
                    <a:pt x="3627119" y="1126236"/>
                  </a:lnTo>
                  <a:lnTo>
                    <a:pt x="3626188" y="1162688"/>
                  </a:lnTo>
                  <a:lnTo>
                    <a:pt x="3618818" y="1234706"/>
                  </a:lnTo>
                  <a:lnTo>
                    <a:pt x="3604294" y="1305428"/>
                  </a:lnTo>
                  <a:lnTo>
                    <a:pt x="3582842" y="1374712"/>
                  </a:lnTo>
                  <a:lnTo>
                    <a:pt x="3554685" y="1442420"/>
                  </a:lnTo>
                  <a:lnTo>
                    <a:pt x="3520051" y="1508411"/>
                  </a:lnTo>
                  <a:lnTo>
                    <a:pt x="3479162" y="1572546"/>
                  </a:lnTo>
                  <a:lnTo>
                    <a:pt x="3456443" y="1603874"/>
                  </a:lnTo>
                  <a:lnTo>
                    <a:pt x="3432246" y="1634685"/>
                  </a:lnTo>
                  <a:lnTo>
                    <a:pt x="3406597" y="1664962"/>
                  </a:lnTo>
                  <a:lnTo>
                    <a:pt x="3379526" y="1694688"/>
                  </a:lnTo>
                  <a:lnTo>
                    <a:pt x="3351060" y="1723844"/>
                  </a:lnTo>
                  <a:lnTo>
                    <a:pt x="3321228" y="1752414"/>
                  </a:lnTo>
                  <a:lnTo>
                    <a:pt x="3290058" y="1780381"/>
                  </a:lnTo>
                  <a:lnTo>
                    <a:pt x="3257577" y="1807726"/>
                  </a:lnTo>
                  <a:lnTo>
                    <a:pt x="3223815" y="1834432"/>
                  </a:lnTo>
                  <a:lnTo>
                    <a:pt x="3188799" y="1860482"/>
                  </a:lnTo>
                  <a:lnTo>
                    <a:pt x="3152557" y="1885858"/>
                  </a:lnTo>
                  <a:lnTo>
                    <a:pt x="3115118" y="1910543"/>
                  </a:lnTo>
                  <a:lnTo>
                    <a:pt x="3076509" y="1934519"/>
                  </a:lnTo>
                  <a:lnTo>
                    <a:pt x="3036759" y="1957769"/>
                  </a:lnTo>
                  <a:lnTo>
                    <a:pt x="2995896" y="1980275"/>
                  </a:lnTo>
                  <a:lnTo>
                    <a:pt x="2953948" y="2002020"/>
                  </a:lnTo>
                  <a:lnTo>
                    <a:pt x="2910943" y="2022987"/>
                  </a:lnTo>
                  <a:lnTo>
                    <a:pt x="2866910" y="2043157"/>
                  </a:lnTo>
                  <a:lnTo>
                    <a:pt x="2821876" y="2062514"/>
                  </a:lnTo>
                  <a:lnTo>
                    <a:pt x="2775870" y="2081040"/>
                  </a:lnTo>
                  <a:lnTo>
                    <a:pt x="2728919" y="2098717"/>
                  </a:lnTo>
                  <a:lnTo>
                    <a:pt x="2681052" y="2115528"/>
                  </a:lnTo>
                  <a:lnTo>
                    <a:pt x="2632298" y="2131456"/>
                  </a:lnTo>
                  <a:lnTo>
                    <a:pt x="2582683" y="2146482"/>
                  </a:lnTo>
                  <a:lnTo>
                    <a:pt x="2532237" y="2160591"/>
                  </a:lnTo>
                  <a:lnTo>
                    <a:pt x="2480987" y="2173763"/>
                  </a:lnTo>
                  <a:lnTo>
                    <a:pt x="2428962" y="2185982"/>
                  </a:lnTo>
                  <a:lnTo>
                    <a:pt x="2376190" y="2197231"/>
                  </a:lnTo>
                  <a:lnTo>
                    <a:pt x="2322699" y="2207490"/>
                  </a:lnTo>
                  <a:lnTo>
                    <a:pt x="2268516" y="2216744"/>
                  </a:lnTo>
                  <a:lnTo>
                    <a:pt x="2213671" y="2224975"/>
                  </a:lnTo>
                  <a:lnTo>
                    <a:pt x="2158191" y="2232165"/>
                  </a:lnTo>
                  <a:lnTo>
                    <a:pt x="2102105" y="2238297"/>
                  </a:lnTo>
                  <a:lnTo>
                    <a:pt x="2045440" y="2243353"/>
                  </a:lnTo>
                  <a:lnTo>
                    <a:pt x="1988225" y="2247316"/>
                  </a:lnTo>
                  <a:lnTo>
                    <a:pt x="1930488" y="2250169"/>
                  </a:lnTo>
                  <a:lnTo>
                    <a:pt x="1872256" y="2251893"/>
                  </a:lnTo>
                  <a:lnTo>
                    <a:pt x="1813560" y="2252472"/>
                  </a:lnTo>
                  <a:lnTo>
                    <a:pt x="1754865" y="2251893"/>
                  </a:lnTo>
                  <a:lnTo>
                    <a:pt x="1696637" y="2250169"/>
                  </a:lnTo>
                  <a:lnTo>
                    <a:pt x="1638902" y="2247316"/>
                  </a:lnTo>
                  <a:lnTo>
                    <a:pt x="1581689" y="2243353"/>
                  </a:lnTo>
                  <a:lnTo>
                    <a:pt x="1525026" y="2238297"/>
                  </a:lnTo>
                  <a:lnTo>
                    <a:pt x="1468942" y="2232165"/>
                  </a:lnTo>
                  <a:lnTo>
                    <a:pt x="1413464" y="2224975"/>
                  </a:lnTo>
                  <a:lnTo>
                    <a:pt x="1358620" y="2216744"/>
                  </a:lnTo>
                  <a:lnTo>
                    <a:pt x="1304439" y="2207490"/>
                  </a:lnTo>
                  <a:lnTo>
                    <a:pt x="1250948" y="2197231"/>
                  </a:lnTo>
                  <a:lnTo>
                    <a:pt x="1198177" y="2185982"/>
                  </a:lnTo>
                  <a:lnTo>
                    <a:pt x="1146153" y="2173763"/>
                  </a:lnTo>
                  <a:lnTo>
                    <a:pt x="1094903" y="2160591"/>
                  </a:lnTo>
                  <a:lnTo>
                    <a:pt x="1044458" y="2146482"/>
                  </a:lnTo>
                  <a:lnTo>
                    <a:pt x="994844" y="2131456"/>
                  </a:lnTo>
                  <a:lnTo>
                    <a:pt x="946089" y="2115528"/>
                  </a:lnTo>
                  <a:lnTo>
                    <a:pt x="898223" y="2098717"/>
                  </a:lnTo>
                  <a:lnTo>
                    <a:pt x="851272" y="2081040"/>
                  </a:lnTo>
                  <a:lnTo>
                    <a:pt x="805265" y="2062514"/>
                  </a:lnTo>
                  <a:lnTo>
                    <a:pt x="760231" y="2043157"/>
                  </a:lnTo>
                  <a:lnTo>
                    <a:pt x="716197" y="2022987"/>
                  </a:lnTo>
                  <a:lnTo>
                    <a:pt x="673192" y="2002020"/>
                  </a:lnTo>
                  <a:lnTo>
                    <a:pt x="631244" y="1980275"/>
                  </a:lnTo>
                  <a:lnTo>
                    <a:pt x="590380" y="1957769"/>
                  </a:lnTo>
                  <a:lnTo>
                    <a:pt x="550629" y="1934519"/>
                  </a:lnTo>
                  <a:lnTo>
                    <a:pt x="512020" y="1910543"/>
                  </a:lnTo>
                  <a:lnTo>
                    <a:pt x="474580" y="1885858"/>
                  </a:lnTo>
                  <a:lnTo>
                    <a:pt x="438337" y="1860482"/>
                  </a:lnTo>
                  <a:lnTo>
                    <a:pt x="403320" y="1834432"/>
                  </a:lnTo>
                  <a:lnTo>
                    <a:pt x="369557" y="1807726"/>
                  </a:lnTo>
                  <a:lnTo>
                    <a:pt x="337075" y="1780381"/>
                  </a:lnTo>
                  <a:lnTo>
                    <a:pt x="305904" y="1752414"/>
                  </a:lnTo>
                  <a:lnTo>
                    <a:pt x="276071" y="1723844"/>
                  </a:lnTo>
                  <a:lnTo>
                    <a:pt x="247604" y="1694688"/>
                  </a:lnTo>
                  <a:lnTo>
                    <a:pt x="220532" y="1664962"/>
                  </a:lnTo>
                  <a:lnTo>
                    <a:pt x="194883" y="1634685"/>
                  </a:lnTo>
                  <a:lnTo>
                    <a:pt x="170684" y="1603874"/>
                  </a:lnTo>
                  <a:lnTo>
                    <a:pt x="147964" y="1572546"/>
                  </a:lnTo>
                  <a:lnTo>
                    <a:pt x="126751" y="1540719"/>
                  </a:lnTo>
                  <a:lnTo>
                    <a:pt x="88960" y="1475639"/>
                  </a:lnTo>
                  <a:lnTo>
                    <a:pt x="57535" y="1408772"/>
                  </a:lnTo>
                  <a:lnTo>
                    <a:pt x="32701" y="1340258"/>
                  </a:lnTo>
                  <a:lnTo>
                    <a:pt x="14684" y="1270238"/>
                  </a:lnTo>
                  <a:lnTo>
                    <a:pt x="3708" y="1198850"/>
                  </a:lnTo>
                  <a:lnTo>
                    <a:pt x="0" y="1126236"/>
                  </a:lnTo>
                  <a:close/>
                </a:path>
              </a:pathLst>
            </a:custGeom>
            <a:ln w="15240">
              <a:solidFill>
                <a:srgbClr val="3593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89277" y="2757677"/>
            <a:ext cx="118237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320" dirty="0">
                <a:solidFill>
                  <a:srgbClr val="FFFFFF"/>
                </a:solidFill>
              </a:rPr>
              <a:t>LI</a:t>
            </a:r>
            <a:r>
              <a:rPr sz="2800" spc="-665" dirty="0">
                <a:solidFill>
                  <a:srgbClr val="FFFFFF"/>
                </a:solidFill>
              </a:rPr>
              <a:t>P</a:t>
            </a:r>
            <a:r>
              <a:rPr sz="2800" spc="-320" dirty="0">
                <a:solidFill>
                  <a:srgbClr val="FFFFFF"/>
                </a:solidFill>
              </a:rPr>
              <a:t>A</a:t>
            </a:r>
            <a:r>
              <a:rPr sz="2800" spc="-305" dirty="0">
                <a:solidFill>
                  <a:srgbClr val="FFFFFF"/>
                </a:solidFill>
              </a:rPr>
              <a:t>S</a:t>
            </a:r>
            <a:r>
              <a:rPr sz="2800" spc="-195" dirty="0">
                <a:solidFill>
                  <a:srgbClr val="FFFFFF"/>
                </a:solidFill>
              </a:rPr>
              <a:t>A</a:t>
            </a:r>
            <a:r>
              <a:rPr sz="2800" spc="-465" dirty="0">
                <a:solidFill>
                  <a:srgbClr val="FFFFFF"/>
                </a:solidFill>
              </a:rPr>
              <a:t>S</a:t>
            </a:r>
            <a:endParaRPr sz="2800"/>
          </a:p>
        </p:txBody>
      </p:sp>
      <p:grpSp>
        <p:nvGrpSpPr>
          <p:cNvPr id="7" name="object 7"/>
          <p:cNvGrpSpPr/>
          <p:nvPr/>
        </p:nvGrpSpPr>
        <p:grpSpPr>
          <a:xfrm>
            <a:off x="4120896" y="2694304"/>
            <a:ext cx="7759065" cy="3705225"/>
            <a:chOff x="4120896" y="2694304"/>
            <a:chExt cx="7759065" cy="370522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20896" y="2694304"/>
              <a:ext cx="3668140" cy="236664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80332" y="2729483"/>
              <a:ext cx="3553967" cy="225247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180332" y="2729483"/>
              <a:ext cx="3554095" cy="2252980"/>
            </a:xfrm>
            <a:custGeom>
              <a:avLst/>
              <a:gdLst/>
              <a:ahLst/>
              <a:cxnLst/>
              <a:rect l="l" t="t" r="r" b="b"/>
              <a:pathLst>
                <a:path w="3554095" h="2252979">
                  <a:moveTo>
                    <a:pt x="0" y="1126235"/>
                  </a:moveTo>
                  <a:lnTo>
                    <a:pt x="3779" y="1052180"/>
                  </a:lnTo>
                  <a:lnTo>
                    <a:pt x="14962" y="979405"/>
                  </a:lnTo>
                  <a:lnTo>
                    <a:pt x="33313" y="908058"/>
                  </a:lnTo>
                  <a:lnTo>
                    <a:pt x="58599" y="838287"/>
                  </a:lnTo>
                  <a:lnTo>
                    <a:pt x="90586" y="770241"/>
                  </a:lnTo>
                  <a:lnTo>
                    <a:pt x="129040" y="704069"/>
                  </a:lnTo>
                  <a:lnTo>
                    <a:pt x="150618" y="671731"/>
                  </a:lnTo>
                  <a:lnTo>
                    <a:pt x="173726" y="639917"/>
                  </a:lnTo>
                  <a:lnTo>
                    <a:pt x="198333" y="608646"/>
                  </a:lnTo>
                  <a:lnTo>
                    <a:pt x="224410" y="577936"/>
                  </a:lnTo>
                  <a:lnTo>
                    <a:pt x="251929" y="547806"/>
                  </a:lnTo>
                  <a:lnTo>
                    <a:pt x="280859" y="518273"/>
                  </a:lnTo>
                  <a:lnTo>
                    <a:pt x="311172" y="489357"/>
                  </a:lnTo>
                  <a:lnTo>
                    <a:pt x="342839" y="461077"/>
                  </a:lnTo>
                  <a:lnTo>
                    <a:pt x="375829" y="433450"/>
                  </a:lnTo>
                  <a:lnTo>
                    <a:pt x="410114" y="406495"/>
                  </a:lnTo>
                  <a:lnTo>
                    <a:pt x="445665" y="380231"/>
                  </a:lnTo>
                  <a:lnTo>
                    <a:pt x="482452" y="354677"/>
                  </a:lnTo>
                  <a:lnTo>
                    <a:pt x="520445" y="329850"/>
                  </a:lnTo>
                  <a:lnTo>
                    <a:pt x="559617" y="305770"/>
                  </a:lnTo>
                  <a:lnTo>
                    <a:pt x="599937" y="282455"/>
                  </a:lnTo>
                  <a:lnTo>
                    <a:pt x="641377" y="259924"/>
                  </a:lnTo>
                  <a:lnTo>
                    <a:pt x="683906" y="238194"/>
                  </a:lnTo>
                  <a:lnTo>
                    <a:pt x="727496" y="217285"/>
                  </a:lnTo>
                  <a:lnTo>
                    <a:pt x="772118" y="197216"/>
                  </a:lnTo>
                  <a:lnTo>
                    <a:pt x="817741" y="178004"/>
                  </a:lnTo>
                  <a:lnTo>
                    <a:pt x="864338" y="159668"/>
                  </a:lnTo>
                  <a:lnTo>
                    <a:pt x="911878" y="142227"/>
                  </a:lnTo>
                  <a:lnTo>
                    <a:pt x="960333" y="125700"/>
                  </a:lnTo>
                  <a:lnTo>
                    <a:pt x="1009673" y="110104"/>
                  </a:lnTo>
                  <a:lnTo>
                    <a:pt x="1059868" y="95459"/>
                  </a:lnTo>
                  <a:lnTo>
                    <a:pt x="1110891" y="81783"/>
                  </a:lnTo>
                  <a:lnTo>
                    <a:pt x="1162710" y="69094"/>
                  </a:lnTo>
                  <a:lnTo>
                    <a:pt x="1215298" y="57412"/>
                  </a:lnTo>
                  <a:lnTo>
                    <a:pt x="1268625" y="46754"/>
                  </a:lnTo>
                  <a:lnTo>
                    <a:pt x="1322661" y="37139"/>
                  </a:lnTo>
                  <a:lnTo>
                    <a:pt x="1377377" y="28586"/>
                  </a:lnTo>
                  <a:lnTo>
                    <a:pt x="1432745" y="21113"/>
                  </a:lnTo>
                  <a:lnTo>
                    <a:pt x="1488734" y="14739"/>
                  </a:lnTo>
                  <a:lnTo>
                    <a:pt x="1545316" y="9482"/>
                  </a:lnTo>
                  <a:lnTo>
                    <a:pt x="1602461" y="5361"/>
                  </a:lnTo>
                  <a:lnTo>
                    <a:pt x="1660140" y="2395"/>
                  </a:lnTo>
                  <a:lnTo>
                    <a:pt x="1718324" y="601"/>
                  </a:lnTo>
                  <a:lnTo>
                    <a:pt x="1776983" y="0"/>
                  </a:lnTo>
                  <a:lnTo>
                    <a:pt x="1835643" y="601"/>
                  </a:lnTo>
                  <a:lnTo>
                    <a:pt x="1893827" y="2395"/>
                  </a:lnTo>
                  <a:lnTo>
                    <a:pt x="1951506" y="5361"/>
                  </a:lnTo>
                  <a:lnTo>
                    <a:pt x="2008651" y="9482"/>
                  </a:lnTo>
                  <a:lnTo>
                    <a:pt x="2065233" y="14739"/>
                  </a:lnTo>
                  <a:lnTo>
                    <a:pt x="2121222" y="21113"/>
                  </a:lnTo>
                  <a:lnTo>
                    <a:pt x="2176590" y="28586"/>
                  </a:lnTo>
                  <a:lnTo>
                    <a:pt x="2231306" y="37139"/>
                  </a:lnTo>
                  <a:lnTo>
                    <a:pt x="2285342" y="46754"/>
                  </a:lnTo>
                  <a:lnTo>
                    <a:pt x="2338669" y="57412"/>
                  </a:lnTo>
                  <a:lnTo>
                    <a:pt x="2391257" y="69094"/>
                  </a:lnTo>
                  <a:lnTo>
                    <a:pt x="2443076" y="81783"/>
                  </a:lnTo>
                  <a:lnTo>
                    <a:pt x="2494099" y="95459"/>
                  </a:lnTo>
                  <a:lnTo>
                    <a:pt x="2544294" y="110104"/>
                  </a:lnTo>
                  <a:lnTo>
                    <a:pt x="2593634" y="125700"/>
                  </a:lnTo>
                  <a:lnTo>
                    <a:pt x="2642089" y="142227"/>
                  </a:lnTo>
                  <a:lnTo>
                    <a:pt x="2689629" y="159668"/>
                  </a:lnTo>
                  <a:lnTo>
                    <a:pt x="2736226" y="178004"/>
                  </a:lnTo>
                  <a:lnTo>
                    <a:pt x="2781849" y="197216"/>
                  </a:lnTo>
                  <a:lnTo>
                    <a:pt x="2826471" y="217285"/>
                  </a:lnTo>
                  <a:lnTo>
                    <a:pt x="2870061" y="238194"/>
                  </a:lnTo>
                  <a:lnTo>
                    <a:pt x="2912590" y="259924"/>
                  </a:lnTo>
                  <a:lnTo>
                    <a:pt x="2954030" y="282455"/>
                  </a:lnTo>
                  <a:lnTo>
                    <a:pt x="2994350" y="305770"/>
                  </a:lnTo>
                  <a:lnTo>
                    <a:pt x="3033521" y="329850"/>
                  </a:lnTo>
                  <a:lnTo>
                    <a:pt x="3071515" y="354677"/>
                  </a:lnTo>
                  <a:lnTo>
                    <a:pt x="3108302" y="380231"/>
                  </a:lnTo>
                  <a:lnTo>
                    <a:pt x="3143853" y="406495"/>
                  </a:lnTo>
                  <a:lnTo>
                    <a:pt x="3178138" y="433450"/>
                  </a:lnTo>
                  <a:lnTo>
                    <a:pt x="3211128" y="461077"/>
                  </a:lnTo>
                  <a:lnTo>
                    <a:pt x="3242795" y="489357"/>
                  </a:lnTo>
                  <a:lnTo>
                    <a:pt x="3273108" y="518273"/>
                  </a:lnTo>
                  <a:lnTo>
                    <a:pt x="3302038" y="547806"/>
                  </a:lnTo>
                  <a:lnTo>
                    <a:pt x="3329557" y="577936"/>
                  </a:lnTo>
                  <a:lnTo>
                    <a:pt x="3355634" y="608646"/>
                  </a:lnTo>
                  <a:lnTo>
                    <a:pt x="3380241" y="639917"/>
                  </a:lnTo>
                  <a:lnTo>
                    <a:pt x="3403349" y="671731"/>
                  </a:lnTo>
                  <a:lnTo>
                    <a:pt x="3424927" y="704069"/>
                  </a:lnTo>
                  <a:lnTo>
                    <a:pt x="3444948" y="736912"/>
                  </a:lnTo>
                  <a:lnTo>
                    <a:pt x="3480197" y="804039"/>
                  </a:lnTo>
                  <a:lnTo>
                    <a:pt x="3508863" y="872966"/>
                  </a:lnTo>
                  <a:lnTo>
                    <a:pt x="3530711" y="943544"/>
                  </a:lnTo>
                  <a:lnTo>
                    <a:pt x="3545507" y="1015624"/>
                  </a:lnTo>
                  <a:lnTo>
                    <a:pt x="3553018" y="1089057"/>
                  </a:lnTo>
                  <a:lnTo>
                    <a:pt x="3553967" y="1126235"/>
                  </a:lnTo>
                  <a:lnTo>
                    <a:pt x="3553018" y="1163414"/>
                  </a:lnTo>
                  <a:lnTo>
                    <a:pt x="3545507" y="1236847"/>
                  </a:lnTo>
                  <a:lnTo>
                    <a:pt x="3530711" y="1308927"/>
                  </a:lnTo>
                  <a:lnTo>
                    <a:pt x="3508863" y="1379505"/>
                  </a:lnTo>
                  <a:lnTo>
                    <a:pt x="3480197" y="1448432"/>
                  </a:lnTo>
                  <a:lnTo>
                    <a:pt x="3444948" y="1515559"/>
                  </a:lnTo>
                  <a:lnTo>
                    <a:pt x="3424927" y="1548402"/>
                  </a:lnTo>
                  <a:lnTo>
                    <a:pt x="3403349" y="1580740"/>
                  </a:lnTo>
                  <a:lnTo>
                    <a:pt x="3380241" y="1612554"/>
                  </a:lnTo>
                  <a:lnTo>
                    <a:pt x="3355634" y="1643825"/>
                  </a:lnTo>
                  <a:lnTo>
                    <a:pt x="3329557" y="1674535"/>
                  </a:lnTo>
                  <a:lnTo>
                    <a:pt x="3302038" y="1704665"/>
                  </a:lnTo>
                  <a:lnTo>
                    <a:pt x="3273108" y="1734198"/>
                  </a:lnTo>
                  <a:lnTo>
                    <a:pt x="3242795" y="1763114"/>
                  </a:lnTo>
                  <a:lnTo>
                    <a:pt x="3211128" y="1791394"/>
                  </a:lnTo>
                  <a:lnTo>
                    <a:pt x="3178138" y="1819021"/>
                  </a:lnTo>
                  <a:lnTo>
                    <a:pt x="3143853" y="1845976"/>
                  </a:lnTo>
                  <a:lnTo>
                    <a:pt x="3108302" y="1872240"/>
                  </a:lnTo>
                  <a:lnTo>
                    <a:pt x="3071515" y="1897794"/>
                  </a:lnTo>
                  <a:lnTo>
                    <a:pt x="3033521" y="1922621"/>
                  </a:lnTo>
                  <a:lnTo>
                    <a:pt x="2994350" y="1946701"/>
                  </a:lnTo>
                  <a:lnTo>
                    <a:pt x="2954030" y="1970016"/>
                  </a:lnTo>
                  <a:lnTo>
                    <a:pt x="2912590" y="1992547"/>
                  </a:lnTo>
                  <a:lnTo>
                    <a:pt x="2870061" y="2014277"/>
                  </a:lnTo>
                  <a:lnTo>
                    <a:pt x="2826471" y="2035186"/>
                  </a:lnTo>
                  <a:lnTo>
                    <a:pt x="2781849" y="2055255"/>
                  </a:lnTo>
                  <a:lnTo>
                    <a:pt x="2736226" y="2074467"/>
                  </a:lnTo>
                  <a:lnTo>
                    <a:pt x="2689629" y="2092803"/>
                  </a:lnTo>
                  <a:lnTo>
                    <a:pt x="2642089" y="2110244"/>
                  </a:lnTo>
                  <a:lnTo>
                    <a:pt x="2593634" y="2126771"/>
                  </a:lnTo>
                  <a:lnTo>
                    <a:pt x="2544294" y="2142367"/>
                  </a:lnTo>
                  <a:lnTo>
                    <a:pt x="2494099" y="2157012"/>
                  </a:lnTo>
                  <a:lnTo>
                    <a:pt x="2443076" y="2170688"/>
                  </a:lnTo>
                  <a:lnTo>
                    <a:pt x="2391257" y="2183377"/>
                  </a:lnTo>
                  <a:lnTo>
                    <a:pt x="2338669" y="2195059"/>
                  </a:lnTo>
                  <a:lnTo>
                    <a:pt x="2285342" y="2205717"/>
                  </a:lnTo>
                  <a:lnTo>
                    <a:pt x="2231306" y="2215332"/>
                  </a:lnTo>
                  <a:lnTo>
                    <a:pt x="2176590" y="2223885"/>
                  </a:lnTo>
                  <a:lnTo>
                    <a:pt x="2121222" y="2231358"/>
                  </a:lnTo>
                  <a:lnTo>
                    <a:pt x="2065233" y="2237732"/>
                  </a:lnTo>
                  <a:lnTo>
                    <a:pt x="2008651" y="2242989"/>
                  </a:lnTo>
                  <a:lnTo>
                    <a:pt x="1951506" y="2247110"/>
                  </a:lnTo>
                  <a:lnTo>
                    <a:pt x="1893827" y="2250076"/>
                  </a:lnTo>
                  <a:lnTo>
                    <a:pt x="1835643" y="2251870"/>
                  </a:lnTo>
                  <a:lnTo>
                    <a:pt x="1776983" y="2252472"/>
                  </a:lnTo>
                  <a:lnTo>
                    <a:pt x="1718324" y="2251870"/>
                  </a:lnTo>
                  <a:lnTo>
                    <a:pt x="1660140" y="2250076"/>
                  </a:lnTo>
                  <a:lnTo>
                    <a:pt x="1602461" y="2247110"/>
                  </a:lnTo>
                  <a:lnTo>
                    <a:pt x="1545316" y="2242989"/>
                  </a:lnTo>
                  <a:lnTo>
                    <a:pt x="1488734" y="2237732"/>
                  </a:lnTo>
                  <a:lnTo>
                    <a:pt x="1432745" y="2231358"/>
                  </a:lnTo>
                  <a:lnTo>
                    <a:pt x="1377377" y="2223885"/>
                  </a:lnTo>
                  <a:lnTo>
                    <a:pt x="1322661" y="2215332"/>
                  </a:lnTo>
                  <a:lnTo>
                    <a:pt x="1268625" y="2205717"/>
                  </a:lnTo>
                  <a:lnTo>
                    <a:pt x="1215298" y="2195059"/>
                  </a:lnTo>
                  <a:lnTo>
                    <a:pt x="1162710" y="2183377"/>
                  </a:lnTo>
                  <a:lnTo>
                    <a:pt x="1110891" y="2170688"/>
                  </a:lnTo>
                  <a:lnTo>
                    <a:pt x="1059868" y="2157012"/>
                  </a:lnTo>
                  <a:lnTo>
                    <a:pt x="1009673" y="2142367"/>
                  </a:lnTo>
                  <a:lnTo>
                    <a:pt x="960333" y="2126771"/>
                  </a:lnTo>
                  <a:lnTo>
                    <a:pt x="911878" y="2110244"/>
                  </a:lnTo>
                  <a:lnTo>
                    <a:pt x="864338" y="2092803"/>
                  </a:lnTo>
                  <a:lnTo>
                    <a:pt x="817741" y="2074467"/>
                  </a:lnTo>
                  <a:lnTo>
                    <a:pt x="772118" y="2055255"/>
                  </a:lnTo>
                  <a:lnTo>
                    <a:pt x="727496" y="2035186"/>
                  </a:lnTo>
                  <a:lnTo>
                    <a:pt x="683906" y="2014277"/>
                  </a:lnTo>
                  <a:lnTo>
                    <a:pt x="641377" y="1992547"/>
                  </a:lnTo>
                  <a:lnTo>
                    <a:pt x="599937" y="1970016"/>
                  </a:lnTo>
                  <a:lnTo>
                    <a:pt x="559617" y="1946701"/>
                  </a:lnTo>
                  <a:lnTo>
                    <a:pt x="520445" y="1922621"/>
                  </a:lnTo>
                  <a:lnTo>
                    <a:pt x="482452" y="1897794"/>
                  </a:lnTo>
                  <a:lnTo>
                    <a:pt x="445665" y="1872240"/>
                  </a:lnTo>
                  <a:lnTo>
                    <a:pt x="410114" y="1845976"/>
                  </a:lnTo>
                  <a:lnTo>
                    <a:pt x="375829" y="1819021"/>
                  </a:lnTo>
                  <a:lnTo>
                    <a:pt x="342839" y="1791394"/>
                  </a:lnTo>
                  <a:lnTo>
                    <a:pt x="311172" y="1763114"/>
                  </a:lnTo>
                  <a:lnTo>
                    <a:pt x="280859" y="1734198"/>
                  </a:lnTo>
                  <a:lnTo>
                    <a:pt x="251929" y="1704665"/>
                  </a:lnTo>
                  <a:lnTo>
                    <a:pt x="224410" y="1674535"/>
                  </a:lnTo>
                  <a:lnTo>
                    <a:pt x="198333" y="1643825"/>
                  </a:lnTo>
                  <a:lnTo>
                    <a:pt x="173726" y="1612554"/>
                  </a:lnTo>
                  <a:lnTo>
                    <a:pt x="150618" y="1580740"/>
                  </a:lnTo>
                  <a:lnTo>
                    <a:pt x="129040" y="1548402"/>
                  </a:lnTo>
                  <a:lnTo>
                    <a:pt x="109019" y="1515559"/>
                  </a:lnTo>
                  <a:lnTo>
                    <a:pt x="73770" y="1448432"/>
                  </a:lnTo>
                  <a:lnTo>
                    <a:pt x="45104" y="1379505"/>
                  </a:lnTo>
                  <a:lnTo>
                    <a:pt x="23256" y="1308927"/>
                  </a:lnTo>
                  <a:lnTo>
                    <a:pt x="8460" y="1236847"/>
                  </a:lnTo>
                  <a:lnTo>
                    <a:pt x="949" y="1163414"/>
                  </a:lnTo>
                  <a:lnTo>
                    <a:pt x="0" y="1126235"/>
                  </a:lnTo>
                  <a:close/>
                </a:path>
              </a:pathLst>
            </a:custGeom>
            <a:ln w="9144">
              <a:solidFill>
                <a:srgbClr val="AC7A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74864" y="3956240"/>
              <a:ext cx="4204589" cy="244284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34300" y="3991355"/>
              <a:ext cx="4090416" cy="232867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734300" y="3991355"/>
              <a:ext cx="4090670" cy="2329180"/>
            </a:xfrm>
            <a:custGeom>
              <a:avLst/>
              <a:gdLst/>
              <a:ahLst/>
              <a:cxnLst/>
              <a:rect l="l" t="t" r="r" b="b"/>
              <a:pathLst>
                <a:path w="4090670" h="2329179">
                  <a:moveTo>
                    <a:pt x="0" y="1164336"/>
                  </a:moveTo>
                  <a:lnTo>
                    <a:pt x="3471" y="1095926"/>
                  </a:lnTo>
                  <a:lnTo>
                    <a:pt x="13759" y="1028557"/>
                  </a:lnTo>
                  <a:lnTo>
                    <a:pt x="30671" y="962338"/>
                  </a:lnTo>
                  <a:lnTo>
                    <a:pt x="54015" y="897378"/>
                  </a:lnTo>
                  <a:lnTo>
                    <a:pt x="83599" y="833785"/>
                  </a:lnTo>
                  <a:lnTo>
                    <a:pt x="119232" y="771670"/>
                  </a:lnTo>
                  <a:lnTo>
                    <a:pt x="160722" y="711142"/>
                  </a:lnTo>
                  <a:lnTo>
                    <a:pt x="207877" y="652309"/>
                  </a:lnTo>
                  <a:lnTo>
                    <a:pt x="233518" y="623563"/>
                  </a:lnTo>
                  <a:lnTo>
                    <a:pt x="260504" y="595282"/>
                  </a:lnTo>
                  <a:lnTo>
                    <a:pt x="288811" y="567479"/>
                  </a:lnTo>
                  <a:lnTo>
                    <a:pt x="318414" y="540168"/>
                  </a:lnTo>
                  <a:lnTo>
                    <a:pt x="349289" y="513364"/>
                  </a:lnTo>
                  <a:lnTo>
                    <a:pt x="381412" y="487078"/>
                  </a:lnTo>
                  <a:lnTo>
                    <a:pt x="414760" y="461326"/>
                  </a:lnTo>
                  <a:lnTo>
                    <a:pt x="449308" y="436121"/>
                  </a:lnTo>
                  <a:lnTo>
                    <a:pt x="485033" y="411477"/>
                  </a:lnTo>
                  <a:lnTo>
                    <a:pt x="521911" y="387406"/>
                  </a:lnTo>
                  <a:lnTo>
                    <a:pt x="559916" y="363923"/>
                  </a:lnTo>
                  <a:lnTo>
                    <a:pt x="599027" y="341042"/>
                  </a:lnTo>
                  <a:lnTo>
                    <a:pt x="639218" y="318776"/>
                  </a:lnTo>
                  <a:lnTo>
                    <a:pt x="680465" y="297139"/>
                  </a:lnTo>
                  <a:lnTo>
                    <a:pt x="722745" y="276144"/>
                  </a:lnTo>
                  <a:lnTo>
                    <a:pt x="766034" y="255805"/>
                  </a:lnTo>
                  <a:lnTo>
                    <a:pt x="810307" y="236136"/>
                  </a:lnTo>
                  <a:lnTo>
                    <a:pt x="855541" y="217150"/>
                  </a:lnTo>
                  <a:lnTo>
                    <a:pt x="901712" y="198861"/>
                  </a:lnTo>
                  <a:lnTo>
                    <a:pt x="948795" y="181283"/>
                  </a:lnTo>
                  <a:lnTo>
                    <a:pt x="996767" y="164430"/>
                  </a:lnTo>
                  <a:lnTo>
                    <a:pt x="1045604" y="148314"/>
                  </a:lnTo>
                  <a:lnTo>
                    <a:pt x="1095282" y="132950"/>
                  </a:lnTo>
                  <a:lnTo>
                    <a:pt x="1145776" y="118352"/>
                  </a:lnTo>
                  <a:lnTo>
                    <a:pt x="1197064" y="104532"/>
                  </a:lnTo>
                  <a:lnTo>
                    <a:pt x="1249120" y="91505"/>
                  </a:lnTo>
                  <a:lnTo>
                    <a:pt x="1301921" y="79284"/>
                  </a:lnTo>
                  <a:lnTo>
                    <a:pt x="1355443" y="67883"/>
                  </a:lnTo>
                  <a:lnTo>
                    <a:pt x="1409662" y="57316"/>
                  </a:lnTo>
                  <a:lnTo>
                    <a:pt x="1464553" y="47596"/>
                  </a:lnTo>
                  <a:lnTo>
                    <a:pt x="1520094" y="38737"/>
                  </a:lnTo>
                  <a:lnTo>
                    <a:pt x="1576260" y="30753"/>
                  </a:lnTo>
                  <a:lnTo>
                    <a:pt x="1633027" y="23656"/>
                  </a:lnTo>
                  <a:lnTo>
                    <a:pt x="1690370" y="17462"/>
                  </a:lnTo>
                  <a:lnTo>
                    <a:pt x="1748267" y="12183"/>
                  </a:lnTo>
                  <a:lnTo>
                    <a:pt x="1806693" y="7833"/>
                  </a:lnTo>
                  <a:lnTo>
                    <a:pt x="1865624" y="4427"/>
                  </a:lnTo>
                  <a:lnTo>
                    <a:pt x="1925036" y="1976"/>
                  </a:lnTo>
                  <a:lnTo>
                    <a:pt x="1984905" y="496"/>
                  </a:lnTo>
                  <a:lnTo>
                    <a:pt x="2045207" y="0"/>
                  </a:lnTo>
                  <a:lnTo>
                    <a:pt x="2105510" y="496"/>
                  </a:lnTo>
                  <a:lnTo>
                    <a:pt x="2165379" y="1976"/>
                  </a:lnTo>
                  <a:lnTo>
                    <a:pt x="2224791" y="4427"/>
                  </a:lnTo>
                  <a:lnTo>
                    <a:pt x="2283722" y="7833"/>
                  </a:lnTo>
                  <a:lnTo>
                    <a:pt x="2342148" y="12183"/>
                  </a:lnTo>
                  <a:lnTo>
                    <a:pt x="2400045" y="17462"/>
                  </a:lnTo>
                  <a:lnTo>
                    <a:pt x="2457388" y="23656"/>
                  </a:lnTo>
                  <a:lnTo>
                    <a:pt x="2514155" y="30753"/>
                  </a:lnTo>
                  <a:lnTo>
                    <a:pt x="2570321" y="38737"/>
                  </a:lnTo>
                  <a:lnTo>
                    <a:pt x="2625862" y="47596"/>
                  </a:lnTo>
                  <a:lnTo>
                    <a:pt x="2680753" y="57316"/>
                  </a:lnTo>
                  <a:lnTo>
                    <a:pt x="2734972" y="67883"/>
                  </a:lnTo>
                  <a:lnTo>
                    <a:pt x="2788494" y="79284"/>
                  </a:lnTo>
                  <a:lnTo>
                    <a:pt x="2841295" y="91505"/>
                  </a:lnTo>
                  <a:lnTo>
                    <a:pt x="2893351" y="104532"/>
                  </a:lnTo>
                  <a:lnTo>
                    <a:pt x="2944639" y="118352"/>
                  </a:lnTo>
                  <a:lnTo>
                    <a:pt x="2995133" y="132950"/>
                  </a:lnTo>
                  <a:lnTo>
                    <a:pt x="3044811" y="148314"/>
                  </a:lnTo>
                  <a:lnTo>
                    <a:pt x="3093648" y="164430"/>
                  </a:lnTo>
                  <a:lnTo>
                    <a:pt x="3141620" y="181283"/>
                  </a:lnTo>
                  <a:lnTo>
                    <a:pt x="3188703" y="198861"/>
                  </a:lnTo>
                  <a:lnTo>
                    <a:pt x="3234874" y="217150"/>
                  </a:lnTo>
                  <a:lnTo>
                    <a:pt x="3280108" y="236136"/>
                  </a:lnTo>
                  <a:lnTo>
                    <a:pt x="3324381" y="255805"/>
                  </a:lnTo>
                  <a:lnTo>
                    <a:pt x="3367670" y="276144"/>
                  </a:lnTo>
                  <a:lnTo>
                    <a:pt x="3409950" y="297139"/>
                  </a:lnTo>
                  <a:lnTo>
                    <a:pt x="3451197" y="318776"/>
                  </a:lnTo>
                  <a:lnTo>
                    <a:pt x="3491388" y="341042"/>
                  </a:lnTo>
                  <a:lnTo>
                    <a:pt x="3530499" y="363923"/>
                  </a:lnTo>
                  <a:lnTo>
                    <a:pt x="3568504" y="387406"/>
                  </a:lnTo>
                  <a:lnTo>
                    <a:pt x="3605382" y="411477"/>
                  </a:lnTo>
                  <a:lnTo>
                    <a:pt x="3641107" y="436121"/>
                  </a:lnTo>
                  <a:lnTo>
                    <a:pt x="3675655" y="461326"/>
                  </a:lnTo>
                  <a:lnTo>
                    <a:pt x="3709003" y="487078"/>
                  </a:lnTo>
                  <a:lnTo>
                    <a:pt x="3741126" y="513364"/>
                  </a:lnTo>
                  <a:lnTo>
                    <a:pt x="3772001" y="540168"/>
                  </a:lnTo>
                  <a:lnTo>
                    <a:pt x="3801604" y="567479"/>
                  </a:lnTo>
                  <a:lnTo>
                    <a:pt x="3829911" y="595282"/>
                  </a:lnTo>
                  <a:lnTo>
                    <a:pt x="3856897" y="623563"/>
                  </a:lnTo>
                  <a:lnTo>
                    <a:pt x="3882538" y="652309"/>
                  </a:lnTo>
                  <a:lnTo>
                    <a:pt x="3929693" y="711142"/>
                  </a:lnTo>
                  <a:lnTo>
                    <a:pt x="3971183" y="771670"/>
                  </a:lnTo>
                  <a:lnTo>
                    <a:pt x="4006816" y="833785"/>
                  </a:lnTo>
                  <a:lnTo>
                    <a:pt x="4036400" y="897378"/>
                  </a:lnTo>
                  <a:lnTo>
                    <a:pt x="4059744" y="962338"/>
                  </a:lnTo>
                  <a:lnTo>
                    <a:pt x="4076656" y="1028557"/>
                  </a:lnTo>
                  <a:lnTo>
                    <a:pt x="4086944" y="1095926"/>
                  </a:lnTo>
                  <a:lnTo>
                    <a:pt x="4090416" y="1164336"/>
                  </a:lnTo>
                  <a:lnTo>
                    <a:pt x="4089544" y="1198665"/>
                  </a:lnTo>
                  <a:lnTo>
                    <a:pt x="4082640" y="1266571"/>
                  </a:lnTo>
                  <a:lnTo>
                    <a:pt x="4069016" y="1333382"/>
                  </a:lnTo>
                  <a:lnTo>
                    <a:pt x="4048864" y="1398988"/>
                  </a:lnTo>
                  <a:lnTo>
                    <a:pt x="4022376" y="1463280"/>
                  </a:lnTo>
                  <a:lnTo>
                    <a:pt x="3989743" y="1526149"/>
                  </a:lnTo>
                  <a:lnTo>
                    <a:pt x="3951158" y="1587486"/>
                  </a:lnTo>
                  <a:lnTo>
                    <a:pt x="3906812" y="1647181"/>
                  </a:lnTo>
                  <a:lnTo>
                    <a:pt x="3856897" y="1705125"/>
                  </a:lnTo>
                  <a:lnTo>
                    <a:pt x="3829911" y="1733406"/>
                  </a:lnTo>
                  <a:lnTo>
                    <a:pt x="3801604" y="1761209"/>
                  </a:lnTo>
                  <a:lnTo>
                    <a:pt x="3772001" y="1788520"/>
                  </a:lnTo>
                  <a:lnTo>
                    <a:pt x="3741126" y="1815324"/>
                  </a:lnTo>
                  <a:lnTo>
                    <a:pt x="3709003" y="1841609"/>
                  </a:lnTo>
                  <a:lnTo>
                    <a:pt x="3675655" y="1867361"/>
                  </a:lnTo>
                  <a:lnTo>
                    <a:pt x="3641107" y="1892566"/>
                  </a:lnTo>
                  <a:lnTo>
                    <a:pt x="3605382" y="1917210"/>
                  </a:lnTo>
                  <a:lnTo>
                    <a:pt x="3568504" y="1941280"/>
                  </a:lnTo>
                  <a:lnTo>
                    <a:pt x="3530499" y="1964762"/>
                  </a:lnTo>
                  <a:lnTo>
                    <a:pt x="3491388" y="1987643"/>
                  </a:lnTo>
                  <a:lnTo>
                    <a:pt x="3451197" y="2009909"/>
                  </a:lnTo>
                  <a:lnTo>
                    <a:pt x="3409950" y="2031546"/>
                  </a:lnTo>
                  <a:lnTo>
                    <a:pt x="3367670" y="2052540"/>
                  </a:lnTo>
                  <a:lnTo>
                    <a:pt x="3324381" y="2072878"/>
                  </a:lnTo>
                  <a:lnTo>
                    <a:pt x="3280108" y="2092547"/>
                  </a:lnTo>
                  <a:lnTo>
                    <a:pt x="3234874" y="2111532"/>
                  </a:lnTo>
                  <a:lnTo>
                    <a:pt x="3188703" y="2129820"/>
                  </a:lnTo>
                  <a:lnTo>
                    <a:pt x="3141620" y="2147397"/>
                  </a:lnTo>
                  <a:lnTo>
                    <a:pt x="3093648" y="2164250"/>
                  </a:lnTo>
                  <a:lnTo>
                    <a:pt x="3044811" y="2180365"/>
                  </a:lnTo>
                  <a:lnTo>
                    <a:pt x="2995133" y="2195728"/>
                  </a:lnTo>
                  <a:lnTo>
                    <a:pt x="2944639" y="2210326"/>
                  </a:lnTo>
                  <a:lnTo>
                    <a:pt x="2893351" y="2224145"/>
                  </a:lnTo>
                  <a:lnTo>
                    <a:pt x="2841295" y="2237171"/>
                  </a:lnTo>
                  <a:lnTo>
                    <a:pt x="2788494" y="2249391"/>
                  </a:lnTo>
                  <a:lnTo>
                    <a:pt x="2734972" y="2260792"/>
                  </a:lnTo>
                  <a:lnTo>
                    <a:pt x="2680753" y="2271358"/>
                  </a:lnTo>
                  <a:lnTo>
                    <a:pt x="2625862" y="2281078"/>
                  </a:lnTo>
                  <a:lnTo>
                    <a:pt x="2570321" y="2289936"/>
                  </a:lnTo>
                  <a:lnTo>
                    <a:pt x="2514155" y="2297920"/>
                  </a:lnTo>
                  <a:lnTo>
                    <a:pt x="2457388" y="2305016"/>
                  </a:lnTo>
                  <a:lnTo>
                    <a:pt x="2400045" y="2311210"/>
                  </a:lnTo>
                  <a:lnTo>
                    <a:pt x="2342148" y="2316489"/>
                  </a:lnTo>
                  <a:lnTo>
                    <a:pt x="2283722" y="2320838"/>
                  </a:lnTo>
                  <a:lnTo>
                    <a:pt x="2224791" y="2324245"/>
                  </a:lnTo>
                  <a:lnTo>
                    <a:pt x="2165379" y="2326695"/>
                  </a:lnTo>
                  <a:lnTo>
                    <a:pt x="2105510" y="2328175"/>
                  </a:lnTo>
                  <a:lnTo>
                    <a:pt x="2045207" y="2328672"/>
                  </a:lnTo>
                  <a:lnTo>
                    <a:pt x="1984905" y="2328175"/>
                  </a:lnTo>
                  <a:lnTo>
                    <a:pt x="1925036" y="2326695"/>
                  </a:lnTo>
                  <a:lnTo>
                    <a:pt x="1865624" y="2324245"/>
                  </a:lnTo>
                  <a:lnTo>
                    <a:pt x="1806693" y="2320838"/>
                  </a:lnTo>
                  <a:lnTo>
                    <a:pt x="1748267" y="2316489"/>
                  </a:lnTo>
                  <a:lnTo>
                    <a:pt x="1690370" y="2311210"/>
                  </a:lnTo>
                  <a:lnTo>
                    <a:pt x="1633027" y="2305016"/>
                  </a:lnTo>
                  <a:lnTo>
                    <a:pt x="1576260" y="2297920"/>
                  </a:lnTo>
                  <a:lnTo>
                    <a:pt x="1520094" y="2289936"/>
                  </a:lnTo>
                  <a:lnTo>
                    <a:pt x="1464553" y="2281078"/>
                  </a:lnTo>
                  <a:lnTo>
                    <a:pt x="1409662" y="2271358"/>
                  </a:lnTo>
                  <a:lnTo>
                    <a:pt x="1355443" y="2260792"/>
                  </a:lnTo>
                  <a:lnTo>
                    <a:pt x="1301921" y="2249391"/>
                  </a:lnTo>
                  <a:lnTo>
                    <a:pt x="1249120" y="2237171"/>
                  </a:lnTo>
                  <a:lnTo>
                    <a:pt x="1197064" y="2224145"/>
                  </a:lnTo>
                  <a:lnTo>
                    <a:pt x="1145776" y="2210326"/>
                  </a:lnTo>
                  <a:lnTo>
                    <a:pt x="1095282" y="2195728"/>
                  </a:lnTo>
                  <a:lnTo>
                    <a:pt x="1045604" y="2180365"/>
                  </a:lnTo>
                  <a:lnTo>
                    <a:pt x="996767" y="2164250"/>
                  </a:lnTo>
                  <a:lnTo>
                    <a:pt x="948795" y="2147397"/>
                  </a:lnTo>
                  <a:lnTo>
                    <a:pt x="901712" y="2129820"/>
                  </a:lnTo>
                  <a:lnTo>
                    <a:pt x="855541" y="2111532"/>
                  </a:lnTo>
                  <a:lnTo>
                    <a:pt x="810307" y="2092547"/>
                  </a:lnTo>
                  <a:lnTo>
                    <a:pt x="766034" y="2072878"/>
                  </a:lnTo>
                  <a:lnTo>
                    <a:pt x="722745" y="2052540"/>
                  </a:lnTo>
                  <a:lnTo>
                    <a:pt x="680465" y="2031546"/>
                  </a:lnTo>
                  <a:lnTo>
                    <a:pt x="639218" y="2009909"/>
                  </a:lnTo>
                  <a:lnTo>
                    <a:pt x="599027" y="1987643"/>
                  </a:lnTo>
                  <a:lnTo>
                    <a:pt x="559916" y="1964762"/>
                  </a:lnTo>
                  <a:lnTo>
                    <a:pt x="521911" y="1941280"/>
                  </a:lnTo>
                  <a:lnTo>
                    <a:pt x="485033" y="1917210"/>
                  </a:lnTo>
                  <a:lnTo>
                    <a:pt x="449308" y="1892566"/>
                  </a:lnTo>
                  <a:lnTo>
                    <a:pt x="414760" y="1867361"/>
                  </a:lnTo>
                  <a:lnTo>
                    <a:pt x="381412" y="1841609"/>
                  </a:lnTo>
                  <a:lnTo>
                    <a:pt x="349289" y="1815324"/>
                  </a:lnTo>
                  <a:lnTo>
                    <a:pt x="318414" y="1788520"/>
                  </a:lnTo>
                  <a:lnTo>
                    <a:pt x="288811" y="1761209"/>
                  </a:lnTo>
                  <a:lnTo>
                    <a:pt x="260504" y="1733406"/>
                  </a:lnTo>
                  <a:lnTo>
                    <a:pt x="233518" y="1705125"/>
                  </a:lnTo>
                  <a:lnTo>
                    <a:pt x="207877" y="1676378"/>
                  </a:lnTo>
                  <a:lnTo>
                    <a:pt x="160722" y="1617545"/>
                  </a:lnTo>
                  <a:lnTo>
                    <a:pt x="119232" y="1557016"/>
                  </a:lnTo>
                  <a:lnTo>
                    <a:pt x="83599" y="1494899"/>
                  </a:lnTo>
                  <a:lnTo>
                    <a:pt x="54015" y="1431305"/>
                  </a:lnTo>
                  <a:lnTo>
                    <a:pt x="30671" y="1366343"/>
                  </a:lnTo>
                  <a:lnTo>
                    <a:pt x="13759" y="1300121"/>
                  </a:lnTo>
                  <a:lnTo>
                    <a:pt x="3471" y="1232748"/>
                  </a:lnTo>
                  <a:lnTo>
                    <a:pt x="0" y="1164336"/>
                  </a:lnTo>
                  <a:close/>
                </a:path>
              </a:pathLst>
            </a:custGeom>
            <a:ln w="9144">
              <a:solidFill>
                <a:srgbClr val="A350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888484" y="3608654"/>
            <a:ext cx="6259830" cy="17551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270" dirty="0">
                <a:solidFill>
                  <a:srgbClr val="FFFFFF"/>
                </a:solidFill>
                <a:latin typeface="Microsoft Sans Serif"/>
                <a:cs typeface="Microsoft Sans Serif"/>
              </a:rPr>
              <a:t>COLAGENASA</a:t>
            </a:r>
            <a:endParaRPr sz="2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3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050">
              <a:latin typeface="Microsoft Sans Serif"/>
              <a:cs typeface="Microsoft Sans Serif"/>
            </a:endParaRPr>
          </a:p>
          <a:p>
            <a:pPr marL="3536950">
              <a:lnSpc>
                <a:spcPct val="100000"/>
              </a:lnSpc>
            </a:pPr>
            <a:r>
              <a:rPr sz="2800" spc="-270" dirty="0">
                <a:solidFill>
                  <a:srgbClr val="FFFFFF"/>
                </a:solidFill>
                <a:latin typeface="Microsoft Sans Serif"/>
                <a:cs typeface="Microsoft Sans Serif"/>
              </a:rPr>
              <a:t>HIAULORONIDASA</a:t>
            </a:r>
            <a:endParaRPr sz="2800">
              <a:latin typeface="Microsoft Sans Serif"/>
              <a:cs typeface="Microsoft Sans Serif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46759" y="219456"/>
            <a:ext cx="10421620" cy="1106805"/>
            <a:chOff x="746759" y="219456"/>
            <a:chExt cx="10421620" cy="1106805"/>
          </a:xfrm>
        </p:grpSpPr>
        <p:sp>
          <p:nvSpPr>
            <p:cNvPr id="16" name="object 16"/>
            <p:cNvSpPr/>
            <p:nvPr/>
          </p:nvSpPr>
          <p:spPr>
            <a:xfrm>
              <a:off x="775715" y="248412"/>
              <a:ext cx="10363200" cy="1049020"/>
            </a:xfrm>
            <a:custGeom>
              <a:avLst/>
              <a:gdLst/>
              <a:ahLst/>
              <a:cxnLst/>
              <a:rect l="l" t="t" r="r" b="b"/>
              <a:pathLst>
                <a:path w="10363200" h="1049020">
                  <a:moveTo>
                    <a:pt x="10363200" y="0"/>
                  </a:moveTo>
                  <a:lnTo>
                    <a:pt x="0" y="0"/>
                  </a:lnTo>
                  <a:lnTo>
                    <a:pt x="0" y="1048512"/>
                  </a:lnTo>
                  <a:lnTo>
                    <a:pt x="10363200" y="1048512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4AC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5715" y="248412"/>
              <a:ext cx="10363200" cy="1049020"/>
            </a:xfrm>
            <a:custGeom>
              <a:avLst/>
              <a:gdLst/>
              <a:ahLst/>
              <a:cxnLst/>
              <a:rect l="l" t="t" r="r" b="b"/>
              <a:pathLst>
                <a:path w="10363200" h="1049020">
                  <a:moveTo>
                    <a:pt x="0" y="1048512"/>
                  </a:moveTo>
                  <a:lnTo>
                    <a:pt x="10363200" y="1048512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1048512"/>
                  </a:lnTo>
                  <a:close/>
                </a:path>
              </a:pathLst>
            </a:custGeom>
            <a:ln w="57912">
              <a:solidFill>
                <a:srgbClr val="2EA2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79421" y="508000"/>
              <a:ext cx="7975346" cy="4730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68095" y="1621536"/>
            <a:ext cx="3819525" cy="1816735"/>
            <a:chOff x="768095" y="1621536"/>
            <a:chExt cx="3819525" cy="1816735"/>
          </a:xfrm>
        </p:grpSpPr>
        <p:sp>
          <p:nvSpPr>
            <p:cNvPr id="4" name="object 4"/>
            <p:cNvSpPr/>
            <p:nvPr/>
          </p:nvSpPr>
          <p:spPr>
            <a:xfrm>
              <a:off x="775715" y="1629156"/>
              <a:ext cx="3804285" cy="1801495"/>
            </a:xfrm>
            <a:custGeom>
              <a:avLst/>
              <a:gdLst/>
              <a:ahLst/>
              <a:cxnLst/>
              <a:rect l="l" t="t" r="r" b="b"/>
              <a:pathLst>
                <a:path w="3804285" h="1801495">
                  <a:moveTo>
                    <a:pt x="1901952" y="0"/>
                  </a:moveTo>
                  <a:lnTo>
                    <a:pt x="1837894" y="501"/>
                  </a:lnTo>
                  <a:lnTo>
                    <a:pt x="1774367" y="1994"/>
                  </a:lnTo>
                  <a:lnTo>
                    <a:pt x="1711404" y="4463"/>
                  </a:lnTo>
                  <a:lnTo>
                    <a:pt x="1649038" y="7893"/>
                  </a:lnTo>
                  <a:lnTo>
                    <a:pt x="1587301" y="12267"/>
                  </a:lnTo>
                  <a:lnTo>
                    <a:pt x="1526228" y="17570"/>
                  </a:lnTo>
                  <a:lnTo>
                    <a:pt x="1465852" y="23786"/>
                  </a:lnTo>
                  <a:lnTo>
                    <a:pt x="1406206" y="30899"/>
                  </a:lnTo>
                  <a:lnTo>
                    <a:pt x="1347323" y="38894"/>
                  </a:lnTo>
                  <a:lnTo>
                    <a:pt x="1289236" y="47755"/>
                  </a:lnTo>
                  <a:lnTo>
                    <a:pt x="1231980" y="57466"/>
                  </a:lnTo>
                  <a:lnTo>
                    <a:pt x="1175586" y="68011"/>
                  </a:lnTo>
                  <a:lnTo>
                    <a:pt x="1120089" y="79375"/>
                  </a:lnTo>
                  <a:lnTo>
                    <a:pt x="1065522" y="91542"/>
                  </a:lnTo>
                  <a:lnTo>
                    <a:pt x="1011918" y="104495"/>
                  </a:lnTo>
                  <a:lnTo>
                    <a:pt x="959310" y="118220"/>
                  </a:lnTo>
                  <a:lnTo>
                    <a:pt x="907731" y="132700"/>
                  </a:lnTo>
                  <a:lnTo>
                    <a:pt x="857216" y="147921"/>
                  </a:lnTo>
                  <a:lnTo>
                    <a:pt x="807796" y="163865"/>
                  </a:lnTo>
                  <a:lnTo>
                    <a:pt x="759506" y="180517"/>
                  </a:lnTo>
                  <a:lnTo>
                    <a:pt x="712378" y="197862"/>
                  </a:lnTo>
                  <a:lnTo>
                    <a:pt x="666447" y="215883"/>
                  </a:lnTo>
                  <a:lnTo>
                    <a:pt x="621745" y="234566"/>
                  </a:lnTo>
                  <a:lnTo>
                    <a:pt x="578305" y="253894"/>
                  </a:lnTo>
                  <a:lnTo>
                    <a:pt x="536161" y="273851"/>
                  </a:lnTo>
                  <a:lnTo>
                    <a:pt x="495347" y="294421"/>
                  </a:lnTo>
                  <a:lnTo>
                    <a:pt x="455894" y="315590"/>
                  </a:lnTo>
                  <a:lnTo>
                    <a:pt x="417838" y="337341"/>
                  </a:lnTo>
                  <a:lnTo>
                    <a:pt x="381210" y="359658"/>
                  </a:lnTo>
                  <a:lnTo>
                    <a:pt x="346045" y="382526"/>
                  </a:lnTo>
                  <a:lnTo>
                    <a:pt x="312375" y="405929"/>
                  </a:lnTo>
                  <a:lnTo>
                    <a:pt x="280234" y="429851"/>
                  </a:lnTo>
                  <a:lnTo>
                    <a:pt x="249655" y="454277"/>
                  </a:lnTo>
                  <a:lnTo>
                    <a:pt x="220671" y="479190"/>
                  </a:lnTo>
                  <a:lnTo>
                    <a:pt x="167624" y="530416"/>
                  </a:lnTo>
                  <a:lnTo>
                    <a:pt x="121357" y="583403"/>
                  </a:lnTo>
                  <a:lnTo>
                    <a:pt x="82137" y="638025"/>
                  </a:lnTo>
                  <a:lnTo>
                    <a:pt x="50232" y="694157"/>
                  </a:lnTo>
                  <a:lnTo>
                    <a:pt x="25905" y="751672"/>
                  </a:lnTo>
                  <a:lnTo>
                    <a:pt x="9425" y="810444"/>
                  </a:lnTo>
                  <a:lnTo>
                    <a:pt x="1058" y="870347"/>
                  </a:lnTo>
                  <a:lnTo>
                    <a:pt x="0" y="900684"/>
                  </a:lnTo>
                  <a:lnTo>
                    <a:pt x="1058" y="931020"/>
                  </a:lnTo>
                  <a:lnTo>
                    <a:pt x="9425" y="990923"/>
                  </a:lnTo>
                  <a:lnTo>
                    <a:pt x="25905" y="1049695"/>
                  </a:lnTo>
                  <a:lnTo>
                    <a:pt x="50232" y="1107210"/>
                  </a:lnTo>
                  <a:lnTo>
                    <a:pt x="82137" y="1163342"/>
                  </a:lnTo>
                  <a:lnTo>
                    <a:pt x="121357" y="1217964"/>
                  </a:lnTo>
                  <a:lnTo>
                    <a:pt x="167624" y="1270951"/>
                  </a:lnTo>
                  <a:lnTo>
                    <a:pt x="220671" y="1322177"/>
                  </a:lnTo>
                  <a:lnTo>
                    <a:pt x="249655" y="1347090"/>
                  </a:lnTo>
                  <a:lnTo>
                    <a:pt x="280234" y="1371516"/>
                  </a:lnTo>
                  <a:lnTo>
                    <a:pt x="312375" y="1395438"/>
                  </a:lnTo>
                  <a:lnTo>
                    <a:pt x="346045" y="1418841"/>
                  </a:lnTo>
                  <a:lnTo>
                    <a:pt x="381210" y="1441709"/>
                  </a:lnTo>
                  <a:lnTo>
                    <a:pt x="417838" y="1464026"/>
                  </a:lnTo>
                  <a:lnTo>
                    <a:pt x="455894" y="1485777"/>
                  </a:lnTo>
                  <a:lnTo>
                    <a:pt x="495347" y="1506946"/>
                  </a:lnTo>
                  <a:lnTo>
                    <a:pt x="536161" y="1527516"/>
                  </a:lnTo>
                  <a:lnTo>
                    <a:pt x="578305" y="1547473"/>
                  </a:lnTo>
                  <a:lnTo>
                    <a:pt x="621745" y="1566801"/>
                  </a:lnTo>
                  <a:lnTo>
                    <a:pt x="666447" y="1585484"/>
                  </a:lnTo>
                  <a:lnTo>
                    <a:pt x="712378" y="1603505"/>
                  </a:lnTo>
                  <a:lnTo>
                    <a:pt x="759506" y="1620850"/>
                  </a:lnTo>
                  <a:lnTo>
                    <a:pt x="807796" y="1637502"/>
                  </a:lnTo>
                  <a:lnTo>
                    <a:pt x="857216" y="1653446"/>
                  </a:lnTo>
                  <a:lnTo>
                    <a:pt x="907731" y="1668667"/>
                  </a:lnTo>
                  <a:lnTo>
                    <a:pt x="959310" y="1683147"/>
                  </a:lnTo>
                  <a:lnTo>
                    <a:pt x="1011918" y="1696872"/>
                  </a:lnTo>
                  <a:lnTo>
                    <a:pt x="1065522" y="1709825"/>
                  </a:lnTo>
                  <a:lnTo>
                    <a:pt x="1120089" y="1721992"/>
                  </a:lnTo>
                  <a:lnTo>
                    <a:pt x="1175586" y="1733356"/>
                  </a:lnTo>
                  <a:lnTo>
                    <a:pt x="1231980" y="1743901"/>
                  </a:lnTo>
                  <a:lnTo>
                    <a:pt x="1289236" y="1753612"/>
                  </a:lnTo>
                  <a:lnTo>
                    <a:pt x="1347323" y="1762473"/>
                  </a:lnTo>
                  <a:lnTo>
                    <a:pt x="1406206" y="1770468"/>
                  </a:lnTo>
                  <a:lnTo>
                    <a:pt x="1465852" y="1777581"/>
                  </a:lnTo>
                  <a:lnTo>
                    <a:pt x="1526228" y="1783797"/>
                  </a:lnTo>
                  <a:lnTo>
                    <a:pt x="1587301" y="1789100"/>
                  </a:lnTo>
                  <a:lnTo>
                    <a:pt x="1649038" y="1793474"/>
                  </a:lnTo>
                  <a:lnTo>
                    <a:pt x="1711404" y="1796904"/>
                  </a:lnTo>
                  <a:lnTo>
                    <a:pt x="1774367" y="1799373"/>
                  </a:lnTo>
                  <a:lnTo>
                    <a:pt x="1837894" y="1800866"/>
                  </a:lnTo>
                  <a:lnTo>
                    <a:pt x="1901952" y="1801368"/>
                  </a:lnTo>
                  <a:lnTo>
                    <a:pt x="1966009" y="1800866"/>
                  </a:lnTo>
                  <a:lnTo>
                    <a:pt x="2029536" y="1799373"/>
                  </a:lnTo>
                  <a:lnTo>
                    <a:pt x="2092499" y="1796904"/>
                  </a:lnTo>
                  <a:lnTo>
                    <a:pt x="2154865" y="1793474"/>
                  </a:lnTo>
                  <a:lnTo>
                    <a:pt x="2216602" y="1789100"/>
                  </a:lnTo>
                  <a:lnTo>
                    <a:pt x="2277675" y="1783797"/>
                  </a:lnTo>
                  <a:lnTo>
                    <a:pt x="2338051" y="1777581"/>
                  </a:lnTo>
                  <a:lnTo>
                    <a:pt x="2397697" y="1770468"/>
                  </a:lnTo>
                  <a:lnTo>
                    <a:pt x="2456580" y="1762473"/>
                  </a:lnTo>
                  <a:lnTo>
                    <a:pt x="2514667" y="1753612"/>
                  </a:lnTo>
                  <a:lnTo>
                    <a:pt x="2571923" y="1743901"/>
                  </a:lnTo>
                  <a:lnTo>
                    <a:pt x="2628317" y="1733356"/>
                  </a:lnTo>
                  <a:lnTo>
                    <a:pt x="2683814" y="1721992"/>
                  </a:lnTo>
                  <a:lnTo>
                    <a:pt x="2738381" y="1709825"/>
                  </a:lnTo>
                  <a:lnTo>
                    <a:pt x="2791985" y="1696872"/>
                  </a:lnTo>
                  <a:lnTo>
                    <a:pt x="2844593" y="1683147"/>
                  </a:lnTo>
                  <a:lnTo>
                    <a:pt x="2896172" y="1668667"/>
                  </a:lnTo>
                  <a:lnTo>
                    <a:pt x="2946687" y="1653446"/>
                  </a:lnTo>
                  <a:lnTo>
                    <a:pt x="2996107" y="1637502"/>
                  </a:lnTo>
                  <a:lnTo>
                    <a:pt x="3044397" y="1620850"/>
                  </a:lnTo>
                  <a:lnTo>
                    <a:pt x="3091525" y="1603505"/>
                  </a:lnTo>
                  <a:lnTo>
                    <a:pt x="3137456" y="1585484"/>
                  </a:lnTo>
                  <a:lnTo>
                    <a:pt x="3182158" y="1566801"/>
                  </a:lnTo>
                  <a:lnTo>
                    <a:pt x="3225598" y="1547473"/>
                  </a:lnTo>
                  <a:lnTo>
                    <a:pt x="3267742" y="1527516"/>
                  </a:lnTo>
                  <a:lnTo>
                    <a:pt x="3308556" y="1506946"/>
                  </a:lnTo>
                  <a:lnTo>
                    <a:pt x="3348009" y="1485777"/>
                  </a:lnTo>
                  <a:lnTo>
                    <a:pt x="3386065" y="1464026"/>
                  </a:lnTo>
                  <a:lnTo>
                    <a:pt x="3422693" y="1441709"/>
                  </a:lnTo>
                  <a:lnTo>
                    <a:pt x="3457858" y="1418841"/>
                  </a:lnTo>
                  <a:lnTo>
                    <a:pt x="3491528" y="1395438"/>
                  </a:lnTo>
                  <a:lnTo>
                    <a:pt x="3523669" y="1371516"/>
                  </a:lnTo>
                  <a:lnTo>
                    <a:pt x="3554248" y="1347090"/>
                  </a:lnTo>
                  <a:lnTo>
                    <a:pt x="3583232" y="1322177"/>
                  </a:lnTo>
                  <a:lnTo>
                    <a:pt x="3636279" y="1270951"/>
                  </a:lnTo>
                  <a:lnTo>
                    <a:pt x="3682546" y="1217964"/>
                  </a:lnTo>
                  <a:lnTo>
                    <a:pt x="3721766" y="1163342"/>
                  </a:lnTo>
                  <a:lnTo>
                    <a:pt x="3753671" y="1107210"/>
                  </a:lnTo>
                  <a:lnTo>
                    <a:pt x="3777998" y="1049695"/>
                  </a:lnTo>
                  <a:lnTo>
                    <a:pt x="3794478" y="990923"/>
                  </a:lnTo>
                  <a:lnTo>
                    <a:pt x="3802845" y="931020"/>
                  </a:lnTo>
                  <a:lnTo>
                    <a:pt x="3803904" y="900684"/>
                  </a:lnTo>
                  <a:lnTo>
                    <a:pt x="3802845" y="870347"/>
                  </a:lnTo>
                  <a:lnTo>
                    <a:pt x="3794478" y="810444"/>
                  </a:lnTo>
                  <a:lnTo>
                    <a:pt x="3777998" y="751672"/>
                  </a:lnTo>
                  <a:lnTo>
                    <a:pt x="3753671" y="694157"/>
                  </a:lnTo>
                  <a:lnTo>
                    <a:pt x="3721766" y="638025"/>
                  </a:lnTo>
                  <a:lnTo>
                    <a:pt x="3682546" y="583403"/>
                  </a:lnTo>
                  <a:lnTo>
                    <a:pt x="3636279" y="530416"/>
                  </a:lnTo>
                  <a:lnTo>
                    <a:pt x="3583232" y="479190"/>
                  </a:lnTo>
                  <a:lnTo>
                    <a:pt x="3554248" y="454277"/>
                  </a:lnTo>
                  <a:lnTo>
                    <a:pt x="3523669" y="429851"/>
                  </a:lnTo>
                  <a:lnTo>
                    <a:pt x="3491528" y="405929"/>
                  </a:lnTo>
                  <a:lnTo>
                    <a:pt x="3457858" y="382526"/>
                  </a:lnTo>
                  <a:lnTo>
                    <a:pt x="3422693" y="359658"/>
                  </a:lnTo>
                  <a:lnTo>
                    <a:pt x="3386065" y="337341"/>
                  </a:lnTo>
                  <a:lnTo>
                    <a:pt x="3348009" y="315590"/>
                  </a:lnTo>
                  <a:lnTo>
                    <a:pt x="3308556" y="294421"/>
                  </a:lnTo>
                  <a:lnTo>
                    <a:pt x="3267742" y="273851"/>
                  </a:lnTo>
                  <a:lnTo>
                    <a:pt x="3225598" y="253894"/>
                  </a:lnTo>
                  <a:lnTo>
                    <a:pt x="3182158" y="234566"/>
                  </a:lnTo>
                  <a:lnTo>
                    <a:pt x="3137456" y="215883"/>
                  </a:lnTo>
                  <a:lnTo>
                    <a:pt x="3091525" y="197862"/>
                  </a:lnTo>
                  <a:lnTo>
                    <a:pt x="3044397" y="180517"/>
                  </a:lnTo>
                  <a:lnTo>
                    <a:pt x="2996107" y="163865"/>
                  </a:lnTo>
                  <a:lnTo>
                    <a:pt x="2946687" y="147921"/>
                  </a:lnTo>
                  <a:lnTo>
                    <a:pt x="2896172" y="132700"/>
                  </a:lnTo>
                  <a:lnTo>
                    <a:pt x="2844593" y="118220"/>
                  </a:lnTo>
                  <a:lnTo>
                    <a:pt x="2791985" y="104495"/>
                  </a:lnTo>
                  <a:lnTo>
                    <a:pt x="2738381" y="91542"/>
                  </a:lnTo>
                  <a:lnTo>
                    <a:pt x="2683814" y="79375"/>
                  </a:lnTo>
                  <a:lnTo>
                    <a:pt x="2628317" y="68011"/>
                  </a:lnTo>
                  <a:lnTo>
                    <a:pt x="2571923" y="57466"/>
                  </a:lnTo>
                  <a:lnTo>
                    <a:pt x="2514667" y="47755"/>
                  </a:lnTo>
                  <a:lnTo>
                    <a:pt x="2456580" y="38894"/>
                  </a:lnTo>
                  <a:lnTo>
                    <a:pt x="2397697" y="30899"/>
                  </a:lnTo>
                  <a:lnTo>
                    <a:pt x="2338051" y="23786"/>
                  </a:lnTo>
                  <a:lnTo>
                    <a:pt x="2277675" y="17570"/>
                  </a:lnTo>
                  <a:lnTo>
                    <a:pt x="2216602" y="12267"/>
                  </a:lnTo>
                  <a:lnTo>
                    <a:pt x="2154865" y="7893"/>
                  </a:lnTo>
                  <a:lnTo>
                    <a:pt x="2092499" y="4463"/>
                  </a:lnTo>
                  <a:lnTo>
                    <a:pt x="2029536" y="1994"/>
                  </a:lnTo>
                  <a:lnTo>
                    <a:pt x="1966009" y="501"/>
                  </a:lnTo>
                  <a:lnTo>
                    <a:pt x="1901952" y="0"/>
                  </a:lnTo>
                  <a:close/>
                </a:path>
              </a:pathLst>
            </a:custGeom>
            <a:solidFill>
              <a:srgbClr val="4AC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5715" y="1629156"/>
              <a:ext cx="3804285" cy="1801495"/>
            </a:xfrm>
            <a:custGeom>
              <a:avLst/>
              <a:gdLst/>
              <a:ahLst/>
              <a:cxnLst/>
              <a:rect l="l" t="t" r="r" b="b"/>
              <a:pathLst>
                <a:path w="3804285" h="1801495">
                  <a:moveTo>
                    <a:pt x="0" y="900684"/>
                  </a:moveTo>
                  <a:lnTo>
                    <a:pt x="4211" y="840262"/>
                  </a:lnTo>
                  <a:lnTo>
                    <a:pt x="16668" y="780909"/>
                  </a:lnTo>
                  <a:lnTo>
                    <a:pt x="37104" y="722750"/>
                  </a:lnTo>
                  <a:lnTo>
                    <a:pt x="65254" y="665910"/>
                  </a:lnTo>
                  <a:lnTo>
                    <a:pt x="100850" y="610517"/>
                  </a:lnTo>
                  <a:lnTo>
                    <a:pt x="143626" y="556697"/>
                  </a:lnTo>
                  <a:lnTo>
                    <a:pt x="193316" y="504575"/>
                  </a:lnTo>
                  <a:lnTo>
                    <a:pt x="249655" y="454277"/>
                  </a:lnTo>
                  <a:lnTo>
                    <a:pt x="280234" y="429851"/>
                  </a:lnTo>
                  <a:lnTo>
                    <a:pt x="312375" y="405929"/>
                  </a:lnTo>
                  <a:lnTo>
                    <a:pt x="346045" y="382526"/>
                  </a:lnTo>
                  <a:lnTo>
                    <a:pt x="381210" y="359658"/>
                  </a:lnTo>
                  <a:lnTo>
                    <a:pt x="417838" y="337341"/>
                  </a:lnTo>
                  <a:lnTo>
                    <a:pt x="455894" y="315590"/>
                  </a:lnTo>
                  <a:lnTo>
                    <a:pt x="495347" y="294421"/>
                  </a:lnTo>
                  <a:lnTo>
                    <a:pt x="536161" y="273851"/>
                  </a:lnTo>
                  <a:lnTo>
                    <a:pt x="578305" y="253894"/>
                  </a:lnTo>
                  <a:lnTo>
                    <a:pt x="621745" y="234566"/>
                  </a:lnTo>
                  <a:lnTo>
                    <a:pt x="666447" y="215883"/>
                  </a:lnTo>
                  <a:lnTo>
                    <a:pt x="712378" y="197862"/>
                  </a:lnTo>
                  <a:lnTo>
                    <a:pt x="759506" y="180517"/>
                  </a:lnTo>
                  <a:lnTo>
                    <a:pt x="807796" y="163865"/>
                  </a:lnTo>
                  <a:lnTo>
                    <a:pt x="857216" y="147921"/>
                  </a:lnTo>
                  <a:lnTo>
                    <a:pt x="907731" y="132700"/>
                  </a:lnTo>
                  <a:lnTo>
                    <a:pt x="959310" y="118220"/>
                  </a:lnTo>
                  <a:lnTo>
                    <a:pt x="1011918" y="104495"/>
                  </a:lnTo>
                  <a:lnTo>
                    <a:pt x="1065522" y="91542"/>
                  </a:lnTo>
                  <a:lnTo>
                    <a:pt x="1120089" y="79375"/>
                  </a:lnTo>
                  <a:lnTo>
                    <a:pt x="1175586" y="68011"/>
                  </a:lnTo>
                  <a:lnTo>
                    <a:pt x="1231980" y="57466"/>
                  </a:lnTo>
                  <a:lnTo>
                    <a:pt x="1289236" y="47755"/>
                  </a:lnTo>
                  <a:lnTo>
                    <a:pt x="1347323" y="38894"/>
                  </a:lnTo>
                  <a:lnTo>
                    <a:pt x="1406206" y="30899"/>
                  </a:lnTo>
                  <a:lnTo>
                    <a:pt x="1465852" y="23786"/>
                  </a:lnTo>
                  <a:lnTo>
                    <a:pt x="1526228" y="17570"/>
                  </a:lnTo>
                  <a:lnTo>
                    <a:pt x="1587301" y="12267"/>
                  </a:lnTo>
                  <a:lnTo>
                    <a:pt x="1649038" y="7893"/>
                  </a:lnTo>
                  <a:lnTo>
                    <a:pt x="1711404" y="4463"/>
                  </a:lnTo>
                  <a:lnTo>
                    <a:pt x="1774367" y="1994"/>
                  </a:lnTo>
                  <a:lnTo>
                    <a:pt x="1837894" y="501"/>
                  </a:lnTo>
                  <a:lnTo>
                    <a:pt x="1901952" y="0"/>
                  </a:lnTo>
                  <a:lnTo>
                    <a:pt x="1966009" y="501"/>
                  </a:lnTo>
                  <a:lnTo>
                    <a:pt x="2029536" y="1994"/>
                  </a:lnTo>
                  <a:lnTo>
                    <a:pt x="2092499" y="4463"/>
                  </a:lnTo>
                  <a:lnTo>
                    <a:pt x="2154865" y="7893"/>
                  </a:lnTo>
                  <a:lnTo>
                    <a:pt x="2216602" y="12267"/>
                  </a:lnTo>
                  <a:lnTo>
                    <a:pt x="2277675" y="17570"/>
                  </a:lnTo>
                  <a:lnTo>
                    <a:pt x="2338051" y="23786"/>
                  </a:lnTo>
                  <a:lnTo>
                    <a:pt x="2397697" y="30899"/>
                  </a:lnTo>
                  <a:lnTo>
                    <a:pt x="2456580" y="38894"/>
                  </a:lnTo>
                  <a:lnTo>
                    <a:pt x="2514667" y="47755"/>
                  </a:lnTo>
                  <a:lnTo>
                    <a:pt x="2571923" y="57466"/>
                  </a:lnTo>
                  <a:lnTo>
                    <a:pt x="2628317" y="68011"/>
                  </a:lnTo>
                  <a:lnTo>
                    <a:pt x="2683814" y="79375"/>
                  </a:lnTo>
                  <a:lnTo>
                    <a:pt x="2738381" y="91542"/>
                  </a:lnTo>
                  <a:lnTo>
                    <a:pt x="2791985" y="104495"/>
                  </a:lnTo>
                  <a:lnTo>
                    <a:pt x="2844593" y="118220"/>
                  </a:lnTo>
                  <a:lnTo>
                    <a:pt x="2896172" y="132700"/>
                  </a:lnTo>
                  <a:lnTo>
                    <a:pt x="2946687" y="147921"/>
                  </a:lnTo>
                  <a:lnTo>
                    <a:pt x="2996107" y="163865"/>
                  </a:lnTo>
                  <a:lnTo>
                    <a:pt x="3044397" y="180517"/>
                  </a:lnTo>
                  <a:lnTo>
                    <a:pt x="3091525" y="197862"/>
                  </a:lnTo>
                  <a:lnTo>
                    <a:pt x="3137456" y="215883"/>
                  </a:lnTo>
                  <a:lnTo>
                    <a:pt x="3182158" y="234566"/>
                  </a:lnTo>
                  <a:lnTo>
                    <a:pt x="3225598" y="253894"/>
                  </a:lnTo>
                  <a:lnTo>
                    <a:pt x="3267742" y="273851"/>
                  </a:lnTo>
                  <a:lnTo>
                    <a:pt x="3308556" y="294421"/>
                  </a:lnTo>
                  <a:lnTo>
                    <a:pt x="3348009" y="315590"/>
                  </a:lnTo>
                  <a:lnTo>
                    <a:pt x="3386065" y="337341"/>
                  </a:lnTo>
                  <a:lnTo>
                    <a:pt x="3422693" y="359658"/>
                  </a:lnTo>
                  <a:lnTo>
                    <a:pt x="3457858" y="382526"/>
                  </a:lnTo>
                  <a:lnTo>
                    <a:pt x="3491528" y="405929"/>
                  </a:lnTo>
                  <a:lnTo>
                    <a:pt x="3523669" y="429851"/>
                  </a:lnTo>
                  <a:lnTo>
                    <a:pt x="3554248" y="454277"/>
                  </a:lnTo>
                  <a:lnTo>
                    <a:pt x="3583232" y="479190"/>
                  </a:lnTo>
                  <a:lnTo>
                    <a:pt x="3636279" y="530416"/>
                  </a:lnTo>
                  <a:lnTo>
                    <a:pt x="3682546" y="583403"/>
                  </a:lnTo>
                  <a:lnTo>
                    <a:pt x="3721766" y="638025"/>
                  </a:lnTo>
                  <a:lnTo>
                    <a:pt x="3753671" y="694157"/>
                  </a:lnTo>
                  <a:lnTo>
                    <a:pt x="3777998" y="751672"/>
                  </a:lnTo>
                  <a:lnTo>
                    <a:pt x="3794478" y="810444"/>
                  </a:lnTo>
                  <a:lnTo>
                    <a:pt x="3802845" y="870347"/>
                  </a:lnTo>
                  <a:lnTo>
                    <a:pt x="3803904" y="900684"/>
                  </a:lnTo>
                  <a:lnTo>
                    <a:pt x="3802845" y="931020"/>
                  </a:lnTo>
                  <a:lnTo>
                    <a:pt x="3794478" y="990923"/>
                  </a:lnTo>
                  <a:lnTo>
                    <a:pt x="3777998" y="1049695"/>
                  </a:lnTo>
                  <a:lnTo>
                    <a:pt x="3753671" y="1107210"/>
                  </a:lnTo>
                  <a:lnTo>
                    <a:pt x="3721766" y="1163342"/>
                  </a:lnTo>
                  <a:lnTo>
                    <a:pt x="3682546" y="1217964"/>
                  </a:lnTo>
                  <a:lnTo>
                    <a:pt x="3636279" y="1270951"/>
                  </a:lnTo>
                  <a:lnTo>
                    <a:pt x="3583232" y="1322177"/>
                  </a:lnTo>
                  <a:lnTo>
                    <a:pt x="3554248" y="1347090"/>
                  </a:lnTo>
                  <a:lnTo>
                    <a:pt x="3523669" y="1371516"/>
                  </a:lnTo>
                  <a:lnTo>
                    <a:pt x="3491528" y="1395438"/>
                  </a:lnTo>
                  <a:lnTo>
                    <a:pt x="3457858" y="1418841"/>
                  </a:lnTo>
                  <a:lnTo>
                    <a:pt x="3422693" y="1441709"/>
                  </a:lnTo>
                  <a:lnTo>
                    <a:pt x="3386065" y="1464026"/>
                  </a:lnTo>
                  <a:lnTo>
                    <a:pt x="3348009" y="1485777"/>
                  </a:lnTo>
                  <a:lnTo>
                    <a:pt x="3308556" y="1506946"/>
                  </a:lnTo>
                  <a:lnTo>
                    <a:pt x="3267742" y="1527516"/>
                  </a:lnTo>
                  <a:lnTo>
                    <a:pt x="3225598" y="1547473"/>
                  </a:lnTo>
                  <a:lnTo>
                    <a:pt x="3182158" y="1566801"/>
                  </a:lnTo>
                  <a:lnTo>
                    <a:pt x="3137456" y="1585484"/>
                  </a:lnTo>
                  <a:lnTo>
                    <a:pt x="3091525" y="1603505"/>
                  </a:lnTo>
                  <a:lnTo>
                    <a:pt x="3044397" y="1620850"/>
                  </a:lnTo>
                  <a:lnTo>
                    <a:pt x="2996107" y="1637502"/>
                  </a:lnTo>
                  <a:lnTo>
                    <a:pt x="2946687" y="1653446"/>
                  </a:lnTo>
                  <a:lnTo>
                    <a:pt x="2896172" y="1668667"/>
                  </a:lnTo>
                  <a:lnTo>
                    <a:pt x="2844593" y="1683147"/>
                  </a:lnTo>
                  <a:lnTo>
                    <a:pt x="2791985" y="1696872"/>
                  </a:lnTo>
                  <a:lnTo>
                    <a:pt x="2738381" y="1709825"/>
                  </a:lnTo>
                  <a:lnTo>
                    <a:pt x="2683814" y="1721992"/>
                  </a:lnTo>
                  <a:lnTo>
                    <a:pt x="2628317" y="1733356"/>
                  </a:lnTo>
                  <a:lnTo>
                    <a:pt x="2571923" y="1743901"/>
                  </a:lnTo>
                  <a:lnTo>
                    <a:pt x="2514667" y="1753612"/>
                  </a:lnTo>
                  <a:lnTo>
                    <a:pt x="2456580" y="1762473"/>
                  </a:lnTo>
                  <a:lnTo>
                    <a:pt x="2397697" y="1770468"/>
                  </a:lnTo>
                  <a:lnTo>
                    <a:pt x="2338051" y="1777581"/>
                  </a:lnTo>
                  <a:lnTo>
                    <a:pt x="2277675" y="1783797"/>
                  </a:lnTo>
                  <a:lnTo>
                    <a:pt x="2216602" y="1789100"/>
                  </a:lnTo>
                  <a:lnTo>
                    <a:pt x="2154865" y="1793474"/>
                  </a:lnTo>
                  <a:lnTo>
                    <a:pt x="2092499" y="1796904"/>
                  </a:lnTo>
                  <a:lnTo>
                    <a:pt x="2029536" y="1799373"/>
                  </a:lnTo>
                  <a:lnTo>
                    <a:pt x="1966009" y="1800866"/>
                  </a:lnTo>
                  <a:lnTo>
                    <a:pt x="1901952" y="1801368"/>
                  </a:lnTo>
                  <a:lnTo>
                    <a:pt x="1837894" y="1800866"/>
                  </a:lnTo>
                  <a:lnTo>
                    <a:pt x="1774367" y="1799373"/>
                  </a:lnTo>
                  <a:lnTo>
                    <a:pt x="1711404" y="1796904"/>
                  </a:lnTo>
                  <a:lnTo>
                    <a:pt x="1649038" y="1793474"/>
                  </a:lnTo>
                  <a:lnTo>
                    <a:pt x="1587301" y="1789100"/>
                  </a:lnTo>
                  <a:lnTo>
                    <a:pt x="1526228" y="1783797"/>
                  </a:lnTo>
                  <a:lnTo>
                    <a:pt x="1465852" y="1777581"/>
                  </a:lnTo>
                  <a:lnTo>
                    <a:pt x="1406206" y="1770468"/>
                  </a:lnTo>
                  <a:lnTo>
                    <a:pt x="1347323" y="1762473"/>
                  </a:lnTo>
                  <a:lnTo>
                    <a:pt x="1289236" y="1753612"/>
                  </a:lnTo>
                  <a:lnTo>
                    <a:pt x="1231980" y="1743901"/>
                  </a:lnTo>
                  <a:lnTo>
                    <a:pt x="1175586" y="1733356"/>
                  </a:lnTo>
                  <a:lnTo>
                    <a:pt x="1120089" y="1721992"/>
                  </a:lnTo>
                  <a:lnTo>
                    <a:pt x="1065522" y="1709825"/>
                  </a:lnTo>
                  <a:lnTo>
                    <a:pt x="1011918" y="1696872"/>
                  </a:lnTo>
                  <a:lnTo>
                    <a:pt x="959310" y="1683147"/>
                  </a:lnTo>
                  <a:lnTo>
                    <a:pt x="907731" y="1668667"/>
                  </a:lnTo>
                  <a:lnTo>
                    <a:pt x="857216" y="1653446"/>
                  </a:lnTo>
                  <a:lnTo>
                    <a:pt x="807796" y="1637502"/>
                  </a:lnTo>
                  <a:lnTo>
                    <a:pt x="759506" y="1620850"/>
                  </a:lnTo>
                  <a:lnTo>
                    <a:pt x="712378" y="1603505"/>
                  </a:lnTo>
                  <a:lnTo>
                    <a:pt x="666447" y="1585484"/>
                  </a:lnTo>
                  <a:lnTo>
                    <a:pt x="621745" y="1566801"/>
                  </a:lnTo>
                  <a:lnTo>
                    <a:pt x="578305" y="1547473"/>
                  </a:lnTo>
                  <a:lnTo>
                    <a:pt x="536161" y="1527516"/>
                  </a:lnTo>
                  <a:lnTo>
                    <a:pt x="495347" y="1506946"/>
                  </a:lnTo>
                  <a:lnTo>
                    <a:pt x="455894" y="1485777"/>
                  </a:lnTo>
                  <a:lnTo>
                    <a:pt x="417838" y="1464026"/>
                  </a:lnTo>
                  <a:lnTo>
                    <a:pt x="381210" y="1441709"/>
                  </a:lnTo>
                  <a:lnTo>
                    <a:pt x="346045" y="1418841"/>
                  </a:lnTo>
                  <a:lnTo>
                    <a:pt x="312375" y="1395438"/>
                  </a:lnTo>
                  <a:lnTo>
                    <a:pt x="280234" y="1371516"/>
                  </a:lnTo>
                  <a:lnTo>
                    <a:pt x="249655" y="1347090"/>
                  </a:lnTo>
                  <a:lnTo>
                    <a:pt x="220671" y="1322177"/>
                  </a:lnTo>
                  <a:lnTo>
                    <a:pt x="167624" y="1270951"/>
                  </a:lnTo>
                  <a:lnTo>
                    <a:pt x="121357" y="1217964"/>
                  </a:lnTo>
                  <a:lnTo>
                    <a:pt x="82137" y="1163342"/>
                  </a:lnTo>
                  <a:lnTo>
                    <a:pt x="50232" y="1107210"/>
                  </a:lnTo>
                  <a:lnTo>
                    <a:pt x="25905" y="1049695"/>
                  </a:lnTo>
                  <a:lnTo>
                    <a:pt x="9425" y="990923"/>
                  </a:lnTo>
                  <a:lnTo>
                    <a:pt x="1058" y="931020"/>
                  </a:lnTo>
                  <a:lnTo>
                    <a:pt x="0" y="900684"/>
                  </a:lnTo>
                  <a:close/>
                </a:path>
              </a:pathLst>
            </a:custGeom>
            <a:ln w="15240">
              <a:solidFill>
                <a:srgbClr val="3593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20774" y="2016658"/>
            <a:ext cx="210883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0" spc="-690" dirty="0">
                <a:solidFill>
                  <a:srgbClr val="FFFFFF"/>
                </a:solidFill>
              </a:rPr>
              <a:t>LI</a:t>
            </a:r>
            <a:r>
              <a:rPr sz="6000" spc="-1485" dirty="0">
                <a:solidFill>
                  <a:srgbClr val="FFFFFF"/>
                </a:solidFill>
              </a:rPr>
              <a:t>P</a:t>
            </a:r>
            <a:r>
              <a:rPr sz="6000" spc="-585" dirty="0">
                <a:solidFill>
                  <a:srgbClr val="FFFFFF"/>
                </a:solidFill>
              </a:rPr>
              <a:t>ASA</a:t>
            </a:r>
            <a:endParaRPr sz="6000"/>
          </a:p>
        </p:txBody>
      </p:sp>
      <p:grpSp>
        <p:nvGrpSpPr>
          <p:cNvPr id="7" name="object 7"/>
          <p:cNvGrpSpPr/>
          <p:nvPr/>
        </p:nvGrpSpPr>
        <p:grpSpPr>
          <a:xfrm>
            <a:off x="429768" y="3645408"/>
            <a:ext cx="5276215" cy="2472055"/>
            <a:chOff x="429768" y="3645408"/>
            <a:chExt cx="5276215" cy="2472055"/>
          </a:xfrm>
        </p:grpSpPr>
        <p:sp>
          <p:nvSpPr>
            <p:cNvPr id="8" name="object 8"/>
            <p:cNvSpPr/>
            <p:nvPr/>
          </p:nvSpPr>
          <p:spPr>
            <a:xfrm>
              <a:off x="437388" y="3653028"/>
              <a:ext cx="5260975" cy="2456815"/>
            </a:xfrm>
            <a:custGeom>
              <a:avLst/>
              <a:gdLst/>
              <a:ahLst/>
              <a:cxnLst/>
              <a:rect l="l" t="t" r="r" b="b"/>
              <a:pathLst>
                <a:path w="5260975" h="2456815">
                  <a:moveTo>
                    <a:pt x="5260848" y="0"/>
                  </a:moveTo>
                  <a:lnTo>
                    <a:pt x="0" y="0"/>
                  </a:lnTo>
                  <a:lnTo>
                    <a:pt x="0" y="2456688"/>
                  </a:lnTo>
                  <a:lnTo>
                    <a:pt x="5260848" y="2456688"/>
                  </a:lnTo>
                  <a:lnTo>
                    <a:pt x="52608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7388" y="3653028"/>
              <a:ext cx="5260975" cy="2456815"/>
            </a:xfrm>
            <a:custGeom>
              <a:avLst/>
              <a:gdLst/>
              <a:ahLst/>
              <a:cxnLst/>
              <a:rect l="l" t="t" r="r" b="b"/>
              <a:pathLst>
                <a:path w="5260975" h="2456815">
                  <a:moveTo>
                    <a:pt x="0" y="2456688"/>
                  </a:moveTo>
                  <a:lnTo>
                    <a:pt x="5260848" y="2456688"/>
                  </a:lnTo>
                  <a:lnTo>
                    <a:pt x="5260848" y="0"/>
                  </a:lnTo>
                  <a:lnTo>
                    <a:pt x="0" y="0"/>
                  </a:lnTo>
                  <a:lnTo>
                    <a:pt x="0" y="2456688"/>
                  </a:lnTo>
                  <a:close/>
                </a:path>
              </a:pathLst>
            </a:custGeom>
            <a:ln w="15240">
              <a:solidFill>
                <a:srgbClr val="4AC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28929" y="3473322"/>
            <a:ext cx="5068570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600" spc="-370" dirty="0">
                <a:latin typeface="Microsoft Sans Serif"/>
                <a:cs typeface="Microsoft Sans Serif"/>
              </a:rPr>
              <a:t>A</a:t>
            </a:r>
            <a:r>
              <a:rPr sz="3600" spc="-265" dirty="0">
                <a:latin typeface="Microsoft Sans Serif"/>
                <a:cs typeface="Microsoft Sans Serif"/>
              </a:rPr>
              <a:t>c</a:t>
            </a:r>
            <a:r>
              <a:rPr sz="3600" spc="-150" dirty="0">
                <a:latin typeface="Microsoft Sans Serif"/>
                <a:cs typeface="Microsoft Sans Serif"/>
              </a:rPr>
              <a:t>t</a:t>
            </a:r>
            <a:r>
              <a:rPr sz="3600" spc="-295" dirty="0">
                <a:latin typeface="Microsoft Sans Serif"/>
                <a:cs typeface="Microsoft Sans Serif"/>
              </a:rPr>
              <a:t>ú</a:t>
            </a:r>
            <a:r>
              <a:rPr sz="3600" spc="-20" dirty="0">
                <a:latin typeface="Microsoft Sans Serif"/>
                <a:cs typeface="Microsoft Sans Serif"/>
              </a:rPr>
              <a:t>a</a:t>
            </a:r>
            <a:r>
              <a:rPr sz="3600" spc="10" dirty="0">
                <a:latin typeface="Microsoft Sans Serif"/>
                <a:cs typeface="Microsoft Sans Serif"/>
              </a:rPr>
              <a:t> </a:t>
            </a:r>
            <a:r>
              <a:rPr sz="3600" spc="-315" dirty="0">
                <a:latin typeface="Microsoft Sans Serif"/>
                <a:cs typeface="Microsoft Sans Serif"/>
              </a:rPr>
              <a:t>en</a:t>
            </a:r>
            <a:r>
              <a:rPr sz="3600" spc="10" dirty="0">
                <a:latin typeface="Microsoft Sans Serif"/>
                <a:cs typeface="Microsoft Sans Serif"/>
              </a:rPr>
              <a:t> </a:t>
            </a:r>
            <a:r>
              <a:rPr sz="3600" spc="-120" dirty="0">
                <a:latin typeface="Microsoft Sans Serif"/>
                <a:cs typeface="Microsoft Sans Serif"/>
              </a:rPr>
              <a:t>el</a:t>
            </a:r>
            <a:r>
              <a:rPr sz="3600" spc="35" dirty="0">
                <a:latin typeface="Microsoft Sans Serif"/>
                <a:cs typeface="Microsoft Sans Serif"/>
              </a:rPr>
              <a:t> </a:t>
            </a:r>
            <a:r>
              <a:rPr sz="3600" spc="-175" dirty="0">
                <a:latin typeface="Microsoft Sans Serif"/>
                <a:cs typeface="Microsoft Sans Serif"/>
              </a:rPr>
              <a:t>meta</a:t>
            </a:r>
            <a:r>
              <a:rPr sz="3600" spc="-170" dirty="0">
                <a:latin typeface="Microsoft Sans Serif"/>
                <a:cs typeface="Microsoft Sans Serif"/>
              </a:rPr>
              <a:t>b</a:t>
            </a:r>
            <a:r>
              <a:rPr sz="3600" spc="-280" dirty="0">
                <a:latin typeface="Microsoft Sans Serif"/>
                <a:cs typeface="Microsoft Sans Serif"/>
              </a:rPr>
              <a:t>olismo</a:t>
            </a:r>
            <a:r>
              <a:rPr sz="3600" spc="10" dirty="0">
                <a:latin typeface="Microsoft Sans Serif"/>
                <a:cs typeface="Microsoft Sans Serif"/>
              </a:rPr>
              <a:t> </a:t>
            </a:r>
            <a:r>
              <a:rPr sz="3600" spc="-85" dirty="0">
                <a:latin typeface="Microsoft Sans Serif"/>
                <a:cs typeface="Microsoft Sans Serif"/>
              </a:rPr>
              <a:t>de  </a:t>
            </a:r>
            <a:r>
              <a:rPr sz="3600" spc="-260" dirty="0">
                <a:latin typeface="Microsoft Sans Serif"/>
                <a:cs typeface="Microsoft Sans Serif"/>
              </a:rPr>
              <a:t>lo</a:t>
            </a:r>
            <a:r>
              <a:rPr sz="3600" spc="-325" dirty="0">
                <a:latin typeface="Microsoft Sans Serif"/>
                <a:cs typeface="Microsoft Sans Serif"/>
              </a:rPr>
              <a:t>s</a:t>
            </a:r>
            <a:r>
              <a:rPr sz="3600" spc="35" dirty="0">
                <a:latin typeface="Microsoft Sans Serif"/>
                <a:cs typeface="Microsoft Sans Serif"/>
              </a:rPr>
              <a:t> </a:t>
            </a:r>
            <a:r>
              <a:rPr sz="3600" spc="-25" dirty="0">
                <a:latin typeface="Microsoft Sans Serif"/>
                <a:cs typeface="Microsoft Sans Serif"/>
              </a:rPr>
              <a:t>trigl</a:t>
            </a:r>
            <a:r>
              <a:rPr sz="3600" spc="-10" dirty="0">
                <a:latin typeface="Microsoft Sans Serif"/>
                <a:cs typeface="Microsoft Sans Serif"/>
              </a:rPr>
              <a:t>i</a:t>
            </a:r>
            <a:r>
              <a:rPr sz="3600" spc="-125" dirty="0">
                <a:latin typeface="Microsoft Sans Serif"/>
                <a:cs typeface="Microsoft Sans Serif"/>
              </a:rPr>
              <a:t>céri</a:t>
            </a:r>
            <a:r>
              <a:rPr sz="3600" spc="-165" dirty="0">
                <a:latin typeface="Microsoft Sans Serif"/>
                <a:cs typeface="Microsoft Sans Serif"/>
              </a:rPr>
              <a:t>d</a:t>
            </a:r>
            <a:r>
              <a:rPr sz="3600" spc="-405" dirty="0">
                <a:latin typeface="Microsoft Sans Serif"/>
                <a:cs typeface="Microsoft Sans Serif"/>
              </a:rPr>
              <a:t>os</a:t>
            </a:r>
            <a:r>
              <a:rPr sz="3600" spc="-20" dirty="0">
                <a:latin typeface="Microsoft Sans Serif"/>
                <a:cs typeface="Microsoft Sans Serif"/>
              </a:rPr>
              <a:t> </a:t>
            </a:r>
            <a:r>
              <a:rPr sz="3600" spc="-180" dirty="0">
                <a:latin typeface="Microsoft Sans Serif"/>
                <a:cs typeface="Microsoft Sans Serif"/>
              </a:rPr>
              <a:t>disol</a:t>
            </a:r>
            <a:r>
              <a:rPr sz="3600" spc="-204" dirty="0">
                <a:latin typeface="Microsoft Sans Serif"/>
                <a:cs typeface="Microsoft Sans Serif"/>
              </a:rPr>
              <a:t>v</a:t>
            </a:r>
            <a:r>
              <a:rPr sz="3600" spc="-165" dirty="0">
                <a:latin typeface="Microsoft Sans Serif"/>
                <a:cs typeface="Microsoft Sans Serif"/>
              </a:rPr>
              <a:t>ien</a:t>
            </a:r>
            <a:r>
              <a:rPr sz="3600" spc="-195" dirty="0">
                <a:latin typeface="Microsoft Sans Serif"/>
                <a:cs typeface="Microsoft Sans Serif"/>
              </a:rPr>
              <a:t>d</a:t>
            </a:r>
            <a:r>
              <a:rPr sz="3600" spc="-135" dirty="0">
                <a:latin typeface="Microsoft Sans Serif"/>
                <a:cs typeface="Microsoft Sans Serif"/>
              </a:rPr>
              <a:t>o  </a:t>
            </a:r>
            <a:r>
              <a:rPr sz="3600" spc="-30" dirty="0">
                <a:latin typeface="Microsoft Sans Serif"/>
                <a:cs typeface="Microsoft Sans Serif"/>
              </a:rPr>
              <a:t>la</a:t>
            </a:r>
            <a:r>
              <a:rPr sz="3600" spc="35" dirty="0">
                <a:latin typeface="Microsoft Sans Serif"/>
                <a:cs typeface="Microsoft Sans Serif"/>
              </a:rPr>
              <a:t> </a:t>
            </a:r>
            <a:r>
              <a:rPr sz="3600" spc="-135" dirty="0">
                <a:latin typeface="Microsoft Sans Serif"/>
                <a:cs typeface="Microsoft Sans Serif"/>
              </a:rPr>
              <a:t>grasa</a:t>
            </a:r>
            <a:r>
              <a:rPr sz="3600" spc="10" dirty="0">
                <a:latin typeface="Microsoft Sans Serif"/>
                <a:cs typeface="Microsoft Sans Serif"/>
              </a:rPr>
              <a:t> </a:t>
            </a:r>
            <a:r>
              <a:rPr sz="3600" spc="-210" dirty="0">
                <a:latin typeface="Microsoft Sans Serif"/>
                <a:cs typeface="Microsoft Sans Serif"/>
              </a:rPr>
              <a:t>acumulada </a:t>
            </a:r>
            <a:r>
              <a:rPr sz="3600" spc="-204" dirty="0">
                <a:latin typeface="Microsoft Sans Serif"/>
                <a:cs typeface="Microsoft Sans Serif"/>
              </a:rPr>
              <a:t> </a:t>
            </a:r>
            <a:r>
              <a:rPr sz="3600" spc="-105" dirty="0">
                <a:latin typeface="Microsoft Sans Serif"/>
                <a:cs typeface="Microsoft Sans Serif"/>
              </a:rPr>
              <a:t>localizada</a:t>
            </a:r>
            <a:r>
              <a:rPr sz="3600" spc="-20" dirty="0">
                <a:latin typeface="Microsoft Sans Serif"/>
                <a:cs typeface="Microsoft Sans Serif"/>
              </a:rPr>
              <a:t> para</a:t>
            </a:r>
            <a:r>
              <a:rPr sz="3600" spc="5" dirty="0">
                <a:latin typeface="Microsoft Sans Serif"/>
                <a:cs typeface="Microsoft Sans Serif"/>
              </a:rPr>
              <a:t> </a:t>
            </a:r>
            <a:r>
              <a:rPr sz="3600" spc="-90" dirty="0">
                <a:latin typeface="Microsoft Sans Serif"/>
                <a:cs typeface="Microsoft Sans Serif"/>
              </a:rPr>
              <a:t>poder </a:t>
            </a:r>
            <a:r>
              <a:rPr sz="3600" spc="-85" dirty="0">
                <a:latin typeface="Microsoft Sans Serif"/>
                <a:cs typeface="Microsoft Sans Serif"/>
              </a:rPr>
              <a:t> </a:t>
            </a:r>
            <a:r>
              <a:rPr sz="3600" spc="-75" dirty="0">
                <a:latin typeface="Microsoft Sans Serif"/>
                <a:cs typeface="Microsoft Sans Serif"/>
              </a:rPr>
              <a:t>perder</a:t>
            </a:r>
            <a:r>
              <a:rPr sz="3600" spc="25" dirty="0">
                <a:latin typeface="Microsoft Sans Serif"/>
                <a:cs typeface="Microsoft Sans Serif"/>
              </a:rPr>
              <a:t> </a:t>
            </a:r>
            <a:r>
              <a:rPr sz="3600" spc="-254" dirty="0">
                <a:latin typeface="Microsoft Sans Serif"/>
                <a:cs typeface="Microsoft Sans Serif"/>
              </a:rPr>
              <a:t>peso</a:t>
            </a:r>
            <a:r>
              <a:rPr sz="3600" spc="20" dirty="0">
                <a:latin typeface="Microsoft Sans Serif"/>
                <a:cs typeface="Microsoft Sans Serif"/>
              </a:rPr>
              <a:t> </a:t>
            </a:r>
            <a:r>
              <a:rPr sz="3600" dirty="0">
                <a:latin typeface="Microsoft Sans Serif"/>
                <a:cs typeface="Microsoft Sans Serif"/>
              </a:rPr>
              <a:t>y</a:t>
            </a:r>
            <a:r>
              <a:rPr sz="3600" spc="15" dirty="0">
                <a:latin typeface="Microsoft Sans Serif"/>
                <a:cs typeface="Microsoft Sans Serif"/>
              </a:rPr>
              <a:t> </a:t>
            </a:r>
            <a:r>
              <a:rPr sz="3600" spc="-310" dirty="0">
                <a:latin typeface="Microsoft Sans Serif"/>
                <a:cs typeface="Microsoft Sans Serif"/>
              </a:rPr>
              <a:t>volumen</a:t>
            </a:r>
            <a:endParaRPr sz="3600">
              <a:latin typeface="Microsoft Sans Serif"/>
              <a:cs typeface="Microsoft Sans Serif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46759" y="219456"/>
            <a:ext cx="10421620" cy="1106805"/>
            <a:chOff x="746759" y="219456"/>
            <a:chExt cx="10421620" cy="1106805"/>
          </a:xfrm>
        </p:grpSpPr>
        <p:sp>
          <p:nvSpPr>
            <p:cNvPr id="12" name="object 12"/>
            <p:cNvSpPr/>
            <p:nvPr/>
          </p:nvSpPr>
          <p:spPr>
            <a:xfrm>
              <a:off x="775715" y="248412"/>
              <a:ext cx="10363200" cy="1049020"/>
            </a:xfrm>
            <a:custGeom>
              <a:avLst/>
              <a:gdLst/>
              <a:ahLst/>
              <a:cxnLst/>
              <a:rect l="l" t="t" r="r" b="b"/>
              <a:pathLst>
                <a:path w="10363200" h="1049020">
                  <a:moveTo>
                    <a:pt x="10363200" y="0"/>
                  </a:moveTo>
                  <a:lnTo>
                    <a:pt x="0" y="0"/>
                  </a:lnTo>
                  <a:lnTo>
                    <a:pt x="0" y="1048512"/>
                  </a:lnTo>
                  <a:lnTo>
                    <a:pt x="10363200" y="1048512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4AC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5715" y="248412"/>
              <a:ext cx="10363200" cy="1049020"/>
            </a:xfrm>
            <a:custGeom>
              <a:avLst/>
              <a:gdLst/>
              <a:ahLst/>
              <a:cxnLst/>
              <a:rect l="l" t="t" r="r" b="b"/>
              <a:pathLst>
                <a:path w="10363200" h="1049020">
                  <a:moveTo>
                    <a:pt x="0" y="1048512"/>
                  </a:moveTo>
                  <a:lnTo>
                    <a:pt x="10363200" y="1048512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1048512"/>
                  </a:lnTo>
                  <a:close/>
                </a:path>
              </a:pathLst>
            </a:custGeom>
            <a:ln w="57912">
              <a:solidFill>
                <a:srgbClr val="2EA2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18893" y="508000"/>
              <a:ext cx="7248652" cy="473075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16167" y="3426012"/>
            <a:ext cx="5838190" cy="331139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34695" y="2261616"/>
            <a:ext cx="7121525" cy="2381885"/>
            <a:chOff x="234695" y="2261616"/>
            <a:chExt cx="7121525" cy="238188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4695" y="2261616"/>
              <a:ext cx="7121398" cy="238188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7176" y="2712720"/>
              <a:ext cx="5530341" cy="170522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4131" y="2296668"/>
              <a:ext cx="7007352" cy="226771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94131" y="2296668"/>
              <a:ext cx="7007859" cy="2268220"/>
            </a:xfrm>
            <a:custGeom>
              <a:avLst/>
              <a:gdLst/>
              <a:ahLst/>
              <a:cxnLst/>
              <a:rect l="l" t="t" r="r" b="b"/>
              <a:pathLst>
                <a:path w="7007859" h="2268220">
                  <a:moveTo>
                    <a:pt x="0" y="1133856"/>
                  </a:moveTo>
                  <a:lnTo>
                    <a:pt x="2715" y="1088797"/>
                  </a:lnTo>
                  <a:lnTo>
                    <a:pt x="10795" y="1044185"/>
                  </a:lnTo>
                  <a:lnTo>
                    <a:pt x="24138" y="1000052"/>
                  </a:lnTo>
                  <a:lnTo>
                    <a:pt x="42643" y="956429"/>
                  </a:lnTo>
                  <a:lnTo>
                    <a:pt x="66210" y="913351"/>
                  </a:lnTo>
                  <a:lnTo>
                    <a:pt x="94737" y="870849"/>
                  </a:lnTo>
                  <a:lnTo>
                    <a:pt x="128123" y="828956"/>
                  </a:lnTo>
                  <a:lnTo>
                    <a:pt x="166268" y="787705"/>
                  </a:lnTo>
                  <a:lnTo>
                    <a:pt x="209071" y="747128"/>
                  </a:lnTo>
                  <a:lnTo>
                    <a:pt x="256430" y="707259"/>
                  </a:lnTo>
                  <a:lnTo>
                    <a:pt x="308244" y="668129"/>
                  </a:lnTo>
                  <a:lnTo>
                    <a:pt x="364414" y="629772"/>
                  </a:lnTo>
                  <a:lnTo>
                    <a:pt x="424837" y="592220"/>
                  </a:lnTo>
                  <a:lnTo>
                    <a:pt x="489413" y="555506"/>
                  </a:lnTo>
                  <a:lnTo>
                    <a:pt x="523227" y="537473"/>
                  </a:lnTo>
                  <a:lnTo>
                    <a:pt x="558041" y="519662"/>
                  </a:lnTo>
                  <a:lnTo>
                    <a:pt x="593843" y="502077"/>
                  </a:lnTo>
                  <a:lnTo>
                    <a:pt x="630620" y="484721"/>
                  </a:lnTo>
                  <a:lnTo>
                    <a:pt x="668359" y="467600"/>
                  </a:lnTo>
                  <a:lnTo>
                    <a:pt x="707049" y="450716"/>
                  </a:lnTo>
                  <a:lnTo>
                    <a:pt x="746675" y="434075"/>
                  </a:lnTo>
                  <a:lnTo>
                    <a:pt x="787227" y="417680"/>
                  </a:lnTo>
                  <a:lnTo>
                    <a:pt x="828690" y="401535"/>
                  </a:lnTo>
                  <a:lnTo>
                    <a:pt x="871053" y="385644"/>
                  </a:lnTo>
                  <a:lnTo>
                    <a:pt x="914302" y="370012"/>
                  </a:lnTo>
                  <a:lnTo>
                    <a:pt x="958426" y="354642"/>
                  </a:lnTo>
                  <a:lnTo>
                    <a:pt x="1003411" y="339539"/>
                  </a:lnTo>
                  <a:lnTo>
                    <a:pt x="1049245" y="324706"/>
                  </a:lnTo>
                  <a:lnTo>
                    <a:pt x="1095916" y="310149"/>
                  </a:lnTo>
                  <a:lnTo>
                    <a:pt x="1143410" y="295870"/>
                  </a:lnTo>
                  <a:lnTo>
                    <a:pt x="1191716" y="281874"/>
                  </a:lnTo>
                  <a:lnTo>
                    <a:pt x="1240819" y="268165"/>
                  </a:lnTo>
                  <a:lnTo>
                    <a:pt x="1290709" y="254747"/>
                  </a:lnTo>
                  <a:lnTo>
                    <a:pt x="1341372" y="241625"/>
                  </a:lnTo>
                  <a:lnTo>
                    <a:pt x="1392796" y="228801"/>
                  </a:lnTo>
                  <a:lnTo>
                    <a:pt x="1444967" y="216281"/>
                  </a:lnTo>
                  <a:lnTo>
                    <a:pt x="1497874" y="204068"/>
                  </a:lnTo>
                  <a:lnTo>
                    <a:pt x="1551504" y="192167"/>
                  </a:lnTo>
                  <a:lnTo>
                    <a:pt x="1605844" y="180581"/>
                  </a:lnTo>
                  <a:lnTo>
                    <a:pt x="1660881" y="169315"/>
                  </a:lnTo>
                  <a:lnTo>
                    <a:pt x="1716603" y="158373"/>
                  </a:lnTo>
                  <a:lnTo>
                    <a:pt x="1772998" y="147759"/>
                  </a:lnTo>
                  <a:lnTo>
                    <a:pt x="1830052" y="137476"/>
                  </a:lnTo>
                  <a:lnTo>
                    <a:pt x="1887754" y="127530"/>
                  </a:lnTo>
                  <a:lnTo>
                    <a:pt x="1946089" y="117923"/>
                  </a:lnTo>
                  <a:lnTo>
                    <a:pt x="2005047" y="108661"/>
                  </a:lnTo>
                  <a:lnTo>
                    <a:pt x="2064614" y="99747"/>
                  </a:lnTo>
                  <a:lnTo>
                    <a:pt x="2124777" y="91185"/>
                  </a:lnTo>
                  <a:lnTo>
                    <a:pt x="2185525" y="82979"/>
                  </a:lnTo>
                  <a:lnTo>
                    <a:pt x="2246843" y="75134"/>
                  </a:lnTo>
                  <a:lnTo>
                    <a:pt x="2308721" y="67654"/>
                  </a:lnTo>
                  <a:lnTo>
                    <a:pt x="2371144" y="60542"/>
                  </a:lnTo>
                  <a:lnTo>
                    <a:pt x="2434102" y="53803"/>
                  </a:lnTo>
                  <a:lnTo>
                    <a:pt x="2497580" y="47441"/>
                  </a:lnTo>
                  <a:lnTo>
                    <a:pt x="2561566" y="41460"/>
                  </a:lnTo>
                  <a:lnTo>
                    <a:pt x="2626048" y="35863"/>
                  </a:lnTo>
                  <a:lnTo>
                    <a:pt x="2691013" y="30656"/>
                  </a:lnTo>
                  <a:lnTo>
                    <a:pt x="2756448" y="25842"/>
                  </a:lnTo>
                  <a:lnTo>
                    <a:pt x="2822341" y="21425"/>
                  </a:lnTo>
                  <a:lnTo>
                    <a:pt x="2888679" y="17409"/>
                  </a:lnTo>
                  <a:lnTo>
                    <a:pt x="2955450" y="13799"/>
                  </a:lnTo>
                  <a:lnTo>
                    <a:pt x="3022641" y="10598"/>
                  </a:lnTo>
                  <a:lnTo>
                    <a:pt x="3090239" y="7811"/>
                  </a:lnTo>
                  <a:lnTo>
                    <a:pt x="3158232" y="5441"/>
                  </a:lnTo>
                  <a:lnTo>
                    <a:pt x="3226607" y="3493"/>
                  </a:lnTo>
                  <a:lnTo>
                    <a:pt x="3295352" y="1971"/>
                  </a:lnTo>
                  <a:lnTo>
                    <a:pt x="3364453" y="878"/>
                  </a:lnTo>
                  <a:lnTo>
                    <a:pt x="3433898" y="220"/>
                  </a:lnTo>
                  <a:lnTo>
                    <a:pt x="3503676" y="0"/>
                  </a:lnTo>
                  <a:lnTo>
                    <a:pt x="3573453" y="220"/>
                  </a:lnTo>
                  <a:lnTo>
                    <a:pt x="3642898" y="878"/>
                  </a:lnTo>
                  <a:lnTo>
                    <a:pt x="3711999" y="1971"/>
                  </a:lnTo>
                  <a:lnTo>
                    <a:pt x="3780744" y="3493"/>
                  </a:lnTo>
                  <a:lnTo>
                    <a:pt x="3849119" y="5441"/>
                  </a:lnTo>
                  <a:lnTo>
                    <a:pt x="3917112" y="7811"/>
                  </a:lnTo>
                  <a:lnTo>
                    <a:pt x="3984710" y="10598"/>
                  </a:lnTo>
                  <a:lnTo>
                    <a:pt x="4051901" y="13799"/>
                  </a:lnTo>
                  <a:lnTo>
                    <a:pt x="4118672" y="17409"/>
                  </a:lnTo>
                  <a:lnTo>
                    <a:pt x="4185010" y="21425"/>
                  </a:lnTo>
                  <a:lnTo>
                    <a:pt x="4250903" y="25842"/>
                  </a:lnTo>
                  <a:lnTo>
                    <a:pt x="4316338" y="30656"/>
                  </a:lnTo>
                  <a:lnTo>
                    <a:pt x="4381303" y="35863"/>
                  </a:lnTo>
                  <a:lnTo>
                    <a:pt x="4445785" y="41460"/>
                  </a:lnTo>
                  <a:lnTo>
                    <a:pt x="4509771" y="47441"/>
                  </a:lnTo>
                  <a:lnTo>
                    <a:pt x="4573249" y="53803"/>
                  </a:lnTo>
                  <a:lnTo>
                    <a:pt x="4636207" y="60542"/>
                  </a:lnTo>
                  <a:lnTo>
                    <a:pt x="4698630" y="67654"/>
                  </a:lnTo>
                  <a:lnTo>
                    <a:pt x="4760508" y="75134"/>
                  </a:lnTo>
                  <a:lnTo>
                    <a:pt x="4821826" y="82979"/>
                  </a:lnTo>
                  <a:lnTo>
                    <a:pt x="4882574" y="91185"/>
                  </a:lnTo>
                  <a:lnTo>
                    <a:pt x="4942737" y="99747"/>
                  </a:lnTo>
                  <a:lnTo>
                    <a:pt x="5002304" y="108661"/>
                  </a:lnTo>
                  <a:lnTo>
                    <a:pt x="5061262" y="117923"/>
                  </a:lnTo>
                  <a:lnTo>
                    <a:pt x="5119597" y="127530"/>
                  </a:lnTo>
                  <a:lnTo>
                    <a:pt x="5177299" y="137476"/>
                  </a:lnTo>
                  <a:lnTo>
                    <a:pt x="5234353" y="147759"/>
                  </a:lnTo>
                  <a:lnTo>
                    <a:pt x="5290748" y="158373"/>
                  </a:lnTo>
                  <a:lnTo>
                    <a:pt x="5346470" y="169315"/>
                  </a:lnTo>
                  <a:lnTo>
                    <a:pt x="5401507" y="180581"/>
                  </a:lnTo>
                  <a:lnTo>
                    <a:pt x="5455847" y="192167"/>
                  </a:lnTo>
                  <a:lnTo>
                    <a:pt x="5509477" y="204068"/>
                  </a:lnTo>
                  <a:lnTo>
                    <a:pt x="5562384" y="216281"/>
                  </a:lnTo>
                  <a:lnTo>
                    <a:pt x="5614555" y="228801"/>
                  </a:lnTo>
                  <a:lnTo>
                    <a:pt x="5665979" y="241625"/>
                  </a:lnTo>
                  <a:lnTo>
                    <a:pt x="5716642" y="254747"/>
                  </a:lnTo>
                  <a:lnTo>
                    <a:pt x="5766532" y="268165"/>
                  </a:lnTo>
                  <a:lnTo>
                    <a:pt x="5815635" y="281874"/>
                  </a:lnTo>
                  <a:lnTo>
                    <a:pt x="5863941" y="295870"/>
                  </a:lnTo>
                  <a:lnTo>
                    <a:pt x="5911435" y="310149"/>
                  </a:lnTo>
                  <a:lnTo>
                    <a:pt x="5958106" y="324706"/>
                  </a:lnTo>
                  <a:lnTo>
                    <a:pt x="6003940" y="339539"/>
                  </a:lnTo>
                  <a:lnTo>
                    <a:pt x="6048925" y="354642"/>
                  </a:lnTo>
                  <a:lnTo>
                    <a:pt x="6093049" y="370012"/>
                  </a:lnTo>
                  <a:lnTo>
                    <a:pt x="6136298" y="385644"/>
                  </a:lnTo>
                  <a:lnTo>
                    <a:pt x="6178661" y="401535"/>
                  </a:lnTo>
                  <a:lnTo>
                    <a:pt x="6220124" y="417680"/>
                  </a:lnTo>
                  <a:lnTo>
                    <a:pt x="6260676" y="434075"/>
                  </a:lnTo>
                  <a:lnTo>
                    <a:pt x="6300302" y="450716"/>
                  </a:lnTo>
                  <a:lnTo>
                    <a:pt x="6338992" y="467600"/>
                  </a:lnTo>
                  <a:lnTo>
                    <a:pt x="6376731" y="484721"/>
                  </a:lnTo>
                  <a:lnTo>
                    <a:pt x="6413508" y="502077"/>
                  </a:lnTo>
                  <a:lnTo>
                    <a:pt x="6449310" y="519662"/>
                  </a:lnTo>
                  <a:lnTo>
                    <a:pt x="6484124" y="537473"/>
                  </a:lnTo>
                  <a:lnTo>
                    <a:pt x="6517938" y="555506"/>
                  </a:lnTo>
                  <a:lnTo>
                    <a:pt x="6582514" y="592220"/>
                  </a:lnTo>
                  <a:lnTo>
                    <a:pt x="6642937" y="629772"/>
                  </a:lnTo>
                  <a:lnTo>
                    <a:pt x="6699107" y="668129"/>
                  </a:lnTo>
                  <a:lnTo>
                    <a:pt x="6750921" y="707259"/>
                  </a:lnTo>
                  <a:lnTo>
                    <a:pt x="6798280" y="747128"/>
                  </a:lnTo>
                  <a:lnTo>
                    <a:pt x="6841083" y="787705"/>
                  </a:lnTo>
                  <a:lnTo>
                    <a:pt x="6879228" y="828956"/>
                  </a:lnTo>
                  <a:lnTo>
                    <a:pt x="6912614" y="870849"/>
                  </a:lnTo>
                  <a:lnTo>
                    <a:pt x="6941141" y="913351"/>
                  </a:lnTo>
                  <a:lnTo>
                    <a:pt x="6964708" y="956429"/>
                  </a:lnTo>
                  <a:lnTo>
                    <a:pt x="6983213" y="1000052"/>
                  </a:lnTo>
                  <a:lnTo>
                    <a:pt x="6996556" y="1044185"/>
                  </a:lnTo>
                  <a:lnTo>
                    <a:pt x="7004636" y="1088797"/>
                  </a:lnTo>
                  <a:lnTo>
                    <a:pt x="7007352" y="1133856"/>
                  </a:lnTo>
                  <a:lnTo>
                    <a:pt x="7006670" y="1156438"/>
                  </a:lnTo>
                  <a:lnTo>
                    <a:pt x="7001260" y="1201277"/>
                  </a:lnTo>
                  <a:lnTo>
                    <a:pt x="6990536" y="1245654"/>
                  </a:lnTo>
                  <a:lnTo>
                    <a:pt x="6974599" y="1289537"/>
                  </a:lnTo>
                  <a:lnTo>
                    <a:pt x="6953551" y="1332891"/>
                  </a:lnTo>
                  <a:lnTo>
                    <a:pt x="6927491" y="1375685"/>
                  </a:lnTo>
                  <a:lnTo>
                    <a:pt x="6896522" y="1417887"/>
                  </a:lnTo>
                  <a:lnTo>
                    <a:pt x="6860744" y="1459463"/>
                  </a:lnTo>
                  <a:lnTo>
                    <a:pt x="6820257" y="1500381"/>
                  </a:lnTo>
                  <a:lnTo>
                    <a:pt x="6775164" y="1540608"/>
                  </a:lnTo>
                  <a:lnTo>
                    <a:pt x="6725565" y="1580111"/>
                  </a:lnTo>
                  <a:lnTo>
                    <a:pt x="6671560" y="1618859"/>
                  </a:lnTo>
                  <a:lnTo>
                    <a:pt x="6613251" y="1656818"/>
                  </a:lnTo>
                  <a:lnTo>
                    <a:pt x="6550739" y="1693955"/>
                  </a:lnTo>
                  <a:lnTo>
                    <a:pt x="6484124" y="1730238"/>
                  </a:lnTo>
                  <a:lnTo>
                    <a:pt x="6449310" y="1748049"/>
                  </a:lnTo>
                  <a:lnTo>
                    <a:pt x="6413508" y="1765634"/>
                  </a:lnTo>
                  <a:lnTo>
                    <a:pt x="6376731" y="1782990"/>
                  </a:lnTo>
                  <a:lnTo>
                    <a:pt x="6338992" y="1800111"/>
                  </a:lnTo>
                  <a:lnTo>
                    <a:pt x="6300302" y="1816995"/>
                  </a:lnTo>
                  <a:lnTo>
                    <a:pt x="6260676" y="1833636"/>
                  </a:lnTo>
                  <a:lnTo>
                    <a:pt x="6220124" y="1850031"/>
                  </a:lnTo>
                  <a:lnTo>
                    <a:pt x="6178661" y="1866176"/>
                  </a:lnTo>
                  <a:lnTo>
                    <a:pt x="6136298" y="1882067"/>
                  </a:lnTo>
                  <a:lnTo>
                    <a:pt x="6093049" y="1897699"/>
                  </a:lnTo>
                  <a:lnTo>
                    <a:pt x="6048925" y="1913069"/>
                  </a:lnTo>
                  <a:lnTo>
                    <a:pt x="6003940" y="1928172"/>
                  </a:lnTo>
                  <a:lnTo>
                    <a:pt x="5958106" y="1943005"/>
                  </a:lnTo>
                  <a:lnTo>
                    <a:pt x="5911435" y="1957562"/>
                  </a:lnTo>
                  <a:lnTo>
                    <a:pt x="5863941" y="1971841"/>
                  </a:lnTo>
                  <a:lnTo>
                    <a:pt x="5815635" y="1985837"/>
                  </a:lnTo>
                  <a:lnTo>
                    <a:pt x="5766532" y="1999546"/>
                  </a:lnTo>
                  <a:lnTo>
                    <a:pt x="5716642" y="2012964"/>
                  </a:lnTo>
                  <a:lnTo>
                    <a:pt x="5665979" y="2026086"/>
                  </a:lnTo>
                  <a:lnTo>
                    <a:pt x="5614555" y="2038910"/>
                  </a:lnTo>
                  <a:lnTo>
                    <a:pt x="5562384" y="2051430"/>
                  </a:lnTo>
                  <a:lnTo>
                    <a:pt x="5509477" y="2063643"/>
                  </a:lnTo>
                  <a:lnTo>
                    <a:pt x="5455847" y="2075544"/>
                  </a:lnTo>
                  <a:lnTo>
                    <a:pt x="5401507" y="2087130"/>
                  </a:lnTo>
                  <a:lnTo>
                    <a:pt x="5346470" y="2098396"/>
                  </a:lnTo>
                  <a:lnTo>
                    <a:pt x="5290748" y="2109338"/>
                  </a:lnTo>
                  <a:lnTo>
                    <a:pt x="5234353" y="2119952"/>
                  </a:lnTo>
                  <a:lnTo>
                    <a:pt x="5177299" y="2130235"/>
                  </a:lnTo>
                  <a:lnTo>
                    <a:pt x="5119597" y="2140181"/>
                  </a:lnTo>
                  <a:lnTo>
                    <a:pt x="5061262" y="2149788"/>
                  </a:lnTo>
                  <a:lnTo>
                    <a:pt x="5002304" y="2159050"/>
                  </a:lnTo>
                  <a:lnTo>
                    <a:pt x="4942737" y="2167964"/>
                  </a:lnTo>
                  <a:lnTo>
                    <a:pt x="4882574" y="2176526"/>
                  </a:lnTo>
                  <a:lnTo>
                    <a:pt x="4821826" y="2184732"/>
                  </a:lnTo>
                  <a:lnTo>
                    <a:pt x="4760508" y="2192577"/>
                  </a:lnTo>
                  <a:lnTo>
                    <a:pt x="4698630" y="2200057"/>
                  </a:lnTo>
                  <a:lnTo>
                    <a:pt x="4636207" y="2207169"/>
                  </a:lnTo>
                  <a:lnTo>
                    <a:pt x="4573249" y="2213908"/>
                  </a:lnTo>
                  <a:lnTo>
                    <a:pt x="4509771" y="2220270"/>
                  </a:lnTo>
                  <a:lnTo>
                    <a:pt x="4445785" y="2226251"/>
                  </a:lnTo>
                  <a:lnTo>
                    <a:pt x="4381303" y="2231848"/>
                  </a:lnTo>
                  <a:lnTo>
                    <a:pt x="4316338" y="2237055"/>
                  </a:lnTo>
                  <a:lnTo>
                    <a:pt x="4250903" y="2241869"/>
                  </a:lnTo>
                  <a:lnTo>
                    <a:pt x="4185010" y="2246286"/>
                  </a:lnTo>
                  <a:lnTo>
                    <a:pt x="4118672" y="2250302"/>
                  </a:lnTo>
                  <a:lnTo>
                    <a:pt x="4051901" y="2253912"/>
                  </a:lnTo>
                  <a:lnTo>
                    <a:pt x="3984710" y="2257113"/>
                  </a:lnTo>
                  <a:lnTo>
                    <a:pt x="3917112" y="2259900"/>
                  </a:lnTo>
                  <a:lnTo>
                    <a:pt x="3849119" y="2262270"/>
                  </a:lnTo>
                  <a:lnTo>
                    <a:pt x="3780744" y="2264218"/>
                  </a:lnTo>
                  <a:lnTo>
                    <a:pt x="3711999" y="2265740"/>
                  </a:lnTo>
                  <a:lnTo>
                    <a:pt x="3642898" y="2266833"/>
                  </a:lnTo>
                  <a:lnTo>
                    <a:pt x="3573453" y="2267491"/>
                  </a:lnTo>
                  <a:lnTo>
                    <a:pt x="3503676" y="2267712"/>
                  </a:lnTo>
                  <a:lnTo>
                    <a:pt x="3433898" y="2267491"/>
                  </a:lnTo>
                  <a:lnTo>
                    <a:pt x="3364453" y="2266833"/>
                  </a:lnTo>
                  <a:lnTo>
                    <a:pt x="3295352" y="2265740"/>
                  </a:lnTo>
                  <a:lnTo>
                    <a:pt x="3226607" y="2264218"/>
                  </a:lnTo>
                  <a:lnTo>
                    <a:pt x="3158232" y="2262270"/>
                  </a:lnTo>
                  <a:lnTo>
                    <a:pt x="3090239" y="2259900"/>
                  </a:lnTo>
                  <a:lnTo>
                    <a:pt x="3022641" y="2257113"/>
                  </a:lnTo>
                  <a:lnTo>
                    <a:pt x="2955450" y="2253912"/>
                  </a:lnTo>
                  <a:lnTo>
                    <a:pt x="2888679" y="2250302"/>
                  </a:lnTo>
                  <a:lnTo>
                    <a:pt x="2822341" y="2246286"/>
                  </a:lnTo>
                  <a:lnTo>
                    <a:pt x="2756448" y="2241869"/>
                  </a:lnTo>
                  <a:lnTo>
                    <a:pt x="2691013" y="2237055"/>
                  </a:lnTo>
                  <a:lnTo>
                    <a:pt x="2626048" y="2231848"/>
                  </a:lnTo>
                  <a:lnTo>
                    <a:pt x="2561566" y="2226251"/>
                  </a:lnTo>
                  <a:lnTo>
                    <a:pt x="2497580" y="2220270"/>
                  </a:lnTo>
                  <a:lnTo>
                    <a:pt x="2434102" y="2213908"/>
                  </a:lnTo>
                  <a:lnTo>
                    <a:pt x="2371144" y="2207169"/>
                  </a:lnTo>
                  <a:lnTo>
                    <a:pt x="2308721" y="2200057"/>
                  </a:lnTo>
                  <a:lnTo>
                    <a:pt x="2246843" y="2192577"/>
                  </a:lnTo>
                  <a:lnTo>
                    <a:pt x="2185525" y="2184732"/>
                  </a:lnTo>
                  <a:lnTo>
                    <a:pt x="2124777" y="2176526"/>
                  </a:lnTo>
                  <a:lnTo>
                    <a:pt x="2064614" y="2167964"/>
                  </a:lnTo>
                  <a:lnTo>
                    <a:pt x="2005047" y="2159050"/>
                  </a:lnTo>
                  <a:lnTo>
                    <a:pt x="1946089" y="2149788"/>
                  </a:lnTo>
                  <a:lnTo>
                    <a:pt x="1887754" y="2140181"/>
                  </a:lnTo>
                  <a:lnTo>
                    <a:pt x="1830052" y="2130235"/>
                  </a:lnTo>
                  <a:lnTo>
                    <a:pt x="1772998" y="2119952"/>
                  </a:lnTo>
                  <a:lnTo>
                    <a:pt x="1716603" y="2109338"/>
                  </a:lnTo>
                  <a:lnTo>
                    <a:pt x="1660881" y="2098396"/>
                  </a:lnTo>
                  <a:lnTo>
                    <a:pt x="1605844" y="2087130"/>
                  </a:lnTo>
                  <a:lnTo>
                    <a:pt x="1551504" y="2075544"/>
                  </a:lnTo>
                  <a:lnTo>
                    <a:pt x="1497874" y="2063643"/>
                  </a:lnTo>
                  <a:lnTo>
                    <a:pt x="1444967" y="2051430"/>
                  </a:lnTo>
                  <a:lnTo>
                    <a:pt x="1392796" y="2038910"/>
                  </a:lnTo>
                  <a:lnTo>
                    <a:pt x="1341372" y="2026086"/>
                  </a:lnTo>
                  <a:lnTo>
                    <a:pt x="1290709" y="2012964"/>
                  </a:lnTo>
                  <a:lnTo>
                    <a:pt x="1240819" y="1999546"/>
                  </a:lnTo>
                  <a:lnTo>
                    <a:pt x="1191716" y="1985837"/>
                  </a:lnTo>
                  <a:lnTo>
                    <a:pt x="1143410" y="1971841"/>
                  </a:lnTo>
                  <a:lnTo>
                    <a:pt x="1095916" y="1957562"/>
                  </a:lnTo>
                  <a:lnTo>
                    <a:pt x="1049245" y="1943005"/>
                  </a:lnTo>
                  <a:lnTo>
                    <a:pt x="1003411" y="1928172"/>
                  </a:lnTo>
                  <a:lnTo>
                    <a:pt x="958426" y="1913069"/>
                  </a:lnTo>
                  <a:lnTo>
                    <a:pt x="914302" y="1897699"/>
                  </a:lnTo>
                  <a:lnTo>
                    <a:pt x="871053" y="1882067"/>
                  </a:lnTo>
                  <a:lnTo>
                    <a:pt x="828690" y="1866176"/>
                  </a:lnTo>
                  <a:lnTo>
                    <a:pt x="787227" y="1850031"/>
                  </a:lnTo>
                  <a:lnTo>
                    <a:pt x="746675" y="1833636"/>
                  </a:lnTo>
                  <a:lnTo>
                    <a:pt x="707049" y="1816995"/>
                  </a:lnTo>
                  <a:lnTo>
                    <a:pt x="668359" y="1800111"/>
                  </a:lnTo>
                  <a:lnTo>
                    <a:pt x="630620" y="1782990"/>
                  </a:lnTo>
                  <a:lnTo>
                    <a:pt x="593843" y="1765634"/>
                  </a:lnTo>
                  <a:lnTo>
                    <a:pt x="558041" y="1748049"/>
                  </a:lnTo>
                  <a:lnTo>
                    <a:pt x="523227" y="1730238"/>
                  </a:lnTo>
                  <a:lnTo>
                    <a:pt x="489413" y="1712205"/>
                  </a:lnTo>
                  <a:lnTo>
                    <a:pt x="424837" y="1675491"/>
                  </a:lnTo>
                  <a:lnTo>
                    <a:pt x="364414" y="1637939"/>
                  </a:lnTo>
                  <a:lnTo>
                    <a:pt x="308244" y="1599582"/>
                  </a:lnTo>
                  <a:lnTo>
                    <a:pt x="256430" y="1560452"/>
                  </a:lnTo>
                  <a:lnTo>
                    <a:pt x="209071" y="1520583"/>
                  </a:lnTo>
                  <a:lnTo>
                    <a:pt x="166268" y="1480006"/>
                  </a:lnTo>
                  <a:lnTo>
                    <a:pt x="128123" y="1438755"/>
                  </a:lnTo>
                  <a:lnTo>
                    <a:pt x="94737" y="1396862"/>
                  </a:lnTo>
                  <a:lnTo>
                    <a:pt x="66210" y="1354360"/>
                  </a:lnTo>
                  <a:lnTo>
                    <a:pt x="42643" y="1311282"/>
                  </a:lnTo>
                  <a:lnTo>
                    <a:pt x="24138" y="1267659"/>
                  </a:lnTo>
                  <a:lnTo>
                    <a:pt x="10795" y="1223526"/>
                  </a:lnTo>
                  <a:lnTo>
                    <a:pt x="2715" y="1178914"/>
                  </a:lnTo>
                  <a:lnTo>
                    <a:pt x="0" y="1133856"/>
                  </a:lnTo>
                  <a:close/>
                </a:path>
              </a:pathLst>
            </a:custGeom>
            <a:ln w="9144">
              <a:solidFill>
                <a:srgbClr val="AC7A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526794" y="2917901"/>
            <a:ext cx="453771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95" dirty="0">
                <a:solidFill>
                  <a:srgbClr val="FFFFFF"/>
                </a:solidFill>
                <a:latin typeface="Microsoft Sans Serif"/>
                <a:cs typeface="Microsoft Sans Serif"/>
              </a:rPr>
              <a:t>COL</a:t>
            </a:r>
            <a:r>
              <a:rPr sz="6000" spc="-55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6000" spc="-585" dirty="0">
                <a:solidFill>
                  <a:srgbClr val="FFFFFF"/>
                </a:solidFill>
                <a:latin typeface="Microsoft Sans Serif"/>
                <a:cs typeface="Microsoft Sans Serif"/>
              </a:rPr>
              <a:t>GENASA</a:t>
            </a:r>
            <a:endParaRPr sz="600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882640" y="1731213"/>
            <a:ext cx="6309360" cy="4237355"/>
            <a:chOff x="5882640" y="1731213"/>
            <a:chExt cx="6309360" cy="4237355"/>
          </a:xfrm>
        </p:grpSpPr>
        <p:sp>
          <p:nvSpPr>
            <p:cNvPr id="10" name="object 10"/>
            <p:cNvSpPr/>
            <p:nvPr/>
          </p:nvSpPr>
          <p:spPr>
            <a:xfrm>
              <a:off x="6097524" y="2119883"/>
              <a:ext cx="5949950" cy="3840479"/>
            </a:xfrm>
            <a:custGeom>
              <a:avLst/>
              <a:gdLst/>
              <a:ahLst/>
              <a:cxnLst/>
              <a:rect l="l" t="t" r="r" b="b"/>
              <a:pathLst>
                <a:path w="5949950" h="3840479">
                  <a:moveTo>
                    <a:pt x="5949696" y="0"/>
                  </a:moveTo>
                  <a:lnTo>
                    <a:pt x="0" y="0"/>
                  </a:lnTo>
                  <a:lnTo>
                    <a:pt x="0" y="3840479"/>
                  </a:lnTo>
                  <a:lnTo>
                    <a:pt x="5949696" y="3840479"/>
                  </a:lnTo>
                  <a:lnTo>
                    <a:pt x="59496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97524" y="2119883"/>
              <a:ext cx="5949950" cy="3840479"/>
            </a:xfrm>
            <a:custGeom>
              <a:avLst/>
              <a:gdLst/>
              <a:ahLst/>
              <a:cxnLst/>
              <a:rect l="l" t="t" r="r" b="b"/>
              <a:pathLst>
                <a:path w="5949950" h="3840479">
                  <a:moveTo>
                    <a:pt x="0" y="3840479"/>
                  </a:moveTo>
                  <a:lnTo>
                    <a:pt x="5949696" y="3840479"/>
                  </a:lnTo>
                  <a:lnTo>
                    <a:pt x="5949696" y="0"/>
                  </a:lnTo>
                  <a:lnTo>
                    <a:pt x="0" y="0"/>
                  </a:lnTo>
                  <a:lnTo>
                    <a:pt x="0" y="3840479"/>
                  </a:lnTo>
                  <a:close/>
                </a:path>
              </a:pathLst>
            </a:custGeom>
            <a:ln w="15239">
              <a:solidFill>
                <a:srgbClr val="4AC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82640" y="1731213"/>
              <a:ext cx="6309360" cy="112298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6198234" y="1862074"/>
            <a:ext cx="574675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290" dirty="0">
                <a:latin typeface="Microsoft Sans Serif"/>
                <a:cs typeface="Microsoft Sans Serif"/>
              </a:rPr>
              <a:t>Act</a:t>
            </a:r>
            <a:r>
              <a:rPr sz="4000" spc="-350" dirty="0">
                <a:latin typeface="Microsoft Sans Serif"/>
                <a:cs typeface="Microsoft Sans Serif"/>
              </a:rPr>
              <a:t>ú</a:t>
            </a:r>
            <a:r>
              <a:rPr sz="4000" spc="-15" dirty="0">
                <a:latin typeface="Microsoft Sans Serif"/>
                <a:cs typeface="Microsoft Sans Serif"/>
              </a:rPr>
              <a:t>a</a:t>
            </a:r>
            <a:r>
              <a:rPr sz="4000" spc="45" dirty="0">
                <a:latin typeface="Microsoft Sans Serif"/>
                <a:cs typeface="Microsoft Sans Serif"/>
              </a:rPr>
              <a:t> </a:t>
            </a:r>
            <a:r>
              <a:rPr sz="4000" spc="-345" dirty="0">
                <a:latin typeface="Microsoft Sans Serif"/>
                <a:cs typeface="Microsoft Sans Serif"/>
              </a:rPr>
              <a:t>en</a:t>
            </a:r>
            <a:r>
              <a:rPr sz="4000" spc="15" dirty="0">
                <a:latin typeface="Microsoft Sans Serif"/>
                <a:cs typeface="Microsoft Sans Serif"/>
              </a:rPr>
              <a:t> </a:t>
            </a:r>
            <a:r>
              <a:rPr sz="4000" spc="-130" dirty="0">
                <a:latin typeface="Microsoft Sans Serif"/>
                <a:cs typeface="Microsoft Sans Serif"/>
              </a:rPr>
              <a:t>el</a:t>
            </a:r>
            <a:r>
              <a:rPr sz="4000" spc="35" dirty="0">
                <a:latin typeface="Microsoft Sans Serif"/>
                <a:cs typeface="Microsoft Sans Serif"/>
              </a:rPr>
              <a:t> </a:t>
            </a:r>
            <a:r>
              <a:rPr sz="4000" spc="-190" dirty="0">
                <a:latin typeface="Microsoft Sans Serif"/>
                <a:cs typeface="Microsoft Sans Serif"/>
              </a:rPr>
              <a:t>meta</a:t>
            </a:r>
            <a:r>
              <a:rPr sz="4000" spc="-204" dirty="0">
                <a:latin typeface="Microsoft Sans Serif"/>
                <a:cs typeface="Microsoft Sans Serif"/>
              </a:rPr>
              <a:t>b</a:t>
            </a:r>
            <a:r>
              <a:rPr sz="4000" spc="-185" dirty="0">
                <a:latin typeface="Microsoft Sans Serif"/>
                <a:cs typeface="Microsoft Sans Serif"/>
              </a:rPr>
              <a:t>o</a:t>
            </a:r>
            <a:r>
              <a:rPr sz="4000" spc="-55" dirty="0">
                <a:latin typeface="Microsoft Sans Serif"/>
                <a:cs typeface="Microsoft Sans Serif"/>
              </a:rPr>
              <a:t>l</a:t>
            </a:r>
            <a:r>
              <a:rPr sz="4000" spc="-225" dirty="0">
                <a:latin typeface="Microsoft Sans Serif"/>
                <a:cs typeface="Microsoft Sans Serif"/>
              </a:rPr>
              <a:t>i</a:t>
            </a:r>
            <a:r>
              <a:rPr sz="4000" spc="-465" dirty="0">
                <a:latin typeface="Microsoft Sans Serif"/>
                <a:cs typeface="Microsoft Sans Serif"/>
              </a:rPr>
              <a:t>s</a:t>
            </a:r>
            <a:r>
              <a:rPr sz="4000" spc="-440" dirty="0">
                <a:latin typeface="Microsoft Sans Serif"/>
                <a:cs typeface="Microsoft Sans Serif"/>
              </a:rPr>
              <a:t>mo</a:t>
            </a:r>
            <a:r>
              <a:rPr sz="4000" spc="-30" dirty="0">
                <a:latin typeface="Microsoft Sans Serif"/>
                <a:cs typeface="Microsoft Sans Serif"/>
              </a:rPr>
              <a:t> </a:t>
            </a:r>
            <a:r>
              <a:rPr sz="4000" spc="-90" dirty="0">
                <a:latin typeface="Microsoft Sans Serif"/>
                <a:cs typeface="Microsoft Sans Serif"/>
              </a:rPr>
              <a:t>del</a:t>
            </a:r>
            <a:endParaRPr sz="4000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861303" y="2340813"/>
            <a:ext cx="6330950" cy="4171315"/>
            <a:chOff x="5861303" y="2340813"/>
            <a:chExt cx="6330950" cy="4171315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30111" y="2340813"/>
              <a:ext cx="5829045" cy="112298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64095" y="2950413"/>
              <a:ext cx="4558030" cy="11229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61303" y="3560013"/>
              <a:ext cx="6330696" cy="112298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66687" y="4169613"/>
              <a:ext cx="5752846" cy="112298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83807" y="4779263"/>
              <a:ext cx="6108192" cy="112298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08391" y="5388863"/>
              <a:ext cx="2872486" cy="1122984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6176898" y="2471369"/>
            <a:ext cx="5788660" cy="36861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10"/>
              </a:spcBef>
            </a:pPr>
            <a:r>
              <a:rPr sz="4000" spc="-229" dirty="0">
                <a:latin typeface="Microsoft Sans Serif"/>
                <a:cs typeface="Microsoft Sans Serif"/>
              </a:rPr>
              <a:t>colágeno,</a:t>
            </a:r>
            <a:r>
              <a:rPr sz="4000" spc="-35" dirty="0">
                <a:latin typeface="Microsoft Sans Serif"/>
                <a:cs typeface="Microsoft Sans Serif"/>
              </a:rPr>
              <a:t> </a:t>
            </a:r>
            <a:r>
              <a:rPr sz="4000" spc="-195" dirty="0">
                <a:latin typeface="Microsoft Sans Serif"/>
                <a:cs typeface="Microsoft Sans Serif"/>
              </a:rPr>
              <a:t>disolviendo</a:t>
            </a:r>
            <a:r>
              <a:rPr sz="4000" spc="-70" dirty="0">
                <a:latin typeface="Microsoft Sans Serif"/>
                <a:cs typeface="Microsoft Sans Serif"/>
              </a:rPr>
              <a:t> </a:t>
            </a:r>
            <a:r>
              <a:rPr sz="4000" spc="-305" dirty="0">
                <a:latin typeface="Microsoft Sans Serif"/>
                <a:cs typeface="Microsoft Sans Serif"/>
              </a:rPr>
              <a:t>los </a:t>
            </a:r>
            <a:r>
              <a:rPr sz="4000" spc="-300" dirty="0">
                <a:latin typeface="Microsoft Sans Serif"/>
                <a:cs typeface="Microsoft Sans Serif"/>
              </a:rPr>
              <a:t> </a:t>
            </a:r>
            <a:r>
              <a:rPr sz="4000" spc="-235" dirty="0">
                <a:latin typeface="Microsoft Sans Serif"/>
                <a:cs typeface="Microsoft Sans Serif"/>
              </a:rPr>
              <a:t>nódul</a:t>
            </a:r>
            <a:r>
              <a:rPr sz="4000" spc="-254" dirty="0">
                <a:latin typeface="Microsoft Sans Serif"/>
                <a:cs typeface="Microsoft Sans Serif"/>
              </a:rPr>
              <a:t>o</a:t>
            </a:r>
            <a:r>
              <a:rPr sz="4000" spc="-665" dirty="0">
                <a:latin typeface="Microsoft Sans Serif"/>
                <a:cs typeface="Microsoft Sans Serif"/>
              </a:rPr>
              <a:t>s</a:t>
            </a:r>
            <a:r>
              <a:rPr sz="4000" dirty="0">
                <a:latin typeface="Microsoft Sans Serif"/>
                <a:cs typeface="Microsoft Sans Serif"/>
              </a:rPr>
              <a:t> </a:t>
            </a:r>
            <a:r>
              <a:rPr sz="4000" spc="-120" dirty="0">
                <a:latin typeface="Microsoft Sans Serif"/>
                <a:cs typeface="Microsoft Sans Serif"/>
              </a:rPr>
              <a:t>de</a:t>
            </a:r>
            <a:r>
              <a:rPr sz="4000" spc="25" dirty="0">
                <a:latin typeface="Microsoft Sans Serif"/>
                <a:cs typeface="Microsoft Sans Serif"/>
              </a:rPr>
              <a:t> </a:t>
            </a:r>
            <a:r>
              <a:rPr sz="4000" spc="-295" dirty="0">
                <a:latin typeface="Microsoft Sans Serif"/>
                <a:cs typeface="Microsoft Sans Serif"/>
              </a:rPr>
              <a:t>ce</a:t>
            </a:r>
            <a:r>
              <a:rPr sz="4000" spc="-125" dirty="0">
                <a:latin typeface="Microsoft Sans Serif"/>
                <a:cs typeface="Microsoft Sans Serif"/>
              </a:rPr>
              <a:t>l</a:t>
            </a:r>
            <a:r>
              <a:rPr sz="4000" spc="-210" dirty="0">
                <a:latin typeface="Microsoft Sans Serif"/>
                <a:cs typeface="Microsoft Sans Serif"/>
              </a:rPr>
              <a:t>ul</a:t>
            </a:r>
            <a:r>
              <a:rPr sz="4000" spc="-114" dirty="0">
                <a:latin typeface="Microsoft Sans Serif"/>
                <a:cs typeface="Microsoft Sans Serif"/>
              </a:rPr>
              <a:t>i</a:t>
            </a:r>
            <a:r>
              <a:rPr sz="4000" spc="-225" dirty="0">
                <a:latin typeface="Microsoft Sans Serif"/>
                <a:cs typeface="Microsoft Sans Serif"/>
              </a:rPr>
              <a:t>tis  </a:t>
            </a:r>
            <a:r>
              <a:rPr sz="4000" spc="-250" dirty="0">
                <a:latin typeface="Microsoft Sans Serif"/>
                <a:cs typeface="Microsoft Sans Serif"/>
              </a:rPr>
              <a:t>a</a:t>
            </a:r>
            <a:r>
              <a:rPr sz="4000" spc="-240" dirty="0">
                <a:latin typeface="Microsoft Sans Serif"/>
                <a:cs typeface="Microsoft Sans Serif"/>
              </a:rPr>
              <a:t>c</a:t>
            </a:r>
            <a:r>
              <a:rPr sz="4000" spc="-455" dirty="0">
                <a:latin typeface="Microsoft Sans Serif"/>
                <a:cs typeface="Microsoft Sans Serif"/>
              </a:rPr>
              <a:t>u</a:t>
            </a:r>
            <a:r>
              <a:rPr sz="4000" spc="-625" dirty="0">
                <a:latin typeface="Microsoft Sans Serif"/>
                <a:cs typeface="Microsoft Sans Serif"/>
              </a:rPr>
              <a:t>m</a:t>
            </a:r>
            <a:r>
              <a:rPr sz="4000" spc="-105" dirty="0">
                <a:latin typeface="Microsoft Sans Serif"/>
                <a:cs typeface="Microsoft Sans Serif"/>
              </a:rPr>
              <a:t>ulad</a:t>
            </a:r>
            <a:r>
              <a:rPr sz="4000" spc="-140" dirty="0">
                <a:latin typeface="Microsoft Sans Serif"/>
                <a:cs typeface="Microsoft Sans Serif"/>
              </a:rPr>
              <a:t>a</a:t>
            </a:r>
            <a:r>
              <a:rPr sz="4000" spc="-730" dirty="0">
                <a:latin typeface="Microsoft Sans Serif"/>
                <a:cs typeface="Microsoft Sans Serif"/>
              </a:rPr>
              <a:t>s</a:t>
            </a:r>
            <a:r>
              <a:rPr sz="4000" spc="-235" dirty="0">
                <a:latin typeface="Microsoft Sans Serif"/>
                <a:cs typeface="Microsoft Sans Serif"/>
              </a:rPr>
              <a:t>,</a:t>
            </a:r>
            <a:r>
              <a:rPr sz="4000" spc="25" dirty="0">
                <a:latin typeface="Microsoft Sans Serif"/>
                <a:cs typeface="Microsoft Sans Serif"/>
              </a:rPr>
              <a:t> </a:t>
            </a:r>
            <a:r>
              <a:rPr sz="4000" spc="-80" dirty="0">
                <a:latin typeface="Microsoft Sans Serif"/>
                <a:cs typeface="Microsoft Sans Serif"/>
              </a:rPr>
              <a:t>l</a:t>
            </a:r>
            <a:r>
              <a:rPr sz="4000" spc="-180" dirty="0">
                <a:latin typeface="Microsoft Sans Serif"/>
                <a:cs typeface="Microsoft Sans Serif"/>
              </a:rPr>
              <a:t>o</a:t>
            </a:r>
            <a:r>
              <a:rPr sz="4000" spc="30" dirty="0">
                <a:latin typeface="Microsoft Sans Serif"/>
                <a:cs typeface="Microsoft Sans Serif"/>
              </a:rPr>
              <a:t> </a:t>
            </a:r>
            <a:r>
              <a:rPr sz="4000" spc="-235" dirty="0">
                <a:latin typeface="Microsoft Sans Serif"/>
                <a:cs typeface="Microsoft Sans Serif"/>
              </a:rPr>
              <a:t>que</a:t>
            </a:r>
            <a:r>
              <a:rPr sz="4000" spc="15" dirty="0">
                <a:latin typeface="Microsoft Sans Serif"/>
                <a:cs typeface="Microsoft Sans Serif"/>
              </a:rPr>
              <a:t> </a:t>
            </a:r>
            <a:r>
              <a:rPr sz="4000" spc="-95" dirty="0">
                <a:latin typeface="Microsoft Sans Serif"/>
                <a:cs typeface="Microsoft Sans Serif"/>
              </a:rPr>
              <a:t>a</a:t>
            </a:r>
            <a:r>
              <a:rPr sz="4000" spc="-125" dirty="0">
                <a:latin typeface="Microsoft Sans Serif"/>
                <a:cs typeface="Microsoft Sans Serif"/>
              </a:rPr>
              <a:t>yuda</a:t>
            </a:r>
            <a:r>
              <a:rPr sz="4000" spc="10" dirty="0">
                <a:latin typeface="Microsoft Sans Serif"/>
                <a:cs typeface="Microsoft Sans Serif"/>
              </a:rPr>
              <a:t> </a:t>
            </a:r>
            <a:r>
              <a:rPr sz="4000" spc="-10" dirty="0">
                <a:latin typeface="Microsoft Sans Serif"/>
                <a:cs typeface="Microsoft Sans Serif"/>
              </a:rPr>
              <a:t>a  </a:t>
            </a:r>
            <a:r>
              <a:rPr sz="4000" spc="-45" dirty="0">
                <a:latin typeface="Microsoft Sans Serif"/>
                <a:cs typeface="Microsoft Sans Serif"/>
              </a:rPr>
              <a:t>relajar</a:t>
            </a:r>
            <a:r>
              <a:rPr sz="4000" spc="-10" dirty="0">
                <a:latin typeface="Microsoft Sans Serif"/>
                <a:cs typeface="Microsoft Sans Serif"/>
              </a:rPr>
              <a:t> </a:t>
            </a:r>
            <a:r>
              <a:rPr sz="4000" spc="-130" dirty="0">
                <a:latin typeface="Microsoft Sans Serif"/>
                <a:cs typeface="Microsoft Sans Serif"/>
              </a:rPr>
              <a:t>el</a:t>
            </a:r>
            <a:r>
              <a:rPr sz="4000" spc="25" dirty="0">
                <a:latin typeface="Microsoft Sans Serif"/>
                <a:cs typeface="Microsoft Sans Serif"/>
              </a:rPr>
              <a:t> </a:t>
            </a:r>
            <a:r>
              <a:rPr sz="4000" spc="-95" dirty="0">
                <a:latin typeface="Microsoft Sans Serif"/>
                <a:cs typeface="Microsoft Sans Serif"/>
              </a:rPr>
              <a:t>tejido</a:t>
            </a:r>
            <a:r>
              <a:rPr sz="4000" spc="-30" dirty="0">
                <a:latin typeface="Microsoft Sans Serif"/>
                <a:cs typeface="Microsoft Sans Serif"/>
              </a:rPr>
              <a:t> </a:t>
            </a:r>
            <a:r>
              <a:rPr sz="4000" spc="-190" dirty="0">
                <a:latin typeface="Microsoft Sans Serif"/>
                <a:cs typeface="Microsoft Sans Serif"/>
              </a:rPr>
              <a:t>externo, </a:t>
            </a:r>
            <a:r>
              <a:rPr sz="4000" spc="-185" dirty="0">
                <a:latin typeface="Microsoft Sans Serif"/>
                <a:cs typeface="Microsoft Sans Serif"/>
              </a:rPr>
              <a:t> </a:t>
            </a:r>
            <a:r>
              <a:rPr sz="4000" spc="-240" dirty="0">
                <a:latin typeface="Microsoft Sans Serif"/>
                <a:cs typeface="Microsoft Sans Serif"/>
              </a:rPr>
              <a:t>haciendo </a:t>
            </a:r>
            <a:r>
              <a:rPr sz="4000" spc="-235" dirty="0">
                <a:latin typeface="Microsoft Sans Serif"/>
                <a:cs typeface="Microsoft Sans Serif"/>
              </a:rPr>
              <a:t>que</a:t>
            </a:r>
            <a:r>
              <a:rPr sz="4000" spc="-229" dirty="0">
                <a:latin typeface="Microsoft Sans Serif"/>
                <a:cs typeface="Microsoft Sans Serif"/>
              </a:rPr>
              <a:t> </a:t>
            </a:r>
            <a:r>
              <a:rPr sz="4000" spc="-25" dirty="0">
                <a:latin typeface="Microsoft Sans Serif"/>
                <a:cs typeface="Microsoft Sans Serif"/>
              </a:rPr>
              <a:t>la </a:t>
            </a:r>
            <a:r>
              <a:rPr sz="4000" spc="-75" dirty="0">
                <a:latin typeface="Microsoft Sans Serif"/>
                <a:cs typeface="Microsoft Sans Serif"/>
              </a:rPr>
              <a:t>piel </a:t>
            </a:r>
            <a:r>
              <a:rPr sz="4000" spc="-250" dirty="0">
                <a:latin typeface="Microsoft Sans Serif"/>
                <a:cs typeface="Microsoft Sans Serif"/>
              </a:rPr>
              <a:t>luzca </a:t>
            </a:r>
            <a:r>
              <a:rPr sz="4000" spc="-245" dirty="0">
                <a:latin typeface="Microsoft Sans Serif"/>
                <a:cs typeface="Microsoft Sans Serif"/>
              </a:rPr>
              <a:t> </a:t>
            </a:r>
            <a:r>
              <a:rPr sz="4000" spc="-445" dirty="0">
                <a:latin typeface="Microsoft Sans Serif"/>
                <a:cs typeface="Microsoft Sans Serif"/>
              </a:rPr>
              <a:t>mas</a:t>
            </a:r>
            <a:r>
              <a:rPr sz="4000" spc="40" dirty="0">
                <a:latin typeface="Microsoft Sans Serif"/>
                <a:cs typeface="Microsoft Sans Serif"/>
              </a:rPr>
              <a:t> </a:t>
            </a:r>
            <a:r>
              <a:rPr sz="4000" spc="-355" dirty="0">
                <a:latin typeface="Microsoft Sans Serif"/>
                <a:cs typeface="Microsoft Sans Serif"/>
              </a:rPr>
              <a:t>sua</a:t>
            </a:r>
            <a:r>
              <a:rPr sz="4000" spc="-409" dirty="0">
                <a:latin typeface="Microsoft Sans Serif"/>
                <a:cs typeface="Microsoft Sans Serif"/>
              </a:rPr>
              <a:t>v</a:t>
            </a:r>
            <a:r>
              <a:rPr sz="4000" spc="-220" dirty="0">
                <a:latin typeface="Microsoft Sans Serif"/>
                <a:cs typeface="Microsoft Sans Serif"/>
              </a:rPr>
              <a:t>e</a:t>
            </a:r>
            <a:endParaRPr sz="4000">
              <a:latin typeface="Microsoft Sans Serif"/>
              <a:cs typeface="Microsoft Sans Serif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46759" y="143255"/>
            <a:ext cx="10421620" cy="1103630"/>
            <a:chOff x="746759" y="143255"/>
            <a:chExt cx="10421620" cy="1103630"/>
          </a:xfrm>
        </p:grpSpPr>
        <p:sp>
          <p:nvSpPr>
            <p:cNvPr id="23" name="object 23"/>
            <p:cNvSpPr/>
            <p:nvPr/>
          </p:nvSpPr>
          <p:spPr>
            <a:xfrm>
              <a:off x="775715" y="172211"/>
              <a:ext cx="10363200" cy="1045844"/>
            </a:xfrm>
            <a:custGeom>
              <a:avLst/>
              <a:gdLst/>
              <a:ahLst/>
              <a:cxnLst/>
              <a:rect l="l" t="t" r="r" b="b"/>
              <a:pathLst>
                <a:path w="10363200" h="1045844">
                  <a:moveTo>
                    <a:pt x="10363200" y="0"/>
                  </a:moveTo>
                  <a:lnTo>
                    <a:pt x="0" y="0"/>
                  </a:lnTo>
                  <a:lnTo>
                    <a:pt x="0" y="1045464"/>
                  </a:lnTo>
                  <a:lnTo>
                    <a:pt x="10363200" y="1045464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4AC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75715" y="172211"/>
              <a:ext cx="10363200" cy="1045844"/>
            </a:xfrm>
            <a:custGeom>
              <a:avLst/>
              <a:gdLst/>
              <a:ahLst/>
              <a:cxnLst/>
              <a:rect l="l" t="t" r="r" b="b"/>
              <a:pathLst>
                <a:path w="10363200" h="1045844">
                  <a:moveTo>
                    <a:pt x="0" y="1045464"/>
                  </a:moveTo>
                  <a:lnTo>
                    <a:pt x="10363200" y="1045464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1045464"/>
                  </a:lnTo>
                  <a:close/>
                </a:path>
              </a:pathLst>
            </a:custGeom>
            <a:ln w="57912">
              <a:solidFill>
                <a:srgbClr val="2EA2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318893" y="430530"/>
              <a:ext cx="7248652" cy="47294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404872" y="1597152"/>
            <a:ext cx="7385684" cy="2289175"/>
            <a:chOff x="2404872" y="1597152"/>
            <a:chExt cx="7385684" cy="2289175"/>
          </a:xfrm>
        </p:grpSpPr>
        <p:sp>
          <p:nvSpPr>
            <p:cNvPr id="4" name="object 4"/>
            <p:cNvSpPr/>
            <p:nvPr/>
          </p:nvSpPr>
          <p:spPr>
            <a:xfrm>
              <a:off x="2415540" y="1607820"/>
              <a:ext cx="7364095" cy="2268220"/>
            </a:xfrm>
            <a:custGeom>
              <a:avLst/>
              <a:gdLst/>
              <a:ahLst/>
              <a:cxnLst/>
              <a:rect l="l" t="t" r="r" b="b"/>
              <a:pathLst>
                <a:path w="7364095" h="2268220">
                  <a:moveTo>
                    <a:pt x="3681984" y="0"/>
                  </a:moveTo>
                  <a:lnTo>
                    <a:pt x="3611205" y="205"/>
                  </a:lnTo>
                  <a:lnTo>
                    <a:pt x="3540750" y="818"/>
                  </a:lnTo>
                  <a:lnTo>
                    <a:pt x="3470632" y="1836"/>
                  </a:lnTo>
                  <a:lnTo>
                    <a:pt x="3400862" y="3255"/>
                  </a:lnTo>
                  <a:lnTo>
                    <a:pt x="3331452" y="5071"/>
                  </a:lnTo>
                  <a:lnTo>
                    <a:pt x="3262414" y="7280"/>
                  </a:lnTo>
                  <a:lnTo>
                    <a:pt x="3193760" y="9879"/>
                  </a:lnTo>
                  <a:lnTo>
                    <a:pt x="3125502" y="12864"/>
                  </a:lnTo>
                  <a:lnTo>
                    <a:pt x="3057651" y="16232"/>
                  </a:lnTo>
                  <a:lnTo>
                    <a:pt x="2990220" y="19978"/>
                  </a:lnTo>
                  <a:lnTo>
                    <a:pt x="2923221" y="24100"/>
                  </a:lnTo>
                  <a:lnTo>
                    <a:pt x="2856665" y="28593"/>
                  </a:lnTo>
                  <a:lnTo>
                    <a:pt x="2790564" y="33453"/>
                  </a:lnTo>
                  <a:lnTo>
                    <a:pt x="2724931" y="38678"/>
                  </a:lnTo>
                  <a:lnTo>
                    <a:pt x="2659777" y="44264"/>
                  </a:lnTo>
                  <a:lnTo>
                    <a:pt x="2595114" y="50206"/>
                  </a:lnTo>
                  <a:lnTo>
                    <a:pt x="2530954" y="56501"/>
                  </a:lnTo>
                  <a:lnTo>
                    <a:pt x="2467310" y="63145"/>
                  </a:lnTo>
                  <a:lnTo>
                    <a:pt x="2404192" y="70136"/>
                  </a:lnTo>
                  <a:lnTo>
                    <a:pt x="2341613" y="77468"/>
                  </a:lnTo>
                  <a:lnTo>
                    <a:pt x="2279584" y="85139"/>
                  </a:lnTo>
                  <a:lnTo>
                    <a:pt x="2218119" y="93144"/>
                  </a:lnTo>
                  <a:lnTo>
                    <a:pt x="2157228" y="101481"/>
                  </a:lnTo>
                  <a:lnTo>
                    <a:pt x="2096923" y="110145"/>
                  </a:lnTo>
                  <a:lnTo>
                    <a:pt x="2037217" y="119133"/>
                  </a:lnTo>
                  <a:lnTo>
                    <a:pt x="1978121" y="128441"/>
                  </a:lnTo>
                  <a:lnTo>
                    <a:pt x="1919647" y="138065"/>
                  </a:lnTo>
                  <a:lnTo>
                    <a:pt x="1861808" y="148002"/>
                  </a:lnTo>
                  <a:lnTo>
                    <a:pt x="1804615" y="158248"/>
                  </a:lnTo>
                  <a:lnTo>
                    <a:pt x="1748079" y="168799"/>
                  </a:lnTo>
                  <a:lnTo>
                    <a:pt x="1692214" y="179652"/>
                  </a:lnTo>
                  <a:lnTo>
                    <a:pt x="1637030" y="190804"/>
                  </a:lnTo>
                  <a:lnTo>
                    <a:pt x="1582540" y="202249"/>
                  </a:lnTo>
                  <a:lnTo>
                    <a:pt x="1528756" y="213985"/>
                  </a:lnTo>
                  <a:lnTo>
                    <a:pt x="1475690" y="226009"/>
                  </a:lnTo>
                  <a:lnTo>
                    <a:pt x="1423352" y="238315"/>
                  </a:lnTo>
                  <a:lnTo>
                    <a:pt x="1371757" y="250902"/>
                  </a:lnTo>
                  <a:lnTo>
                    <a:pt x="1320914" y="263764"/>
                  </a:lnTo>
                  <a:lnTo>
                    <a:pt x="1270837" y="276899"/>
                  </a:lnTo>
                  <a:lnTo>
                    <a:pt x="1221537" y="290303"/>
                  </a:lnTo>
                  <a:lnTo>
                    <a:pt x="1173027" y="303971"/>
                  </a:lnTo>
                  <a:lnTo>
                    <a:pt x="1125317" y="317901"/>
                  </a:lnTo>
                  <a:lnTo>
                    <a:pt x="1078420" y="332089"/>
                  </a:lnTo>
                  <a:lnTo>
                    <a:pt x="1032348" y="346530"/>
                  </a:lnTo>
                  <a:lnTo>
                    <a:pt x="987113" y="361222"/>
                  </a:lnTo>
                  <a:lnTo>
                    <a:pt x="942726" y="376161"/>
                  </a:lnTo>
                  <a:lnTo>
                    <a:pt x="899200" y="391342"/>
                  </a:lnTo>
                  <a:lnTo>
                    <a:pt x="856547" y="406763"/>
                  </a:lnTo>
                  <a:lnTo>
                    <a:pt x="814778" y="422420"/>
                  </a:lnTo>
                  <a:lnTo>
                    <a:pt x="773905" y="438309"/>
                  </a:lnTo>
                  <a:lnTo>
                    <a:pt x="733941" y="454426"/>
                  </a:lnTo>
                  <a:lnTo>
                    <a:pt x="694896" y="470767"/>
                  </a:lnTo>
                  <a:lnTo>
                    <a:pt x="656784" y="487330"/>
                  </a:lnTo>
                  <a:lnTo>
                    <a:pt x="619616" y="504110"/>
                  </a:lnTo>
                  <a:lnTo>
                    <a:pt x="583404" y="521103"/>
                  </a:lnTo>
                  <a:lnTo>
                    <a:pt x="548160" y="538307"/>
                  </a:lnTo>
                  <a:lnTo>
                    <a:pt x="513895" y="555717"/>
                  </a:lnTo>
                  <a:lnTo>
                    <a:pt x="448353" y="591141"/>
                  </a:lnTo>
                  <a:lnTo>
                    <a:pt x="386874" y="627346"/>
                  </a:lnTo>
                  <a:lnTo>
                    <a:pt x="329551" y="664303"/>
                  </a:lnTo>
                  <a:lnTo>
                    <a:pt x="276482" y="701983"/>
                  </a:lnTo>
                  <a:lnTo>
                    <a:pt x="227760" y="740356"/>
                  </a:lnTo>
                  <a:lnTo>
                    <a:pt x="183482" y="779392"/>
                  </a:lnTo>
                  <a:lnTo>
                    <a:pt x="143743" y="819063"/>
                  </a:lnTo>
                  <a:lnTo>
                    <a:pt x="108638" y="859339"/>
                  </a:lnTo>
                  <a:lnTo>
                    <a:pt x="78263" y="900191"/>
                  </a:lnTo>
                  <a:lnTo>
                    <a:pt x="52713" y="941589"/>
                  </a:lnTo>
                  <a:lnTo>
                    <a:pt x="32082" y="983505"/>
                  </a:lnTo>
                  <a:lnTo>
                    <a:pt x="16468" y="1025907"/>
                  </a:lnTo>
                  <a:lnTo>
                    <a:pt x="5964" y="1068769"/>
                  </a:lnTo>
                  <a:lnTo>
                    <a:pt x="666" y="1112059"/>
                  </a:lnTo>
                  <a:lnTo>
                    <a:pt x="0" y="1133855"/>
                  </a:lnTo>
                  <a:lnTo>
                    <a:pt x="666" y="1155652"/>
                  </a:lnTo>
                  <a:lnTo>
                    <a:pt x="5964" y="1198942"/>
                  </a:lnTo>
                  <a:lnTo>
                    <a:pt x="16468" y="1241804"/>
                  </a:lnTo>
                  <a:lnTo>
                    <a:pt x="32082" y="1284206"/>
                  </a:lnTo>
                  <a:lnTo>
                    <a:pt x="52713" y="1326122"/>
                  </a:lnTo>
                  <a:lnTo>
                    <a:pt x="78263" y="1367520"/>
                  </a:lnTo>
                  <a:lnTo>
                    <a:pt x="108638" y="1408372"/>
                  </a:lnTo>
                  <a:lnTo>
                    <a:pt x="143743" y="1448648"/>
                  </a:lnTo>
                  <a:lnTo>
                    <a:pt x="183482" y="1488319"/>
                  </a:lnTo>
                  <a:lnTo>
                    <a:pt x="227760" y="1527355"/>
                  </a:lnTo>
                  <a:lnTo>
                    <a:pt x="276482" y="1565728"/>
                  </a:lnTo>
                  <a:lnTo>
                    <a:pt x="329551" y="1603408"/>
                  </a:lnTo>
                  <a:lnTo>
                    <a:pt x="386874" y="1640365"/>
                  </a:lnTo>
                  <a:lnTo>
                    <a:pt x="448353" y="1676570"/>
                  </a:lnTo>
                  <a:lnTo>
                    <a:pt x="513895" y="1711994"/>
                  </a:lnTo>
                  <a:lnTo>
                    <a:pt x="548160" y="1729404"/>
                  </a:lnTo>
                  <a:lnTo>
                    <a:pt x="583404" y="1746608"/>
                  </a:lnTo>
                  <a:lnTo>
                    <a:pt x="619616" y="1763601"/>
                  </a:lnTo>
                  <a:lnTo>
                    <a:pt x="656784" y="1780381"/>
                  </a:lnTo>
                  <a:lnTo>
                    <a:pt x="694896" y="1796944"/>
                  </a:lnTo>
                  <a:lnTo>
                    <a:pt x="733941" y="1813285"/>
                  </a:lnTo>
                  <a:lnTo>
                    <a:pt x="773905" y="1829402"/>
                  </a:lnTo>
                  <a:lnTo>
                    <a:pt x="814778" y="1845291"/>
                  </a:lnTo>
                  <a:lnTo>
                    <a:pt x="856547" y="1860948"/>
                  </a:lnTo>
                  <a:lnTo>
                    <a:pt x="899200" y="1876369"/>
                  </a:lnTo>
                  <a:lnTo>
                    <a:pt x="942726" y="1891550"/>
                  </a:lnTo>
                  <a:lnTo>
                    <a:pt x="987113" y="1906489"/>
                  </a:lnTo>
                  <a:lnTo>
                    <a:pt x="1032348" y="1921181"/>
                  </a:lnTo>
                  <a:lnTo>
                    <a:pt x="1078420" y="1935622"/>
                  </a:lnTo>
                  <a:lnTo>
                    <a:pt x="1125317" y="1949810"/>
                  </a:lnTo>
                  <a:lnTo>
                    <a:pt x="1173027" y="1963740"/>
                  </a:lnTo>
                  <a:lnTo>
                    <a:pt x="1221537" y="1977408"/>
                  </a:lnTo>
                  <a:lnTo>
                    <a:pt x="1270837" y="1990812"/>
                  </a:lnTo>
                  <a:lnTo>
                    <a:pt x="1320914" y="2003947"/>
                  </a:lnTo>
                  <a:lnTo>
                    <a:pt x="1371757" y="2016809"/>
                  </a:lnTo>
                  <a:lnTo>
                    <a:pt x="1423352" y="2029396"/>
                  </a:lnTo>
                  <a:lnTo>
                    <a:pt x="1475690" y="2041702"/>
                  </a:lnTo>
                  <a:lnTo>
                    <a:pt x="1528756" y="2053726"/>
                  </a:lnTo>
                  <a:lnTo>
                    <a:pt x="1582540" y="2065462"/>
                  </a:lnTo>
                  <a:lnTo>
                    <a:pt x="1637030" y="2076907"/>
                  </a:lnTo>
                  <a:lnTo>
                    <a:pt x="1692214" y="2088059"/>
                  </a:lnTo>
                  <a:lnTo>
                    <a:pt x="1748079" y="2098912"/>
                  </a:lnTo>
                  <a:lnTo>
                    <a:pt x="1804615" y="2109463"/>
                  </a:lnTo>
                  <a:lnTo>
                    <a:pt x="1861808" y="2119709"/>
                  </a:lnTo>
                  <a:lnTo>
                    <a:pt x="1919647" y="2129646"/>
                  </a:lnTo>
                  <a:lnTo>
                    <a:pt x="1978121" y="2139270"/>
                  </a:lnTo>
                  <a:lnTo>
                    <a:pt x="2037217" y="2148578"/>
                  </a:lnTo>
                  <a:lnTo>
                    <a:pt x="2096923" y="2157566"/>
                  </a:lnTo>
                  <a:lnTo>
                    <a:pt x="2157228" y="2166230"/>
                  </a:lnTo>
                  <a:lnTo>
                    <a:pt x="2218119" y="2174567"/>
                  </a:lnTo>
                  <a:lnTo>
                    <a:pt x="2279584" y="2182572"/>
                  </a:lnTo>
                  <a:lnTo>
                    <a:pt x="2341613" y="2190243"/>
                  </a:lnTo>
                  <a:lnTo>
                    <a:pt x="2404192" y="2197575"/>
                  </a:lnTo>
                  <a:lnTo>
                    <a:pt x="2467310" y="2204566"/>
                  </a:lnTo>
                  <a:lnTo>
                    <a:pt x="2530954" y="2211210"/>
                  </a:lnTo>
                  <a:lnTo>
                    <a:pt x="2595114" y="2217505"/>
                  </a:lnTo>
                  <a:lnTo>
                    <a:pt x="2659777" y="2223447"/>
                  </a:lnTo>
                  <a:lnTo>
                    <a:pt x="2724931" y="2229033"/>
                  </a:lnTo>
                  <a:lnTo>
                    <a:pt x="2790564" y="2234258"/>
                  </a:lnTo>
                  <a:lnTo>
                    <a:pt x="2856665" y="2239118"/>
                  </a:lnTo>
                  <a:lnTo>
                    <a:pt x="2923221" y="2243611"/>
                  </a:lnTo>
                  <a:lnTo>
                    <a:pt x="2990220" y="2247733"/>
                  </a:lnTo>
                  <a:lnTo>
                    <a:pt x="3057651" y="2251479"/>
                  </a:lnTo>
                  <a:lnTo>
                    <a:pt x="3125502" y="2254847"/>
                  </a:lnTo>
                  <a:lnTo>
                    <a:pt x="3193760" y="2257832"/>
                  </a:lnTo>
                  <a:lnTo>
                    <a:pt x="3262414" y="2260431"/>
                  </a:lnTo>
                  <a:lnTo>
                    <a:pt x="3331452" y="2262640"/>
                  </a:lnTo>
                  <a:lnTo>
                    <a:pt x="3400862" y="2264456"/>
                  </a:lnTo>
                  <a:lnTo>
                    <a:pt x="3470632" y="2265875"/>
                  </a:lnTo>
                  <a:lnTo>
                    <a:pt x="3540750" y="2266893"/>
                  </a:lnTo>
                  <a:lnTo>
                    <a:pt x="3611205" y="2267506"/>
                  </a:lnTo>
                  <a:lnTo>
                    <a:pt x="3681984" y="2267711"/>
                  </a:lnTo>
                  <a:lnTo>
                    <a:pt x="3752762" y="2267506"/>
                  </a:lnTo>
                  <a:lnTo>
                    <a:pt x="3823217" y="2266893"/>
                  </a:lnTo>
                  <a:lnTo>
                    <a:pt x="3893335" y="2265875"/>
                  </a:lnTo>
                  <a:lnTo>
                    <a:pt x="3963105" y="2264456"/>
                  </a:lnTo>
                  <a:lnTo>
                    <a:pt x="4032515" y="2262640"/>
                  </a:lnTo>
                  <a:lnTo>
                    <a:pt x="4101553" y="2260431"/>
                  </a:lnTo>
                  <a:lnTo>
                    <a:pt x="4170207" y="2257832"/>
                  </a:lnTo>
                  <a:lnTo>
                    <a:pt x="4238465" y="2254847"/>
                  </a:lnTo>
                  <a:lnTo>
                    <a:pt x="4306316" y="2251479"/>
                  </a:lnTo>
                  <a:lnTo>
                    <a:pt x="4373747" y="2247733"/>
                  </a:lnTo>
                  <a:lnTo>
                    <a:pt x="4440746" y="2243611"/>
                  </a:lnTo>
                  <a:lnTo>
                    <a:pt x="4507302" y="2239118"/>
                  </a:lnTo>
                  <a:lnTo>
                    <a:pt x="4573403" y="2234258"/>
                  </a:lnTo>
                  <a:lnTo>
                    <a:pt x="4639036" y="2229033"/>
                  </a:lnTo>
                  <a:lnTo>
                    <a:pt x="4704190" y="2223447"/>
                  </a:lnTo>
                  <a:lnTo>
                    <a:pt x="4768853" y="2217505"/>
                  </a:lnTo>
                  <a:lnTo>
                    <a:pt x="4833013" y="2211210"/>
                  </a:lnTo>
                  <a:lnTo>
                    <a:pt x="4896657" y="2204566"/>
                  </a:lnTo>
                  <a:lnTo>
                    <a:pt x="4959775" y="2197575"/>
                  </a:lnTo>
                  <a:lnTo>
                    <a:pt x="5022354" y="2190243"/>
                  </a:lnTo>
                  <a:lnTo>
                    <a:pt x="5084383" y="2182572"/>
                  </a:lnTo>
                  <a:lnTo>
                    <a:pt x="5145848" y="2174567"/>
                  </a:lnTo>
                  <a:lnTo>
                    <a:pt x="5206739" y="2166230"/>
                  </a:lnTo>
                  <a:lnTo>
                    <a:pt x="5267044" y="2157566"/>
                  </a:lnTo>
                  <a:lnTo>
                    <a:pt x="5326750" y="2148578"/>
                  </a:lnTo>
                  <a:lnTo>
                    <a:pt x="5385846" y="2139270"/>
                  </a:lnTo>
                  <a:lnTo>
                    <a:pt x="5444320" y="2129646"/>
                  </a:lnTo>
                  <a:lnTo>
                    <a:pt x="5502159" y="2119709"/>
                  </a:lnTo>
                  <a:lnTo>
                    <a:pt x="5559352" y="2109463"/>
                  </a:lnTo>
                  <a:lnTo>
                    <a:pt x="5615888" y="2098912"/>
                  </a:lnTo>
                  <a:lnTo>
                    <a:pt x="5671753" y="2088059"/>
                  </a:lnTo>
                  <a:lnTo>
                    <a:pt x="5726937" y="2076907"/>
                  </a:lnTo>
                  <a:lnTo>
                    <a:pt x="5781427" y="2065462"/>
                  </a:lnTo>
                  <a:lnTo>
                    <a:pt x="5835211" y="2053726"/>
                  </a:lnTo>
                  <a:lnTo>
                    <a:pt x="5888277" y="2041702"/>
                  </a:lnTo>
                  <a:lnTo>
                    <a:pt x="5940615" y="2029396"/>
                  </a:lnTo>
                  <a:lnTo>
                    <a:pt x="5992210" y="2016809"/>
                  </a:lnTo>
                  <a:lnTo>
                    <a:pt x="6043053" y="2003947"/>
                  </a:lnTo>
                  <a:lnTo>
                    <a:pt x="6093130" y="1990812"/>
                  </a:lnTo>
                  <a:lnTo>
                    <a:pt x="6142430" y="1977408"/>
                  </a:lnTo>
                  <a:lnTo>
                    <a:pt x="6190940" y="1963740"/>
                  </a:lnTo>
                  <a:lnTo>
                    <a:pt x="6238650" y="1949810"/>
                  </a:lnTo>
                  <a:lnTo>
                    <a:pt x="6285547" y="1935622"/>
                  </a:lnTo>
                  <a:lnTo>
                    <a:pt x="6331619" y="1921181"/>
                  </a:lnTo>
                  <a:lnTo>
                    <a:pt x="6376854" y="1906489"/>
                  </a:lnTo>
                  <a:lnTo>
                    <a:pt x="6421241" y="1891550"/>
                  </a:lnTo>
                  <a:lnTo>
                    <a:pt x="6464767" y="1876369"/>
                  </a:lnTo>
                  <a:lnTo>
                    <a:pt x="6507420" y="1860948"/>
                  </a:lnTo>
                  <a:lnTo>
                    <a:pt x="6549189" y="1845291"/>
                  </a:lnTo>
                  <a:lnTo>
                    <a:pt x="6590062" y="1829402"/>
                  </a:lnTo>
                  <a:lnTo>
                    <a:pt x="6630026" y="1813285"/>
                  </a:lnTo>
                  <a:lnTo>
                    <a:pt x="6669071" y="1796944"/>
                  </a:lnTo>
                  <a:lnTo>
                    <a:pt x="6707183" y="1780381"/>
                  </a:lnTo>
                  <a:lnTo>
                    <a:pt x="6744351" y="1763601"/>
                  </a:lnTo>
                  <a:lnTo>
                    <a:pt x="6780563" y="1746608"/>
                  </a:lnTo>
                  <a:lnTo>
                    <a:pt x="6815807" y="1729404"/>
                  </a:lnTo>
                  <a:lnTo>
                    <a:pt x="6850072" y="1711994"/>
                  </a:lnTo>
                  <a:lnTo>
                    <a:pt x="6915614" y="1676570"/>
                  </a:lnTo>
                  <a:lnTo>
                    <a:pt x="6977093" y="1640365"/>
                  </a:lnTo>
                  <a:lnTo>
                    <a:pt x="7034416" y="1603408"/>
                  </a:lnTo>
                  <a:lnTo>
                    <a:pt x="7087485" y="1565728"/>
                  </a:lnTo>
                  <a:lnTo>
                    <a:pt x="7136207" y="1527355"/>
                  </a:lnTo>
                  <a:lnTo>
                    <a:pt x="7180485" y="1488319"/>
                  </a:lnTo>
                  <a:lnTo>
                    <a:pt x="7220224" y="1448648"/>
                  </a:lnTo>
                  <a:lnTo>
                    <a:pt x="7255329" y="1408372"/>
                  </a:lnTo>
                  <a:lnTo>
                    <a:pt x="7285704" y="1367520"/>
                  </a:lnTo>
                  <a:lnTo>
                    <a:pt x="7311254" y="1326122"/>
                  </a:lnTo>
                  <a:lnTo>
                    <a:pt x="7331885" y="1284206"/>
                  </a:lnTo>
                  <a:lnTo>
                    <a:pt x="7347499" y="1241804"/>
                  </a:lnTo>
                  <a:lnTo>
                    <a:pt x="7358003" y="1198942"/>
                  </a:lnTo>
                  <a:lnTo>
                    <a:pt x="7363301" y="1155652"/>
                  </a:lnTo>
                  <a:lnTo>
                    <a:pt x="7363967" y="1133855"/>
                  </a:lnTo>
                  <a:lnTo>
                    <a:pt x="7363301" y="1112059"/>
                  </a:lnTo>
                  <a:lnTo>
                    <a:pt x="7358003" y="1068769"/>
                  </a:lnTo>
                  <a:lnTo>
                    <a:pt x="7347499" y="1025907"/>
                  </a:lnTo>
                  <a:lnTo>
                    <a:pt x="7331885" y="983505"/>
                  </a:lnTo>
                  <a:lnTo>
                    <a:pt x="7311254" y="941589"/>
                  </a:lnTo>
                  <a:lnTo>
                    <a:pt x="7285704" y="900191"/>
                  </a:lnTo>
                  <a:lnTo>
                    <a:pt x="7255329" y="859339"/>
                  </a:lnTo>
                  <a:lnTo>
                    <a:pt x="7220224" y="819063"/>
                  </a:lnTo>
                  <a:lnTo>
                    <a:pt x="7180485" y="779392"/>
                  </a:lnTo>
                  <a:lnTo>
                    <a:pt x="7136207" y="740356"/>
                  </a:lnTo>
                  <a:lnTo>
                    <a:pt x="7087485" y="701983"/>
                  </a:lnTo>
                  <a:lnTo>
                    <a:pt x="7034416" y="664303"/>
                  </a:lnTo>
                  <a:lnTo>
                    <a:pt x="6977093" y="627346"/>
                  </a:lnTo>
                  <a:lnTo>
                    <a:pt x="6915614" y="591141"/>
                  </a:lnTo>
                  <a:lnTo>
                    <a:pt x="6850072" y="555717"/>
                  </a:lnTo>
                  <a:lnTo>
                    <a:pt x="6815807" y="538307"/>
                  </a:lnTo>
                  <a:lnTo>
                    <a:pt x="6780563" y="521103"/>
                  </a:lnTo>
                  <a:lnTo>
                    <a:pt x="6744351" y="504110"/>
                  </a:lnTo>
                  <a:lnTo>
                    <a:pt x="6707183" y="487330"/>
                  </a:lnTo>
                  <a:lnTo>
                    <a:pt x="6669071" y="470767"/>
                  </a:lnTo>
                  <a:lnTo>
                    <a:pt x="6630026" y="454426"/>
                  </a:lnTo>
                  <a:lnTo>
                    <a:pt x="6590062" y="438309"/>
                  </a:lnTo>
                  <a:lnTo>
                    <a:pt x="6549189" y="422420"/>
                  </a:lnTo>
                  <a:lnTo>
                    <a:pt x="6507420" y="406763"/>
                  </a:lnTo>
                  <a:lnTo>
                    <a:pt x="6464767" y="391342"/>
                  </a:lnTo>
                  <a:lnTo>
                    <a:pt x="6421241" y="376161"/>
                  </a:lnTo>
                  <a:lnTo>
                    <a:pt x="6376854" y="361222"/>
                  </a:lnTo>
                  <a:lnTo>
                    <a:pt x="6331619" y="346530"/>
                  </a:lnTo>
                  <a:lnTo>
                    <a:pt x="6285547" y="332089"/>
                  </a:lnTo>
                  <a:lnTo>
                    <a:pt x="6238650" y="317901"/>
                  </a:lnTo>
                  <a:lnTo>
                    <a:pt x="6190940" y="303971"/>
                  </a:lnTo>
                  <a:lnTo>
                    <a:pt x="6142430" y="290303"/>
                  </a:lnTo>
                  <a:lnTo>
                    <a:pt x="6093130" y="276899"/>
                  </a:lnTo>
                  <a:lnTo>
                    <a:pt x="6043053" y="263764"/>
                  </a:lnTo>
                  <a:lnTo>
                    <a:pt x="5992210" y="250902"/>
                  </a:lnTo>
                  <a:lnTo>
                    <a:pt x="5940615" y="238315"/>
                  </a:lnTo>
                  <a:lnTo>
                    <a:pt x="5888277" y="226009"/>
                  </a:lnTo>
                  <a:lnTo>
                    <a:pt x="5835211" y="213985"/>
                  </a:lnTo>
                  <a:lnTo>
                    <a:pt x="5781427" y="202249"/>
                  </a:lnTo>
                  <a:lnTo>
                    <a:pt x="5726937" y="190804"/>
                  </a:lnTo>
                  <a:lnTo>
                    <a:pt x="5671753" y="179652"/>
                  </a:lnTo>
                  <a:lnTo>
                    <a:pt x="5615888" y="168799"/>
                  </a:lnTo>
                  <a:lnTo>
                    <a:pt x="5559352" y="158248"/>
                  </a:lnTo>
                  <a:lnTo>
                    <a:pt x="5502159" y="148002"/>
                  </a:lnTo>
                  <a:lnTo>
                    <a:pt x="5444320" y="138065"/>
                  </a:lnTo>
                  <a:lnTo>
                    <a:pt x="5385846" y="128441"/>
                  </a:lnTo>
                  <a:lnTo>
                    <a:pt x="5326750" y="119133"/>
                  </a:lnTo>
                  <a:lnTo>
                    <a:pt x="5267044" y="110145"/>
                  </a:lnTo>
                  <a:lnTo>
                    <a:pt x="5206739" y="101481"/>
                  </a:lnTo>
                  <a:lnTo>
                    <a:pt x="5145848" y="93144"/>
                  </a:lnTo>
                  <a:lnTo>
                    <a:pt x="5084383" y="85139"/>
                  </a:lnTo>
                  <a:lnTo>
                    <a:pt x="5022354" y="77468"/>
                  </a:lnTo>
                  <a:lnTo>
                    <a:pt x="4959775" y="70136"/>
                  </a:lnTo>
                  <a:lnTo>
                    <a:pt x="4896657" y="63145"/>
                  </a:lnTo>
                  <a:lnTo>
                    <a:pt x="4833013" y="56501"/>
                  </a:lnTo>
                  <a:lnTo>
                    <a:pt x="4768853" y="50206"/>
                  </a:lnTo>
                  <a:lnTo>
                    <a:pt x="4704190" y="44264"/>
                  </a:lnTo>
                  <a:lnTo>
                    <a:pt x="4639036" y="38678"/>
                  </a:lnTo>
                  <a:lnTo>
                    <a:pt x="4573403" y="33453"/>
                  </a:lnTo>
                  <a:lnTo>
                    <a:pt x="4507302" y="28593"/>
                  </a:lnTo>
                  <a:lnTo>
                    <a:pt x="4440746" y="24100"/>
                  </a:lnTo>
                  <a:lnTo>
                    <a:pt x="4373747" y="19978"/>
                  </a:lnTo>
                  <a:lnTo>
                    <a:pt x="4306316" y="16232"/>
                  </a:lnTo>
                  <a:lnTo>
                    <a:pt x="4238465" y="12864"/>
                  </a:lnTo>
                  <a:lnTo>
                    <a:pt x="4170207" y="9879"/>
                  </a:lnTo>
                  <a:lnTo>
                    <a:pt x="4101553" y="7280"/>
                  </a:lnTo>
                  <a:lnTo>
                    <a:pt x="4032515" y="5071"/>
                  </a:lnTo>
                  <a:lnTo>
                    <a:pt x="3963105" y="3255"/>
                  </a:lnTo>
                  <a:lnTo>
                    <a:pt x="3893335" y="1836"/>
                  </a:lnTo>
                  <a:lnTo>
                    <a:pt x="3823217" y="818"/>
                  </a:lnTo>
                  <a:lnTo>
                    <a:pt x="3752762" y="205"/>
                  </a:lnTo>
                  <a:lnTo>
                    <a:pt x="3681984" y="0"/>
                  </a:lnTo>
                  <a:close/>
                </a:path>
              </a:pathLst>
            </a:custGeom>
            <a:solidFill>
              <a:srgbClr val="CE6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15540" y="1607820"/>
              <a:ext cx="7364095" cy="2268220"/>
            </a:xfrm>
            <a:custGeom>
              <a:avLst/>
              <a:gdLst/>
              <a:ahLst/>
              <a:cxnLst/>
              <a:rect l="l" t="t" r="r" b="b"/>
              <a:pathLst>
                <a:path w="7364095" h="2268220">
                  <a:moveTo>
                    <a:pt x="0" y="1133855"/>
                  </a:moveTo>
                  <a:lnTo>
                    <a:pt x="2658" y="1090362"/>
                  </a:lnTo>
                  <a:lnTo>
                    <a:pt x="10571" y="1047283"/>
                  </a:lnTo>
                  <a:lnTo>
                    <a:pt x="23642" y="1004647"/>
                  </a:lnTo>
                  <a:lnTo>
                    <a:pt x="41777" y="962484"/>
                  </a:lnTo>
                  <a:lnTo>
                    <a:pt x="64879" y="920824"/>
                  </a:lnTo>
                  <a:lnTo>
                    <a:pt x="92854" y="879695"/>
                  </a:lnTo>
                  <a:lnTo>
                    <a:pt x="125606" y="839127"/>
                  </a:lnTo>
                  <a:lnTo>
                    <a:pt x="163040" y="799150"/>
                  </a:lnTo>
                  <a:lnTo>
                    <a:pt x="205060" y="759793"/>
                  </a:lnTo>
                  <a:lnTo>
                    <a:pt x="251572" y="721084"/>
                  </a:lnTo>
                  <a:lnTo>
                    <a:pt x="302479" y="683055"/>
                  </a:lnTo>
                  <a:lnTo>
                    <a:pt x="357687" y="645732"/>
                  </a:lnTo>
                  <a:lnTo>
                    <a:pt x="417100" y="609148"/>
                  </a:lnTo>
                  <a:lnTo>
                    <a:pt x="480623" y="573329"/>
                  </a:lnTo>
                  <a:lnTo>
                    <a:pt x="548160" y="538307"/>
                  </a:lnTo>
                  <a:lnTo>
                    <a:pt x="583404" y="521103"/>
                  </a:lnTo>
                  <a:lnTo>
                    <a:pt x="619616" y="504110"/>
                  </a:lnTo>
                  <a:lnTo>
                    <a:pt x="656784" y="487330"/>
                  </a:lnTo>
                  <a:lnTo>
                    <a:pt x="694896" y="470767"/>
                  </a:lnTo>
                  <a:lnTo>
                    <a:pt x="733941" y="454426"/>
                  </a:lnTo>
                  <a:lnTo>
                    <a:pt x="773905" y="438309"/>
                  </a:lnTo>
                  <a:lnTo>
                    <a:pt x="814778" y="422420"/>
                  </a:lnTo>
                  <a:lnTo>
                    <a:pt x="856547" y="406763"/>
                  </a:lnTo>
                  <a:lnTo>
                    <a:pt x="899200" y="391342"/>
                  </a:lnTo>
                  <a:lnTo>
                    <a:pt x="942726" y="376161"/>
                  </a:lnTo>
                  <a:lnTo>
                    <a:pt x="987113" y="361222"/>
                  </a:lnTo>
                  <a:lnTo>
                    <a:pt x="1032348" y="346530"/>
                  </a:lnTo>
                  <a:lnTo>
                    <a:pt x="1078420" y="332089"/>
                  </a:lnTo>
                  <a:lnTo>
                    <a:pt x="1125317" y="317901"/>
                  </a:lnTo>
                  <a:lnTo>
                    <a:pt x="1173027" y="303971"/>
                  </a:lnTo>
                  <a:lnTo>
                    <a:pt x="1221537" y="290303"/>
                  </a:lnTo>
                  <a:lnTo>
                    <a:pt x="1270837" y="276899"/>
                  </a:lnTo>
                  <a:lnTo>
                    <a:pt x="1320914" y="263764"/>
                  </a:lnTo>
                  <a:lnTo>
                    <a:pt x="1371757" y="250902"/>
                  </a:lnTo>
                  <a:lnTo>
                    <a:pt x="1423352" y="238315"/>
                  </a:lnTo>
                  <a:lnTo>
                    <a:pt x="1475690" y="226009"/>
                  </a:lnTo>
                  <a:lnTo>
                    <a:pt x="1528756" y="213985"/>
                  </a:lnTo>
                  <a:lnTo>
                    <a:pt x="1582540" y="202249"/>
                  </a:lnTo>
                  <a:lnTo>
                    <a:pt x="1637030" y="190804"/>
                  </a:lnTo>
                  <a:lnTo>
                    <a:pt x="1692214" y="179652"/>
                  </a:lnTo>
                  <a:lnTo>
                    <a:pt x="1748079" y="168799"/>
                  </a:lnTo>
                  <a:lnTo>
                    <a:pt x="1804615" y="158248"/>
                  </a:lnTo>
                  <a:lnTo>
                    <a:pt x="1861808" y="148002"/>
                  </a:lnTo>
                  <a:lnTo>
                    <a:pt x="1919647" y="138065"/>
                  </a:lnTo>
                  <a:lnTo>
                    <a:pt x="1978121" y="128441"/>
                  </a:lnTo>
                  <a:lnTo>
                    <a:pt x="2037217" y="119133"/>
                  </a:lnTo>
                  <a:lnTo>
                    <a:pt x="2096923" y="110145"/>
                  </a:lnTo>
                  <a:lnTo>
                    <a:pt x="2157228" y="101481"/>
                  </a:lnTo>
                  <a:lnTo>
                    <a:pt x="2218119" y="93144"/>
                  </a:lnTo>
                  <a:lnTo>
                    <a:pt x="2279584" y="85139"/>
                  </a:lnTo>
                  <a:lnTo>
                    <a:pt x="2341613" y="77468"/>
                  </a:lnTo>
                  <a:lnTo>
                    <a:pt x="2404192" y="70136"/>
                  </a:lnTo>
                  <a:lnTo>
                    <a:pt x="2467310" y="63145"/>
                  </a:lnTo>
                  <a:lnTo>
                    <a:pt x="2530954" y="56501"/>
                  </a:lnTo>
                  <a:lnTo>
                    <a:pt x="2595114" y="50206"/>
                  </a:lnTo>
                  <a:lnTo>
                    <a:pt x="2659777" y="44264"/>
                  </a:lnTo>
                  <a:lnTo>
                    <a:pt x="2724931" y="38678"/>
                  </a:lnTo>
                  <a:lnTo>
                    <a:pt x="2790564" y="33453"/>
                  </a:lnTo>
                  <a:lnTo>
                    <a:pt x="2856665" y="28593"/>
                  </a:lnTo>
                  <a:lnTo>
                    <a:pt x="2923221" y="24100"/>
                  </a:lnTo>
                  <a:lnTo>
                    <a:pt x="2990220" y="19978"/>
                  </a:lnTo>
                  <a:lnTo>
                    <a:pt x="3057651" y="16232"/>
                  </a:lnTo>
                  <a:lnTo>
                    <a:pt x="3125502" y="12864"/>
                  </a:lnTo>
                  <a:lnTo>
                    <a:pt x="3193760" y="9879"/>
                  </a:lnTo>
                  <a:lnTo>
                    <a:pt x="3262414" y="7280"/>
                  </a:lnTo>
                  <a:lnTo>
                    <a:pt x="3331452" y="5071"/>
                  </a:lnTo>
                  <a:lnTo>
                    <a:pt x="3400862" y="3255"/>
                  </a:lnTo>
                  <a:lnTo>
                    <a:pt x="3470632" y="1836"/>
                  </a:lnTo>
                  <a:lnTo>
                    <a:pt x="3540750" y="818"/>
                  </a:lnTo>
                  <a:lnTo>
                    <a:pt x="3611205" y="205"/>
                  </a:lnTo>
                  <a:lnTo>
                    <a:pt x="3681984" y="0"/>
                  </a:lnTo>
                  <a:lnTo>
                    <a:pt x="3752762" y="205"/>
                  </a:lnTo>
                  <a:lnTo>
                    <a:pt x="3823217" y="818"/>
                  </a:lnTo>
                  <a:lnTo>
                    <a:pt x="3893335" y="1836"/>
                  </a:lnTo>
                  <a:lnTo>
                    <a:pt x="3963105" y="3255"/>
                  </a:lnTo>
                  <a:lnTo>
                    <a:pt x="4032515" y="5071"/>
                  </a:lnTo>
                  <a:lnTo>
                    <a:pt x="4101553" y="7280"/>
                  </a:lnTo>
                  <a:lnTo>
                    <a:pt x="4170207" y="9879"/>
                  </a:lnTo>
                  <a:lnTo>
                    <a:pt x="4238465" y="12864"/>
                  </a:lnTo>
                  <a:lnTo>
                    <a:pt x="4306316" y="16232"/>
                  </a:lnTo>
                  <a:lnTo>
                    <a:pt x="4373747" y="19978"/>
                  </a:lnTo>
                  <a:lnTo>
                    <a:pt x="4440746" y="24100"/>
                  </a:lnTo>
                  <a:lnTo>
                    <a:pt x="4507302" y="28593"/>
                  </a:lnTo>
                  <a:lnTo>
                    <a:pt x="4573403" y="33453"/>
                  </a:lnTo>
                  <a:lnTo>
                    <a:pt x="4639036" y="38678"/>
                  </a:lnTo>
                  <a:lnTo>
                    <a:pt x="4704190" y="44264"/>
                  </a:lnTo>
                  <a:lnTo>
                    <a:pt x="4768853" y="50206"/>
                  </a:lnTo>
                  <a:lnTo>
                    <a:pt x="4833013" y="56501"/>
                  </a:lnTo>
                  <a:lnTo>
                    <a:pt x="4896657" y="63145"/>
                  </a:lnTo>
                  <a:lnTo>
                    <a:pt x="4959775" y="70136"/>
                  </a:lnTo>
                  <a:lnTo>
                    <a:pt x="5022354" y="77468"/>
                  </a:lnTo>
                  <a:lnTo>
                    <a:pt x="5084383" y="85139"/>
                  </a:lnTo>
                  <a:lnTo>
                    <a:pt x="5145848" y="93144"/>
                  </a:lnTo>
                  <a:lnTo>
                    <a:pt x="5206739" y="101481"/>
                  </a:lnTo>
                  <a:lnTo>
                    <a:pt x="5267044" y="110145"/>
                  </a:lnTo>
                  <a:lnTo>
                    <a:pt x="5326750" y="119133"/>
                  </a:lnTo>
                  <a:lnTo>
                    <a:pt x="5385846" y="128441"/>
                  </a:lnTo>
                  <a:lnTo>
                    <a:pt x="5444320" y="138065"/>
                  </a:lnTo>
                  <a:lnTo>
                    <a:pt x="5502159" y="148002"/>
                  </a:lnTo>
                  <a:lnTo>
                    <a:pt x="5559352" y="158248"/>
                  </a:lnTo>
                  <a:lnTo>
                    <a:pt x="5615888" y="168799"/>
                  </a:lnTo>
                  <a:lnTo>
                    <a:pt x="5671753" y="179652"/>
                  </a:lnTo>
                  <a:lnTo>
                    <a:pt x="5726937" y="190804"/>
                  </a:lnTo>
                  <a:lnTo>
                    <a:pt x="5781427" y="202249"/>
                  </a:lnTo>
                  <a:lnTo>
                    <a:pt x="5835211" y="213985"/>
                  </a:lnTo>
                  <a:lnTo>
                    <a:pt x="5888277" y="226009"/>
                  </a:lnTo>
                  <a:lnTo>
                    <a:pt x="5940615" y="238315"/>
                  </a:lnTo>
                  <a:lnTo>
                    <a:pt x="5992210" y="250902"/>
                  </a:lnTo>
                  <a:lnTo>
                    <a:pt x="6043053" y="263764"/>
                  </a:lnTo>
                  <a:lnTo>
                    <a:pt x="6093130" y="276899"/>
                  </a:lnTo>
                  <a:lnTo>
                    <a:pt x="6142430" y="290303"/>
                  </a:lnTo>
                  <a:lnTo>
                    <a:pt x="6190940" y="303971"/>
                  </a:lnTo>
                  <a:lnTo>
                    <a:pt x="6238650" y="317901"/>
                  </a:lnTo>
                  <a:lnTo>
                    <a:pt x="6285547" y="332089"/>
                  </a:lnTo>
                  <a:lnTo>
                    <a:pt x="6331619" y="346530"/>
                  </a:lnTo>
                  <a:lnTo>
                    <a:pt x="6376854" y="361222"/>
                  </a:lnTo>
                  <a:lnTo>
                    <a:pt x="6421241" y="376161"/>
                  </a:lnTo>
                  <a:lnTo>
                    <a:pt x="6464767" y="391342"/>
                  </a:lnTo>
                  <a:lnTo>
                    <a:pt x="6507420" y="406763"/>
                  </a:lnTo>
                  <a:lnTo>
                    <a:pt x="6549189" y="422420"/>
                  </a:lnTo>
                  <a:lnTo>
                    <a:pt x="6590062" y="438309"/>
                  </a:lnTo>
                  <a:lnTo>
                    <a:pt x="6630026" y="454426"/>
                  </a:lnTo>
                  <a:lnTo>
                    <a:pt x="6669071" y="470767"/>
                  </a:lnTo>
                  <a:lnTo>
                    <a:pt x="6707183" y="487330"/>
                  </a:lnTo>
                  <a:lnTo>
                    <a:pt x="6744351" y="504110"/>
                  </a:lnTo>
                  <a:lnTo>
                    <a:pt x="6780563" y="521103"/>
                  </a:lnTo>
                  <a:lnTo>
                    <a:pt x="6815807" y="538307"/>
                  </a:lnTo>
                  <a:lnTo>
                    <a:pt x="6850072" y="555717"/>
                  </a:lnTo>
                  <a:lnTo>
                    <a:pt x="6915614" y="591141"/>
                  </a:lnTo>
                  <a:lnTo>
                    <a:pt x="6977093" y="627346"/>
                  </a:lnTo>
                  <a:lnTo>
                    <a:pt x="7034416" y="664303"/>
                  </a:lnTo>
                  <a:lnTo>
                    <a:pt x="7087485" y="701983"/>
                  </a:lnTo>
                  <a:lnTo>
                    <a:pt x="7136207" y="740356"/>
                  </a:lnTo>
                  <a:lnTo>
                    <a:pt x="7180485" y="779392"/>
                  </a:lnTo>
                  <a:lnTo>
                    <a:pt x="7220224" y="819063"/>
                  </a:lnTo>
                  <a:lnTo>
                    <a:pt x="7255329" y="859339"/>
                  </a:lnTo>
                  <a:lnTo>
                    <a:pt x="7285704" y="900191"/>
                  </a:lnTo>
                  <a:lnTo>
                    <a:pt x="7311254" y="941589"/>
                  </a:lnTo>
                  <a:lnTo>
                    <a:pt x="7331885" y="983505"/>
                  </a:lnTo>
                  <a:lnTo>
                    <a:pt x="7347499" y="1025907"/>
                  </a:lnTo>
                  <a:lnTo>
                    <a:pt x="7358003" y="1068769"/>
                  </a:lnTo>
                  <a:lnTo>
                    <a:pt x="7363301" y="1112059"/>
                  </a:lnTo>
                  <a:lnTo>
                    <a:pt x="7363967" y="1133855"/>
                  </a:lnTo>
                  <a:lnTo>
                    <a:pt x="7363301" y="1155652"/>
                  </a:lnTo>
                  <a:lnTo>
                    <a:pt x="7358003" y="1198942"/>
                  </a:lnTo>
                  <a:lnTo>
                    <a:pt x="7347499" y="1241804"/>
                  </a:lnTo>
                  <a:lnTo>
                    <a:pt x="7331885" y="1284206"/>
                  </a:lnTo>
                  <a:lnTo>
                    <a:pt x="7311254" y="1326122"/>
                  </a:lnTo>
                  <a:lnTo>
                    <a:pt x="7285704" y="1367520"/>
                  </a:lnTo>
                  <a:lnTo>
                    <a:pt x="7255329" y="1408372"/>
                  </a:lnTo>
                  <a:lnTo>
                    <a:pt x="7220224" y="1448648"/>
                  </a:lnTo>
                  <a:lnTo>
                    <a:pt x="7180485" y="1488319"/>
                  </a:lnTo>
                  <a:lnTo>
                    <a:pt x="7136207" y="1527355"/>
                  </a:lnTo>
                  <a:lnTo>
                    <a:pt x="7087485" y="1565728"/>
                  </a:lnTo>
                  <a:lnTo>
                    <a:pt x="7034416" y="1603408"/>
                  </a:lnTo>
                  <a:lnTo>
                    <a:pt x="6977093" y="1640365"/>
                  </a:lnTo>
                  <a:lnTo>
                    <a:pt x="6915614" y="1676570"/>
                  </a:lnTo>
                  <a:lnTo>
                    <a:pt x="6850072" y="1711994"/>
                  </a:lnTo>
                  <a:lnTo>
                    <a:pt x="6815807" y="1729404"/>
                  </a:lnTo>
                  <a:lnTo>
                    <a:pt x="6780563" y="1746608"/>
                  </a:lnTo>
                  <a:lnTo>
                    <a:pt x="6744351" y="1763601"/>
                  </a:lnTo>
                  <a:lnTo>
                    <a:pt x="6707183" y="1780381"/>
                  </a:lnTo>
                  <a:lnTo>
                    <a:pt x="6669071" y="1796944"/>
                  </a:lnTo>
                  <a:lnTo>
                    <a:pt x="6630026" y="1813285"/>
                  </a:lnTo>
                  <a:lnTo>
                    <a:pt x="6590062" y="1829402"/>
                  </a:lnTo>
                  <a:lnTo>
                    <a:pt x="6549189" y="1845291"/>
                  </a:lnTo>
                  <a:lnTo>
                    <a:pt x="6507420" y="1860948"/>
                  </a:lnTo>
                  <a:lnTo>
                    <a:pt x="6464767" y="1876369"/>
                  </a:lnTo>
                  <a:lnTo>
                    <a:pt x="6421241" y="1891550"/>
                  </a:lnTo>
                  <a:lnTo>
                    <a:pt x="6376854" y="1906489"/>
                  </a:lnTo>
                  <a:lnTo>
                    <a:pt x="6331619" y="1921181"/>
                  </a:lnTo>
                  <a:lnTo>
                    <a:pt x="6285547" y="1935622"/>
                  </a:lnTo>
                  <a:lnTo>
                    <a:pt x="6238650" y="1949810"/>
                  </a:lnTo>
                  <a:lnTo>
                    <a:pt x="6190940" y="1963740"/>
                  </a:lnTo>
                  <a:lnTo>
                    <a:pt x="6142430" y="1977408"/>
                  </a:lnTo>
                  <a:lnTo>
                    <a:pt x="6093130" y="1990812"/>
                  </a:lnTo>
                  <a:lnTo>
                    <a:pt x="6043053" y="2003947"/>
                  </a:lnTo>
                  <a:lnTo>
                    <a:pt x="5992210" y="2016809"/>
                  </a:lnTo>
                  <a:lnTo>
                    <a:pt x="5940615" y="2029396"/>
                  </a:lnTo>
                  <a:lnTo>
                    <a:pt x="5888277" y="2041702"/>
                  </a:lnTo>
                  <a:lnTo>
                    <a:pt x="5835211" y="2053726"/>
                  </a:lnTo>
                  <a:lnTo>
                    <a:pt x="5781427" y="2065462"/>
                  </a:lnTo>
                  <a:lnTo>
                    <a:pt x="5726937" y="2076907"/>
                  </a:lnTo>
                  <a:lnTo>
                    <a:pt x="5671753" y="2088059"/>
                  </a:lnTo>
                  <a:lnTo>
                    <a:pt x="5615888" y="2098912"/>
                  </a:lnTo>
                  <a:lnTo>
                    <a:pt x="5559352" y="2109463"/>
                  </a:lnTo>
                  <a:lnTo>
                    <a:pt x="5502159" y="2119709"/>
                  </a:lnTo>
                  <a:lnTo>
                    <a:pt x="5444320" y="2129646"/>
                  </a:lnTo>
                  <a:lnTo>
                    <a:pt x="5385846" y="2139270"/>
                  </a:lnTo>
                  <a:lnTo>
                    <a:pt x="5326750" y="2148578"/>
                  </a:lnTo>
                  <a:lnTo>
                    <a:pt x="5267044" y="2157566"/>
                  </a:lnTo>
                  <a:lnTo>
                    <a:pt x="5206739" y="2166230"/>
                  </a:lnTo>
                  <a:lnTo>
                    <a:pt x="5145848" y="2174567"/>
                  </a:lnTo>
                  <a:lnTo>
                    <a:pt x="5084383" y="2182572"/>
                  </a:lnTo>
                  <a:lnTo>
                    <a:pt x="5022354" y="2190243"/>
                  </a:lnTo>
                  <a:lnTo>
                    <a:pt x="4959775" y="2197575"/>
                  </a:lnTo>
                  <a:lnTo>
                    <a:pt x="4896657" y="2204566"/>
                  </a:lnTo>
                  <a:lnTo>
                    <a:pt x="4833013" y="2211210"/>
                  </a:lnTo>
                  <a:lnTo>
                    <a:pt x="4768853" y="2217505"/>
                  </a:lnTo>
                  <a:lnTo>
                    <a:pt x="4704190" y="2223447"/>
                  </a:lnTo>
                  <a:lnTo>
                    <a:pt x="4639036" y="2229033"/>
                  </a:lnTo>
                  <a:lnTo>
                    <a:pt x="4573403" y="2234258"/>
                  </a:lnTo>
                  <a:lnTo>
                    <a:pt x="4507302" y="2239118"/>
                  </a:lnTo>
                  <a:lnTo>
                    <a:pt x="4440746" y="2243611"/>
                  </a:lnTo>
                  <a:lnTo>
                    <a:pt x="4373747" y="2247733"/>
                  </a:lnTo>
                  <a:lnTo>
                    <a:pt x="4306316" y="2251479"/>
                  </a:lnTo>
                  <a:lnTo>
                    <a:pt x="4238465" y="2254847"/>
                  </a:lnTo>
                  <a:lnTo>
                    <a:pt x="4170207" y="2257832"/>
                  </a:lnTo>
                  <a:lnTo>
                    <a:pt x="4101553" y="2260431"/>
                  </a:lnTo>
                  <a:lnTo>
                    <a:pt x="4032515" y="2262640"/>
                  </a:lnTo>
                  <a:lnTo>
                    <a:pt x="3963105" y="2264456"/>
                  </a:lnTo>
                  <a:lnTo>
                    <a:pt x="3893335" y="2265875"/>
                  </a:lnTo>
                  <a:lnTo>
                    <a:pt x="3823217" y="2266893"/>
                  </a:lnTo>
                  <a:lnTo>
                    <a:pt x="3752762" y="2267506"/>
                  </a:lnTo>
                  <a:lnTo>
                    <a:pt x="3681984" y="2267711"/>
                  </a:lnTo>
                  <a:lnTo>
                    <a:pt x="3611205" y="2267506"/>
                  </a:lnTo>
                  <a:lnTo>
                    <a:pt x="3540750" y="2266893"/>
                  </a:lnTo>
                  <a:lnTo>
                    <a:pt x="3470632" y="2265875"/>
                  </a:lnTo>
                  <a:lnTo>
                    <a:pt x="3400862" y="2264456"/>
                  </a:lnTo>
                  <a:lnTo>
                    <a:pt x="3331452" y="2262640"/>
                  </a:lnTo>
                  <a:lnTo>
                    <a:pt x="3262414" y="2260431"/>
                  </a:lnTo>
                  <a:lnTo>
                    <a:pt x="3193760" y="2257832"/>
                  </a:lnTo>
                  <a:lnTo>
                    <a:pt x="3125502" y="2254847"/>
                  </a:lnTo>
                  <a:lnTo>
                    <a:pt x="3057651" y="2251479"/>
                  </a:lnTo>
                  <a:lnTo>
                    <a:pt x="2990220" y="2247733"/>
                  </a:lnTo>
                  <a:lnTo>
                    <a:pt x="2923221" y="2243611"/>
                  </a:lnTo>
                  <a:lnTo>
                    <a:pt x="2856665" y="2239118"/>
                  </a:lnTo>
                  <a:lnTo>
                    <a:pt x="2790564" y="2234258"/>
                  </a:lnTo>
                  <a:lnTo>
                    <a:pt x="2724931" y="2229033"/>
                  </a:lnTo>
                  <a:lnTo>
                    <a:pt x="2659777" y="2223447"/>
                  </a:lnTo>
                  <a:lnTo>
                    <a:pt x="2595114" y="2217505"/>
                  </a:lnTo>
                  <a:lnTo>
                    <a:pt x="2530954" y="2211210"/>
                  </a:lnTo>
                  <a:lnTo>
                    <a:pt x="2467310" y="2204566"/>
                  </a:lnTo>
                  <a:lnTo>
                    <a:pt x="2404192" y="2197575"/>
                  </a:lnTo>
                  <a:lnTo>
                    <a:pt x="2341613" y="2190243"/>
                  </a:lnTo>
                  <a:lnTo>
                    <a:pt x="2279584" y="2182572"/>
                  </a:lnTo>
                  <a:lnTo>
                    <a:pt x="2218119" y="2174567"/>
                  </a:lnTo>
                  <a:lnTo>
                    <a:pt x="2157228" y="2166230"/>
                  </a:lnTo>
                  <a:lnTo>
                    <a:pt x="2096923" y="2157566"/>
                  </a:lnTo>
                  <a:lnTo>
                    <a:pt x="2037217" y="2148578"/>
                  </a:lnTo>
                  <a:lnTo>
                    <a:pt x="1978121" y="2139270"/>
                  </a:lnTo>
                  <a:lnTo>
                    <a:pt x="1919647" y="2129646"/>
                  </a:lnTo>
                  <a:lnTo>
                    <a:pt x="1861808" y="2119709"/>
                  </a:lnTo>
                  <a:lnTo>
                    <a:pt x="1804615" y="2109463"/>
                  </a:lnTo>
                  <a:lnTo>
                    <a:pt x="1748079" y="2098912"/>
                  </a:lnTo>
                  <a:lnTo>
                    <a:pt x="1692214" y="2088059"/>
                  </a:lnTo>
                  <a:lnTo>
                    <a:pt x="1637030" y="2076907"/>
                  </a:lnTo>
                  <a:lnTo>
                    <a:pt x="1582540" y="2065462"/>
                  </a:lnTo>
                  <a:lnTo>
                    <a:pt x="1528756" y="2053726"/>
                  </a:lnTo>
                  <a:lnTo>
                    <a:pt x="1475690" y="2041702"/>
                  </a:lnTo>
                  <a:lnTo>
                    <a:pt x="1423352" y="2029396"/>
                  </a:lnTo>
                  <a:lnTo>
                    <a:pt x="1371757" y="2016809"/>
                  </a:lnTo>
                  <a:lnTo>
                    <a:pt x="1320914" y="2003947"/>
                  </a:lnTo>
                  <a:lnTo>
                    <a:pt x="1270837" y="1990812"/>
                  </a:lnTo>
                  <a:lnTo>
                    <a:pt x="1221537" y="1977408"/>
                  </a:lnTo>
                  <a:lnTo>
                    <a:pt x="1173027" y="1963740"/>
                  </a:lnTo>
                  <a:lnTo>
                    <a:pt x="1125317" y="1949810"/>
                  </a:lnTo>
                  <a:lnTo>
                    <a:pt x="1078420" y="1935622"/>
                  </a:lnTo>
                  <a:lnTo>
                    <a:pt x="1032348" y="1921181"/>
                  </a:lnTo>
                  <a:lnTo>
                    <a:pt x="987113" y="1906489"/>
                  </a:lnTo>
                  <a:lnTo>
                    <a:pt x="942726" y="1891550"/>
                  </a:lnTo>
                  <a:lnTo>
                    <a:pt x="899200" y="1876369"/>
                  </a:lnTo>
                  <a:lnTo>
                    <a:pt x="856547" y="1860948"/>
                  </a:lnTo>
                  <a:lnTo>
                    <a:pt x="814778" y="1845291"/>
                  </a:lnTo>
                  <a:lnTo>
                    <a:pt x="773905" y="1829402"/>
                  </a:lnTo>
                  <a:lnTo>
                    <a:pt x="733941" y="1813285"/>
                  </a:lnTo>
                  <a:lnTo>
                    <a:pt x="694896" y="1796944"/>
                  </a:lnTo>
                  <a:lnTo>
                    <a:pt x="656784" y="1780381"/>
                  </a:lnTo>
                  <a:lnTo>
                    <a:pt x="619616" y="1763601"/>
                  </a:lnTo>
                  <a:lnTo>
                    <a:pt x="583404" y="1746608"/>
                  </a:lnTo>
                  <a:lnTo>
                    <a:pt x="548160" y="1729404"/>
                  </a:lnTo>
                  <a:lnTo>
                    <a:pt x="513895" y="1711994"/>
                  </a:lnTo>
                  <a:lnTo>
                    <a:pt x="448353" y="1676570"/>
                  </a:lnTo>
                  <a:lnTo>
                    <a:pt x="386874" y="1640365"/>
                  </a:lnTo>
                  <a:lnTo>
                    <a:pt x="329551" y="1603408"/>
                  </a:lnTo>
                  <a:lnTo>
                    <a:pt x="276482" y="1565728"/>
                  </a:lnTo>
                  <a:lnTo>
                    <a:pt x="227760" y="1527355"/>
                  </a:lnTo>
                  <a:lnTo>
                    <a:pt x="183482" y="1488319"/>
                  </a:lnTo>
                  <a:lnTo>
                    <a:pt x="143743" y="1448648"/>
                  </a:lnTo>
                  <a:lnTo>
                    <a:pt x="108638" y="1408372"/>
                  </a:lnTo>
                  <a:lnTo>
                    <a:pt x="78263" y="1367520"/>
                  </a:lnTo>
                  <a:lnTo>
                    <a:pt x="52713" y="1326122"/>
                  </a:lnTo>
                  <a:lnTo>
                    <a:pt x="32082" y="1284206"/>
                  </a:lnTo>
                  <a:lnTo>
                    <a:pt x="16468" y="1241804"/>
                  </a:lnTo>
                  <a:lnTo>
                    <a:pt x="5964" y="1198942"/>
                  </a:lnTo>
                  <a:lnTo>
                    <a:pt x="666" y="1155652"/>
                  </a:lnTo>
                  <a:lnTo>
                    <a:pt x="0" y="1133855"/>
                  </a:lnTo>
                  <a:close/>
                </a:path>
              </a:pathLst>
            </a:custGeom>
            <a:ln w="21336">
              <a:solidFill>
                <a:srgbClr val="2EA2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31133" y="2276297"/>
            <a:ext cx="47307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55" dirty="0">
                <a:solidFill>
                  <a:srgbClr val="FFFFFF"/>
                </a:solidFill>
              </a:rPr>
              <a:t>HIA</a:t>
            </a:r>
            <a:r>
              <a:rPr sz="5400" spc="-595" dirty="0">
                <a:solidFill>
                  <a:srgbClr val="FFFFFF"/>
                </a:solidFill>
              </a:rPr>
              <a:t>L</a:t>
            </a:r>
            <a:r>
              <a:rPr sz="5400" spc="-919" dirty="0">
                <a:solidFill>
                  <a:srgbClr val="FFFFFF"/>
                </a:solidFill>
              </a:rPr>
              <a:t>U</a:t>
            </a:r>
            <a:r>
              <a:rPr sz="5400" spc="-910" dirty="0">
                <a:solidFill>
                  <a:srgbClr val="FFFFFF"/>
                </a:solidFill>
              </a:rPr>
              <a:t>R</a:t>
            </a:r>
            <a:r>
              <a:rPr sz="5400" spc="-275" dirty="0">
                <a:solidFill>
                  <a:srgbClr val="FFFFFF"/>
                </a:solidFill>
              </a:rPr>
              <a:t>ON</a:t>
            </a:r>
            <a:r>
              <a:rPr sz="5400" spc="-125" dirty="0">
                <a:solidFill>
                  <a:srgbClr val="FFFFFF"/>
                </a:solidFill>
              </a:rPr>
              <a:t>I</a:t>
            </a:r>
            <a:r>
              <a:rPr sz="5400" spc="-760" dirty="0">
                <a:solidFill>
                  <a:srgbClr val="FFFFFF"/>
                </a:solidFill>
              </a:rPr>
              <a:t>D</a:t>
            </a:r>
            <a:r>
              <a:rPr sz="5400" spc="-620" dirty="0">
                <a:solidFill>
                  <a:srgbClr val="FFFFFF"/>
                </a:solidFill>
              </a:rPr>
              <a:t>A</a:t>
            </a:r>
            <a:r>
              <a:rPr sz="5400" spc="-610" dirty="0">
                <a:solidFill>
                  <a:srgbClr val="FFFFFF"/>
                </a:solidFill>
              </a:rPr>
              <a:t>S</a:t>
            </a:r>
            <a:r>
              <a:rPr sz="5400" spc="-340" dirty="0">
                <a:solidFill>
                  <a:srgbClr val="FFFFFF"/>
                </a:solidFill>
              </a:rPr>
              <a:t>A</a:t>
            </a:r>
            <a:endParaRPr sz="5400"/>
          </a:p>
        </p:txBody>
      </p:sp>
      <p:sp>
        <p:nvSpPr>
          <p:cNvPr id="7" name="object 7"/>
          <p:cNvSpPr txBox="1"/>
          <p:nvPr/>
        </p:nvSpPr>
        <p:spPr>
          <a:xfrm>
            <a:off x="1507236" y="4143755"/>
            <a:ext cx="9890760" cy="2453640"/>
          </a:xfrm>
          <a:prstGeom prst="rect">
            <a:avLst/>
          </a:prstGeom>
          <a:solidFill>
            <a:srgbClr val="FFFFFF"/>
          </a:solidFill>
          <a:ln w="15240">
            <a:solidFill>
              <a:srgbClr val="4AC9AC"/>
            </a:solidFill>
          </a:ln>
        </p:spPr>
        <p:txBody>
          <a:bodyPr vert="horz" wrap="square" lIns="0" tIns="70485" rIns="0" bIns="0" rtlCol="0">
            <a:spAutoFit/>
          </a:bodyPr>
          <a:lstStyle/>
          <a:p>
            <a:pPr marL="234315" marR="233679" algn="ctr">
              <a:lnSpc>
                <a:spcPct val="100000"/>
              </a:lnSpc>
              <a:spcBef>
                <a:spcPts val="555"/>
              </a:spcBef>
              <a:tabLst>
                <a:tab pos="7976234" algn="l"/>
              </a:tabLst>
            </a:pPr>
            <a:r>
              <a:rPr sz="4000" spc="-245" dirty="0">
                <a:latin typeface="Microsoft Sans Serif"/>
                <a:cs typeface="Microsoft Sans Serif"/>
              </a:rPr>
              <a:t>Actúa</a:t>
            </a:r>
            <a:r>
              <a:rPr sz="4000" spc="30" dirty="0">
                <a:latin typeface="Microsoft Sans Serif"/>
                <a:cs typeface="Microsoft Sans Serif"/>
              </a:rPr>
              <a:t> </a:t>
            </a:r>
            <a:r>
              <a:rPr sz="4000" spc="-215" dirty="0">
                <a:latin typeface="Microsoft Sans Serif"/>
                <a:cs typeface="Microsoft Sans Serif"/>
              </a:rPr>
              <a:t>rompiendo</a:t>
            </a:r>
            <a:r>
              <a:rPr sz="4000" spc="-15" dirty="0">
                <a:latin typeface="Microsoft Sans Serif"/>
                <a:cs typeface="Microsoft Sans Serif"/>
              </a:rPr>
              <a:t> </a:t>
            </a:r>
            <a:r>
              <a:rPr sz="4000" spc="-305" dirty="0">
                <a:latin typeface="Microsoft Sans Serif"/>
                <a:cs typeface="Microsoft Sans Serif"/>
              </a:rPr>
              <a:t>los</a:t>
            </a:r>
            <a:r>
              <a:rPr sz="4000" spc="5" dirty="0">
                <a:latin typeface="Microsoft Sans Serif"/>
                <a:cs typeface="Microsoft Sans Serif"/>
              </a:rPr>
              <a:t> </a:t>
            </a:r>
            <a:r>
              <a:rPr sz="4000" spc="-190" dirty="0">
                <a:latin typeface="Microsoft Sans Serif"/>
                <a:cs typeface="Microsoft Sans Serif"/>
              </a:rPr>
              <a:t>polisacáridos,</a:t>
            </a:r>
            <a:r>
              <a:rPr sz="4000" spc="-50" dirty="0">
                <a:latin typeface="Microsoft Sans Serif"/>
                <a:cs typeface="Microsoft Sans Serif"/>
              </a:rPr>
              <a:t> </a:t>
            </a:r>
            <a:r>
              <a:rPr sz="4000" spc="-215" dirty="0">
                <a:latin typeface="Microsoft Sans Serif"/>
                <a:cs typeface="Microsoft Sans Serif"/>
              </a:rPr>
              <a:t>reduciendo </a:t>
            </a:r>
            <a:r>
              <a:rPr sz="4000" spc="-1045" dirty="0">
                <a:latin typeface="Microsoft Sans Serif"/>
                <a:cs typeface="Microsoft Sans Serif"/>
              </a:rPr>
              <a:t> </a:t>
            </a:r>
            <a:r>
              <a:rPr sz="4000" spc="-30" dirty="0">
                <a:latin typeface="Microsoft Sans Serif"/>
                <a:cs typeface="Microsoft Sans Serif"/>
              </a:rPr>
              <a:t>la</a:t>
            </a:r>
            <a:r>
              <a:rPr sz="4000" spc="35" dirty="0">
                <a:latin typeface="Microsoft Sans Serif"/>
                <a:cs typeface="Microsoft Sans Serif"/>
              </a:rPr>
              <a:t> </a:t>
            </a:r>
            <a:r>
              <a:rPr sz="4000" spc="-240" dirty="0">
                <a:latin typeface="Microsoft Sans Serif"/>
                <a:cs typeface="Microsoft Sans Serif"/>
              </a:rPr>
              <a:t>viscosidad</a:t>
            </a:r>
            <a:r>
              <a:rPr sz="4000" spc="20" dirty="0">
                <a:latin typeface="Microsoft Sans Serif"/>
                <a:cs typeface="Microsoft Sans Serif"/>
              </a:rPr>
              <a:t> </a:t>
            </a:r>
            <a:r>
              <a:rPr sz="4000" spc="-90" dirty="0">
                <a:latin typeface="Microsoft Sans Serif"/>
                <a:cs typeface="Microsoft Sans Serif"/>
              </a:rPr>
              <a:t>del</a:t>
            </a:r>
            <a:r>
              <a:rPr sz="4000" spc="15" dirty="0">
                <a:latin typeface="Microsoft Sans Serif"/>
                <a:cs typeface="Microsoft Sans Serif"/>
              </a:rPr>
              <a:t> </a:t>
            </a:r>
            <a:r>
              <a:rPr sz="4000" spc="-95" dirty="0">
                <a:latin typeface="Microsoft Sans Serif"/>
                <a:cs typeface="Microsoft Sans Serif"/>
              </a:rPr>
              <a:t>tejido</a:t>
            </a:r>
            <a:r>
              <a:rPr sz="4000" spc="15" dirty="0">
                <a:latin typeface="Microsoft Sans Serif"/>
                <a:cs typeface="Microsoft Sans Serif"/>
              </a:rPr>
              <a:t> </a:t>
            </a:r>
            <a:r>
              <a:rPr sz="4000" spc="-25" dirty="0">
                <a:latin typeface="Microsoft Sans Serif"/>
                <a:cs typeface="Microsoft Sans Serif"/>
              </a:rPr>
              <a:t>para</a:t>
            </a:r>
            <a:r>
              <a:rPr sz="4000" spc="75" dirty="0">
                <a:latin typeface="Microsoft Sans Serif"/>
                <a:cs typeface="Microsoft Sans Serif"/>
              </a:rPr>
              <a:t> </a:t>
            </a:r>
            <a:r>
              <a:rPr sz="4000" spc="-195" dirty="0">
                <a:latin typeface="Microsoft Sans Serif"/>
                <a:cs typeface="Microsoft Sans Serif"/>
              </a:rPr>
              <a:t>hacerlo	</a:t>
            </a:r>
            <a:r>
              <a:rPr sz="4000" spc="-455" dirty="0">
                <a:latin typeface="Microsoft Sans Serif"/>
                <a:cs typeface="Microsoft Sans Serif"/>
              </a:rPr>
              <a:t>mas </a:t>
            </a:r>
            <a:r>
              <a:rPr sz="4000" spc="-450" dirty="0">
                <a:latin typeface="Microsoft Sans Serif"/>
                <a:cs typeface="Microsoft Sans Serif"/>
              </a:rPr>
              <a:t> </a:t>
            </a:r>
            <a:r>
              <a:rPr sz="4000" spc="-90" dirty="0">
                <a:latin typeface="Microsoft Sans Serif"/>
                <a:cs typeface="Microsoft Sans Serif"/>
              </a:rPr>
              <a:t>pe</a:t>
            </a:r>
            <a:r>
              <a:rPr sz="4000" spc="30" dirty="0">
                <a:latin typeface="Microsoft Sans Serif"/>
                <a:cs typeface="Microsoft Sans Serif"/>
              </a:rPr>
              <a:t>r</a:t>
            </a:r>
            <a:r>
              <a:rPr sz="4000" spc="-195" dirty="0">
                <a:latin typeface="Microsoft Sans Serif"/>
                <a:cs typeface="Microsoft Sans Serif"/>
              </a:rPr>
              <a:t>meable</a:t>
            </a:r>
            <a:r>
              <a:rPr sz="4000" dirty="0">
                <a:latin typeface="Microsoft Sans Serif"/>
                <a:cs typeface="Microsoft Sans Serif"/>
              </a:rPr>
              <a:t> </a:t>
            </a:r>
            <a:r>
              <a:rPr sz="4000" spc="-15" dirty="0">
                <a:latin typeface="Microsoft Sans Serif"/>
                <a:cs typeface="Microsoft Sans Serif"/>
              </a:rPr>
              <a:t>a</a:t>
            </a:r>
            <a:r>
              <a:rPr sz="4000" spc="45" dirty="0">
                <a:latin typeface="Microsoft Sans Serif"/>
                <a:cs typeface="Microsoft Sans Serif"/>
              </a:rPr>
              <a:t> </a:t>
            </a:r>
            <a:r>
              <a:rPr sz="4000" spc="-20" dirty="0">
                <a:latin typeface="Microsoft Sans Serif"/>
                <a:cs typeface="Microsoft Sans Serif"/>
              </a:rPr>
              <a:t>l</a:t>
            </a:r>
            <a:r>
              <a:rPr sz="4000" spc="-35" dirty="0">
                <a:latin typeface="Microsoft Sans Serif"/>
                <a:cs typeface="Microsoft Sans Serif"/>
              </a:rPr>
              <a:t>a</a:t>
            </a:r>
            <a:r>
              <a:rPr sz="4000" spc="10" dirty="0">
                <a:latin typeface="Microsoft Sans Serif"/>
                <a:cs typeface="Microsoft Sans Serif"/>
              </a:rPr>
              <a:t> </a:t>
            </a:r>
            <a:r>
              <a:rPr sz="4000" spc="65" dirty="0">
                <a:latin typeface="Microsoft Sans Serif"/>
                <a:cs typeface="Microsoft Sans Serif"/>
              </a:rPr>
              <a:t>di</a:t>
            </a:r>
            <a:r>
              <a:rPr sz="4000" spc="55" dirty="0">
                <a:latin typeface="Microsoft Sans Serif"/>
                <a:cs typeface="Microsoft Sans Serif"/>
              </a:rPr>
              <a:t>f</a:t>
            </a:r>
            <a:r>
              <a:rPr sz="4000" spc="-484" dirty="0">
                <a:latin typeface="Microsoft Sans Serif"/>
                <a:cs typeface="Microsoft Sans Serif"/>
              </a:rPr>
              <a:t>us</a:t>
            </a:r>
            <a:r>
              <a:rPr sz="4000" spc="-200" dirty="0">
                <a:latin typeface="Microsoft Sans Serif"/>
                <a:cs typeface="Microsoft Sans Serif"/>
              </a:rPr>
              <a:t>i</a:t>
            </a:r>
            <a:r>
              <a:rPr sz="4000" spc="-345" dirty="0">
                <a:latin typeface="Microsoft Sans Serif"/>
                <a:cs typeface="Microsoft Sans Serif"/>
              </a:rPr>
              <a:t>ón</a:t>
            </a:r>
            <a:r>
              <a:rPr sz="4000" dirty="0">
                <a:latin typeface="Microsoft Sans Serif"/>
                <a:cs typeface="Microsoft Sans Serif"/>
              </a:rPr>
              <a:t> </a:t>
            </a:r>
            <a:r>
              <a:rPr sz="4000" spc="-120" dirty="0">
                <a:latin typeface="Microsoft Sans Serif"/>
                <a:cs typeface="Microsoft Sans Serif"/>
              </a:rPr>
              <a:t>de</a:t>
            </a:r>
            <a:r>
              <a:rPr sz="4000" spc="25" dirty="0">
                <a:latin typeface="Microsoft Sans Serif"/>
                <a:cs typeface="Microsoft Sans Serif"/>
              </a:rPr>
              <a:t> </a:t>
            </a:r>
            <a:r>
              <a:rPr sz="4000" spc="-80" dirty="0">
                <a:latin typeface="Microsoft Sans Serif"/>
                <a:cs typeface="Microsoft Sans Serif"/>
              </a:rPr>
              <a:t>l</a:t>
            </a:r>
            <a:r>
              <a:rPr sz="4000" spc="-170" dirty="0">
                <a:latin typeface="Microsoft Sans Serif"/>
                <a:cs typeface="Microsoft Sans Serif"/>
              </a:rPr>
              <a:t>o</a:t>
            </a:r>
            <a:r>
              <a:rPr sz="4000" spc="-670" dirty="0">
                <a:latin typeface="Microsoft Sans Serif"/>
                <a:cs typeface="Microsoft Sans Serif"/>
              </a:rPr>
              <a:t>s</a:t>
            </a:r>
            <a:r>
              <a:rPr sz="4000" spc="25" dirty="0">
                <a:latin typeface="Microsoft Sans Serif"/>
                <a:cs typeface="Microsoft Sans Serif"/>
              </a:rPr>
              <a:t> </a:t>
            </a:r>
            <a:r>
              <a:rPr sz="4000" spc="-40" dirty="0">
                <a:latin typeface="Microsoft Sans Serif"/>
                <a:cs typeface="Microsoft Sans Serif"/>
              </a:rPr>
              <a:t>l</a:t>
            </a:r>
            <a:r>
              <a:rPr sz="4000" spc="-20" dirty="0">
                <a:latin typeface="Microsoft Sans Serif"/>
                <a:cs typeface="Microsoft Sans Serif"/>
              </a:rPr>
              <a:t>í</a:t>
            </a:r>
            <a:r>
              <a:rPr sz="4000" spc="-240" dirty="0">
                <a:latin typeface="Microsoft Sans Serif"/>
                <a:cs typeface="Microsoft Sans Serif"/>
              </a:rPr>
              <a:t>quidos</a:t>
            </a:r>
            <a:endParaRPr sz="400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05839" y="234695"/>
            <a:ext cx="10421620" cy="1103630"/>
            <a:chOff x="1005839" y="234695"/>
            <a:chExt cx="10421620" cy="1103630"/>
          </a:xfrm>
        </p:grpSpPr>
        <p:sp>
          <p:nvSpPr>
            <p:cNvPr id="9" name="object 9"/>
            <p:cNvSpPr/>
            <p:nvPr/>
          </p:nvSpPr>
          <p:spPr>
            <a:xfrm>
              <a:off x="1034795" y="263651"/>
              <a:ext cx="10363200" cy="1045844"/>
            </a:xfrm>
            <a:custGeom>
              <a:avLst/>
              <a:gdLst/>
              <a:ahLst/>
              <a:cxnLst/>
              <a:rect l="l" t="t" r="r" b="b"/>
              <a:pathLst>
                <a:path w="10363200" h="1045844">
                  <a:moveTo>
                    <a:pt x="10363200" y="0"/>
                  </a:moveTo>
                  <a:lnTo>
                    <a:pt x="0" y="0"/>
                  </a:lnTo>
                  <a:lnTo>
                    <a:pt x="0" y="1045463"/>
                  </a:lnTo>
                  <a:lnTo>
                    <a:pt x="10363200" y="1045463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4AC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34795" y="263651"/>
              <a:ext cx="10363200" cy="1045844"/>
            </a:xfrm>
            <a:custGeom>
              <a:avLst/>
              <a:gdLst/>
              <a:ahLst/>
              <a:cxnLst/>
              <a:rect l="l" t="t" r="r" b="b"/>
              <a:pathLst>
                <a:path w="10363200" h="1045844">
                  <a:moveTo>
                    <a:pt x="0" y="1045463"/>
                  </a:moveTo>
                  <a:lnTo>
                    <a:pt x="10363200" y="1045463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1045463"/>
                  </a:lnTo>
                  <a:close/>
                </a:path>
              </a:pathLst>
            </a:custGeom>
            <a:ln w="57912">
              <a:solidFill>
                <a:srgbClr val="2EA2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78607" y="522223"/>
              <a:ext cx="7248652" cy="4730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6967" y="213359"/>
            <a:ext cx="10421620" cy="899160"/>
            <a:chOff x="886967" y="213359"/>
            <a:chExt cx="10421620" cy="899160"/>
          </a:xfrm>
        </p:grpSpPr>
        <p:sp>
          <p:nvSpPr>
            <p:cNvPr id="3" name="object 3"/>
            <p:cNvSpPr/>
            <p:nvPr/>
          </p:nvSpPr>
          <p:spPr>
            <a:xfrm>
              <a:off x="915923" y="242315"/>
              <a:ext cx="10363200" cy="841375"/>
            </a:xfrm>
            <a:custGeom>
              <a:avLst/>
              <a:gdLst/>
              <a:ahLst/>
              <a:cxnLst/>
              <a:rect l="l" t="t" r="r" b="b"/>
              <a:pathLst>
                <a:path w="10363200" h="841375">
                  <a:moveTo>
                    <a:pt x="10363200" y="0"/>
                  </a:moveTo>
                  <a:lnTo>
                    <a:pt x="0" y="0"/>
                  </a:lnTo>
                  <a:lnTo>
                    <a:pt x="0" y="841247"/>
                  </a:lnTo>
                  <a:lnTo>
                    <a:pt x="10363200" y="841247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4AC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5923" y="242315"/>
              <a:ext cx="10363200" cy="841375"/>
            </a:xfrm>
            <a:custGeom>
              <a:avLst/>
              <a:gdLst/>
              <a:ahLst/>
              <a:cxnLst/>
              <a:rect l="l" t="t" r="r" b="b"/>
              <a:pathLst>
                <a:path w="10363200" h="841375">
                  <a:moveTo>
                    <a:pt x="0" y="841247"/>
                  </a:moveTo>
                  <a:lnTo>
                    <a:pt x="10363200" y="841247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841247"/>
                  </a:lnTo>
                  <a:close/>
                </a:path>
              </a:pathLst>
            </a:custGeom>
            <a:ln w="57912">
              <a:solidFill>
                <a:srgbClr val="2EA2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74082" y="389000"/>
              <a:ext cx="2269490" cy="488950"/>
            </a:xfrm>
            <a:custGeom>
              <a:avLst/>
              <a:gdLst/>
              <a:ahLst/>
              <a:cxnLst/>
              <a:rect l="l" t="t" r="r" b="b"/>
              <a:pathLst>
                <a:path w="2269490" h="488950">
                  <a:moveTo>
                    <a:pt x="575055" y="0"/>
                  </a:moveTo>
                  <a:lnTo>
                    <a:pt x="493521" y="0"/>
                  </a:lnTo>
                  <a:lnTo>
                    <a:pt x="297941" y="488569"/>
                  </a:lnTo>
                  <a:lnTo>
                    <a:pt x="403225" y="488569"/>
                  </a:lnTo>
                  <a:lnTo>
                    <a:pt x="441578" y="392557"/>
                  </a:lnTo>
                  <a:lnTo>
                    <a:pt x="735058" y="392557"/>
                  </a:lnTo>
                  <a:lnTo>
                    <a:pt x="698927" y="303911"/>
                  </a:lnTo>
                  <a:lnTo>
                    <a:pt x="476884" y="303911"/>
                  </a:lnTo>
                  <a:lnTo>
                    <a:pt x="534288" y="160020"/>
                  </a:lnTo>
                  <a:lnTo>
                    <a:pt x="640278" y="160020"/>
                  </a:lnTo>
                  <a:lnTo>
                    <a:pt x="575055" y="0"/>
                  </a:lnTo>
                  <a:close/>
                </a:path>
                <a:path w="2269490" h="488950">
                  <a:moveTo>
                    <a:pt x="735058" y="392557"/>
                  </a:moveTo>
                  <a:lnTo>
                    <a:pt x="629030" y="392557"/>
                  </a:lnTo>
                  <a:lnTo>
                    <a:pt x="668146" y="488569"/>
                  </a:lnTo>
                  <a:lnTo>
                    <a:pt x="774191" y="488569"/>
                  </a:lnTo>
                  <a:lnTo>
                    <a:pt x="735058" y="392557"/>
                  </a:lnTo>
                  <a:close/>
                </a:path>
                <a:path w="2269490" h="488950">
                  <a:moveTo>
                    <a:pt x="640278" y="160020"/>
                  </a:moveTo>
                  <a:lnTo>
                    <a:pt x="534288" y="160020"/>
                  </a:lnTo>
                  <a:lnTo>
                    <a:pt x="592963" y="303911"/>
                  </a:lnTo>
                  <a:lnTo>
                    <a:pt x="698927" y="303911"/>
                  </a:lnTo>
                  <a:lnTo>
                    <a:pt x="640278" y="160020"/>
                  </a:lnTo>
                  <a:close/>
                </a:path>
                <a:path w="2269490" h="488950">
                  <a:moveTo>
                    <a:pt x="1218691" y="0"/>
                  </a:moveTo>
                  <a:lnTo>
                    <a:pt x="1051559" y="0"/>
                  </a:lnTo>
                  <a:lnTo>
                    <a:pt x="1051559" y="488569"/>
                  </a:lnTo>
                  <a:lnTo>
                    <a:pt x="1156080" y="488569"/>
                  </a:lnTo>
                  <a:lnTo>
                    <a:pt x="1156080" y="299465"/>
                  </a:lnTo>
                  <a:lnTo>
                    <a:pt x="1217167" y="298069"/>
                  </a:lnTo>
                  <a:lnTo>
                    <a:pt x="1267406" y="286853"/>
                  </a:lnTo>
                  <a:lnTo>
                    <a:pt x="1306318" y="268184"/>
                  </a:lnTo>
                  <a:lnTo>
                    <a:pt x="1336901" y="239990"/>
                  </a:lnTo>
                  <a:lnTo>
                    <a:pt x="1352700" y="212851"/>
                  </a:lnTo>
                  <a:lnTo>
                    <a:pt x="1154683" y="212851"/>
                  </a:lnTo>
                  <a:lnTo>
                    <a:pt x="1154683" y="87757"/>
                  </a:lnTo>
                  <a:lnTo>
                    <a:pt x="1178052" y="86360"/>
                  </a:lnTo>
                  <a:lnTo>
                    <a:pt x="1358724" y="86360"/>
                  </a:lnTo>
                  <a:lnTo>
                    <a:pt x="1358249" y="84677"/>
                  </a:lnTo>
                  <a:lnTo>
                    <a:pt x="1327277" y="39243"/>
                  </a:lnTo>
                  <a:lnTo>
                    <a:pt x="1279461" y="9810"/>
                  </a:lnTo>
                  <a:lnTo>
                    <a:pt x="1250695" y="2452"/>
                  </a:lnTo>
                  <a:lnTo>
                    <a:pt x="1218691" y="0"/>
                  </a:lnTo>
                  <a:close/>
                </a:path>
                <a:path w="2269490" h="488950">
                  <a:moveTo>
                    <a:pt x="1358724" y="86360"/>
                  </a:moveTo>
                  <a:lnTo>
                    <a:pt x="1178052" y="86360"/>
                  </a:lnTo>
                  <a:lnTo>
                    <a:pt x="1196478" y="87381"/>
                  </a:lnTo>
                  <a:lnTo>
                    <a:pt x="1212691" y="90439"/>
                  </a:lnTo>
                  <a:lnTo>
                    <a:pt x="1247638" y="111660"/>
                  </a:lnTo>
                  <a:lnTo>
                    <a:pt x="1259585" y="148844"/>
                  </a:lnTo>
                  <a:lnTo>
                    <a:pt x="1258417" y="161387"/>
                  </a:lnTo>
                  <a:lnTo>
                    <a:pt x="1230903" y="202136"/>
                  </a:lnTo>
                  <a:lnTo>
                    <a:pt x="1195577" y="212851"/>
                  </a:lnTo>
                  <a:lnTo>
                    <a:pt x="1352700" y="212851"/>
                  </a:lnTo>
                  <a:lnTo>
                    <a:pt x="1357193" y="203126"/>
                  </a:lnTo>
                  <a:lnTo>
                    <a:pt x="1363503" y="183467"/>
                  </a:lnTo>
                  <a:lnTo>
                    <a:pt x="1367289" y="163260"/>
                  </a:lnTo>
                  <a:lnTo>
                    <a:pt x="1368552" y="142494"/>
                  </a:lnTo>
                  <a:lnTo>
                    <a:pt x="1365978" y="112037"/>
                  </a:lnTo>
                  <a:lnTo>
                    <a:pt x="1358724" y="86360"/>
                  </a:lnTo>
                  <a:close/>
                </a:path>
                <a:path w="2269490" h="488950">
                  <a:moveTo>
                    <a:pt x="2125344" y="0"/>
                  </a:moveTo>
                  <a:lnTo>
                    <a:pt x="2020823" y="0"/>
                  </a:lnTo>
                  <a:lnTo>
                    <a:pt x="2020823" y="488569"/>
                  </a:lnTo>
                  <a:lnTo>
                    <a:pt x="2269363" y="488569"/>
                  </a:lnTo>
                  <a:lnTo>
                    <a:pt x="2269363" y="383159"/>
                  </a:lnTo>
                  <a:lnTo>
                    <a:pt x="2125344" y="383159"/>
                  </a:lnTo>
                  <a:lnTo>
                    <a:pt x="2125344" y="0"/>
                  </a:lnTo>
                  <a:close/>
                </a:path>
                <a:path w="2269490" h="488950">
                  <a:moveTo>
                    <a:pt x="1928621" y="0"/>
                  </a:moveTo>
                  <a:lnTo>
                    <a:pt x="1653539" y="0"/>
                  </a:lnTo>
                  <a:lnTo>
                    <a:pt x="1653539" y="488569"/>
                  </a:lnTo>
                  <a:lnTo>
                    <a:pt x="1928621" y="488569"/>
                  </a:lnTo>
                  <a:lnTo>
                    <a:pt x="1928621" y="391795"/>
                  </a:lnTo>
                  <a:lnTo>
                    <a:pt x="1758949" y="391795"/>
                  </a:lnTo>
                  <a:lnTo>
                    <a:pt x="1758949" y="290575"/>
                  </a:lnTo>
                  <a:lnTo>
                    <a:pt x="1928621" y="290575"/>
                  </a:lnTo>
                  <a:lnTo>
                    <a:pt x="1928621" y="195325"/>
                  </a:lnTo>
                  <a:lnTo>
                    <a:pt x="1758949" y="195325"/>
                  </a:lnTo>
                  <a:lnTo>
                    <a:pt x="1758949" y="96774"/>
                  </a:lnTo>
                  <a:lnTo>
                    <a:pt x="1928621" y="96774"/>
                  </a:lnTo>
                  <a:lnTo>
                    <a:pt x="1928621" y="0"/>
                  </a:lnTo>
                  <a:close/>
                </a:path>
                <a:path w="2269490" h="488950">
                  <a:moveTo>
                    <a:pt x="1554861" y="0"/>
                  </a:moveTo>
                  <a:lnTo>
                    <a:pt x="1449577" y="0"/>
                  </a:lnTo>
                  <a:lnTo>
                    <a:pt x="1449577" y="488569"/>
                  </a:lnTo>
                  <a:lnTo>
                    <a:pt x="1554861" y="488569"/>
                  </a:lnTo>
                  <a:lnTo>
                    <a:pt x="1554861" y="0"/>
                  </a:lnTo>
                  <a:close/>
                </a:path>
                <a:path w="2269490" h="488950">
                  <a:moveTo>
                    <a:pt x="104520" y="0"/>
                  </a:moveTo>
                  <a:lnTo>
                    <a:pt x="0" y="0"/>
                  </a:lnTo>
                  <a:lnTo>
                    <a:pt x="0" y="488569"/>
                  </a:lnTo>
                  <a:lnTo>
                    <a:pt x="248538" y="488569"/>
                  </a:lnTo>
                  <a:lnTo>
                    <a:pt x="248538" y="383159"/>
                  </a:lnTo>
                  <a:lnTo>
                    <a:pt x="104520" y="383159"/>
                  </a:lnTo>
                  <a:lnTo>
                    <a:pt x="104520" y="0"/>
                  </a:lnTo>
                  <a:close/>
                </a:path>
              </a:pathLst>
            </a:custGeom>
            <a:solidFill>
              <a:srgbClr val="4AC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50966" y="549020"/>
              <a:ext cx="116205" cy="144145"/>
            </a:xfrm>
            <a:custGeom>
              <a:avLst/>
              <a:gdLst/>
              <a:ahLst/>
              <a:cxnLst/>
              <a:rect l="l" t="t" r="r" b="b"/>
              <a:pathLst>
                <a:path w="116204" h="144145">
                  <a:moveTo>
                    <a:pt x="57404" y="0"/>
                  </a:moveTo>
                  <a:lnTo>
                    <a:pt x="0" y="143890"/>
                  </a:lnTo>
                  <a:lnTo>
                    <a:pt x="116078" y="143890"/>
                  </a:lnTo>
                  <a:lnTo>
                    <a:pt x="57404" y="0"/>
                  </a:lnTo>
                  <a:close/>
                </a:path>
              </a:pathLst>
            </a:custGeom>
            <a:ln w="21336">
              <a:solidFill>
                <a:srgbClr val="0F7D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18097" y="464693"/>
              <a:ext cx="126237" cy="14782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974082" y="389000"/>
              <a:ext cx="2269490" cy="488950"/>
            </a:xfrm>
            <a:custGeom>
              <a:avLst/>
              <a:gdLst/>
              <a:ahLst/>
              <a:cxnLst/>
              <a:rect l="l" t="t" r="r" b="b"/>
              <a:pathLst>
                <a:path w="2269490" h="488950">
                  <a:moveTo>
                    <a:pt x="2020823" y="0"/>
                  </a:moveTo>
                  <a:lnTo>
                    <a:pt x="2125344" y="0"/>
                  </a:lnTo>
                  <a:lnTo>
                    <a:pt x="2125344" y="383159"/>
                  </a:lnTo>
                  <a:lnTo>
                    <a:pt x="2269363" y="383159"/>
                  </a:lnTo>
                  <a:lnTo>
                    <a:pt x="2269363" y="488569"/>
                  </a:lnTo>
                  <a:lnTo>
                    <a:pt x="2020823" y="488569"/>
                  </a:lnTo>
                  <a:lnTo>
                    <a:pt x="2020823" y="0"/>
                  </a:lnTo>
                  <a:close/>
                </a:path>
                <a:path w="2269490" h="488950">
                  <a:moveTo>
                    <a:pt x="1653539" y="0"/>
                  </a:moveTo>
                  <a:lnTo>
                    <a:pt x="1928621" y="0"/>
                  </a:lnTo>
                  <a:lnTo>
                    <a:pt x="1928621" y="96774"/>
                  </a:lnTo>
                  <a:lnTo>
                    <a:pt x="1758949" y="96774"/>
                  </a:lnTo>
                  <a:lnTo>
                    <a:pt x="1758949" y="195325"/>
                  </a:lnTo>
                  <a:lnTo>
                    <a:pt x="1928621" y="195325"/>
                  </a:lnTo>
                  <a:lnTo>
                    <a:pt x="1928621" y="290575"/>
                  </a:lnTo>
                  <a:lnTo>
                    <a:pt x="1758949" y="290575"/>
                  </a:lnTo>
                  <a:lnTo>
                    <a:pt x="1758949" y="391795"/>
                  </a:lnTo>
                  <a:lnTo>
                    <a:pt x="1928621" y="391795"/>
                  </a:lnTo>
                  <a:lnTo>
                    <a:pt x="1928621" y="488569"/>
                  </a:lnTo>
                  <a:lnTo>
                    <a:pt x="1653539" y="488569"/>
                  </a:lnTo>
                  <a:lnTo>
                    <a:pt x="1653539" y="0"/>
                  </a:lnTo>
                  <a:close/>
                </a:path>
                <a:path w="2269490" h="488950">
                  <a:moveTo>
                    <a:pt x="1449577" y="0"/>
                  </a:moveTo>
                  <a:lnTo>
                    <a:pt x="1554861" y="0"/>
                  </a:lnTo>
                  <a:lnTo>
                    <a:pt x="1554861" y="488569"/>
                  </a:lnTo>
                  <a:lnTo>
                    <a:pt x="1449577" y="488569"/>
                  </a:lnTo>
                  <a:lnTo>
                    <a:pt x="1449577" y="0"/>
                  </a:lnTo>
                  <a:close/>
                </a:path>
                <a:path w="2269490" h="488950">
                  <a:moveTo>
                    <a:pt x="1051559" y="0"/>
                  </a:moveTo>
                  <a:lnTo>
                    <a:pt x="1218691" y="0"/>
                  </a:lnTo>
                  <a:lnTo>
                    <a:pt x="1250695" y="2452"/>
                  </a:lnTo>
                  <a:lnTo>
                    <a:pt x="1304988" y="22074"/>
                  </a:lnTo>
                  <a:lnTo>
                    <a:pt x="1345352" y="60412"/>
                  </a:lnTo>
                  <a:lnTo>
                    <a:pt x="1365978" y="112037"/>
                  </a:lnTo>
                  <a:lnTo>
                    <a:pt x="1368552" y="142494"/>
                  </a:lnTo>
                  <a:lnTo>
                    <a:pt x="1367289" y="163260"/>
                  </a:lnTo>
                  <a:lnTo>
                    <a:pt x="1357193" y="203126"/>
                  </a:lnTo>
                  <a:lnTo>
                    <a:pt x="1336901" y="239990"/>
                  </a:lnTo>
                  <a:lnTo>
                    <a:pt x="1306318" y="268184"/>
                  </a:lnTo>
                  <a:lnTo>
                    <a:pt x="1267406" y="286853"/>
                  </a:lnTo>
                  <a:lnTo>
                    <a:pt x="1217167" y="298069"/>
                  </a:lnTo>
                  <a:lnTo>
                    <a:pt x="1156080" y="299465"/>
                  </a:lnTo>
                  <a:lnTo>
                    <a:pt x="1156080" y="488569"/>
                  </a:lnTo>
                  <a:lnTo>
                    <a:pt x="1051559" y="488569"/>
                  </a:lnTo>
                  <a:lnTo>
                    <a:pt x="1051559" y="0"/>
                  </a:lnTo>
                  <a:close/>
                </a:path>
                <a:path w="2269490" h="488950">
                  <a:moveTo>
                    <a:pt x="493521" y="0"/>
                  </a:moveTo>
                  <a:lnTo>
                    <a:pt x="575055" y="0"/>
                  </a:lnTo>
                  <a:lnTo>
                    <a:pt x="774191" y="488569"/>
                  </a:lnTo>
                  <a:lnTo>
                    <a:pt x="668146" y="488569"/>
                  </a:lnTo>
                  <a:lnTo>
                    <a:pt x="629030" y="392557"/>
                  </a:lnTo>
                  <a:lnTo>
                    <a:pt x="441578" y="392557"/>
                  </a:lnTo>
                  <a:lnTo>
                    <a:pt x="403225" y="488569"/>
                  </a:lnTo>
                  <a:lnTo>
                    <a:pt x="297941" y="488569"/>
                  </a:lnTo>
                  <a:lnTo>
                    <a:pt x="493521" y="0"/>
                  </a:lnTo>
                  <a:close/>
                </a:path>
                <a:path w="2269490" h="488950">
                  <a:moveTo>
                    <a:pt x="0" y="0"/>
                  </a:moveTo>
                  <a:lnTo>
                    <a:pt x="104520" y="0"/>
                  </a:lnTo>
                  <a:lnTo>
                    <a:pt x="104520" y="383159"/>
                  </a:lnTo>
                  <a:lnTo>
                    <a:pt x="248538" y="383159"/>
                  </a:lnTo>
                  <a:lnTo>
                    <a:pt x="248538" y="488569"/>
                  </a:lnTo>
                  <a:lnTo>
                    <a:pt x="0" y="488569"/>
                  </a:lnTo>
                  <a:lnTo>
                    <a:pt x="0" y="0"/>
                  </a:lnTo>
                  <a:close/>
                </a:path>
              </a:pathLst>
            </a:custGeom>
            <a:ln w="21336">
              <a:solidFill>
                <a:srgbClr val="0F7D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3983" y="1798262"/>
            <a:ext cx="4043045" cy="505498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21258" y="1816430"/>
            <a:ext cx="3817620" cy="3867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320" dirty="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sz="3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piel</a:t>
            </a:r>
            <a:r>
              <a:rPr sz="3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405" dirty="0">
                <a:solidFill>
                  <a:srgbClr val="FFFFFF"/>
                </a:solidFill>
                <a:latin typeface="Microsoft Sans Serif"/>
                <a:cs typeface="Microsoft Sans Serif"/>
              </a:rPr>
              <a:t>es</a:t>
            </a:r>
            <a:r>
              <a:rPr sz="3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el</a:t>
            </a:r>
            <a:r>
              <a:rPr sz="3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ór</a:t>
            </a:r>
            <a:r>
              <a:rPr sz="36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3600" spc="-22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36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36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o  </a:t>
            </a:r>
            <a:r>
              <a:rPr sz="3600" spc="-405" dirty="0">
                <a:solidFill>
                  <a:srgbClr val="FFFFFF"/>
                </a:solidFill>
                <a:latin typeface="Microsoft Sans Serif"/>
                <a:cs typeface="Microsoft Sans Serif"/>
              </a:rPr>
              <a:t>más</a:t>
            </a:r>
            <a:r>
              <a:rPr sz="3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3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3600" spc="-22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36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36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3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del  </a:t>
            </a:r>
            <a:r>
              <a:rPr sz="36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cuerpo,</a:t>
            </a:r>
            <a:r>
              <a:rPr sz="3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sz="3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piel</a:t>
            </a:r>
            <a:r>
              <a:rPr sz="3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3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550" dirty="0">
                <a:solidFill>
                  <a:srgbClr val="FFFFFF"/>
                </a:solidFill>
                <a:latin typeface="Microsoft Sans Serif"/>
                <a:cs typeface="Microsoft Sans Serif"/>
              </a:rPr>
              <a:t>sus </a:t>
            </a:r>
            <a:r>
              <a:rPr sz="3600" spc="-5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22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36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3600" spc="-30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36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x</a:t>
            </a:r>
            <a:r>
              <a:rPr sz="3600" spc="-405" dirty="0">
                <a:solidFill>
                  <a:srgbClr val="FFFFFF"/>
                </a:solidFill>
                <a:latin typeface="Microsoft Sans Serif"/>
                <a:cs typeface="Microsoft Sans Serif"/>
              </a:rPr>
              <a:t>os</a:t>
            </a:r>
            <a:r>
              <a:rPr sz="3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(</a:t>
            </a:r>
            <a:r>
              <a:rPr sz="36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36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el</a:t>
            </a:r>
            <a:r>
              <a:rPr sz="3600" spc="-27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360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3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42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3600" spc="-415" dirty="0">
                <a:solidFill>
                  <a:srgbClr val="FFFFFF"/>
                </a:solidFill>
                <a:latin typeface="Microsoft Sans Serif"/>
                <a:cs typeface="Microsoft Sans Serif"/>
              </a:rPr>
              <a:t>ñ</a:t>
            </a:r>
            <a:r>
              <a:rPr sz="3600" spc="-3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36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360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,  </a:t>
            </a:r>
            <a:r>
              <a:rPr sz="36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glándulas) </a:t>
            </a:r>
            <a:r>
              <a:rPr sz="36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235" dirty="0">
                <a:solidFill>
                  <a:srgbClr val="FFFFFF"/>
                </a:solidFill>
                <a:latin typeface="Microsoft Sans Serif"/>
                <a:cs typeface="Microsoft Sans Serif"/>
              </a:rPr>
              <a:t>conforman</a:t>
            </a:r>
            <a:r>
              <a:rPr sz="3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el</a:t>
            </a:r>
            <a:r>
              <a:rPr sz="3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300" dirty="0">
                <a:solidFill>
                  <a:srgbClr val="FFFFFF"/>
                </a:solidFill>
                <a:latin typeface="Microsoft Sans Serif"/>
                <a:cs typeface="Microsoft Sans Serif"/>
              </a:rPr>
              <a:t>sistema </a:t>
            </a:r>
            <a:r>
              <a:rPr sz="3600" spc="-9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6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tegumentario</a:t>
            </a:r>
            <a:endParaRPr sz="3600">
              <a:latin typeface="Microsoft Sans Serif"/>
              <a:cs typeface="Microsoft Sans Serif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105400" y="1301496"/>
            <a:ext cx="6443980" cy="5179060"/>
            <a:chOff x="5105400" y="1301496"/>
            <a:chExt cx="6443980" cy="517906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98079" y="1301496"/>
              <a:ext cx="4050791" cy="517855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11495" y="1423479"/>
              <a:ext cx="2510028" cy="117798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113020" y="1424940"/>
              <a:ext cx="2508885" cy="1176655"/>
            </a:xfrm>
            <a:custGeom>
              <a:avLst/>
              <a:gdLst/>
              <a:ahLst/>
              <a:cxnLst/>
              <a:rect l="l" t="t" r="r" b="b"/>
              <a:pathLst>
                <a:path w="2508884" h="1176655">
                  <a:moveTo>
                    <a:pt x="0" y="294132"/>
                  </a:moveTo>
                  <a:lnTo>
                    <a:pt x="1920239" y="294132"/>
                  </a:lnTo>
                  <a:lnTo>
                    <a:pt x="1920239" y="0"/>
                  </a:lnTo>
                  <a:lnTo>
                    <a:pt x="2508504" y="588263"/>
                  </a:lnTo>
                  <a:lnTo>
                    <a:pt x="1920239" y="1176527"/>
                  </a:lnTo>
                  <a:lnTo>
                    <a:pt x="1920239" y="882396"/>
                  </a:lnTo>
                  <a:lnTo>
                    <a:pt x="0" y="882396"/>
                  </a:lnTo>
                  <a:lnTo>
                    <a:pt x="0" y="294132"/>
                  </a:lnTo>
                  <a:close/>
                </a:path>
              </a:pathLst>
            </a:custGeom>
            <a:ln w="15239">
              <a:solidFill>
                <a:srgbClr val="1F7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728842" y="1849882"/>
            <a:ext cx="984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800" spc="-350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8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8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800" spc="-39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800" spc="-41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8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800" spc="-30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105400" y="2609088"/>
            <a:ext cx="2554605" cy="1191895"/>
            <a:chOff x="5105400" y="2609088"/>
            <a:chExt cx="2554605" cy="1191895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11495" y="2615247"/>
              <a:ext cx="2540507" cy="117798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113020" y="2616708"/>
              <a:ext cx="2539365" cy="1176655"/>
            </a:xfrm>
            <a:custGeom>
              <a:avLst/>
              <a:gdLst/>
              <a:ahLst/>
              <a:cxnLst/>
              <a:rect l="l" t="t" r="r" b="b"/>
              <a:pathLst>
                <a:path w="2539365" h="1176654">
                  <a:moveTo>
                    <a:pt x="0" y="294131"/>
                  </a:moveTo>
                  <a:lnTo>
                    <a:pt x="1950720" y="294131"/>
                  </a:lnTo>
                  <a:lnTo>
                    <a:pt x="1950720" y="0"/>
                  </a:lnTo>
                  <a:lnTo>
                    <a:pt x="2538983" y="588263"/>
                  </a:lnTo>
                  <a:lnTo>
                    <a:pt x="1950720" y="1176527"/>
                  </a:lnTo>
                  <a:lnTo>
                    <a:pt x="1950720" y="882395"/>
                  </a:lnTo>
                  <a:lnTo>
                    <a:pt x="0" y="882395"/>
                  </a:lnTo>
                  <a:lnTo>
                    <a:pt x="0" y="294131"/>
                  </a:lnTo>
                  <a:close/>
                </a:path>
              </a:pathLst>
            </a:custGeom>
            <a:ln w="15240">
              <a:solidFill>
                <a:srgbClr val="1F7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875146" y="3043809"/>
            <a:ext cx="718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800" spc="-39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800" spc="-41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8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800" spc="-30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135879" y="3715511"/>
            <a:ext cx="2524125" cy="1280160"/>
            <a:chOff x="5135879" y="3715511"/>
            <a:chExt cx="2524125" cy="1280160"/>
          </a:xfrm>
        </p:grpSpPr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41975" y="3721544"/>
              <a:ext cx="2510028" cy="126650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143499" y="3723131"/>
              <a:ext cx="2508885" cy="1264920"/>
            </a:xfrm>
            <a:custGeom>
              <a:avLst/>
              <a:gdLst/>
              <a:ahLst/>
              <a:cxnLst/>
              <a:rect l="l" t="t" r="r" b="b"/>
              <a:pathLst>
                <a:path w="2508884" h="1264920">
                  <a:moveTo>
                    <a:pt x="0" y="316230"/>
                  </a:moveTo>
                  <a:lnTo>
                    <a:pt x="1876044" y="316230"/>
                  </a:lnTo>
                  <a:lnTo>
                    <a:pt x="1876044" y="0"/>
                  </a:lnTo>
                  <a:lnTo>
                    <a:pt x="2508504" y="632460"/>
                  </a:lnTo>
                  <a:lnTo>
                    <a:pt x="1876044" y="1264920"/>
                  </a:lnTo>
                  <a:lnTo>
                    <a:pt x="1876044" y="948690"/>
                  </a:lnTo>
                  <a:lnTo>
                    <a:pt x="0" y="948690"/>
                  </a:lnTo>
                  <a:lnTo>
                    <a:pt x="0" y="316230"/>
                  </a:lnTo>
                  <a:close/>
                </a:path>
              </a:pathLst>
            </a:custGeom>
            <a:ln w="15240">
              <a:solidFill>
                <a:srgbClr val="1F7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640070" y="4192981"/>
            <a:ext cx="11976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18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800" spc="-29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8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8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800" spc="-39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800" spc="-41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8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800" spc="-30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135879" y="4907279"/>
            <a:ext cx="2679700" cy="1298575"/>
            <a:chOff x="5135879" y="4907279"/>
            <a:chExt cx="2679700" cy="1298575"/>
          </a:xfrm>
        </p:grpSpPr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41975" y="4913439"/>
              <a:ext cx="2665476" cy="128466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143499" y="4914899"/>
              <a:ext cx="2664460" cy="1283335"/>
            </a:xfrm>
            <a:custGeom>
              <a:avLst/>
              <a:gdLst/>
              <a:ahLst/>
              <a:cxnLst/>
              <a:rect l="l" t="t" r="r" b="b"/>
              <a:pathLst>
                <a:path w="2664459" h="1283335">
                  <a:moveTo>
                    <a:pt x="0" y="320802"/>
                  </a:moveTo>
                  <a:lnTo>
                    <a:pt x="2022348" y="320802"/>
                  </a:lnTo>
                  <a:lnTo>
                    <a:pt x="2022348" y="0"/>
                  </a:lnTo>
                  <a:lnTo>
                    <a:pt x="2663952" y="641604"/>
                  </a:lnTo>
                  <a:lnTo>
                    <a:pt x="2022348" y="1283208"/>
                  </a:lnTo>
                  <a:lnTo>
                    <a:pt x="2022348" y="962406"/>
                  </a:lnTo>
                  <a:lnTo>
                    <a:pt x="0" y="962406"/>
                  </a:lnTo>
                  <a:lnTo>
                    <a:pt x="0" y="320802"/>
                  </a:lnTo>
                  <a:close/>
                </a:path>
              </a:pathLst>
            </a:custGeom>
            <a:ln w="15240">
              <a:solidFill>
                <a:srgbClr val="1F7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816853" y="5395671"/>
            <a:ext cx="991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MUSCULO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005839" y="265175"/>
            <a:ext cx="10421620" cy="1106805"/>
            <a:chOff x="1005839" y="265175"/>
            <a:chExt cx="10421620" cy="1106805"/>
          </a:xfrm>
        </p:grpSpPr>
        <p:sp>
          <p:nvSpPr>
            <p:cNvPr id="4" name="object 4"/>
            <p:cNvSpPr/>
            <p:nvPr/>
          </p:nvSpPr>
          <p:spPr>
            <a:xfrm>
              <a:off x="1034795" y="294131"/>
              <a:ext cx="10363200" cy="1049020"/>
            </a:xfrm>
            <a:custGeom>
              <a:avLst/>
              <a:gdLst/>
              <a:ahLst/>
              <a:cxnLst/>
              <a:rect l="l" t="t" r="r" b="b"/>
              <a:pathLst>
                <a:path w="10363200" h="1049020">
                  <a:moveTo>
                    <a:pt x="10363200" y="0"/>
                  </a:moveTo>
                  <a:lnTo>
                    <a:pt x="0" y="0"/>
                  </a:lnTo>
                  <a:lnTo>
                    <a:pt x="0" y="1048511"/>
                  </a:lnTo>
                  <a:lnTo>
                    <a:pt x="10363200" y="1048511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4AC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4795" y="294131"/>
              <a:ext cx="10363200" cy="1049020"/>
            </a:xfrm>
            <a:custGeom>
              <a:avLst/>
              <a:gdLst/>
              <a:ahLst/>
              <a:cxnLst/>
              <a:rect l="l" t="t" r="r" b="b"/>
              <a:pathLst>
                <a:path w="10363200" h="1049020">
                  <a:moveTo>
                    <a:pt x="0" y="1048511"/>
                  </a:moveTo>
                  <a:lnTo>
                    <a:pt x="10363200" y="1048511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1048511"/>
                  </a:lnTo>
                  <a:close/>
                </a:path>
              </a:pathLst>
            </a:custGeom>
            <a:ln w="57912">
              <a:solidFill>
                <a:srgbClr val="2EA2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46727" y="553846"/>
              <a:ext cx="4332732" cy="47294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498091" y="1918716"/>
            <a:ext cx="2499360" cy="3599815"/>
          </a:xfrm>
          <a:prstGeom prst="rect">
            <a:avLst/>
          </a:prstGeom>
          <a:solidFill>
            <a:srgbClr val="CE6633"/>
          </a:solidFill>
          <a:ln w="21335">
            <a:solidFill>
              <a:srgbClr val="FFFFFF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04"/>
              </a:spcBef>
            </a:pPr>
            <a:r>
              <a:rPr sz="2400" spc="-250" dirty="0">
                <a:solidFill>
                  <a:srgbClr val="2EA2ED"/>
                </a:solidFill>
                <a:latin typeface="Microsoft Sans Serif"/>
                <a:cs typeface="Microsoft Sans Serif"/>
              </a:rPr>
              <a:t>HIALURONIDASA</a:t>
            </a:r>
            <a:endParaRPr sz="2400">
              <a:latin typeface="Microsoft Sans Serif"/>
              <a:cs typeface="Microsoft Sans Serif"/>
            </a:endParaRPr>
          </a:p>
          <a:p>
            <a:pPr marL="89535" marR="189230" algn="just">
              <a:lnSpc>
                <a:spcPct val="100000"/>
              </a:lnSpc>
            </a:pPr>
            <a:r>
              <a:rPr sz="24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400" spc="-295" dirty="0">
                <a:solidFill>
                  <a:srgbClr val="FFFFFF"/>
                </a:solidFill>
                <a:latin typeface="Microsoft Sans Serif"/>
                <a:cs typeface="Microsoft Sans Serif"/>
              </a:rPr>
              <a:t>cc</a:t>
            </a:r>
            <a:r>
              <a:rPr sz="24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ió</a:t>
            </a:r>
            <a:r>
              <a:rPr sz="24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4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ib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4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inol</a:t>
            </a:r>
            <a:r>
              <a:rPr sz="24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í</a:t>
            </a:r>
            <a:r>
              <a:rPr sz="24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ti</a:t>
            </a:r>
            <a:r>
              <a:rPr sz="24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  </a:t>
            </a:r>
            <a:r>
              <a:rPr sz="2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(degradar </a:t>
            </a:r>
            <a:r>
              <a:rPr sz="24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fibrosis </a:t>
            </a:r>
            <a:r>
              <a:rPr sz="2400" spc="-6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en</a:t>
            </a:r>
            <a:r>
              <a:rPr sz="2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tejid</a:t>
            </a:r>
            <a:r>
              <a:rPr sz="24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4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4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).</a:t>
            </a:r>
            <a:endParaRPr sz="2400">
              <a:latin typeface="Microsoft Sans Serif"/>
              <a:cs typeface="Microsoft Sans Serif"/>
            </a:endParaRPr>
          </a:p>
          <a:p>
            <a:pPr marL="89535" marR="389890">
              <a:lnSpc>
                <a:spcPct val="100000"/>
              </a:lnSpc>
              <a:spcBef>
                <a:spcPts val="5"/>
              </a:spcBef>
            </a:pPr>
            <a:r>
              <a:rPr sz="24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Corregir</a:t>
            </a:r>
            <a:r>
              <a:rPr sz="2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exceso </a:t>
            </a:r>
            <a:r>
              <a:rPr sz="24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por</a:t>
            </a:r>
            <a:r>
              <a:rPr sz="2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infiltraciones </a:t>
            </a:r>
            <a:r>
              <a:rPr sz="2400" spc="-6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2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Acido </a:t>
            </a:r>
            <a:r>
              <a:rPr sz="24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hialuronico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50891" y="1918716"/>
            <a:ext cx="3048000" cy="3045460"/>
          </a:xfrm>
          <a:prstGeom prst="rect">
            <a:avLst/>
          </a:prstGeom>
          <a:solidFill>
            <a:srgbClr val="A25DD1"/>
          </a:solidFill>
          <a:ln w="21336">
            <a:solidFill>
              <a:srgbClr val="FFFFFF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04"/>
              </a:spcBef>
            </a:pPr>
            <a:r>
              <a:rPr sz="2400" spc="-240" dirty="0">
                <a:solidFill>
                  <a:srgbClr val="2EA2ED"/>
                </a:solidFill>
                <a:latin typeface="Microsoft Sans Serif"/>
                <a:cs typeface="Microsoft Sans Serif"/>
              </a:rPr>
              <a:t>COLAGENASA</a:t>
            </a:r>
            <a:endParaRPr sz="2400">
              <a:latin typeface="Microsoft Sans Serif"/>
              <a:cs typeface="Microsoft Sans Serif"/>
            </a:endParaRPr>
          </a:p>
          <a:p>
            <a:pPr marL="90170" marR="250190">
              <a:lnSpc>
                <a:spcPct val="100000"/>
              </a:lnSpc>
            </a:pPr>
            <a:r>
              <a:rPr sz="24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Tratar </a:t>
            </a:r>
            <a:r>
              <a:rPr sz="2400" spc="-160" dirty="0">
                <a:solidFill>
                  <a:srgbClr val="FFFFFF"/>
                </a:solidFill>
                <a:latin typeface="Microsoft Sans Serif"/>
                <a:cs typeface="Microsoft Sans Serif"/>
              </a:rPr>
              <a:t>quemaduras</a:t>
            </a:r>
            <a:r>
              <a:rPr sz="24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y 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úlce</a:t>
            </a:r>
            <a:r>
              <a:rPr sz="24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400" spc="-22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400" spc="-23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4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2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40" dirty="0">
                <a:solidFill>
                  <a:srgbClr val="FFFFFF"/>
                </a:solidFill>
                <a:latin typeface="Microsoft Sans Serif"/>
                <a:cs typeface="Microsoft Sans Serif"/>
              </a:rPr>
              <a:t>El</a:t>
            </a:r>
            <a:r>
              <a:rPr sz="24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2400" spc="-400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24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ina</a:t>
            </a:r>
            <a:r>
              <a:rPr sz="24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tejido  </a:t>
            </a:r>
            <a:r>
              <a:rPr sz="24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cicatrices.</a:t>
            </a:r>
            <a:endParaRPr sz="2400">
              <a:latin typeface="Microsoft Sans Serif"/>
              <a:cs typeface="Microsoft Sans Serif"/>
            </a:endParaRPr>
          </a:p>
          <a:p>
            <a:pPr marL="90170" marR="213360">
              <a:lnSpc>
                <a:spcPct val="100000"/>
              </a:lnSpc>
              <a:spcBef>
                <a:spcPts val="5"/>
              </a:spcBef>
            </a:pPr>
            <a:r>
              <a:rPr sz="2400" spc="-270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24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400" spc="-22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4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24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eso</a:t>
            </a:r>
            <a:r>
              <a:rPr sz="2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re</a:t>
            </a:r>
            <a:r>
              <a:rPr sz="2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4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400" spc="-160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24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ión  </a:t>
            </a:r>
            <a:r>
              <a:rPr sz="24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2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la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60" dirty="0">
                <a:solidFill>
                  <a:srgbClr val="FFFFFF"/>
                </a:solidFill>
                <a:latin typeface="Microsoft Sans Serif"/>
                <a:cs typeface="Microsoft Sans Serif"/>
              </a:rPr>
              <a:t>dermis.</a:t>
            </a:r>
            <a:endParaRPr sz="2400">
              <a:latin typeface="Microsoft Sans Serif"/>
              <a:cs typeface="Microsoft Sans Serif"/>
            </a:endParaRPr>
          </a:p>
          <a:p>
            <a:pPr marL="90170" marR="1087120">
              <a:lnSpc>
                <a:spcPct val="100000"/>
              </a:lnSpc>
              <a:spcBef>
                <a:spcPts val="5"/>
              </a:spcBef>
            </a:pPr>
            <a:r>
              <a:rPr sz="2400" spc="-270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24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400" spc="-22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4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24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eso</a:t>
            </a:r>
            <a:r>
              <a:rPr sz="2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de  </a:t>
            </a:r>
            <a:r>
              <a:rPr sz="24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reepitalizacion.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52331" y="1918716"/>
            <a:ext cx="2646045" cy="1569720"/>
          </a:xfrm>
          <a:prstGeom prst="rect">
            <a:avLst/>
          </a:prstGeom>
          <a:solidFill>
            <a:srgbClr val="D99C3E"/>
          </a:solidFill>
          <a:ln w="21336">
            <a:solidFill>
              <a:srgbClr val="FFFFFF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04"/>
              </a:spcBef>
            </a:pPr>
            <a:r>
              <a:rPr sz="2400" spc="-315" dirty="0">
                <a:solidFill>
                  <a:srgbClr val="2EA2ED"/>
                </a:solidFill>
                <a:latin typeface="Microsoft Sans Serif"/>
                <a:cs typeface="Microsoft Sans Serif"/>
              </a:rPr>
              <a:t>LIPASA</a:t>
            </a:r>
            <a:endParaRPr sz="2400">
              <a:latin typeface="Microsoft Sans Serif"/>
              <a:cs typeface="Microsoft Sans Serif"/>
            </a:endParaRPr>
          </a:p>
          <a:p>
            <a:pPr marL="92710" marR="1151890">
              <a:lnSpc>
                <a:spcPct val="100000"/>
              </a:lnSpc>
            </a:pPr>
            <a:r>
              <a:rPr sz="2400" spc="-220" dirty="0">
                <a:solidFill>
                  <a:srgbClr val="FFFFFF"/>
                </a:solidFill>
                <a:latin typeface="Microsoft Sans Serif"/>
                <a:cs typeface="Microsoft Sans Serif"/>
              </a:rPr>
              <a:t>Zonas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9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24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on 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24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ipo</a:t>
            </a:r>
            <a:r>
              <a:rPr sz="24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id</a:t>
            </a: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d  </a:t>
            </a:r>
            <a:r>
              <a:rPr sz="24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localizada.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05839" y="265175"/>
            <a:ext cx="10421620" cy="1106805"/>
            <a:chOff x="1005839" y="265175"/>
            <a:chExt cx="10421620" cy="1106805"/>
          </a:xfrm>
        </p:grpSpPr>
        <p:sp>
          <p:nvSpPr>
            <p:cNvPr id="3" name="object 3"/>
            <p:cNvSpPr/>
            <p:nvPr/>
          </p:nvSpPr>
          <p:spPr>
            <a:xfrm>
              <a:off x="1034795" y="294131"/>
              <a:ext cx="10363200" cy="1049020"/>
            </a:xfrm>
            <a:custGeom>
              <a:avLst/>
              <a:gdLst/>
              <a:ahLst/>
              <a:cxnLst/>
              <a:rect l="l" t="t" r="r" b="b"/>
              <a:pathLst>
                <a:path w="10363200" h="1049020">
                  <a:moveTo>
                    <a:pt x="10363200" y="0"/>
                  </a:moveTo>
                  <a:lnTo>
                    <a:pt x="0" y="0"/>
                  </a:lnTo>
                  <a:lnTo>
                    <a:pt x="0" y="1048511"/>
                  </a:lnTo>
                  <a:lnTo>
                    <a:pt x="10363200" y="1048511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4AC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34795" y="294131"/>
              <a:ext cx="10363200" cy="1049020"/>
            </a:xfrm>
            <a:custGeom>
              <a:avLst/>
              <a:gdLst/>
              <a:ahLst/>
              <a:cxnLst/>
              <a:rect l="l" t="t" r="r" b="b"/>
              <a:pathLst>
                <a:path w="10363200" h="1049020">
                  <a:moveTo>
                    <a:pt x="0" y="1048511"/>
                  </a:moveTo>
                  <a:lnTo>
                    <a:pt x="10363200" y="1048511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1048511"/>
                  </a:lnTo>
                  <a:close/>
                </a:path>
              </a:pathLst>
            </a:custGeom>
            <a:ln w="57912">
              <a:solidFill>
                <a:srgbClr val="2EA2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89173" y="553846"/>
              <a:ext cx="6861302" cy="47294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12316" y="1748485"/>
            <a:ext cx="5786755" cy="3928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spc="-220" dirty="0">
                <a:latin typeface="Microsoft Sans Serif"/>
                <a:cs typeface="Microsoft Sans Serif"/>
              </a:rPr>
              <a:t>Mujeres</a:t>
            </a:r>
            <a:r>
              <a:rPr sz="3200" spc="-215" dirty="0">
                <a:latin typeface="Microsoft Sans Serif"/>
                <a:cs typeface="Microsoft Sans Serif"/>
              </a:rPr>
              <a:t> </a:t>
            </a:r>
            <a:r>
              <a:rPr sz="3200" spc="-155" dirty="0">
                <a:latin typeface="Microsoft Sans Serif"/>
                <a:cs typeface="Microsoft Sans Serif"/>
              </a:rPr>
              <a:t>embarazadas </a:t>
            </a:r>
            <a:r>
              <a:rPr sz="3200" spc="-204" dirty="0">
                <a:latin typeface="Microsoft Sans Serif"/>
                <a:cs typeface="Microsoft Sans Serif"/>
              </a:rPr>
              <a:t>Lactancia </a:t>
            </a:r>
            <a:r>
              <a:rPr sz="3200" spc="-200" dirty="0">
                <a:latin typeface="Microsoft Sans Serif"/>
                <a:cs typeface="Microsoft Sans Serif"/>
              </a:rPr>
              <a:t> </a:t>
            </a:r>
            <a:r>
              <a:rPr sz="3200" spc="-170" dirty="0">
                <a:latin typeface="Microsoft Sans Serif"/>
                <a:cs typeface="Microsoft Sans Serif"/>
              </a:rPr>
              <a:t>mate</a:t>
            </a:r>
            <a:r>
              <a:rPr sz="3200" spc="-35" dirty="0">
                <a:latin typeface="Microsoft Sans Serif"/>
                <a:cs typeface="Microsoft Sans Serif"/>
              </a:rPr>
              <a:t>r</a:t>
            </a:r>
            <a:r>
              <a:rPr sz="3200" spc="-200" dirty="0">
                <a:latin typeface="Microsoft Sans Serif"/>
                <a:cs typeface="Microsoft Sans Serif"/>
              </a:rPr>
              <a:t>na</a:t>
            </a:r>
            <a:r>
              <a:rPr sz="3200" spc="35" dirty="0">
                <a:latin typeface="Microsoft Sans Serif"/>
                <a:cs typeface="Microsoft Sans Serif"/>
              </a:rPr>
              <a:t> </a:t>
            </a:r>
            <a:r>
              <a:rPr sz="3200" spc="-725" dirty="0">
                <a:latin typeface="Microsoft Sans Serif"/>
                <a:cs typeface="Microsoft Sans Serif"/>
              </a:rPr>
              <a:t>P</a:t>
            </a:r>
            <a:r>
              <a:rPr sz="3200" spc="-35" dirty="0">
                <a:latin typeface="Microsoft Sans Serif"/>
                <a:cs typeface="Microsoft Sans Serif"/>
              </a:rPr>
              <a:t>a</a:t>
            </a:r>
            <a:r>
              <a:rPr sz="3200" spc="-245" dirty="0">
                <a:latin typeface="Microsoft Sans Serif"/>
                <a:cs typeface="Microsoft Sans Serif"/>
              </a:rPr>
              <a:t>cientes</a:t>
            </a:r>
            <a:r>
              <a:rPr sz="3200" spc="30" dirty="0">
                <a:latin typeface="Microsoft Sans Serif"/>
                <a:cs typeface="Microsoft Sans Serif"/>
              </a:rPr>
              <a:t> </a:t>
            </a:r>
            <a:r>
              <a:rPr sz="3200" spc="-315" dirty="0">
                <a:latin typeface="Microsoft Sans Serif"/>
                <a:cs typeface="Microsoft Sans Serif"/>
              </a:rPr>
              <a:t>con</a:t>
            </a:r>
            <a:r>
              <a:rPr sz="3200" spc="55" dirty="0">
                <a:latin typeface="Microsoft Sans Serif"/>
                <a:cs typeface="Microsoft Sans Serif"/>
              </a:rPr>
              <a:t> </a:t>
            </a:r>
            <a:r>
              <a:rPr sz="3200" spc="-180" dirty="0">
                <a:latin typeface="Microsoft Sans Serif"/>
                <a:cs typeface="Microsoft Sans Serif"/>
              </a:rPr>
              <a:t>o</a:t>
            </a:r>
            <a:r>
              <a:rPr sz="3200" spc="-35" dirty="0">
                <a:latin typeface="Microsoft Sans Serif"/>
                <a:cs typeface="Microsoft Sans Serif"/>
              </a:rPr>
              <a:t>b</a:t>
            </a:r>
            <a:r>
              <a:rPr sz="3200" spc="-180" dirty="0">
                <a:latin typeface="Microsoft Sans Serif"/>
                <a:cs typeface="Microsoft Sans Serif"/>
              </a:rPr>
              <a:t>e</a:t>
            </a:r>
            <a:r>
              <a:rPr sz="3200" spc="-390" dirty="0">
                <a:latin typeface="Microsoft Sans Serif"/>
                <a:cs typeface="Microsoft Sans Serif"/>
              </a:rPr>
              <a:t>s</a:t>
            </a:r>
            <a:r>
              <a:rPr sz="3200" spc="-195" dirty="0">
                <a:latin typeface="Microsoft Sans Serif"/>
                <a:cs typeface="Microsoft Sans Serif"/>
              </a:rPr>
              <a:t>i</a:t>
            </a:r>
            <a:r>
              <a:rPr sz="3200" spc="-35" dirty="0">
                <a:latin typeface="Microsoft Sans Serif"/>
                <a:cs typeface="Microsoft Sans Serif"/>
              </a:rPr>
              <a:t>da</a:t>
            </a:r>
            <a:r>
              <a:rPr sz="3200" spc="-15" dirty="0">
                <a:latin typeface="Microsoft Sans Serif"/>
                <a:cs typeface="Microsoft Sans Serif"/>
              </a:rPr>
              <a:t>d  </a:t>
            </a:r>
            <a:r>
              <a:rPr sz="3200" spc="-175" dirty="0">
                <a:latin typeface="Microsoft Sans Serif"/>
                <a:cs typeface="Microsoft Sans Serif"/>
              </a:rPr>
              <a:t>A</a:t>
            </a:r>
            <a:r>
              <a:rPr sz="3200" spc="-75" dirty="0">
                <a:latin typeface="Microsoft Sans Serif"/>
                <a:cs typeface="Microsoft Sans Serif"/>
              </a:rPr>
              <a:t>l</a:t>
            </a:r>
            <a:r>
              <a:rPr sz="3200" spc="-180" dirty="0">
                <a:latin typeface="Microsoft Sans Serif"/>
                <a:cs typeface="Microsoft Sans Serif"/>
              </a:rPr>
              <a:t>e</a:t>
            </a:r>
            <a:r>
              <a:rPr sz="3200" spc="-10" dirty="0">
                <a:latin typeface="Microsoft Sans Serif"/>
                <a:cs typeface="Microsoft Sans Serif"/>
              </a:rPr>
              <a:t>r</a:t>
            </a:r>
            <a:r>
              <a:rPr sz="3200" spc="-35" dirty="0">
                <a:latin typeface="Microsoft Sans Serif"/>
                <a:cs typeface="Microsoft Sans Serif"/>
              </a:rPr>
              <a:t>g</a:t>
            </a:r>
            <a:r>
              <a:rPr sz="3200" spc="-20" dirty="0">
                <a:latin typeface="Microsoft Sans Serif"/>
                <a:cs typeface="Microsoft Sans Serif"/>
              </a:rPr>
              <a:t>i</a:t>
            </a:r>
            <a:r>
              <a:rPr sz="3200" spc="-35" dirty="0">
                <a:latin typeface="Microsoft Sans Serif"/>
                <a:cs typeface="Microsoft Sans Serif"/>
              </a:rPr>
              <a:t>a</a:t>
            </a:r>
            <a:r>
              <a:rPr sz="3200" spc="65" dirty="0">
                <a:latin typeface="Microsoft Sans Serif"/>
                <a:cs typeface="Microsoft Sans Serif"/>
              </a:rPr>
              <a:t> </a:t>
            </a:r>
            <a:r>
              <a:rPr sz="3200" spc="-20" dirty="0">
                <a:latin typeface="Microsoft Sans Serif"/>
                <a:cs typeface="Microsoft Sans Serif"/>
              </a:rPr>
              <a:t>a</a:t>
            </a:r>
            <a:r>
              <a:rPr sz="3200" spc="15" dirty="0">
                <a:latin typeface="Microsoft Sans Serif"/>
                <a:cs typeface="Microsoft Sans Serif"/>
              </a:rPr>
              <a:t> </a:t>
            </a:r>
            <a:r>
              <a:rPr sz="3200" spc="-20" dirty="0">
                <a:latin typeface="Microsoft Sans Serif"/>
                <a:cs typeface="Microsoft Sans Serif"/>
              </a:rPr>
              <a:t>al</a:t>
            </a:r>
            <a:r>
              <a:rPr sz="3200" spc="-50" dirty="0">
                <a:latin typeface="Microsoft Sans Serif"/>
                <a:cs typeface="Microsoft Sans Serif"/>
              </a:rPr>
              <a:t>g</a:t>
            </a:r>
            <a:r>
              <a:rPr sz="3200" spc="-385" dirty="0">
                <a:latin typeface="Microsoft Sans Serif"/>
                <a:cs typeface="Microsoft Sans Serif"/>
              </a:rPr>
              <a:t>u</a:t>
            </a:r>
            <a:r>
              <a:rPr sz="3200" spc="-400" dirty="0">
                <a:latin typeface="Microsoft Sans Serif"/>
                <a:cs typeface="Microsoft Sans Serif"/>
              </a:rPr>
              <a:t>n</a:t>
            </a:r>
            <a:r>
              <a:rPr sz="3200" spc="-185" dirty="0">
                <a:latin typeface="Microsoft Sans Serif"/>
                <a:cs typeface="Microsoft Sans Serif"/>
              </a:rPr>
              <a:t>o</a:t>
            </a:r>
            <a:r>
              <a:rPr sz="3200" spc="85" dirty="0">
                <a:latin typeface="Microsoft Sans Serif"/>
                <a:cs typeface="Microsoft Sans Serif"/>
              </a:rPr>
              <a:t> </a:t>
            </a:r>
            <a:r>
              <a:rPr sz="3200" spc="-35" dirty="0">
                <a:latin typeface="Microsoft Sans Serif"/>
                <a:cs typeface="Microsoft Sans Serif"/>
              </a:rPr>
              <a:t>d</a:t>
            </a:r>
            <a:r>
              <a:rPr sz="3200" spc="-185" dirty="0">
                <a:latin typeface="Microsoft Sans Serif"/>
                <a:cs typeface="Microsoft Sans Serif"/>
              </a:rPr>
              <a:t>e</a:t>
            </a:r>
            <a:r>
              <a:rPr sz="3200" spc="35" dirty="0">
                <a:latin typeface="Microsoft Sans Serif"/>
                <a:cs typeface="Microsoft Sans Serif"/>
              </a:rPr>
              <a:t> </a:t>
            </a:r>
            <a:r>
              <a:rPr sz="3200" spc="-70" dirty="0">
                <a:latin typeface="Microsoft Sans Serif"/>
                <a:cs typeface="Microsoft Sans Serif"/>
              </a:rPr>
              <a:t>l</a:t>
            </a:r>
            <a:r>
              <a:rPr sz="3200" spc="-150" dirty="0">
                <a:latin typeface="Microsoft Sans Serif"/>
                <a:cs typeface="Microsoft Sans Serif"/>
              </a:rPr>
              <a:t>o</a:t>
            </a:r>
            <a:r>
              <a:rPr sz="3200" spc="-540" dirty="0">
                <a:latin typeface="Microsoft Sans Serif"/>
                <a:cs typeface="Microsoft Sans Serif"/>
              </a:rPr>
              <a:t>s</a:t>
            </a:r>
            <a:r>
              <a:rPr sz="3200" spc="30" dirty="0">
                <a:latin typeface="Microsoft Sans Serif"/>
                <a:cs typeface="Microsoft Sans Serif"/>
              </a:rPr>
              <a:t> </a:t>
            </a:r>
            <a:r>
              <a:rPr sz="3200" spc="-305" dirty="0">
                <a:latin typeface="Microsoft Sans Serif"/>
                <a:cs typeface="Microsoft Sans Serif"/>
              </a:rPr>
              <a:t>co</a:t>
            </a:r>
            <a:r>
              <a:rPr sz="3200" spc="-470" dirty="0">
                <a:latin typeface="Microsoft Sans Serif"/>
                <a:cs typeface="Microsoft Sans Serif"/>
              </a:rPr>
              <a:t>m</a:t>
            </a:r>
            <a:r>
              <a:rPr sz="3200" spc="-35" dirty="0">
                <a:latin typeface="Microsoft Sans Serif"/>
                <a:cs typeface="Microsoft Sans Serif"/>
              </a:rPr>
              <a:t>p</a:t>
            </a:r>
            <a:r>
              <a:rPr sz="3200" spc="-275" dirty="0">
                <a:latin typeface="Microsoft Sans Serif"/>
                <a:cs typeface="Microsoft Sans Serif"/>
              </a:rPr>
              <a:t>uestos  </a:t>
            </a:r>
            <a:r>
              <a:rPr sz="3200" spc="-155" dirty="0">
                <a:latin typeface="Microsoft Sans Serif"/>
                <a:cs typeface="Microsoft Sans Serif"/>
              </a:rPr>
              <a:t>In</a:t>
            </a:r>
            <a:r>
              <a:rPr sz="3200" spc="-120" dirty="0">
                <a:latin typeface="Microsoft Sans Serif"/>
                <a:cs typeface="Microsoft Sans Serif"/>
              </a:rPr>
              <a:t>f</a:t>
            </a:r>
            <a:r>
              <a:rPr sz="3200" spc="-180" dirty="0">
                <a:latin typeface="Microsoft Sans Serif"/>
                <a:cs typeface="Microsoft Sans Serif"/>
              </a:rPr>
              <a:t>e</a:t>
            </a:r>
            <a:r>
              <a:rPr sz="3200" spc="-375" dirty="0">
                <a:latin typeface="Microsoft Sans Serif"/>
                <a:cs typeface="Microsoft Sans Serif"/>
              </a:rPr>
              <a:t>c</a:t>
            </a:r>
            <a:r>
              <a:rPr sz="3200" spc="-385" dirty="0">
                <a:latin typeface="Microsoft Sans Serif"/>
                <a:cs typeface="Microsoft Sans Serif"/>
              </a:rPr>
              <a:t>c</a:t>
            </a:r>
            <a:r>
              <a:rPr sz="3200" spc="-180" dirty="0">
                <a:latin typeface="Microsoft Sans Serif"/>
                <a:cs typeface="Microsoft Sans Serif"/>
              </a:rPr>
              <a:t>ió</a:t>
            </a:r>
            <a:r>
              <a:rPr sz="3200" spc="-250" dirty="0">
                <a:latin typeface="Microsoft Sans Serif"/>
                <a:cs typeface="Microsoft Sans Serif"/>
              </a:rPr>
              <a:t>n</a:t>
            </a:r>
            <a:r>
              <a:rPr sz="3200" spc="80" dirty="0">
                <a:latin typeface="Microsoft Sans Serif"/>
                <a:cs typeface="Microsoft Sans Serif"/>
              </a:rPr>
              <a:t> </a:t>
            </a:r>
            <a:r>
              <a:rPr sz="3200" spc="-180" dirty="0">
                <a:latin typeface="Microsoft Sans Serif"/>
                <a:cs typeface="Microsoft Sans Serif"/>
              </a:rPr>
              <a:t>e</a:t>
            </a:r>
            <a:r>
              <a:rPr sz="3200" spc="-385" dirty="0">
                <a:latin typeface="Microsoft Sans Serif"/>
                <a:cs typeface="Microsoft Sans Serif"/>
              </a:rPr>
              <a:t>n</a:t>
            </a:r>
            <a:r>
              <a:rPr sz="3200" spc="30" dirty="0">
                <a:latin typeface="Microsoft Sans Serif"/>
                <a:cs typeface="Microsoft Sans Serif"/>
              </a:rPr>
              <a:t> </a:t>
            </a:r>
            <a:r>
              <a:rPr sz="3200" spc="-180" dirty="0">
                <a:latin typeface="Microsoft Sans Serif"/>
                <a:cs typeface="Microsoft Sans Serif"/>
              </a:rPr>
              <a:t>e</a:t>
            </a:r>
            <a:r>
              <a:rPr sz="3200" spc="-30" dirty="0">
                <a:latin typeface="Microsoft Sans Serif"/>
                <a:cs typeface="Microsoft Sans Serif"/>
              </a:rPr>
              <a:t>l</a:t>
            </a:r>
            <a:r>
              <a:rPr sz="3200" spc="25" dirty="0">
                <a:latin typeface="Microsoft Sans Serif"/>
                <a:cs typeface="Microsoft Sans Serif"/>
              </a:rPr>
              <a:t> </a:t>
            </a:r>
            <a:r>
              <a:rPr sz="3200" spc="-170" dirty="0">
                <a:latin typeface="Microsoft Sans Serif"/>
                <a:cs typeface="Microsoft Sans Serif"/>
              </a:rPr>
              <a:t>sit</a:t>
            </a:r>
            <a:r>
              <a:rPr sz="3200" spc="-125" dirty="0">
                <a:latin typeface="Microsoft Sans Serif"/>
                <a:cs typeface="Microsoft Sans Serif"/>
              </a:rPr>
              <a:t>i</a:t>
            </a:r>
            <a:r>
              <a:rPr sz="3200" spc="-185" dirty="0">
                <a:latin typeface="Microsoft Sans Serif"/>
                <a:cs typeface="Microsoft Sans Serif"/>
              </a:rPr>
              <a:t>o</a:t>
            </a:r>
            <a:r>
              <a:rPr sz="3200" spc="40" dirty="0">
                <a:latin typeface="Microsoft Sans Serif"/>
                <a:cs typeface="Microsoft Sans Serif"/>
              </a:rPr>
              <a:t> </a:t>
            </a:r>
            <a:r>
              <a:rPr sz="3200" spc="-105" dirty="0">
                <a:latin typeface="Microsoft Sans Serif"/>
                <a:cs typeface="Microsoft Sans Serif"/>
              </a:rPr>
              <a:t>de</a:t>
            </a:r>
            <a:r>
              <a:rPr sz="3200" spc="45" dirty="0">
                <a:latin typeface="Microsoft Sans Serif"/>
                <a:cs typeface="Microsoft Sans Serif"/>
              </a:rPr>
              <a:t> </a:t>
            </a:r>
            <a:r>
              <a:rPr sz="3200" spc="-15" dirty="0">
                <a:latin typeface="Microsoft Sans Serif"/>
                <a:cs typeface="Microsoft Sans Serif"/>
              </a:rPr>
              <a:t>t</a:t>
            </a:r>
            <a:r>
              <a:rPr sz="3200" spc="-50" dirty="0">
                <a:latin typeface="Microsoft Sans Serif"/>
                <a:cs typeface="Microsoft Sans Serif"/>
              </a:rPr>
              <a:t>r</a:t>
            </a:r>
            <a:r>
              <a:rPr sz="3200" spc="-30" dirty="0">
                <a:latin typeface="Microsoft Sans Serif"/>
                <a:cs typeface="Microsoft Sans Serif"/>
              </a:rPr>
              <a:t>a</a:t>
            </a:r>
            <a:r>
              <a:rPr sz="3200" spc="-15" dirty="0">
                <a:latin typeface="Microsoft Sans Serif"/>
                <a:cs typeface="Microsoft Sans Serif"/>
              </a:rPr>
              <a:t>t</a:t>
            </a:r>
            <a:r>
              <a:rPr sz="3200" spc="-40" dirty="0">
                <a:latin typeface="Microsoft Sans Serif"/>
                <a:cs typeface="Microsoft Sans Serif"/>
              </a:rPr>
              <a:t>a</a:t>
            </a:r>
            <a:r>
              <a:rPr sz="3200" spc="-250" dirty="0">
                <a:latin typeface="Microsoft Sans Serif"/>
                <a:cs typeface="Microsoft Sans Serif"/>
              </a:rPr>
              <a:t>mi</a:t>
            </a:r>
            <a:r>
              <a:rPr sz="3200" spc="-245" dirty="0">
                <a:latin typeface="Microsoft Sans Serif"/>
                <a:cs typeface="Microsoft Sans Serif"/>
              </a:rPr>
              <a:t>e</a:t>
            </a:r>
            <a:r>
              <a:rPr sz="3200" spc="-165" dirty="0">
                <a:latin typeface="Microsoft Sans Serif"/>
                <a:cs typeface="Microsoft Sans Serif"/>
              </a:rPr>
              <a:t>nto  Cualquier</a:t>
            </a:r>
            <a:r>
              <a:rPr sz="3200" spc="-160" dirty="0">
                <a:latin typeface="Microsoft Sans Serif"/>
                <a:cs typeface="Microsoft Sans Serif"/>
              </a:rPr>
              <a:t> </a:t>
            </a:r>
            <a:r>
              <a:rPr sz="3200" spc="-70" dirty="0">
                <a:latin typeface="Microsoft Sans Serif"/>
                <a:cs typeface="Microsoft Sans Serif"/>
              </a:rPr>
              <a:t>tipo </a:t>
            </a:r>
            <a:r>
              <a:rPr sz="3200" spc="-100" dirty="0">
                <a:latin typeface="Microsoft Sans Serif"/>
                <a:cs typeface="Microsoft Sans Serif"/>
              </a:rPr>
              <a:t>de </a:t>
            </a:r>
            <a:r>
              <a:rPr sz="3200" spc="-229" dirty="0">
                <a:latin typeface="Microsoft Sans Serif"/>
                <a:cs typeface="Microsoft Sans Serif"/>
              </a:rPr>
              <a:t>cáncer </a:t>
            </a:r>
            <a:r>
              <a:rPr sz="3200" spc="-225" dirty="0">
                <a:latin typeface="Microsoft Sans Serif"/>
                <a:cs typeface="Microsoft Sans Serif"/>
              </a:rPr>
              <a:t> </a:t>
            </a:r>
            <a:r>
              <a:rPr sz="3200" spc="-220" dirty="0">
                <a:latin typeface="Microsoft Sans Serif"/>
                <a:cs typeface="Microsoft Sans Serif"/>
              </a:rPr>
              <a:t>Enfermedades</a:t>
            </a:r>
            <a:r>
              <a:rPr sz="3200" spc="-215" dirty="0">
                <a:latin typeface="Microsoft Sans Serif"/>
                <a:cs typeface="Microsoft Sans Serif"/>
              </a:rPr>
              <a:t> </a:t>
            </a:r>
            <a:r>
              <a:rPr sz="3200" spc="-254" dirty="0">
                <a:latin typeface="Microsoft Sans Serif"/>
                <a:cs typeface="Microsoft Sans Serif"/>
              </a:rPr>
              <a:t>auto-inmunes </a:t>
            </a:r>
            <a:r>
              <a:rPr sz="3200" spc="-250" dirty="0">
                <a:latin typeface="Microsoft Sans Serif"/>
                <a:cs typeface="Microsoft Sans Serif"/>
              </a:rPr>
              <a:t> </a:t>
            </a:r>
            <a:r>
              <a:rPr sz="3200" spc="-260" dirty="0">
                <a:latin typeface="Microsoft Sans Serif"/>
                <a:cs typeface="Microsoft Sans Serif"/>
              </a:rPr>
              <a:t>Trastornos</a:t>
            </a:r>
            <a:r>
              <a:rPr sz="3200" spc="-254" dirty="0">
                <a:latin typeface="Microsoft Sans Serif"/>
                <a:cs typeface="Microsoft Sans Serif"/>
              </a:rPr>
              <a:t> </a:t>
            </a:r>
            <a:r>
              <a:rPr sz="3200" spc="-110" dirty="0">
                <a:latin typeface="Microsoft Sans Serif"/>
                <a:cs typeface="Microsoft Sans Serif"/>
              </a:rPr>
              <a:t>de </a:t>
            </a:r>
            <a:r>
              <a:rPr sz="3200" spc="-30" dirty="0">
                <a:latin typeface="Microsoft Sans Serif"/>
                <a:cs typeface="Microsoft Sans Serif"/>
              </a:rPr>
              <a:t>la </a:t>
            </a:r>
            <a:r>
              <a:rPr sz="3200" spc="-185" dirty="0">
                <a:latin typeface="Microsoft Sans Serif"/>
                <a:cs typeface="Microsoft Sans Serif"/>
              </a:rPr>
              <a:t>coagulación </a:t>
            </a:r>
            <a:r>
              <a:rPr sz="3200" spc="-180" dirty="0">
                <a:latin typeface="Microsoft Sans Serif"/>
                <a:cs typeface="Microsoft Sans Serif"/>
              </a:rPr>
              <a:t> </a:t>
            </a:r>
            <a:r>
              <a:rPr sz="3200" spc="-175" dirty="0">
                <a:latin typeface="Microsoft Sans Serif"/>
                <a:cs typeface="Microsoft Sans Serif"/>
              </a:rPr>
              <a:t>Diabetes</a:t>
            </a:r>
            <a:r>
              <a:rPr sz="3200" spc="45" dirty="0">
                <a:latin typeface="Microsoft Sans Serif"/>
                <a:cs typeface="Microsoft Sans Serif"/>
              </a:rPr>
              <a:t> </a:t>
            </a:r>
            <a:r>
              <a:rPr sz="3200" spc="-185" dirty="0">
                <a:latin typeface="Microsoft Sans Serif"/>
                <a:cs typeface="Microsoft Sans Serif"/>
              </a:rPr>
              <a:t>Mellitus</a:t>
            </a:r>
            <a:endParaRPr sz="32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10271" y="1737360"/>
            <a:ext cx="3648455" cy="402945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05839" y="384047"/>
            <a:ext cx="10421620" cy="1106805"/>
            <a:chOff x="1005839" y="384047"/>
            <a:chExt cx="10421620" cy="1106805"/>
          </a:xfrm>
        </p:grpSpPr>
        <p:sp>
          <p:nvSpPr>
            <p:cNvPr id="3" name="object 3"/>
            <p:cNvSpPr/>
            <p:nvPr/>
          </p:nvSpPr>
          <p:spPr>
            <a:xfrm>
              <a:off x="1034795" y="413003"/>
              <a:ext cx="10363200" cy="1049020"/>
            </a:xfrm>
            <a:custGeom>
              <a:avLst/>
              <a:gdLst/>
              <a:ahLst/>
              <a:cxnLst/>
              <a:rect l="l" t="t" r="r" b="b"/>
              <a:pathLst>
                <a:path w="10363200" h="1049020">
                  <a:moveTo>
                    <a:pt x="10363200" y="0"/>
                  </a:moveTo>
                  <a:lnTo>
                    <a:pt x="0" y="0"/>
                  </a:lnTo>
                  <a:lnTo>
                    <a:pt x="0" y="1048512"/>
                  </a:lnTo>
                  <a:lnTo>
                    <a:pt x="10363200" y="1048512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4AC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34795" y="413003"/>
              <a:ext cx="10363200" cy="1049020"/>
            </a:xfrm>
            <a:custGeom>
              <a:avLst/>
              <a:gdLst/>
              <a:ahLst/>
              <a:cxnLst/>
              <a:rect l="l" t="t" r="r" b="b"/>
              <a:pathLst>
                <a:path w="10363200" h="1049020">
                  <a:moveTo>
                    <a:pt x="0" y="1048512"/>
                  </a:moveTo>
                  <a:lnTo>
                    <a:pt x="10363200" y="1048512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1048512"/>
                  </a:lnTo>
                  <a:close/>
                </a:path>
              </a:pathLst>
            </a:custGeom>
            <a:ln w="57912">
              <a:solidFill>
                <a:srgbClr val="2EA2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60676" y="673100"/>
              <a:ext cx="8685403" cy="47307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12316" y="2623515"/>
            <a:ext cx="551688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254" dirty="0">
                <a:solidFill>
                  <a:srgbClr val="2EA2ED"/>
                </a:solidFill>
              </a:rPr>
              <a:t>1.-DURACIÓN</a:t>
            </a:r>
            <a:r>
              <a:rPr sz="3200" spc="-254" dirty="0">
                <a:solidFill>
                  <a:srgbClr val="000000"/>
                </a:solidFill>
              </a:rPr>
              <a:t>:</a:t>
            </a:r>
            <a:r>
              <a:rPr sz="3200" spc="90" dirty="0">
                <a:solidFill>
                  <a:srgbClr val="000000"/>
                </a:solidFill>
              </a:rPr>
              <a:t> </a:t>
            </a:r>
            <a:r>
              <a:rPr sz="3200" spc="-110" dirty="0">
                <a:solidFill>
                  <a:srgbClr val="000000"/>
                </a:solidFill>
              </a:rPr>
              <a:t>de</a:t>
            </a:r>
            <a:r>
              <a:rPr sz="3200" spc="30" dirty="0">
                <a:solidFill>
                  <a:srgbClr val="000000"/>
                </a:solidFill>
              </a:rPr>
              <a:t> </a:t>
            </a:r>
            <a:r>
              <a:rPr sz="3200" spc="-20" dirty="0">
                <a:solidFill>
                  <a:srgbClr val="000000"/>
                </a:solidFill>
              </a:rPr>
              <a:t>4</a:t>
            </a:r>
            <a:r>
              <a:rPr sz="3200" spc="45" dirty="0">
                <a:solidFill>
                  <a:srgbClr val="000000"/>
                </a:solidFill>
              </a:rPr>
              <a:t> </a:t>
            </a:r>
            <a:r>
              <a:rPr sz="3200" spc="-20" dirty="0">
                <a:solidFill>
                  <a:srgbClr val="000000"/>
                </a:solidFill>
              </a:rPr>
              <a:t>a</a:t>
            </a:r>
            <a:r>
              <a:rPr sz="3200" spc="10" dirty="0">
                <a:solidFill>
                  <a:srgbClr val="000000"/>
                </a:solidFill>
              </a:rPr>
              <a:t> </a:t>
            </a:r>
            <a:r>
              <a:rPr sz="3200" spc="-20" dirty="0">
                <a:solidFill>
                  <a:srgbClr val="000000"/>
                </a:solidFill>
              </a:rPr>
              <a:t>8</a:t>
            </a:r>
            <a:r>
              <a:rPr sz="3200" spc="25" dirty="0">
                <a:solidFill>
                  <a:srgbClr val="000000"/>
                </a:solidFill>
              </a:rPr>
              <a:t> </a:t>
            </a:r>
            <a:r>
              <a:rPr sz="3200" spc="-310" dirty="0">
                <a:solidFill>
                  <a:srgbClr val="000000"/>
                </a:solidFill>
              </a:rPr>
              <a:t>semanas.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1112316" y="3599814"/>
            <a:ext cx="5593715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3200" spc="-150" dirty="0">
                <a:solidFill>
                  <a:srgbClr val="2EA2ED"/>
                </a:solidFill>
                <a:latin typeface="Microsoft Sans Serif"/>
                <a:cs typeface="Microsoft Sans Serif"/>
              </a:rPr>
              <a:t>2</a:t>
            </a:r>
            <a:r>
              <a:rPr sz="3200" spc="-75" dirty="0">
                <a:solidFill>
                  <a:srgbClr val="2EA2ED"/>
                </a:solidFill>
                <a:latin typeface="Microsoft Sans Serif"/>
                <a:cs typeface="Microsoft Sans Serif"/>
              </a:rPr>
              <a:t>.</a:t>
            </a:r>
            <a:r>
              <a:rPr sz="3200" spc="-5" dirty="0">
                <a:solidFill>
                  <a:srgbClr val="2EA2ED"/>
                </a:solidFill>
                <a:latin typeface="Microsoft Sans Serif"/>
                <a:cs typeface="Microsoft Sans Serif"/>
              </a:rPr>
              <a:t>-</a:t>
            </a:r>
            <a:r>
              <a:rPr sz="3200" spc="55" dirty="0">
                <a:solidFill>
                  <a:srgbClr val="2EA2ED"/>
                </a:solidFill>
                <a:latin typeface="Microsoft Sans Serif"/>
                <a:cs typeface="Microsoft Sans Serif"/>
              </a:rPr>
              <a:t> </a:t>
            </a:r>
            <a:r>
              <a:rPr sz="3200" spc="-535" dirty="0">
                <a:solidFill>
                  <a:srgbClr val="2EA2ED"/>
                </a:solidFill>
                <a:latin typeface="Microsoft Sans Serif"/>
                <a:cs typeface="Microsoft Sans Serif"/>
              </a:rPr>
              <a:t>S</a:t>
            </a:r>
            <a:r>
              <a:rPr sz="3200" spc="-340" dirty="0">
                <a:solidFill>
                  <a:srgbClr val="2EA2ED"/>
                </a:solidFill>
                <a:latin typeface="Microsoft Sans Serif"/>
                <a:cs typeface="Microsoft Sans Serif"/>
              </a:rPr>
              <a:t>ESI</a:t>
            </a:r>
            <a:r>
              <a:rPr sz="3200" spc="-484" dirty="0">
                <a:solidFill>
                  <a:srgbClr val="2EA2ED"/>
                </a:solidFill>
                <a:latin typeface="Microsoft Sans Serif"/>
                <a:cs typeface="Microsoft Sans Serif"/>
              </a:rPr>
              <a:t>O</a:t>
            </a:r>
            <a:r>
              <a:rPr sz="3200" spc="-495" dirty="0">
                <a:solidFill>
                  <a:srgbClr val="2EA2ED"/>
                </a:solidFill>
                <a:latin typeface="Microsoft Sans Serif"/>
                <a:cs typeface="Microsoft Sans Serif"/>
              </a:rPr>
              <a:t>NE</a:t>
            </a:r>
            <a:r>
              <a:rPr sz="3200" spc="-470" dirty="0">
                <a:solidFill>
                  <a:srgbClr val="2EA2ED"/>
                </a:solidFill>
                <a:latin typeface="Microsoft Sans Serif"/>
                <a:cs typeface="Microsoft Sans Serif"/>
              </a:rPr>
              <a:t>S</a:t>
            </a:r>
            <a:r>
              <a:rPr sz="3200" spc="-190" dirty="0">
                <a:solidFill>
                  <a:srgbClr val="2EA2ED"/>
                </a:solidFill>
                <a:latin typeface="Microsoft Sans Serif"/>
                <a:cs typeface="Microsoft Sans Serif"/>
              </a:rPr>
              <a:t>:</a:t>
            </a:r>
            <a:r>
              <a:rPr sz="3200" spc="45" dirty="0">
                <a:solidFill>
                  <a:srgbClr val="2EA2ED"/>
                </a:solidFill>
                <a:latin typeface="Microsoft Sans Serif"/>
                <a:cs typeface="Microsoft Sans Serif"/>
              </a:rPr>
              <a:t> </a:t>
            </a:r>
            <a:r>
              <a:rPr sz="3200" spc="-20" dirty="0">
                <a:latin typeface="Microsoft Sans Serif"/>
                <a:cs typeface="Microsoft Sans Serif"/>
              </a:rPr>
              <a:t>2</a:t>
            </a:r>
            <a:r>
              <a:rPr sz="3200" spc="20" dirty="0">
                <a:latin typeface="Microsoft Sans Serif"/>
                <a:cs typeface="Microsoft Sans Serif"/>
              </a:rPr>
              <a:t> </a:t>
            </a:r>
            <a:r>
              <a:rPr sz="3200" spc="-135" dirty="0">
                <a:latin typeface="Microsoft Sans Serif"/>
                <a:cs typeface="Microsoft Sans Serif"/>
              </a:rPr>
              <a:t>ca</a:t>
            </a:r>
            <a:r>
              <a:rPr sz="3200" spc="-165" dirty="0">
                <a:latin typeface="Microsoft Sans Serif"/>
                <a:cs typeface="Microsoft Sans Serif"/>
              </a:rPr>
              <a:t>d</a:t>
            </a:r>
            <a:r>
              <a:rPr sz="3200" spc="-20" dirty="0">
                <a:latin typeface="Microsoft Sans Serif"/>
                <a:cs typeface="Microsoft Sans Serif"/>
              </a:rPr>
              <a:t>a</a:t>
            </a:r>
            <a:r>
              <a:rPr sz="3200" spc="70" dirty="0">
                <a:latin typeface="Microsoft Sans Serif"/>
                <a:cs typeface="Microsoft Sans Serif"/>
              </a:rPr>
              <a:t> </a:t>
            </a:r>
            <a:r>
              <a:rPr sz="3200" spc="-355" dirty="0">
                <a:latin typeface="Microsoft Sans Serif"/>
                <a:cs typeface="Microsoft Sans Serif"/>
              </a:rPr>
              <a:t>se</a:t>
            </a:r>
            <a:r>
              <a:rPr sz="3200" spc="-550" dirty="0">
                <a:latin typeface="Microsoft Sans Serif"/>
                <a:cs typeface="Microsoft Sans Serif"/>
              </a:rPr>
              <a:t>m</a:t>
            </a:r>
            <a:r>
              <a:rPr sz="3200" spc="-30" dirty="0">
                <a:latin typeface="Microsoft Sans Serif"/>
                <a:cs typeface="Microsoft Sans Serif"/>
              </a:rPr>
              <a:t>a</a:t>
            </a:r>
            <a:r>
              <a:rPr sz="3200" spc="-204" dirty="0">
                <a:latin typeface="Microsoft Sans Serif"/>
                <a:cs typeface="Microsoft Sans Serif"/>
              </a:rPr>
              <a:t>na</a:t>
            </a:r>
            <a:r>
              <a:rPr sz="3200" spc="55" dirty="0">
                <a:latin typeface="Microsoft Sans Serif"/>
                <a:cs typeface="Microsoft Sans Serif"/>
              </a:rPr>
              <a:t> </a:t>
            </a:r>
            <a:r>
              <a:rPr sz="3200" spc="-185" dirty="0">
                <a:latin typeface="Arial MT"/>
                <a:cs typeface="Arial MT"/>
              </a:rPr>
              <a:t>–</a:t>
            </a:r>
            <a:r>
              <a:rPr sz="3200" spc="10" dirty="0">
                <a:latin typeface="Arial MT"/>
                <a:cs typeface="Arial MT"/>
              </a:rPr>
              <a:t> </a:t>
            </a:r>
            <a:r>
              <a:rPr sz="3200" spc="-15" dirty="0">
                <a:latin typeface="Microsoft Sans Serif"/>
                <a:cs typeface="Microsoft Sans Serif"/>
              </a:rPr>
              <a:t>1  </a:t>
            </a:r>
            <a:r>
              <a:rPr sz="3200" spc="-185" dirty="0">
                <a:latin typeface="Microsoft Sans Serif"/>
                <a:cs typeface="Microsoft Sans Serif"/>
              </a:rPr>
              <a:t>c</a:t>
            </a:r>
            <a:r>
              <a:rPr sz="3200" spc="-229" dirty="0">
                <a:latin typeface="Microsoft Sans Serif"/>
                <a:cs typeface="Microsoft Sans Serif"/>
              </a:rPr>
              <a:t>a</a:t>
            </a:r>
            <a:r>
              <a:rPr sz="3200" spc="-30" dirty="0">
                <a:latin typeface="Microsoft Sans Serif"/>
                <a:cs typeface="Microsoft Sans Serif"/>
              </a:rPr>
              <a:t>d</a:t>
            </a:r>
            <a:r>
              <a:rPr sz="3200" spc="-20" dirty="0">
                <a:latin typeface="Microsoft Sans Serif"/>
                <a:cs typeface="Microsoft Sans Serif"/>
              </a:rPr>
              <a:t>a</a:t>
            </a:r>
            <a:r>
              <a:rPr sz="3200" spc="70" dirty="0">
                <a:latin typeface="Microsoft Sans Serif"/>
                <a:cs typeface="Microsoft Sans Serif"/>
              </a:rPr>
              <a:t> </a:t>
            </a:r>
            <a:r>
              <a:rPr sz="3200" spc="-355" dirty="0">
                <a:latin typeface="Microsoft Sans Serif"/>
                <a:cs typeface="Microsoft Sans Serif"/>
              </a:rPr>
              <a:t>se</a:t>
            </a:r>
            <a:r>
              <a:rPr sz="3200" spc="-545" dirty="0">
                <a:latin typeface="Microsoft Sans Serif"/>
                <a:cs typeface="Microsoft Sans Serif"/>
              </a:rPr>
              <a:t>m</a:t>
            </a:r>
            <a:r>
              <a:rPr sz="3200" spc="-30" dirty="0">
                <a:latin typeface="Microsoft Sans Serif"/>
                <a:cs typeface="Microsoft Sans Serif"/>
              </a:rPr>
              <a:t>a</a:t>
            </a:r>
            <a:r>
              <a:rPr sz="3200" spc="-204" dirty="0">
                <a:latin typeface="Microsoft Sans Serif"/>
                <a:cs typeface="Microsoft Sans Serif"/>
              </a:rPr>
              <a:t>na</a:t>
            </a:r>
            <a:r>
              <a:rPr sz="3200" spc="40" dirty="0">
                <a:latin typeface="Microsoft Sans Serif"/>
                <a:cs typeface="Microsoft Sans Serif"/>
              </a:rPr>
              <a:t> </a:t>
            </a:r>
            <a:r>
              <a:rPr sz="3200" spc="-185" dirty="0">
                <a:latin typeface="Microsoft Sans Serif"/>
                <a:cs typeface="Microsoft Sans Serif"/>
              </a:rPr>
              <a:t>o</a:t>
            </a:r>
            <a:r>
              <a:rPr sz="3200" spc="40" dirty="0">
                <a:latin typeface="Microsoft Sans Serif"/>
                <a:cs typeface="Microsoft Sans Serif"/>
              </a:rPr>
              <a:t> </a:t>
            </a:r>
            <a:r>
              <a:rPr sz="3200" spc="-20" dirty="0">
                <a:latin typeface="Microsoft Sans Serif"/>
                <a:cs typeface="Microsoft Sans Serif"/>
              </a:rPr>
              <a:t>1</a:t>
            </a:r>
            <a:r>
              <a:rPr sz="3200" spc="30" dirty="0">
                <a:latin typeface="Microsoft Sans Serif"/>
                <a:cs typeface="Microsoft Sans Serif"/>
              </a:rPr>
              <a:t> </a:t>
            </a:r>
            <a:r>
              <a:rPr sz="3200" spc="-185" dirty="0">
                <a:latin typeface="Microsoft Sans Serif"/>
                <a:cs typeface="Microsoft Sans Serif"/>
              </a:rPr>
              <a:t>c</a:t>
            </a:r>
            <a:r>
              <a:rPr sz="3200" spc="-220" dirty="0">
                <a:latin typeface="Microsoft Sans Serif"/>
                <a:cs typeface="Microsoft Sans Serif"/>
              </a:rPr>
              <a:t>a</a:t>
            </a:r>
            <a:r>
              <a:rPr sz="3200" spc="-30" dirty="0">
                <a:latin typeface="Microsoft Sans Serif"/>
                <a:cs typeface="Microsoft Sans Serif"/>
              </a:rPr>
              <a:t>d</a:t>
            </a:r>
            <a:r>
              <a:rPr sz="3200" spc="-20" dirty="0">
                <a:latin typeface="Microsoft Sans Serif"/>
                <a:cs typeface="Microsoft Sans Serif"/>
              </a:rPr>
              <a:t>a</a:t>
            </a:r>
            <a:r>
              <a:rPr sz="3200" spc="70" dirty="0">
                <a:latin typeface="Microsoft Sans Serif"/>
                <a:cs typeface="Microsoft Sans Serif"/>
              </a:rPr>
              <a:t> </a:t>
            </a:r>
            <a:r>
              <a:rPr sz="3200" spc="-30" dirty="0">
                <a:latin typeface="Microsoft Sans Serif"/>
                <a:cs typeface="Microsoft Sans Serif"/>
              </a:rPr>
              <a:t>1</a:t>
            </a:r>
            <a:r>
              <a:rPr sz="3200" spc="-20" dirty="0">
                <a:latin typeface="Microsoft Sans Serif"/>
                <a:cs typeface="Microsoft Sans Serif"/>
              </a:rPr>
              <a:t>4</a:t>
            </a:r>
            <a:r>
              <a:rPr sz="3200" spc="50" dirty="0">
                <a:latin typeface="Microsoft Sans Serif"/>
                <a:cs typeface="Microsoft Sans Serif"/>
              </a:rPr>
              <a:t> </a:t>
            </a:r>
            <a:r>
              <a:rPr sz="3200" spc="-30" dirty="0">
                <a:latin typeface="Microsoft Sans Serif"/>
                <a:cs typeface="Microsoft Sans Serif"/>
              </a:rPr>
              <a:t>d</a:t>
            </a:r>
            <a:r>
              <a:rPr sz="3200" spc="-20" dirty="0">
                <a:latin typeface="Microsoft Sans Serif"/>
                <a:cs typeface="Microsoft Sans Serif"/>
              </a:rPr>
              <a:t>í</a:t>
            </a:r>
            <a:r>
              <a:rPr sz="3200" spc="-50" dirty="0">
                <a:latin typeface="Microsoft Sans Serif"/>
                <a:cs typeface="Microsoft Sans Serif"/>
              </a:rPr>
              <a:t>a</a:t>
            </a:r>
            <a:r>
              <a:rPr sz="3200" spc="-575" dirty="0">
                <a:latin typeface="Microsoft Sans Serif"/>
                <a:cs typeface="Microsoft Sans Serif"/>
              </a:rPr>
              <a:t>s</a:t>
            </a:r>
            <a:r>
              <a:rPr sz="3200" spc="-190" dirty="0">
                <a:latin typeface="Microsoft Sans Serif"/>
                <a:cs typeface="Microsoft Sans Serif"/>
              </a:rPr>
              <a:t>.</a:t>
            </a:r>
            <a:endParaRPr sz="32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26223" y="1630679"/>
            <a:ext cx="4779264" cy="469087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05839" y="384047"/>
            <a:ext cx="10421620" cy="1106805"/>
            <a:chOff x="1005839" y="384047"/>
            <a:chExt cx="10421620" cy="1106805"/>
          </a:xfrm>
        </p:grpSpPr>
        <p:sp>
          <p:nvSpPr>
            <p:cNvPr id="3" name="object 3"/>
            <p:cNvSpPr/>
            <p:nvPr/>
          </p:nvSpPr>
          <p:spPr>
            <a:xfrm>
              <a:off x="1034795" y="413003"/>
              <a:ext cx="10363200" cy="1049020"/>
            </a:xfrm>
            <a:custGeom>
              <a:avLst/>
              <a:gdLst/>
              <a:ahLst/>
              <a:cxnLst/>
              <a:rect l="l" t="t" r="r" b="b"/>
              <a:pathLst>
                <a:path w="10363200" h="1049020">
                  <a:moveTo>
                    <a:pt x="10363200" y="0"/>
                  </a:moveTo>
                  <a:lnTo>
                    <a:pt x="0" y="0"/>
                  </a:lnTo>
                  <a:lnTo>
                    <a:pt x="0" y="1048512"/>
                  </a:lnTo>
                  <a:lnTo>
                    <a:pt x="10363200" y="1048512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4AC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34795" y="413003"/>
              <a:ext cx="10363200" cy="1049020"/>
            </a:xfrm>
            <a:custGeom>
              <a:avLst/>
              <a:gdLst/>
              <a:ahLst/>
              <a:cxnLst/>
              <a:rect l="l" t="t" r="r" b="b"/>
              <a:pathLst>
                <a:path w="10363200" h="1049020">
                  <a:moveTo>
                    <a:pt x="0" y="1048512"/>
                  </a:moveTo>
                  <a:lnTo>
                    <a:pt x="10363200" y="1048512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1048512"/>
                  </a:lnTo>
                  <a:close/>
                </a:path>
              </a:pathLst>
            </a:custGeom>
            <a:ln w="57912">
              <a:solidFill>
                <a:srgbClr val="2EA2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9461" y="673100"/>
              <a:ext cx="5300726" cy="47307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12316" y="2048637"/>
            <a:ext cx="399351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475" dirty="0">
                <a:solidFill>
                  <a:srgbClr val="2EA2ED"/>
                </a:solidFill>
                <a:latin typeface="Microsoft Sans Serif"/>
                <a:cs typeface="Microsoft Sans Serif"/>
              </a:rPr>
              <a:t>E</a:t>
            </a:r>
            <a:r>
              <a:rPr sz="2000" spc="-165" dirty="0">
                <a:solidFill>
                  <a:srgbClr val="2EA2ED"/>
                </a:solidFill>
                <a:latin typeface="Microsoft Sans Serif"/>
                <a:cs typeface="Microsoft Sans Serif"/>
              </a:rPr>
              <a:t>QU</a:t>
            </a:r>
            <a:r>
              <a:rPr sz="2000" spc="-70" dirty="0">
                <a:solidFill>
                  <a:srgbClr val="2EA2ED"/>
                </a:solidFill>
                <a:latin typeface="Microsoft Sans Serif"/>
                <a:cs typeface="Microsoft Sans Serif"/>
              </a:rPr>
              <a:t>I</a:t>
            </a:r>
            <a:r>
              <a:rPr sz="2000" spc="-175" dirty="0">
                <a:solidFill>
                  <a:srgbClr val="2EA2ED"/>
                </a:solidFill>
                <a:latin typeface="Microsoft Sans Serif"/>
                <a:cs typeface="Microsoft Sans Serif"/>
              </a:rPr>
              <a:t>MO</a:t>
            </a:r>
            <a:r>
              <a:rPr sz="2000" spc="-135" dirty="0">
                <a:solidFill>
                  <a:srgbClr val="2EA2ED"/>
                </a:solidFill>
                <a:latin typeface="Microsoft Sans Serif"/>
                <a:cs typeface="Microsoft Sans Serif"/>
              </a:rPr>
              <a:t>S</a:t>
            </a:r>
            <a:r>
              <a:rPr sz="2000" spc="-140" dirty="0">
                <a:solidFill>
                  <a:srgbClr val="2EA2ED"/>
                </a:solidFill>
                <a:latin typeface="Microsoft Sans Serif"/>
                <a:cs typeface="Microsoft Sans Serif"/>
              </a:rPr>
              <a:t>I</a:t>
            </a:r>
            <a:r>
              <a:rPr sz="2000" spc="-325" dirty="0">
                <a:solidFill>
                  <a:srgbClr val="2EA2ED"/>
                </a:solidFill>
                <a:latin typeface="Microsoft Sans Serif"/>
                <a:cs typeface="Microsoft Sans Serif"/>
              </a:rPr>
              <a:t>S</a:t>
            </a:r>
            <a:r>
              <a:rPr sz="2000" spc="45" dirty="0">
                <a:solidFill>
                  <a:srgbClr val="2EA2ED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2EA2ED"/>
                </a:solidFill>
                <a:latin typeface="Microsoft Sans Serif"/>
                <a:cs typeface="Microsoft Sans Serif"/>
              </a:rPr>
              <a:t>O</a:t>
            </a:r>
            <a:r>
              <a:rPr sz="2000" spc="15" dirty="0">
                <a:solidFill>
                  <a:srgbClr val="2EA2ED"/>
                </a:solidFill>
                <a:latin typeface="Microsoft Sans Serif"/>
                <a:cs typeface="Microsoft Sans Serif"/>
              </a:rPr>
              <a:t> </a:t>
            </a:r>
            <a:r>
              <a:rPr sz="2000" spc="-210" dirty="0">
                <a:solidFill>
                  <a:srgbClr val="2EA2ED"/>
                </a:solidFill>
                <a:latin typeface="Microsoft Sans Serif"/>
                <a:cs typeface="Microsoft Sans Serif"/>
              </a:rPr>
              <a:t>MO</a:t>
            </a:r>
            <a:r>
              <a:rPr sz="2000" spc="-180" dirty="0">
                <a:solidFill>
                  <a:srgbClr val="2EA2ED"/>
                </a:solidFill>
                <a:latin typeface="Microsoft Sans Serif"/>
                <a:cs typeface="Microsoft Sans Serif"/>
              </a:rPr>
              <a:t>R</a:t>
            </a:r>
            <a:r>
              <a:rPr sz="2000" spc="-475" dirty="0">
                <a:solidFill>
                  <a:srgbClr val="2EA2ED"/>
                </a:solidFill>
                <a:latin typeface="Microsoft Sans Serif"/>
                <a:cs typeface="Microsoft Sans Serif"/>
              </a:rPr>
              <a:t>E</a:t>
            </a:r>
            <a:r>
              <a:rPr sz="2000" spc="-360" dirty="0">
                <a:solidFill>
                  <a:srgbClr val="2EA2ED"/>
                </a:solidFill>
                <a:latin typeface="Microsoft Sans Serif"/>
                <a:cs typeface="Microsoft Sans Serif"/>
              </a:rPr>
              <a:t>T</a:t>
            </a:r>
            <a:r>
              <a:rPr sz="2000" spc="-70" dirty="0">
                <a:solidFill>
                  <a:srgbClr val="2EA2ED"/>
                </a:solidFill>
                <a:latin typeface="Microsoft Sans Serif"/>
                <a:cs typeface="Microsoft Sans Serif"/>
              </a:rPr>
              <a:t>ÓN</a:t>
            </a:r>
            <a:r>
              <a:rPr sz="2000" spc="30" dirty="0">
                <a:solidFill>
                  <a:srgbClr val="2EA2ED"/>
                </a:solidFill>
                <a:latin typeface="Microsoft Sans Serif"/>
                <a:cs typeface="Microsoft Sans Serif"/>
              </a:rPr>
              <a:t> </a:t>
            </a:r>
            <a:r>
              <a:rPr sz="2000" spc="-370" dirty="0">
                <a:solidFill>
                  <a:srgbClr val="2EA2ED"/>
                </a:solidFill>
                <a:latin typeface="Microsoft Sans Serif"/>
                <a:cs typeface="Microsoft Sans Serif"/>
              </a:rPr>
              <a:t>H</a:t>
            </a:r>
            <a:r>
              <a:rPr sz="2000" spc="-355" dirty="0">
                <a:solidFill>
                  <a:srgbClr val="2EA2ED"/>
                </a:solidFill>
                <a:latin typeface="Microsoft Sans Serif"/>
                <a:cs typeface="Microsoft Sans Serif"/>
              </a:rPr>
              <a:t>E</a:t>
            </a:r>
            <a:r>
              <a:rPr sz="2000" spc="-145" dirty="0">
                <a:solidFill>
                  <a:srgbClr val="2EA2ED"/>
                </a:solidFill>
                <a:latin typeface="Microsoft Sans Serif"/>
                <a:cs typeface="Microsoft Sans Serif"/>
              </a:rPr>
              <a:t>M</a:t>
            </a:r>
            <a:r>
              <a:rPr sz="2000" spc="-220" dirty="0">
                <a:solidFill>
                  <a:srgbClr val="2EA2ED"/>
                </a:solidFill>
                <a:latin typeface="Microsoft Sans Serif"/>
                <a:cs typeface="Microsoft Sans Serif"/>
              </a:rPr>
              <a:t>A</a:t>
            </a:r>
            <a:r>
              <a:rPr sz="2000" spc="-409" dirty="0">
                <a:solidFill>
                  <a:srgbClr val="2EA2ED"/>
                </a:solidFill>
                <a:latin typeface="Microsoft Sans Serif"/>
                <a:cs typeface="Microsoft Sans Serif"/>
              </a:rPr>
              <a:t>T</a:t>
            </a:r>
            <a:r>
              <a:rPr sz="2000" spc="-95" dirty="0">
                <a:solidFill>
                  <a:srgbClr val="2EA2ED"/>
                </a:solidFill>
                <a:latin typeface="Microsoft Sans Serif"/>
                <a:cs typeface="Microsoft Sans Serif"/>
              </a:rPr>
              <a:t>OMA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01533" y="1906981"/>
            <a:ext cx="300990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17269" algn="l"/>
              </a:tabLst>
            </a:pPr>
            <a:r>
              <a:rPr sz="2000" spc="-305" dirty="0">
                <a:solidFill>
                  <a:srgbClr val="2EA2ED"/>
                </a:solidFill>
                <a:latin typeface="Microsoft Sans Serif"/>
                <a:cs typeface="Microsoft Sans Serif"/>
              </a:rPr>
              <a:t>ERITEMA	</a:t>
            </a:r>
            <a:r>
              <a:rPr sz="2000" spc="-229" dirty="0">
                <a:solidFill>
                  <a:srgbClr val="2EA2ED"/>
                </a:solidFill>
                <a:latin typeface="Microsoft Sans Serif"/>
                <a:cs typeface="Microsoft Sans Serif"/>
              </a:rPr>
              <a:t>(ENROJECIMIENTO)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40358" y="4248150"/>
            <a:ext cx="2332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30" dirty="0">
                <a:solidFill>
                  <a:srgbClr val="2EA2ED"/>
                </a:solidFill>
                <a:latin typeface="Microsoft Sans Serif"/>
                <a:cs typeface="Microsoft Sans Serif"/>
              </a:rPr>
              <a:t>L</a:t>
            </a:r>
            <a:r>
              <a:rPr sz="2400" spc="-365" dirty="0">
                <a:solidFill>
                  <a:srgbClr val="2EA2ED"/>
                </a:solidFill>
                <a:latin typeface="Microsoft Sans Serif"/>
                <a:cs typeface="Microsoft Sans Serif"/>
              </a:rPr>
              <a:t>ESI</a:t>
            </a:r>
            <a:r>
              <a:rPr sz="2400" spc="-75" dirty="0">
                <a:solidFill>
                  <a:srgbClr val="2EA2ED"/>
                </a:solidFill>
                <a:latin typeface="Microsoft Sans Serif"/>
                <a:cs typeface="Microsoft Sans Serif"/>
              </a:rPr>
              <a:t>ÓN</a:t>
            </a:r>
            <a:r>
              <a:rPr sz="2400" spc="35" dirty="0">
                <a:solidFill>
                  <a:srgbClr val="2EA2ED"/>
                </a:solidFill>
                <a:latin typeface="Microsoft Sans Serif"/>
                <a:cs typeface="Microsoft Sans Serif"/>
              </a:rPr>
              <a:t> </a:t>
            </a:r>
            <a:r>
              <a:rPr sz="2400" spc="-335" dirty="0">
                <a:solidFill>
                  <a:srgbClr val="2EA2ED"/>
                </a:solidFill>
                <a:latin typeface="Microsoft Sans Serif"/>
                <a:cs typeface="Microsoft Sans Serif"/>
              </a:rPr>
              <a:t>V</a:t>
            </a:r>
            <a:r>
              <a:rPr sz="2400" spc="-165" dirty="0">
                <a:solidFill>
                  <a:srgbClr val="2EA2ED"/>
                </a:solidFill>
                <a:latin typeface="Microsoft Sans Serif"/>
                <a:cs typeface="Microsoft Sans Serif"/>
              </a:rPr>
              <a:t>A</a:t>
            </a:r>
            <a:r>
              <a:rPr sz="2400" spc="-330" dirty="0">
                <a:solidFill>
                  <a:srgbClr val="2EA2ED"/>
                </a:solidFill>
                <a:latin typeface="Microsoft Sans Serif"/>
                <a:cs typeface="Microsoft Sans Serif"/>
              </a:rPr>
              <a:t>S</a:t>
            </a:r>
            <a:r>
              <a:rPr sz="2400" spc="-370" dirty="0">
                <a:solidFill>
                  <a:srgbClr val="2EA2ED"/>
                </a:solidFill>
                <a:latin typeface="Microsoft Sans Serif"/>
                <a:cs typeface="Microsoft Sans Serif"/>
              </a:rPr>
              <a:t>C</a:t>
            </a:r>
            <a:r>
              <a:rPr sz="2400" spc="-295" dirty="0">
                <a:solidFill>
                  <a:srgbClr val="2EA2ED"/>
                </a:solidFill>
                <a:latin typeface="Microsoft Sans Serif"/>
                <a:cs typeface="Microsoft Sans Serif"/>
              </a:rPr>
              <a:t>U</a:t>
            </a:r>
            <a:r>
              <a:rPr sz="2400" spc="-430" dirty="0">
                <a:solidFill>
                  <a:srgbClr val="2EA2ED"/>
                </a:solidFill>
                <a:latin typeface="Microsoft Sans Serif"/>
                <a:cs typeface="Microsoft Sans Serif"/>
              </a:rPr>
              <a:t>L</a:t>
            </a:r>
            <a:r>
              <a:rPr sz="2400" spc="-165" dirty="0">
                <a:solidFill>
                  <a:srgbClr val="2EA2ED"/>
                </a:solidFill>
                <a:latin typeface="Microsoft Sans Serif"/>
                <a:cs typeface="Microsoft Sans Serif"/>
              </a:rPr>
              <a:t>A</a:t>
            </a:r>
            <a:r>
              <a:rPr sz="2400" spc="-535" dirty="0">
                <a:solidFill>
                  <a:srgbClr val="2EA2ED"/>
                </a:solidFill>
                <a:latin typeface="Microsoft Sans Serif"/>
                <a:cs typeface="Microsoft Sans Serif"/>
              </a:rPr>
              <a:t>R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08264" y="4959096"/>
            <a:ext cx="2459735" cy="134111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5503" y="4959096"/>
            <a:ext cx="2459736" cy="134111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229727" y="4062806"/>
            <a:ext cx="23749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20" dirty="0">
                <a:solidFill>
                  <a:srgbClr val="2EA2ED"/>
                </a:solidFill>
                <a:latin typeface="Microsoft Sans Serif"/>
                <a:cs typeface="Microsoft Sans Serif"/>
              </a:rPr>
              <a:t>HIPERSENSIBILIDAD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280" dirty="0">
                <a:solidFill>
                  <a:srgbClr val="2EA2ED"/>
                </a:solidFill>
                <a:latin typeface="Microsoft Sans Serif"/>
                <a:cs typeface="Microsoft Sans Serif"/>
              </a:rPr>
              <a:t>Y</a:t>
            </a:r>
            <a:r>
              <a:rPr sz="2400" spc="30" dirty="0">
                <a:solidFill>
                  <a:srgbClr val="2EA2ED"/>
                </a:solidFill>
                <a:latin typeface="Microsoft Sans Serif"/>
                <a:cs typeface="Microsoft Sans Serif"/>
              </a:rPr>
              <a:t> </a:t>
            </a:r>
            <a:r>
              <a:rPr sz="2400" spc="-320" dirty="0">
                <a:solidFill>
                  <a:srgbClr val="2EA2ED"/>
                </a:solidFill>
                <a:latin typeface="Microsoft Sans Serif"/>
                <a:cs typeface="Microsoft Sans Serif"/>
              </a:rPr>
              <a:t>AR</a:t>
            </a:r>
            <a:r>
              <a:rPr sz="2400" spc="-350" dirty="0">
                <a:solidFill>
                  <a:srgbClr val="2EA2ED"/>
                </a:solidFill>
                <a:latin typeface="Microsoft Sans Serif"/>
                <a:cs typeface="Microsoft Sans Serif"/>
              </a:rPr>
              <a:t>D</a:t>
            </a:r>
            <a:r>
              <a:rPr sz="2400" spc="-275" dirty="0">
                <a:solidFill>
                  <a:srgbClr val="2EA2ED"/>
                </a:solidFill>
                <a:latin typeface="Microsoft Sans Serif"/>
                <a:cs typeface="Microsoft Sans Serif"/>
              </a:rPr>
              <a:t>OR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35479" y="2596895"/>
            <a:ext cx="2432304" cy="136855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24216" y="2593848"/>
            <a:ext cx="2432304" cy="137160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92623" y="3215639"/>
            <a:ext cx="2258568" cy="202996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6967" y="384047"/>
            <a:ext cx="10421620" cy="1106805"/>
            <a:chOff x="886967" y="384047"/>
            <a:chExt cx="10421620" cy="1106805"/>
          </a:xfrm>
        </p:grpSpPr>
        <p:sp>
          <p:nvSpPr>
            <p:cNvPr id="3" name="object 3"/>
            <p:cNvSpPr/>
            <p:nvPr/>
          </p:nvSpPr>
          <p:spPr>
            <a:xfrm>
              <a:off x="915923" y="413003"/>
              <a:ext cx="10363200" cy="1049020"/>
            </a:xfrm>
            <a:custGeom>
              <a:avLst/>
              <a:gdLst/>
              <a:ahLst/>
              <a:cxnLst/>
              <a:rect l="l" t="t" r="r" b="b"/>
              <a:pathLst>
                <a:path w="10363200" h="1049020">
                  <a:moveTo>
                    <a:pt x="10363200" y="0"/>
                  </a:moveTo>
                  <a:lnTo>
                    <a:pt x="0" y="0"/>
                  </a:lnTo>
                  <a:lnTo>
                    <a:pt x="0" y="1048512"/>
                  </a:lnTo>
                  <a:lnTo>
                    <a:pt x="10363200" y="1048512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4AC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5923" y="413003"/>
              <a:ext cx="10363200" cy="1049020"/>
            </a:xfrm>
            <a:custGeom>
              <a:avLst/>
              <a:gdLst/>
              <a:ahLst/>
              <a:cxnLst/>
              <a:rect l="l" t="t" r="r" b="b"/>
              <a:pathLst>
                <a:path w="10363200" h="1049020">
                  <a:moveTo>
                    <a:pt x="0" y="1048512"/>
                  </a:moveTo>
                  <a:lnTo>
                    <a:pt x="10363200" y="1048512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1048512"/>
                  </a:lnTo>
                  <a:close/>
                </a:path>
              </a:pathLst>
            </a:custGeom>
            <a:ln w="57912">
              <a:solidFill>
                <a:srgbClr val="2EA2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4055" y="702818"/>
              <a:ext cx="9267063" cy="42278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602486" y="1905380"/>
            <a:ext cx="8765540" cy="3319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Clr>
                <a:srgbClr val="2EA2ED"/>
              </a:buClr>
              <a:buFont typeface="Wingdings"/>
              <a:buChar char=""/>
              <a:tabLst>
                <a:tab pos="357505" algn="l"/>
              </a:tabLst>
            </a:pPr>
            <a:r>
              <a:rPr sz="2400" spc="-130" dirty="0">
                <a:latin typeface="Microsoft Sans Serif"/>
                <a:cs typeface="Microsoft Sans Serif"/>
              </a:rPr>
              <a:t>Evitar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150" dirty="0">
                <a:latin typeface="Microsoft Sans Serif"/>
                <a:cs typeface="Microsoft Sans Serif"/>
              </a:rPr>
              <a:t>manipulación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165" dirty="0">
                <a:latin typeface="Microsoft Sans Serif"/>
                <a:cs typeface="Microsoft Sans Serif"/>
              </a:rPr>
              <a:t>excesiva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75" dirty="0">
                <a:latin typeface="Microsoft Sans Serif"/>
                <a:cs typeface="Microsoft Sans Serif"/>
              </a:rPr>
              <a:t>de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la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45" dirty="0">
                <a:latin typeface="Microsoft Sans Serif"/>
                <a:cs typeface="Microsoft Sans Serif"/>
              </a:rPr>
              <a:t>zona.</a:t>
            </a:r>
            <a:endParaRPr sz="2400">
              <a:latin typeface="Microsoft Sans Serif"/>
              <a:cs typeface="Microsoft Sans Serif"/>
            </a:endParaRPr>
          </a:p>
          <a:p>
            <a:pPr marL="356870" indent="-344805">
              <a:lnSpc>
                <a:spcPct val="100000"/>
              </a:lnSpc>
              <a:buClr>
                <a:srgbClr val="2EA2ED"/>
              </a:buClr>
              <a:buFont typeface="Wingdings"/>
              <a:buChar char=""/>
              <a:tabLst>
                <a:tab pos="357505" algn="l"/>
              </a:tabLst>
            </a:pPr>
            <a:r>
              <a:rPr sz="2400" spc="-135" dirty="0">
                <a:latin typeface="Microsoft Sans Serif"/>
                <a:cs typeface="Microsoft Sans Serif"/>
              </a:rPr>
              <a:t>No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65" dirty="0">
                <a:latin typeface="Microsoft Sans Serif"/>
                <a:cs typeface="Microsoft Sans Serif"/>
              </a:rPr>
              <a:t>utilizar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95" dirty="0">
                <a:latin typeface="Microsoft Sans Serif"/>
                <a:cs typeface="Microsoft Sans Serif"/>
              </a:rPr>
              <a:t>maquillaje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110" dirty="0">
                <a:latin typeface="Microsoft Sans Serif"/>
                <a:cs typeface="Microsoft Sans Serif"/>
              </a:rPr>
              <a:t>durante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24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a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150" dirty="0">
                <a:latin typeface="Microsoft Sans Serif"/>
                <a:cs typeface="Microsoft Sans Serif"/>
              </a:rPr>
              <a:t>72hrs.</a:t>
            </a:r>
            <a:endParaRPr sz="2400">
              <a:latin typeface="Microsoft Sans Serif"/>
              <a:cs typeface="Microsoft Sans Serif"/>
            </a:endParaRPr>
          </a:p>
          <a:p>
            <a:pPr marL="356870" indent="-344805">
              <a:lnSpc>
                <a:spcPct val="100000"/>
              </a:lnSpc>
              <a:buClr>
                <a:srgbClr val="2EA2ED"/>
              </a:buClr>
              <a:buFont typeface="Wingdings"/>
              <a:buChar char=""/>
              <a:tabLst>
                <a:tab pos="357505" algn="l"/>
              </a:tabLst>
            </a:pPr>
            <a:r>
              <a:rPr sz="2400" spc="-135" dirty="0">
                <a:latin typeface="Microsoft Sans Serif"/>
                <a:cs typeface="Microsoft Sans Serif"/>
              </a:rPr>
              <a:t>Abundante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40" dirty="0">
                <a:latin typeface="Microsoft Sans Serif"/>
                <a:cs typeface="Microsoft Sans Serif"/>
              </a:rPr>
              <a:t>ingesta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75" dirty="0">
                <a:latin typeface="Microsoft Sans Serif"/>
                <a:cs typeface="Microsoft Sans Serif"/>
              </a:rPr>
              <a:t>de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120" dirty="0">
                <a:latin typeface="Microsoft Sans Serif"/>
                <a:cs typeface="Microsoft Sans Serif"/>
              </a:rPr>
              <a:t>líquidos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20" dirty="0">
                <a:latin typeface="Microsoft Sans Serif"/>
                <a:cs typeface="Microsoft Sans Serif"/>
              </a:rPr>
              <a:t>(2lts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210" dirty="0">
                <a:latin typeface="Microsoft Sans Serif"/>
                <a:cs typeface="Microsoft Sans Serif"/>
              </a:rPr>
              <a:t>en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95" dirty="0">
                <a:latin typeface="Microsoft Sans Serif"/>
                <a:cs typeface="Microsoft Sans Serif"/>
              </a:rPr>
              <a:t>adelante).</a:t>
            </a:r>
            <a:endParaRPr sz="2400">
              <a:latin typeface="Microsoft Sans Serif"/>
              <a:cs typeface="Microsoft Sans Serif"/>
            </a:endParaRPr>
          </a:p>
          <a:p>
            <a:pPr marL="356870" indent="-344805">
              <a:lnSpc>
                <a:spcPct val="100000"/>
              </a:lnSpc>
              <a:buClr>
                <a:srgbClr val="2EA2ED"/>
              </a:buClr>
              <a:buFont typeface="Wingdings"/>
              <a:buChar char=""/>
              <a:tabLst>
                <a:tab pos="357505" algn="l"/>
              </a:tabLst>
            </a:pPr>
            <a:r>
              <a:rPr sz="2400" spc="-125" dirty="0">
                <a:latin typeface="Microsoft Sans Serif"/>
                <a:cs typeface="Microsoft Sans Serif"/>
              </a:rPr>
              <a:t>Realizar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20" dirty="0">
                <a:latin typeface="Microsoft Sans Serif"/>
                <a:cs typeface="Microsoft Sans Serif"/>
              </a:rPr>
              <a:t>ejercicio</a:t>
            </a:r>
            <a:r>
              <a:rPr sz="2400" spc="70" dirty="0">
                <a:latin typeface="Microsoft Sans Serif"/>
                <a:cs typeface="Microsoft Sans Serif"/>
              </a:rPr>
              <a:t> </a:t>
            </a:r>
            <a:r>
              <a:rPr sz="2400" spc="-110" dirty="0">
                <a:latin typeface="Microsoft Sans Serif"/>
                <a:cs typeface="Microsoft Sans Serif"/>
              </a:rPr>
              <a:t>(aeróbico)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y</a:t>
            </a:r>
            <a:r>
              <a:rPr sz="2400" spc="50" dirty="0">
                <a:latin typeface="Microsoft Sans Serif"/>
                <a:cs typeface="Microsoft Sans Serif"/>
              </a:rPr>
              <a:t> </a:t>
            </a:r>
            <a:r>
              <a:rPr sz="2400" spc="-110" dirty="0">
                <a:latin typeface="Microsoft Sans Serif"/>
                <a:cs typeface="Microsoft Sans Serif"/>
              </a:rPr>
              <a:t>anaeróbico</a:t>
            </a:r>
            <a:r>
              <a:rPr sz="2400" spc="65" dirty="0">
                <a:latin typeface="Microsoft Sans Serif"/>
                <a:cs typeface="Microsoft Sans Serif"/>
              </a:rPr>
              <a:t> </a:t>
            </a:r>
            <a:r>
              <a:rPr sz="2400" spc="-190" dirty="0">
                <a:latin typeface="Microsoft Sans Serif"/>
                <a:cs typeface="Microsoft Sans Serif"/>
              </a:rPr>
              <a:t>(zonas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70" dirty="0">
                <a:latin typeface="Microsoft Sans Serif"/>
                <a:cs typeface="Microsoft Sans Serif"/>
              </a:rPr>
              <a:t>trabajadas)</a:t>
            </a:r>
            <a:r>
              <a:rPr sz="2400" spc="65" dirty="0">
                <a:latin typeface="Microsoft Sans Serif"/>
                <a:cs typeface="Microsoft Sans Serif"/>
              </a:rPr>
              <a:t> </a:t>
            </a:r>
            <a:r>
              <a:rPr sz="2400" spc="-240" dirty="0">
                <a:latin typeface="Microsoft Sans Serif"/>
                <a:cs typeface="Microsoft Sans Serif"/>
              </a:rPr>
              <a:t>con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30</a:t>
            </a:r>
            <a:endParaRPr sz="2400">
              <a:latin typeface="Microsoft Sans Serif"/>
              <a:cs typeface="Microsoft Sans Serif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2400" spc="-400" dirty="0">
                <a:latin typeface="Microsoft Sans Serif"/>
                <a:cs typeface="Microsoft Sans Serif"/>
              </a:rPr>
              <a:t>m</a:t>
            </a:r>
            <a:r>
              <a:rPr sz="2400" spc="-180" dirty="0">
                <a:latin typeface="Microsoft Sans Serif"/>
                <a:cs typeface="Microsoft Sans Serif"/>
              </a:rPr>
              <a:t>in</a:t>
            </a:r>
            <a:r>
              <a:rPr sz="2400" spc="-240" dirty="0">
                <a:latin typeface="Microsoft Sans Serif"/>
                <a:cs typeface="Microsoft Sans Serif"/>
              </a:rPr>
              <a:t>u</a:t>
            </a:r>
            <a:r>
              <a:rPr sz="2400" spc="-185" dirty="0">
                <a:latin typeface="Microsoft Sans Serif"/>
                <a:cs typeface="Microsoft Sans Serif"/>
              </a:rPr>
              <a:t>tos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al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día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295" dirty="0">
                <a:latin typeface="Microsoft Sans Serif"/>
                <a:cs typeface="Microsoft Sans Serif"/>
              </a:rPr>
              <a:t>c</a:t>
            </a:r>
            <a:r>
              <a:rPr sz="2400" spc="-270" dirty="0">
                <a:latin typeface="Microsoft Sans Serif"/>
                <a:cs typeface="Microsoft Sans Serif"/>
              </a:rPr>
              <a:t>om</a:t>
            </a:r>
            <a:r>
              <a:rPr sz="2400" spc="-135" dirty="0">
                <a:latin typeface="Microsoft Sans Serif"/>
                <a:cs typeface="Microsoft Sans Serif"/>
              </a:rPr>
              <a:t>o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400" dirty="0">
                <a:latin typeface="Microsoft Sans Serif"/>
                <a:cs typeface="Microsoft Sans Serif"/>
              </a:rPr>
              <a:t>m</a:t>
            </a:r>
            <a:r>
              <a:rPr sz="2400" spc="-135" dirty="0">
                <a:latin typeface="Microsoft Sans Serif"/>
                <a:cs typeface="Microsoft Sans Serif"/>
              </a:rPr>
              <a:t>ín</a:t>
            </a:r>
            <a:r>
              <a:rPr sz="2400" spc="-70" dirty="0">
                <a:latin typeface="Microsoft Sans Serif"/>
                <a:cs typeface="Microsoft Sans Serif"/>
              </a:rPr>
              <a:t>i</a:t>
            </a:r>
            <a:r>
              <a:rPr sz="2400" spc="-400" dirty="0">
                <a:latin typeface="Microsoft Sans Serif"/>
                <a:cs typeface="Microsoft Sans Serif"/>
              </a:rPr>
              <a:t>m</a:t>
            </a:r>
            <a:r>
              <a:rPr sz="2400" spc="-185" dirty="0">
                <a:latin typeface="Microsoft Sans Serif"/>
                <a:cs typeface="Microsoft Sans Serif"/>
              </a:rPr>
              <a:t>o</a:t>
            </a:r>
            <a:r>
              <a:rPr sz="2400" spc="-145" dirty="0">
                <a:latin typeface="Microsoft Sans Serif"/>
                <a:cs typeface="Microsoft Sans Serif"/>
              </a:rPr>
              <a:t>.</a:t>
            </a:r>
            <a:endParaRPr sz="2400">
              <a:latin typeface="Microsoft Sans Serif"/>
              <a:cs typeface="Microsoft Sans Serif"/>
            </a:endParaRPr>
          </a:p>
          <a:p>
            <a:pPr marL="356870" marR="646430" indent="-344805">
              <a:lnSpc>
                <a:spcPct val="100000"/>
              </a:lnSpc>
              <a:buClr>
                <a:srgbClr val="2EA2ED"/>
              </a:buClr>
              <a:buFont typeface="Wingdings"/>
              <a:buChar char=""/>
              <a:tabLst>
                <a:tab pos="357505" algn="l"/>
              </a:tabLst>
            </a:pPr>
            <a:r>
              <a:rPr sz="2400" spc="-270" dirty="0">
                <a:latin typeface="Microsoft Sans Serif"/>
                <a:cs typeface="Microsoft Sans Serif"/>
              </a:rPr>
              <a:t>Se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65" dirty="0">
                <a:latin typeface="Microsoft Sans Serif"/>
                <a:cs typeface="Microsoft Sans Serif"/>
              </a:rPr>
              <a:t>aconseja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70" dirty="0">
                <a:latin typeface="Microsoft Sans Serif"/>
                <a:cs typeface="Microsoft Sans Serif"/>
              </a:rPr>
              <a:t>acoplar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spc="-85" dirty="0">
                <a:latin typeface="Microsoft Sans Serif"/>
                <a:cs typeface="Microsoft Sans Serif"/>
              </a:rPr>
              <a:t>plan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y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145" dirty="0">
                <a:latin typeface="Microsoft Sans Serif"/>
                <a:cs typeface="Microsoft Sans Serif"/>
              </a:rPr>
              <a:t>régimen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125" dirty="0">
                <a:latin typeface="Microsoft Sans Serif"/>
                <a:cs typeface="Microsoft Sans Serif"/>
              </a:rPr>
              <a:t>alimenticio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para</a:t>
            </a:r>
            <a:r>
              <a:rPr sz="2400" spc="50" dirty="0">
                <a:latin typeface="Microsoft Sans Serif"/>
                <a:cs typeface="Microsoft Sans Serif"/>
              </a:rPr>
              <a:t> </a:t>
            </a:r>
            <a:r>
              <a:rPr sz="2400" spc="-145" dirty="0">
                <a:latin typeface="Microsoft Sans Serif"/>
                <a:cs typeface="Microsoft Sans Serif"/>
              </a:rPr>
              <a:t>resultados </a:t>
            </a:r>
            <a:r>
              <a:rPr sz="2400" spc="-620" dirty="0">
                <a:latin typeface="Microsoft Sans Serif"/>
                <a:cs typeface="Microsoft Sans Serif"/>
              </a:rPr>
              <a:t> </a:t>
            </a:r>
            <a:r>
              <a:rPr sz="2400" spc="-160" dirty="0">
                <a:latin typeface="Microsoft Sans Serif"/>
                <a:cs typeface="Microsoft Sans Serif"/>
              </a:rPr>
              <a:t>óptimos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y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130" dirty="0">
                <a:latin typeface="Microsoft Sans Serif"/>
                <a:cs typeface="Microsoft Sans Serif"/>
              </a:rPr>
              <a:t>duraderos.</a:t>
            </a:r>
            <a:endParaRPr sz="2400">
              <a:latin typeface="Microsoft Sans Serif"/>
              <a:cs typeface="Microsoft Sans Serif"/>
            </a:endParaRPr>
          </a:p>
          <a:p>
            <a:pPr marL="356870" marR="472440" indent="-344805">
              <a:lnSpc>
                <a:spcPct val="100000"/>
              </a:lnSpc>
              <a:spcBef>
                <a:spcPts val="5"/>
              </a:spcBef>
              <a:buClr>
                <a:srgbClr val="2EA2ED"/>
              </a:buClr>
              <a:buFont typeface="Wingdings"/>
              <a:buChar char=""/>
              <a:tabLst>
                <a:tab pos="357505" algn="l"/>
              </a:tabLst>
            </a:pPr>
            <a:r>
              <a:rPr sz="2400" spc="-420" dirty="0">
                <a:latin typeface="Microsoft Sans Serif"/>
                <a:cs typeface="Microsoft Sans Serif"/>
              </a:rPr>
              <a:t>En</a:t>
            </a:r>
            <a:r>
              <a:rPr sz="2400" spc="-415" dirty="0">
                <a:latin typeface="Microsoft Sans Serif"/>
                <a:cs typeface="Microsoft Sans Serif"/>
              </a:rPr>
              <a:t> </a:t>
            </a:r>
            <a:r>
              <a:rPr sz="2400" spc="-100" dirty="0">
                <a:latin typeface="Microsoft Sans Serif"/>
                <a:cs typeface="Microsoft Sans Serif"/>
              </a:rPr>
              <a:t>cara,</a:t>
            </a:r>
            <a:r>
              <a:rPr sz="2400" spc="50" dirty="0">
                <a:latin typeface="Microsoft Sans Serif"/>
                <a:cs typeface="Microsoft Sans Serif"/>
              </a:rPr>
              <a:t> </a:t>
            </a:r>
            <a:r>
              <a:rPr sz="2400" spc="-270" dirty="0">
                <a:latin typeface="Microsoft Sans Serif"/>
                <a:cs typeface="Microsoft Sans Serif"/>
              </a:rPr>
              <a:t>se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00" dirty="0">
                <a:latin typeface="Microsoft Sans Serif"/>
                <a:cs typeface="Microsoft Sans Serif"/>
              </a:rPr>
              <a:t>permite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285" dirty="0">
                <a:latin typeface="Microsoft Sans Serif"/>
                <a:cs typeface="Microsoft Sans Serif"/>
              </a:rPr>
              <a:t>ÚNICAMENTE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80" dirty="0">
                <a:latin typeface="Microsoft Sans Serif"/>
                <a:cs typeface="Microsoft Sans Serif"/>
              </a:rPr>
              <a:t>el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275" dirty="0">
                <a:latin typeface="Microsoft Sans Serif"/>
                <a:cs typeface="Microsoft Sans Serif"/>
              </a:rPr>
              <a:t>uso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75" dirty="0">
                <a:latin typeface="Microsoft Sans Serif"/>
                <a:cs typeface="Microsoft Sans Serif"/>
              </a:rPr>
              <a:t>de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80" dirty="0">
                <a:latin typeface="Microsoft Sans Serif"/>
                <a:cs typeface="Microsoft Sans Serif"/>
              </a:rPr>
              <a:t>fotoprotector</a:t>
            </a:r>
            <a:r>
              <a:rPr sz="2400" spc="70" dirty="0">
                <a:latin typeface="Microsoft Sans Serif"/>
                <a:cs typeface="Microsoft Sans Serif"/>
              </a:rPr>
              <a:t> </a:t>
            </a:r>
            <a:r>
              <a:rPr sz="2400" spc="-45" dirty="0">
                <a:latin typeface="Microsoft Sans Serif"/>
                <a:cs typeface="Microsoft Sans Serif"/>
              </a:rPr>
              <a:t>facial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35" dirty="0">
                <a:latin typeface="Microsoft Sans Serif"/>
                <a:cs typeface="Microsoft Sans Serif"/>
              </a:rPr>
              <a:t>o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spc="-409" dirty="0">
                <a:latin typeface="Microsoft Sans Serif"/>
                <a:cs typeface="Microsoft Sans Serif"/>
              </a:rPr>
              <a:t>s</a:t>
            </a:r>
            <a:r>
              <a:rPr sz="2400" spc="-160" dirty="0">
                <a:latin typeface="Microsoft Sans Serif"/>
                <a:cs typeface="Microsoft Sans Serif"/>
              </a:rPr>
              <a:t>ue</a:t>
            </a:r>
            <a:r>
              <a:rPr sz="2400" spc="-155" dirty="0">
                <a:latin typeface="Microsoft Sans Serif"/>
                <a:cs typeface="Microsoft Sans Serif"/>
              </a:rPr>
              <a:t>r</a:t>
            </a:r>
            <a:r>
              <a:rPr sz="2400" spc="-270" dirty="0">
                <a:latin typeface="Microsoft Sans Serif"/>
                <a:cs typeface="Microsoft Sans Serif"/>
              </a:rPr>
              <a:t>os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120" dirty="0">
                <a:latin typeface="Microsoft Sans Serif"/>
                <a:cs typeface="Microsoft Sans Serif"/>
              </a:rPr>
              <a:t>f</a:t>
            </a:r>
            <a:r>
              <a:rPr sz="2400" spc="-150" dirty="0">
                <a:latin typeface="Microsoft Sans Serif"/>
                <a:cs typeface="Microsoft Sans Serif"/>
              </a:rPr>
              <a:t>a</a:t>
            </a:r>
            <a:r>
              <a:rPr sz="2400" spc="-155" dirty="0">
                <a:latin typeface="Microsoft Sans Serif"/>
                <a:cs typeface="Microsoft Sans Serif"/>
              </a:rPr>
              <a:t>c</a:t>
            </a:r>
            <a:r>
              <a:rPr sz="2400" spc="-120" dirty="0">
                <a:latin typeface="Microsoft Sans Serif"/>
                <a:cs typeface="Microsoft Sans Serif"/>
              </a:rPr>
              <a:t>iale</a:t>
            </a:r>
            <a:r>
              <a:rPr sz="2400" spc="-185" dirty="0">
                <a:latin typeface="Microsoft Sans Serif"/>
                <a:cs typeface="Microsoft Sans Serif"/>
              </a:rPr>
              <a:t>s</a:t>
            </a:r>
            <a:r>
              <a:rPr sz="2400" spc="-145" dirty="0">
                <a:latin typeface="Microsoft Sans Serif"/>
                <a:cs typeface="Microsoft Sans Serif"/>
              </a:rPr>
              <a:t>.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6967" y="263779"/>
            <a:ext cx="10421620" cy="1226820"/>
            <a:chOff x="886967" y="263779"/>
            <a:chExt cx="10421620" cy="1226820"/>
          </a:xfrm>
        </p:grpSpPr>
        <p:sp>
          <p:nvSpPr>
            <p:cNvPr id="3" name="object 3"/>
            <p:cNvSpPr/>
            <p:nvPr/>
          </p:nvSpPr>
          <p:spPr>
            <a:xfrm>
              <a:off x="915923" y="413004"/>
              <a:ext cx="10363200" cy="1049020"/>
            </a:xfrm>
            <a:custGeom>
              <a:avLst/>
              <a:gdLst/>
              <a:ahLst/>
              <a:cxnLst/>
              <a:rect l="l" t="t" r="r" b="b"/>
              <a:pathLst>
                <a:path w="10363200" h="1049020">
                  <a:moveTo>
                    <a:pt x="10363200" y="0"/>
                  </a:moveTo>
                  <a:lnTo>
                    <a:pt x="0" y="0"/>
                  </a:lnTo>
                  <a:lnTo>
                    <a:pt x="0" y="1048512"/>
                  </a:lnTo>
                  <a:lnTo>
                    <a:pt x="10363200" y="1048512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4AC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5923" y="413004"/>
              <a:ext cx="10363200" cy="1049020"/>
            </a:xfrm>
            <a:custGeom>
              <a:avLst/>
              <a:gdLst/>
              <a:ahLst/>
              <a:cxnLst/>
              <a:rect l="l" t="t" r="r" b="b"/>
              <a:pathLst>
                <a:path w="10363200" h="1049020">
                  <a:moveTo>
                    <a:pt x="0" y="1048512"/>
                  </a:moveTo>
                  <a:lnTo>
                    <a:pt x="10363200" y="1048512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1048512"/>
                  </a:lnTo>
                  <a:close/>
                </a:path>
              </a:pathLst>
            </a:custGeom>
            <a:ln w="57912">
              <a:solidFill>
                <a:srgbClr val="2EA2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0275" y="263779"/>
              <a:ext cx="7779004" cy="53263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36744" y="932815"/>
              <a:ext cx="2299335" cy="511175"/>
            </a:xfrm>
            <a:custGeom>
              <a:avLst/>
              <a:gdLst/>
              <a:ahLst/>
              <a:cxnLst/>
              <a:rect l="l" t="t" r="r" b="b"/>
              <a:pathLst>
                <a:path w="2299334" h="511175">
                  <a:moveTo>
                    <a:pt x="1687702" y="110998"/>
                  </a:moveTo>
                  <a:lnTo>
                    <a:pt x="1614471" y="125095"/>
                  </a:lnTo>
                  <a:lnTo>
                    <a:pt x="1551813" y="167386"/>
                  </a:lnTo>
                  <a:lnTo>
                    <a:pt x="1526736" y="197481"/>
                  </a:lnTo>
                  <a:lnTo>
                    <a:pt x="1508839" y="231362"/>
                  </a:lnTo>
                  <a:lnTo>
                    <a:pt x="1498109" y="269005"/>
                  </a:lnTo>
                  <a:lnTo>
                    <a:pt x="1494535" y="310388"/>
                  </a:lnTo>
                  <a:lnTo>
                    <a:pt x="1497988" y="352085"/>
                  </a:lnTo>
                  <a:lnTo>
                    <a:pt x="1508347" y="389937"/>
                  </a:lnTo>
                  <a:lnTo>
                    <a:pt x="1525611" y="423955"/>
                  </a:lnTo>
                  <a:lnTo>
                    <a:pt x="1549780" y="454151"/>
                  </a:lnTo>
                  <a:lnTo>
                    <a:pt x="1579284" y="478915"/>
                  </a:lnTo>
                  <a:lnTo>
                    <a:pt x="1649579" y="507247"/>
                  </a:lnTo>
                  <a:lnTo>
                    <a:pt x="1690370" y="510794"/>
                  </a:lnTo>
                  <a:lnTo>
                    <a:pt x="1731285" y="507226"/>
                  </a:lnTo>
                  <a:lnTo>
                    <a:pt x="1768522" y="496538"/>
                  </a:lnTo>
                  <a:lnTo>
                    <a:pt x="1802116" y="478754"/>
                  </a:lnTo>
                  <a:lnTo>
                    <a:pt x="1832102" y="453898"/>
                  </a:lnTo>
                  <a:lnTo>
                    <a:pt x="1848848" y="433324"/>
                  </a:lnTo>
                  <a:lnTo>
                    <a:pt x="1690370" y="433324"/>
                  </a:lnTo>
                  <a:lnTo>
                    <a:pt x="1668033" y="431182"/>
                  </a:lnTo>
                  <a:lnTo>
                    <a:pt x="1629362" y="414089"/>
                  </a:lnTo>
                  <a:lnTo>
                    <a:pt x="1599598" y="380898"/>
                  </a:lnTo>
                  <a:lnTo>
                    <a:pt x="1584219" y="337706"/>
                  </a:lnTo>
                  <a:lnTo>
                    <a:pt x="1582292" y="312800"/>
                  </a:lnTo>
                  <a:lnTo>
                    <a:pt x="1584174" y="286535"/>
                  </a:lnTo>
                  <a:lnTo>
                    <a:pt x="1599223" y="241577"/>
                  </a:lnTo>
                  <a:lnTo>
                    <a:pt x="1628630" y="207692"/>
                  </a:lnTo>
                  <a:lnTo>
                    <a:pt x="1668202" y="190738"/>
                  </a:lnTo>
                  <a:lnTo>
                    <a:pt x="1691512" y="188975"/>
                  </a:lnTo>
                  <a:lnTo>
                    <a:pt x="1849002" y="188975"/>
                  </a:lnTo>
                  <a:lnTo>
                    <a:pt x="1831466" y="167639"/>
                  </a:lnTo>
                  <a:lnTo>
                    <a:pt x="1801181" y="142876"/>
                  </a:lnTo>
                  <a:lnTo>
                    <a:pt x="1767109" y="125174"/>
                  </a:lnTo>
                  <a:lnTo>
                    <a:pt x="1729275" y="114544"/>
                  </a:lnTo>
                  <a:lnTo>
                    <a:pt x="1687702" y="110998"/>
                  </a:lnTo>
                  <a:close/>
                </a:path>
                <a:path w="2299334" h="511175">
                  <a:moveTo>
                    <a:pt x="1849002" y="188975"/>
                  </a:moveTo>
                  <a:lnTo>
                    <a:pt x="1691512" y="188975"/>
                  </a:lnTo>
                  <a:lnTo>
                    <a:pt x="1714871" y="191452"/>
                  </a:lnTo>
                  <a:lnTo>
                    <a:pt x="1735788" y="197929"/>
                  </a:lnTo>
                  <a:lnTo>
                    <a:pt x="1770252" y="222885"/>
                  </a:lnTo>
                  <a:lnTo>
                    <a:pt x="1792541" y="261302"/>
                  </a:lnTo>
                  <a:lnTo>
                    <a:pt x="1799971" y="310388"/>
                  </a:lnTo>
                  <a:lnTo>
                    <a:pt x="1798069" y="336748"/>
                  </a:lnTo>
                  <a:lnTo>
                    <a:pt x="1782933" y="381325"/>
                  </a:lnTo>
                  <a:lnTo>
                    <a:pt x="1753431" y="414357"/>
                  </a:lnTo>
                  <a:lnTo>
                    <a:pt x="1713755" y="431224"/>
                  </a:lnTo>
                  <a:lnTo>
                    <a:pt x="1690370" y="433324"/>
                  </a:lnTo>
                  <a:lnTo>
                    <a:pt x="1848848" y="433324"/>
                  </a:lnTo>
                  <a:lnTo>
                    <a:pt x="1856698" y="423679"/>
                  </a:lnTo>
                  <a:lnTo>
                    <a:pt x="1874281" y="389794"/>
                  </a:lnTo>
                  <a:lnTo>
                    <a:pt x="1884840" y="352242"/>
                  </a:lnTo>
                  <a:lnTo>
                    <a:pt x="1888362" y="311023"/>
                  </a:lnTo>
                  <a:lnTo>
                    <a:pt x="1884795" y="269563"/>
                  </a:lnTo>
                  <a:lnTo>
                    <a:pt x="1874107" y="231854"/>
                  </a:lnTo>
                  <a:lnTo>
                    <a:pt x="1856323" y="197883"/>
                  </a:lnTo>
                  <a:lnTo>
                    <a:pt x="1849002" y="188975"/>
                  </a:lnTo>
                  <a:close/>
                </a:path>
                <a:path w="2299334" h="511175">
                  <a:moveTo>
                    <a:pt x="2037587" y="115188"/>
                  </a:moveTo>
                  <a:lnTo>
                    <a:pt x="1954276" y="115188"/>
                  </a:lnTo>
                  <a:lnTo>
                    <a:pt x="1954276" y="505968"/>
                  </a:lnTo>
                  <a:lnTo>
                    <a:pt x="2038477" y="505968"/>
                  </a:lnTo>
                  <a:lnTo>
                    <a:pt x="2038477" y="252984"/>
                  </a:lnTo>
                  <a:lnTo>
                    <a:pt x="2135883" y="252984"/>
                  </a:lnTo>
                  <a:lnTo>
                    <a:pt x="2037587" y="115188"/>
                  </a:lnTo>
                  <a:close/>
                </a:path>
                <a:path w="2299334" h="511175">
                  <a:moveTo>
                    <a:pt x="2135883" y="252984"/>
                  </a:moveTo>
                  <a:lnTo>
                    <a:pt x="2038477" y="252984"/>
                  </a:lnTo>
                  <a:lnTo>
                    <a:pt x="2217165" y="505968"/>
                  </a:lnTo>
                  <a:lnTo>
                    <a:pt x="2299207" y="505968"/>
                  </a:lnTo>
                  <a:lnTo>
                    <a:pt x="2299207" y="366395"/>
                  </a:lnTo>
                  <a:lnTo>
                    <a:pt x="2216784" y="366395"/>
                  </a:lnTo>
                  <a:lnTo>
                    <a:pt x="2135883" y="252984"/>
                  </a:lnTo>
                  <a:close/>
                </a:path>
                <a:path w="2299334" h="511175">
                  <a:moveTo>
                    <a:pt x="2299207" y="115188"/>
                  </a:moveTo>
                  <a:lnTo>
                    <a:pt x="2216784" y="115188"/>
                  </a:lnTo>
                  <a:lnTo>
                    <a:pt x="2216784" y="366395"/>
                  </a:lnTo>
                  <a:lnTo>
                    <a:pt x="2299207" y="366395"/>
                  </a:lnTo>
                  <a:lnTo>
                    <a:pt x="2299207" y="115188"/>
                  </a:lnTo>
                  <a:close/>
                </a:path>
                <a:path w="2299334" h="511175">
                  <a:moveTo>
                    <a:pt x="1361185" y="198247"/>
                  </a:moveTo>
                  <a:lnTo>
                    <a:pt x="1276984" y="198247"/>
                  </a:lnTo>
                  <a:lnTo>
                    <a:pt x="1276984" y="505968"/>
                  </a:lnTo>
                  <a:lnTo>
                    <a:pt x="1361185" y="505968"/>
                  </a:lnTo>
                  <a:lnTo>
                    <a:pt x="1361185" y="198247"/>
                  </a:lnTo>
                  <a:close/>
                </a:path>
                <a:path w="2299334" h="511175">
                  <a:moveTo>
                    <a:pt x="1450720" y="115188"/>
                  </a:moveTo>
                  <a:lnTo>
                    <a:pt x="1187957" y="115188"/>
                  </a:lnTo>
                  <a:lnTo>
                    <a:pt x="1187957" y="198247"/>
                  </a:lnTo>
                  <a:lnTo>
                    <a:pt x="1450720" y="198247"/>
                  </a:lnTo>
                  <a:lnTo>
                    <a:pt x="1450720" y="115188"/>
                  </a:lnTo>
                  <a:close/>
                </a:path>
                <a:path w="2299334" h="511175">
                  <a:moveTo>
                    <a:pt x="873251" y="115188"/>
                  </a:moveTo>
                  <a:lnTo>
                    <a:pt x="789939" y="115188"/>
                  </a:lnTo>
                  <a:lnTo>
                    <a:pt x="789939" y="505968"/>
                  </a:lnTo>
                  <a:lnTo>
                    <a:pt x="874140" y="505968"/>
                  </a:lnTo>
                  <a:lnTo>
                    <a:pt x="874140" y="252984"/>
                  </a:lnTo>
                  <a:lnTo>
                    <a:pt x="971547" y="252984"/>
                  </a:lnTo>
                  <a:lnTo>
                    <a:pt x="873251" y="115188"/>
                  </a:lnTo>
                  <a:close/>
                </a:path>
                <a:path w="2299334" h="511175">
                  <a:moveTo>
                    <a:pt x="971547" y="252984"/>
                  </a:moveTo>
                  <a:lnTo>
                    <a:pt x="874140" y="252984"/>
                  </a:lnTo>
                  <a:lnTo>
                    <a:pt x="1052829" y="505968"/>
                  </a:lnTo>
                  <a:lnTo>
                    <a:pt x="1134871" y="505968"/>
                  </a:lnTo>
                  <a:lnTo>
                    <a:pt x="1134871" y="366395"/>
                  </a:lnTo>
                  <a:lnTo>
                    <a:pt x="1052448" y="366395"/>
                  </a:lnTo>
                  <a:lnTo>
                    <a:pt x="971547" y="252984"/>
                  </a:lnTo>
                  <a:close/>
                </a:path>
                <a:path w="2299334" h="511175">
                  <a:moveTo>
                    <a:pt x="1134871" y="115188"/>
                  </a:moveTo>
                  <a:lnTo>
                    <a:pt x="1052448" y="115188"/>
                  </a:lnTo>
                  <a:lnTo>
                    <a:pt x="1052448" y="366395"/>
                  </a:lnTo>
                  <a:lnTo>
                    <a:pt x="1134871" y="366395"/>
                  </a:lnTo>
                  <a:lnTo>
                    <a:pt x="1134871" y="115188"/>
                  </a:lnTo>
                  <a:close/>
                </a:path>
                <a:path w="2299334" h="511175">
                  <a:moveTo>
                    <a:pt x="721994" y="115188"/>
                  </a:moveTo>
                  <a:lnTo>
                    <a:pt x="502030" y="115188"/>
                  </a:lnTo>
                  <a:lnTo>
                    <a:pt x="502030" y="505968"/>
                  </a:lnTo>
                  <a:lnTo>
                    <a:pt x="721994" y="505968"/>
                  </a:lnTo>
                  <a:lnTo>
                    <a:pt x="721994" y="428625"/>
                  </a:lnTo>
                  <a:lnTo>
                    <a:pt x="586358" y="428625"/>
                  </a:lnTo>
                  <a:lnTo>
                    <a:pt x="586358" y="347599"/>
                  </a:lnTo>
                  <a:lnTo>
                    <a:pt x="721994" y="347599"/>
                  </a:lnTo>
                  <a:lnTo>
                    <a:pt x="721994" y="271399"/>
                  </a:lnTo>
                  <a:lnTo>
                    <a:pt x="586358" y="271399"/>
                  </a:lnTo>
                  <a:lnTo>
                    <a:pt x="586358" y="192532"/>
                  </a:lnTo>
                  <a:lnTo>
                    <a:pt x="721994" y="192532"/>
                  </a:lnTo>
                  <a:lnTo>
                    <a:pt x="721994" y="115188"/>
                  </a:lnTo>
                  <a:close/>
                </a:path>
                <a:path w="2299334" h="511175">
                  <a:moveTo>
                    <a:pt x="148081" y="115188"/>
                  </a:moveTo>
                  <a:lnTo>
                    <a:pt x="48005" y="115188"/>
                  </a:lnTo>
                  <a:lnTo>
                    <a:pt x="0" y="505968"/>
                  </a:lnTo>
                  <a:lnTo>
                    <a:pt x="81533" y="505968"/>
                  </a:lnTo>
                  <a:lnTo>
                    <a:pt x="114172" y="228600"/>
                  </a:lnTo>
                  <a:lnTo>
                    <a:pt x="183507" y="228600"/>
                  </a:lnTo>
                  <a:lnTo>
                    <a:pt x="148081" y="115188"/>
                  </a:lnTo>
                  <a:close/>
                </a:path>
                <a:path w="2299334" h="511175">
                  <a:moveTo>
                    <a:pt x="183507" y="228600"/>
                  </a:moveTo>
                  <a:lnTo>
                    <a:pt x="114172" y="228600"/>
                  </a:lnTo>
                  <a:lnTo>
                    <a:pt x="202437" y="505968"/>
                  </a:lnTo>
                  <a:lnTo>
                    <a:pt x="240664" y="505968"/>
                  </a:lnTo>
                  <a:lnTo>
                    <a:pt x="289631" y="349376"/>
                  </a:lnTo>
                  <a:lnTo>
                    <a:pt x="221233" y="349376"/>
                  </a:lnTo>
                  <a:lnTo>
                    <a:pt x="183507" y="228600"/>
                  </a:lnTo>
                  <a:close/>
                </a:path>
                <a:path w="2299334" h="511175">
                  <a:moveTo>
                    <a:pt x="405939" y="231012"/>
                  </a:moveTo>
                  <a:lnTo>
                    <a:pt x="326643" y="231012"/>
                  </a:lnTo>
                  <a:lnTo>
                    <a:pt x="361188" y="505968"/>
                  </a:lnTo>
                  <a:lnTo>
                    <a:pt x="441325" y="505968"/>
                  </a:lnTo>
                  <a:lnTo>
                    <a:pt x="405939" y="231012"/>
                  </a:lnTo>
                  <a:close/>
                </a:path>
                <a:path w="2299334" h="511175">
                  <a:moveTo>
                    <a:pt x="391032" y="115188"/>
                  </a:moveTo>
                  <a:lnTo>
                    <a:pt x="294513" y="115188"/>
                  </a:lnTo>
                  <a:lnTo>
                    <a:pt x="221233" y="349376"/>
                  </a:lnTo>
                  <a:lnTo>
                    <a:pt x="289631" y="349376"/>
                  </a:lnTo>
                  <a:lnTo>
                    <a:pt x="326643" y="231012"/>
                  </a:lnTo>
                  <a:lnTo>
                    <a:pt x="405939" y="231012"/>
                  </a:lnTo>
                  <a:lnTo>
                    <a:pt x="391032" y="115188"/>
                  </a:lnTo>
                  <a:close/>
                </a:path>
                <a:path w="2299334" h="511175">
                  <a:moveTo>
                    <a:pt x="1782063" y="0"/>
                  </a:moveTo>
                  <a:lnTo>
                    <a:pt x="1688846" y="0"/>
                  </a:lnTo>
                  <a:lnTo>
                    <a:pt x="1647189" y="89026"/>
                  </a:lnTo>
                  <a:lnTo>
                    <a:pt x="1700529" y="89026"/>
                  </a:lnTo>
                  <a:lnTo>
                    <a:pt x="1782063" y="0"/>
                  </a:lnTo>
                  <a:close/>
                </a:path>
              </a:pathLst>
            </a:custGeom>
            <a:solidFill>
              <a:srgbClr val="4AC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36744" y="932815"/>
              <a:ext cx="2299335" cy="511175"/>
            </a:xfrm>
            <a:custGeom>
              <a:avLst/>
              <a:gdLst/>
              <a:ahLst/>
              <a:cxnLst/>
              <a:rect l="l" t="t" r="r" b="b"/>
              <a:pathLst>
                <a:path w="2299334" h="511175">
                  <a:moveTo>
                    <a:pt x="1691512" y="188975"/>
                  </a:moveTo>
                  <a:lnTo>
                    <a:pt x="1647237" y="196977"/>
                  </a:lnTo>
                  <a:lnTo>
                    <a:pt x="1612391" y="222885"/>
                  </a:lnTo>
                  <a:lnTo>
                    <a:pt x="1589817" y="262794"/>
                  </a:lnTo>
                  <a:lnTo>
                    <a:pt x="1582292" y="312800"/>
                  </a:lnTo>
                  <a:lnTo>
                    <a:pt x="1584219" y="337706"/>
                  </a:lnTo>
                  <a:lnTo>
                    <a:pt x="1599598" y="380898"/>
                  </a:lnTo>
                  <a:lnTo>
                    <a:pt x="1629362" y="414089"/>
                  </a:lnTo>
                  <a:lnTo>
                    <a:pt x="1668033" y="431182"/>
                  </a:lnTo>
                  <a:lnTo>
                    <a:pt x="1690370" y="433324"/>
                  </a:lnTo>
                  <a:lnTo>
                    <a:pt x="1713755" y="431224"/>
                  </a:lnTo>
                  <a:lnTo>
                    <a:pt x="1753431" y="414357"/>
                  </a:lnTo>
                  <a:lnTo>
                    <a:pt x="1782933" y="381325"/>
                  </a:lnTo>
                  <a:lnTo>
                    <a:pt x="1798069" y="336748"/>
                  </a:lnTo>
                  <a:lnTo>
                    <a:pt x="1799971" y="310388"/>
                  </a:lnTo>
                  <a:lnTo>
                    <a:pt x="1798113" y="284499"/>
                  </a:lnTo>
                  <a:lnTo>
                    <a:pt x="1783254" y="240772"/>
                  </a:lnTo>
                  <a:lnTo>
                    <a:pt x="1754252" y="208407"/>
                  </a:lnTo>
                  <a:lnTo>
                    <a:pt x="1714871" y="191452"/>
                  </a:lnTo>
                  <a:lnTo>
                    <a:pt x="1691512" y="188975"/>
                  </a:lnTo>
                  <a:close/>
                </a:path>
                <a:path w="2299334" h="511175">
                  <a:moveTo>
                    <a:pt x="1954276" y="115188"/>
                  </a:moveTo>
                  <a:lnTo>
                    <a:pt x="2037587" y="115188"/>
                  </a:lnTo>
                  <a:lnTo>
                    <a:pt x="2216784" y="366395"/>
                  </a:lnTo>
                  <a:lnTo>
                    <a:pt x="2216784" y="115188"/>
                  </a:lnTo>
                  <a:lnTo>
                    <a:pt x="2299207" y="115188"/>
                  </a:lnTo>
                  <a:lnTo>
                    <a:pt x="2299207" y="505968"/>
                  </a:lnTo>
                  <a:lnTo>
                    <a:pt x="2217165" y="505968"/>
                  </a:lnTo>
                  <a:lnTo>
                    <a:pt x="2038477" y="252984"/>
                  </a:lnTo>
                  <a:lnTo>
                    <a:pt x="2038477" y="505968"/>
                  </a:lnTo>
                  <a:lnTo>
                    <a:pt x="1954276" y="505968"/>
                  </a:lnTo>
                  <a:lnTo>
                    <a:pt x="1954276" y="115188"/>
                  </a:lnTo>
                  <a:close/>
                </a:path>
                <a:path w="2299334" h="511175">
                  <a:moveTo>
                    <a:pt x="1187957" y="115188"/>
                  </a:moveTo>
                  <a:lnTo>
                    <a:pt x="1450720" y="115188"/>
                  </a:lnTo>
                  <a:lnTo>
                    <a:pt x="1450720" y="198247"/>
                  </a:lnTo>
                  <a:lnTo>
                    <a:pt x="1361185" y="198247"/>
                  </a:lnTo>
                  <a:lnTo>
                    <a:pt x="1361185" y="505968"/>
                  </a:lnTo>
                  <a:lnTo>
                    <a:pt x="1276984" y="505968"/>
                  </a:lnTo>
                  <a:lnTo>
                    <a:pt x="1276984" y="198247"/>
                  </a:lnTo>
                  <a:lnTo>
                    <a:pt x="1187957" y="198247"/>
                  </a:lnTo>
                  <a:lnTo>
                    <a:pt x="1187957" y="115188"/>
                  </a:lnTo>
                  <a:close/>
                </a:path>
                <a:path w="2299334" h="511175">
                  <a:moveTo>
                    <a:pt x="789939" y="115188"/>
                  </a:moveTo>
                  <a:lnTo>
                    <a:pt x="873251" y="115188"/>
                  </a:lnTo>
                  <a:lnTo>
                    <a:pt x="1052448" y="366395"/>
                  </a:lnTo>
                  <a:lnTo>
                    <a:pt x="1052448" y="115188"/>
                  </a:lnTo>
                  <a:lnTo>
                    <a:pt x="1134871" y="115188"/>
                  </a:lnTo>
                  <a:lnTo>
                    <a:pt x="1134871" y="505968"/>
                  </a:lnTo>
                  <a:lnTo>
                    <a:pt x="1052829" y="505968"/>
                  </a:lnTo>
                  <a:lnTo>
                    <a:pt x="874140" y="252984"/>
                  </a:lnTo>
                  <a:lnTo>
                    <a:pt x="874140" y="505968"/>
                  </a:lnTo>
                  <a:lnTo>
                    <a:pt x="789939" y="505968"/>
                  </a:lnTo>
                  <a:lnTo>
                    <a:pt x="789939" y="115188"/>
                  </a:lnTo>
                  <a:close/>
                </a:path>
                <a:path w="2299334" h="511175">
                  <a:moveTo>
                    <a:pt x="502030" y="115188"/>
                  </a:moveTo>
                  <a:lnTo>
                    <a:pt x="721994" y="115188"/>
                  </a:lnTo>
                  <a:lnTo>
                    <a:pt x="721994" y="192532"/>
                  </a:lnTo>
                  <a:lnTo>
                    <a:pt x="586358" y="192532"/>
                  </a:lnTo>
                  <a:lnTo>
                    <a:pt x="586358" y="271399"/>
                  </a:lnTo>
                  <a:lnTo>
                    <a:pt x="721994" y="271399"/>
                  </a:lnTo>
                  <a:lnTo>
                    <a:pt x="721994" y="347599"/>
                  </a:lnTo>
                  <a:lnTo>
                    <a:pt x="586358" y="347599"/>
                  </a:lnTo>
                  <a:lnTo>
                    <a:pt x="586358" y="428625"/>
                  </a:lnTo>
                  <a:lnTo>
                    <a:pt x="721994" y="428625"/>
                  </a:lnTo>
                  <a:lnTo>
                    <a:pt x="721994" y="505968"/>
                  </a:lnTo>
                  <a:lnTo>
                    <a:pt x="502030" y="505968"/>
                  </a:lnTo>
                  <a:lnTo>
                    <a:pt x="502030" y="115188"/>
                  </a:lnTo>
                  <a:close/>
                </a:path>
                <a:path w="2299334" h="511175">
                  <a:moveTo>
                    <a:pt x="48005" y="115188"/>
                  </a:moveTo>
                  <a:lnTo>
                    <a:pt x="148081" y="115188"/>
                  </a:lnTo>
                  <a:lnTo>
                    <a:pt x="221233" y="349376"/>
                  </a:lnTo>
                  <a:lnTo>
                    <a:pt x="294513" y="115188"/>
                  </a:lnTo>
                  <a:lnTo>
                    <a:pt x="391032" y="115188"/>
                  </a:lnTo>
                  <a:lnTo>
                    <a:pt x="441325" y="505968"/>
                  </a:lnTo>
                  <a:lnTo>
                    <a:pt x="361188" y="505968"/>
                  </a:lnTo>
                  <a:lnTo>
                    <a:pt x="326643" y="231012"/>
                  </a:lnTo>
                  <a:lnTo>
                    <a:pt x="240664" y="505968"/>
                  </a:lnTo>
                  <a:lnTo>
                    <a:pt x="202437" y="505968"/>
                  </a:lnTo>
                  <a:lnTo>
                    <a:pt x="114172" y="228600"/>
                  </a:lnTo>
                  <a:lnTo>
                    <a:pt x="81533" y="505968"/>
                  </a:lnTo>
                  <a:lnTo>
                    <a:pt x="0" y="505968"/>
                  </a:lnTo>
                  <a:lnTo>
                    <a:pt x="48005" y="115188"/>
                  </a:lnTo>
                  <a:close/>
                </a:path>
                <a:path w="2299334" h="511175">
                  <a:moveTo>
                    <a:pt x="1687702" y="110998"/>
                  </a:moveTo>
                  <a:lnTo>
                    <a:pt x="1729275" y="114544"/>
                  </a:lnTo>
                  <a:lnTo>
                    <a:pt x="1767109" y="125174"/>
                  </a:lnTo>
                  <a:lnTo>
                    <a:pt x="1801181" y="142876"/>
                  </a:lnTo>
                  <a:lnTo>
                    <a:pt x="1831466" y="167639"/>
                  </a:lnTo>
                  <a:lnTo>
                    <a:pt x="1856323" y="197883"/>
                  </a:lnTo>
                  <a:lnTo>
                    <a:pt x="1874107" y="231854"/>
                  </a:lnTo>
                  <a:lnTo>
                    <a:pt x="1884795" y="269563"/>
                  </a:lnTo>
                  <a:lnTo>
                    <a:pt x="1888362" y="311023"/>
                  </a:lnTo>
                  <a:lnTo>
                    <a:pt x="1884840" y="352242"/>
                  </a:lnTo>
                  <a:lnTo>
                    <a:pt x="1874281" y="389794"/>
                  </a:lnTo>
                  <a:lnTo>
                    <a:pt x="1856698" y="423679"/>
                  </a:lnTo>
                  <a:lnTo>
                    <a:pt x="1832102" y="453898"/>
                  </a:lnTo>
                  <a:lnTo>
                    <a:pt x="1802116" y="478754"/>
                  </a:lnTo>
                  <a:lnTo>
                    <a:pt x="1731285" y="507226"/>
                  </a:lnTo>
                  <a:lnTo>
                    <a:pt x="1690370" y="510794"/>
                  </a:lnTo>
                  <a:lnTo>
                    <a:pt x="1649579" y="507247"/>
                  </a:lnTo>
                  <a:lnTo>
                    <a:pt x="1612550" y="496617"/>
                  </a:lnTo>
                  <a:lnTo>
                    <a:pt x="1549780" y="454151"/>
                  </a:lnTo>
                  <a:lnTo>
                    <a:pt x="1525611" y="423955"/>
                  </a:lnTo>
                  <a:lnTo>
                    <a:pt x="1508347" y="389937"/>
                  </a:lnTo>
                  <a:lnTo>
                    <a:pt x="1497988" y="352085"/>
                  </a:lnTo>
                  <a:lnTo>
                    <a:pt x="1494535" y="310388"/>
                  </a:lnTo>
                  <a:lnTo>
                    <a:pt x="1498109" y="269005"/>
                  </a:lnTo>
                  <a:lnTo>
                    <a:pt x="1508839" y="231362"/>
                  </a:lnTo>
                  <a:lnTo>
                    <a:pt x="1526736" y="197481"/>
                  </a:lnTo>
                  <a:lnTo>
                    <a:pt x="1551813" y="167386"/>
                  </a:lnTo>
                  <a:lnTo>
                    <a:pt x="1581814" y="142716"/>
                  </a:lnTo>
                  <a:lnTo>
                    <a:pt x="1649771" y="114522"/>
                  </a:lnTo>
                  <a:lnTo>
                    <a:pt x="1687702" y="110998"/>
                  </a:lnTo>
                  <a:close/>
                </a:path>
                <a:path w="2299334" h="511175">
                  <a:moveTo>
                    <a:pt x="1688846" y="0"/>
                  </a:moveTo>
                  <a:lnTo>
                    <a:pt x="1782063" y="0"/>
                  </a:lnTo>
                  <a:lnTo>
                    <a:pt x="1700529" y="89026"/>
                  </a:lnTo>
                  <a:lnTo>
                    <a:pt x="1647189" y="89026"/>
                  </a:lnTo>
                  <a:lnTo>
                    <a:pt x="1688846" y="0"/>
                  </a:lnTo>
                  <a:close/>
                </a:path>
              </a:pathLst>
            </a:custGeom>
            <a:ln w="21336">
              <a:solidFill>
                <a:srgbClr val="0F7D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80338" y="1836877"/>
            <a:ext cx="567626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1005" indent="-408940">
              <a:lnSpc>
                <a:spcPct val="100000"/>
              </a:lnSpc>
              <a:spcBef>
                <a:spcPts val="100"/>
              </a:spcBef>
              <a:buClr>
                <a:srgbClr val="2EA2ED"/>
              </a:buClr>
              <a:buSzPct val="97222"/>
              <a:buFont typeface="Wingdings"/>
              <a:buChar char=""/>
              <a:tabLst>
                <a:tab pos="421640" algn="l"/>
              </a:tabLst>
            </a:pPr>
            <a:r>
              <a:rPr sz="3600" spc="-180" dirty="0">
                <a:latin typeface="Microsoft Sans Serif"/>
                <a:cs typeface="Microsoft Sans Serif"/>
              </a:rPr>
              <a:t>Ultrasonido</a:t>
            </a:r>
            <a:r>
              <a:rPr sz="3600" spc="-45" dirty="0">
                <a:latin typeface="Microsoft Sans Serif"/>
                <a:cs typeface="Microsoft Sans Serif"/>
              </a:rPr>
              <a:t> </a:t>
            </a:r>
            <a:r>
              <a:rPr sz="3600" spc="-65" dirty="0">
                <a:latin typeface="Microsoft Sans Serif"/>
                <a:cs typeface="Microsoft Sans Serif"/>
              </a:rPr>
              <a:t>Martillo</a:t>
            </a:r>
            <a:r>
              <a:rPr sz="3600" spc="-45" dirty="0">
                <a:latin typeface="Microsoft Sans Serif"/>
                <a:cs typeface="Microsoft Sans Serif"/>
              </a:rPr>
              <a:t> </a:t>
            </a:r>
            <a:r>
              <a:rPr sz="3600" spc="-170" dirty="0">
                <a:latin typeface="Microsoft Sans Serif"/>
                <a:cs typeface="Microsoft Sans Serif"/>
              </a:rPr>
              <a:t>Caliente</a:t>
            </a:r>
            <a:endParaRPr sz="3600">
              <a:latin typeface="Microsoft Sans Serif"/>
              <a:cs typeface="Microsoft Sans Serif"/>
            </a:endParaRPr>
          </a:p>
          <a:p>
            <a:pPr marL="421005" indent="-408940">
              <a:lnSpc>
                <a:spcPct val="100000"/>
              </a:lnSpc>
              <a:spcBef>
                <a:spcPts val="5"/>
              </a:spcBef>
              <a:buClr>
                <a:srgbClr val="2EA2ED"/>
              </a:buClr>
              <a:buSzPct val="97222"/>
              <a:buFont typeface="Wingdings"/>
              <a:buChar char=""/>
              <a:tabLst>
                <a:tab pos="421640" algn="l"/>
              </a:tabLst>
            </a:pPr>
            <a:r>
              <a:rPr sz="3600" spc="-420" dirty="0">
                <a:latin typeface="Microsoft Sans Serif"/>
                <a:cs typeface="Microsoft Sans Serif"/>
              </a:rPr>
              <a:t>HIFU</a:t>
            </a:r>
            <a:endParaRPr sz="3600">
              <a:latin typeface="Microsoft Sans Serif"/>
              <a:cs typeface="Microsoft Sans Serif"/>
            </a:endParaRPr>
          </a:p>
          <a:p>
            <a:pPr marL="421005" indent="-408940">
              <a:lnSpc>
                <a:spcPct val="100000"/>
              </a:lnSpc>
              <a:buClr>
                <a:srgbClr val="2EA2ED"/>
              </a:buClr>
              <a:buSzPct val="97222"/>
              <a:buFont typeface="Wingdings"/>
              <a:buChar char=""/>
              <a:tabLst>
                <a:tab pos="421640" algn="l"/>
              </a:tabLst>
            </a:pPr>
            <a:r>
              <a:rPr sz="3600" spc="-615" dirty="0">
                <a:latin typeface="Microsoft Sans Serif"/>
                <a:cs typeface="Microsoft Sans Serif"/>
              </a:rPr>
              <a:t>LASER</a:t>
            </a:r>
            <a:endParaRPr sz="3600">
              <a:latin typeface="Microsoft Sans Serif"/>
              <a:cs typeface="Microsoft Sans Serif"/>
            </a:endParaRPr>
          </a:p>
          <a:p>
            <a:pPr marL="421005" indent="-408940">
              <a:lnSpc>
                <a:spcPct val="100000"/>
              </a:lnSpc>
              <a:spcBef>
                <a:spcPts val="5"/>
              </a:spcBef>
              <a:buClr>
                <a:srgbClr val="2EA2ED"/>
              </a:buClr>
              <a:buSzPct val="97222"/>
              <a:buFont typeface="Wingdings"/>
              <a:buChar char=""/>
              <a:tabLst>
                <a:tab pos="421640" algn="l"/>
              </a:tabLst>
            </a:pPr>
            <a:r>
              <a:rPr sz="3600" spc="-210" dirty="0">
                <a:latin typeface="Microsoft Sans Serif"/>
                <a:cs typeface="Microsoft Sans Serif"/>
              </a:rPr>
              <a:t>Radiofrecuencia</a:t>
            </a:r>
            <a:endParaRPr sz="3600">
              <a:latin typeface="Microsoft Sans Serif"/>
              <a:cs typeface="Microsoft Sans Serif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76816" y="1709927"/>
            <a:ext cx="2142744" cy="214274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39128" y="1770888"/>
            <a:ext cx="2618231" cy="174345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6000" y="3742944"/>
            <a:ext cx="3029711" cy="151485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76816" y="4102608"/>
            <a:ext cx="2142744" cy="231038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51180" y="4574540"/>
            <a:ext cx="995743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551045">
              <a:lnSpc>
                <a:spcPct val="100000"/>
              </a:lnSpc>
              <a:spcBef>
                <a:spcPts val="100"/>
              </a:spcBef>
            </a:pPr>
            <a:r>
              <a:rPr sz="2400" spc="-420" dirty="0">
                <a:latin typeface="Microsoft Sans Serif"/>
                <a:cs typeface="Microsoft Sans Serif"/>
              </a:rPr>
              <a:t>En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295" dirty="0">
                <a:latin typeface="Microsoft Sans Serif"/>
                <a:cs typeface="Microsoft Sans Serif"/>
              </a:rPr>
              <a:t>c</a:t>
            </a:r>
            <a:r>
              <a:rPr sz="2400" spc="-270" dirty="0">
                <a:latin typeface="Microsoft Sans Serif"/>
                <a:cs typeface="Microsoft Sans Serif"/>
              </a:rPr>
              <a:t>om</a:t>
            </a:r>
            <a:r>
              <a:rPr sz="2400" spc="-165" dirty="0">
                <a:latin typeface="Microsoft Sans Serif"/>
                <a:cs typeface="Microsoft Sans Serif"/>
              </a:rPr>
              <a:t>plemen</a:t>
            </a:r>
            <a:r>
              <a:rPr sz="2400" spc="-80" dirty="0">
                <a:latin typeface="Microsoft Sans Serif"/>
                <a:cs typeface="Microsoft Sans Serif"/>
              </a:rPr>
              <a:t>to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235" dirty="0">
                <a:latin typeface="Microsoft Sans Serif"/>
                <a:cs typeface="Microsoft Sans Serif"/>
              </a:rPr>
              <a:t>con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140" dirty="0">
                <a:latin typeface="Microsoft Sans Serif"/>
                <a:cs typeface="Microsoft Sans Serif"/>
              </a:rPr>
              <a:t>la</a:t>
            </a:r>
            <a:r>
              <a:rPr sz="2400" spc="-170" dirty="0">
                <a:latin typeface="Microsoft Sans Serif"/>
                <a:cs typeface="Microsoft Sans Serif"/>
              </a:rPr>
              <a:t>s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200" dirty="0">
                <a:latin typeface="Microsoft Sans Serif"/>
                <a:cs typeface="Microsoft Sans Serif"/>
              </a:rPr>
              <a:t>en</a:t>
            </a:r>
            <a:r>
              <a:rPr sz="2400" spc="-175" dirty="0">
                <a:latin typeface="Microsoft Sans Serif"/>
                <a:cs typeface="Microsoft Sans Serif"/>
              </a:rPr>
              <a:t>z</a:t>
            </a:r>
            <a:r>
              <a:rPr sz="2400" spc="-100" dirty="0">
                <a:latin typeface="Microsoft Sans Serif"/>
                <a:cs typeface="Microsoft Sans Serif"/>
              </a:rPr>
              <a:t>i</a:t>
            </a:r>
            <a:r>
              <a:rPr sz="2400" spc="-325" dirty="0">
                <a:latin typeface="Microsoft Sans Serif"/>
                <a:cs typeface="Microsoft Sans Serif"/>
              </a:rPr>
              <a:t>m</a:t>
            </a:r>
            <a:r>
              <a:rPr sz="2400" spc="-220" dirty="0">
                <a:latin typeface="Microsoft Sans Serif"/>
                <a:cs typeface="Microsoft Sans Serif"/>
              </a:rPr>
              <a:t>a</a:t>
            </a:r>
            <a:r>
              <a:rPr sz="2400" spc="-254" dirty="0">
                <a:latin typeface="Microsoft Sans Serif"/>
                <a:cs typeface="Microsoft Sans Serif"/>
              </a:rPr>
              <a:t>s</a:t>
            </a:r>
            <a:r>
              <a:rPr sz="2400" spc="-145" dirty="0">
                <a:latin typeface="Microsoft Sans Serif"/>
                <a:cs typeface="Microsoft Sans Serif"/>
              </a:rPr>
              <a:t>,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l</a:t>
            </a:r>
            <a:r>
              <a:rPr sz="2400" spc="-25" dirty="0">
                <a:latin typeface="Microsoft Sans Serif"/>
                <a:cs typeface="Microsoft Sans Serif"/>
              </a:rPr>
              <a:t>a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45" dirty="0">
                <a:latin typeface="Microsoft Sans Serif"/>
                <a:cs typeface="Microsoft Sans Serif"/>
              </a:rPr>
              <a:t>inte</a:t>
            </a:r>
            <a:r>
              <a:rPr sz="2400" spc="-185" dirty="0">
                <a:latin typeface="Microsoft Sans Serif"/>
                <a:cs typeface="Microsoft Sans Serif"/>
              </a:rPr>
              <a:t>n</a:t>
            </a:r>
            <a:r>
              <a:rPr sz="2400" spc="-295" dirty="0">
                <a:latin typeface="Microsoft Sans Serif"/>
                <a:cs typeface="Microsoft Sans Serif"/>
              </a:rPr>
              <a:t>c</a:t>
            </a:r>
            <a:r>
              <a:rPr sz="2400" spc="-130" dirty="0">
                <a:latin typeface="Microsoft Sans Serif"/>
                <a:cs typeface="Microsoft Sans Serif"/>
              </a:rPr>
              <a:t>ión  </a:t>
            </a:r>
            <a:r>
              <a:rPr sz="2400" spc="-270" dirty="0">
                <a:latin typeface="Microsoft Sans Serif"/>
                <a:cs typeface="Microsoft Sans Serif"/>
              </a:rPr>
              <a:t>es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p</a:t>
            </a:r>
            <a:r>
              <a:rPr sz="2400" spc="-70" dirty="0">
                <a:latin typeface="Microsoft Sans Serif"/>
                <a:cs typeface="Microsoft Sans Serif"/>
              </a:rPr>
              <a:t>r</a:t>
            </a:r>
            <a:r>
              <a:rPr sz="2400" spc="-220" dirty="0">
                <a:latin typeface="Microsoft Sans Serif"/>
                <a:cs typeface="Microsoft Sans Serif"/>
              </a:rPr>
              <a:t>omo</a:t>
            </a:r>
            <a:r>
              <a:rPr sz="2400" spc="-215" dirty="0">
                <a:latin typeface="Microsoft Sans Serif"/>
                <a:cs typeface="Microsoft Sans Serif"/>
              </a:rPr>
              <a:t>v</a:t>
            </a:r>
            <a:r>
              <a:rPr sz="2400" spc="-70" dirty="0">
                <a:latin typeface="Microsoft Sans Serif"/>
                <a:cs typeface="Microsoft Sans Serif"/>
              </a:rPr>
              <a:t>er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295" dirty="0">
                <a:latin typeface="Microsoft Sans Serif"/>
                <a:cs typeface="Microsoft Sans Serif"/>
              </a:rPr>
              <a:t>c</a:t>
            </a:r>
            <a:r>
              <a:rPr sz="2400" spc="-45" dirty="0">
                <a:latin typeface="Microsoft Sans Serif"/>
                <a:cs typeface="Microsoft Sans Serif"/>
              </a:rPr>
              <a:t>alor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210" dirty="0">
                <a:latin typeface="Microsoft Sans Serif"/>
                <a:cs typeface="Microsoft Sans Serif"/>
              </a:rPr>
              <a:t>en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l</a:t>
            </a:r>
            <a:r>
              <a:rPr sz="2400" spc="-25" dirty="0">
                <a:latin typeface="Microsoft Sans Serif"/>
                <a:cs typeface="Microsoft Sans Serif"/>
              </a:rPr>
              <a:t>a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65" dirty="0">
                <a:latin typeface="Microsoft Sans Serif"/>
                <a:cs typeface="Microsoft Sans Serif"/>
              </a:rPr>
              <a:t>piel.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400" spc="-120" dirty="0">
                <a:latin typeface="Microsoft Sans Serif"/>
                <a:cs typeface="Microsoft Sans Serif"/>
              </a:rPr>
              <a:t>Cualquier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40" dirty="0">
                <a:latin typeface="Microsoft Sans Serif"/>
                <a:cs typeface="Microsoft Sans Serif"/>
              </a:rPr>
              <a:t>aparatología</a:t>
            </a:r>
            <a:r>
              <a:rPr sz="2400" spc="60" dirty="0">
                <a:latin typeface="Microsoft Sans Serif"/>
                <a:cs typeface="Microsoft Sans Serif"/>
              </a:rPr>
              <a:t> </a:t>
            </a:r>
            <a:r>
              <a:rPr sz="2400" spc="-240" dirty="0">
                <a:latin typeface="Microsoft Sans Serif"/>
                <a:cs typeface="Microsoft Sans Serif"/>
              </a:rPr>
              <a:t>con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145" dirty="0">
                <a:latin typeface="Microsoft Sans Serif"/>
                <a:cs typeface="Microsoft Sans Serif"/>
              </a:rPr>
              <a:t>efectos</a:t>
            </a:r>
            <a:r>
              <a:rPr sz="2400" spc="55" dirty="0">
                <a:latin typeface="Microsoft Sans Serif"/>
                <a:cs typeface="Microsoft Sans Serif"/>
              </a:rPr>
              <a:t> </a:t>
            </a:r>
            <a:r>
              <a:rPr sz="2400" spc="-110" dirty="0">
                <a:latin typeface="Microsoft Sans Serif"/>
                <a:cs typeface="Microsoft Sans Serif"/>
              </a:rPr>
              <a:t>reafirmantes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Microsoft Sans Serif"/>
                <a:cs typeface="Microsoft Sans Serif"/>
              </a:rPr>
              <a:t>y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55" dirty="0">
                <a:latin typeface="Microsoft Sans Serif"/>
                <a:cs typeface="Microsoft Sans Serif"/>
              </a:rPr>
              <a:t>modelantes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140" dirty="0">
                <a:latin typeface="Microsoft Sans Serif"/>
                <a:cs typeface="Microsoft Sans Serif"/>
              </a:rPr>
              <a:t>será</a:t>
            </a:r>
            <a:r>
              <a:rPr sz="2400" spc="60" dirty="0">
                <a:latin typeface="Microsoft Sans Serif"/>
                <a:cs typeface="Microsoft Sans Serif"/>
              </a:rPr>
              <a:t> </a:t>
            </a:r>
            <a:r>
              <a:rPr sz="2400" spc="-75" dirty="0">
                <a:latin typeface="Microsoft Sans Serif"/>
                <a:cs typeface="Microsoft Sans Serif"/>
              </a:rPr>
              <a:t>de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85" dirty="0">
                <a:latin typeface="Microsoft Sans Serif"/>
                <a:cs typeface="Microsoft Sans Serif"/>
              </a:rPr>
              <a:t>gran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utilidad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para</a:t>
            </a:r>
            <a:r>
              <a:rPr sz="2400" spc="55" dirty="0">
                <a:latin typeface="Microsoft Sans Serif"/>
                <a:cs typeface="Microsoft Sans Serif"/>
              </a:rPr>
              <a:t> </a:t>
            </a:r>
            <a:r>
              <a:rPr sz="2400" spc="-285" dirty="0">
                <a:latin typeface="Microsoft Sans Serif"/>
                <a:cs typeface="Microsoft Sans Serif"/>
              </a:rPr>
              <a:t>un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00" dirty="0">
                <a:latin typeface="Microsoft Sans Serif"/>
                <a:cs typeface="Microsoft Sans Serif"/>
              </a:rPr>
              <a:t>tratamiento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para</a:t>
            </a:r>
            <a:r>
              <a:rPr sz="2400" spc="55" dirty="0">
                <a:latin typeface="Microsoft Sans Serif"/>
                <a:cs typeface="Microsoft Sans Serif"/>
              </a:rPr>
              <a:t> </a:t>
            </a:r>
            <a:r>
              <a:rPr sz="2400" spc="-35" dirty="0">
                <a:latin typeface="Microsoft Sans Serif"/>
                <a:cs typeface="Microsoft Sans Serif"/>
              </a:rPr>
              <a:t>papada,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160" dirty="0">
                <a:latin typeface="Microsoft Sans Serif"/>
                <a:cs typeface="Microsoft Sans Serif"/>
              </a:rPr>
              <a:t>siempre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y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295" dirty="0">
                <a:latin typeface="Microsoft Sans Serif"/>
                <a:cs typeface="Microsoft Sans Serif"/>
              </a:rPr>
              <a:t>c</a:t>
            </a:r>
            <a:r>
              <a:rPr sz="2400" spc="-145" dirty="0">
                <a:latin typeface="Microsoft Sans Serif"/>
                <a:cs typeface="Microsoft Sans Serif"/>
              </a:rPr>
              <a:t>uando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80" dirty="0">
                <a:latin typeface="Microsoft Sans Serif"/>
                <a:cs typeface="Microsoft Sans Serif"/>
              </a:rPr>
              <a:t>el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p</a:t>
            </a:r>
            <a:r>
              <a:rPr sz="2400" spc="-25" dirty="0">
                <a:latin typeface="Microsoft Sans Serif"/>
                <a:cs typeface="Microsoft Sans Serif"/>
              </a:rPr>
              <a:t>a</a:t>
            </a:r>
            <a:r>
              <a:rPr sz="2400" spc="-295" dirty="0">
                <a:latin typeface="Microsoft Sans Serif"/>
                <a:cs typeface="Microsoft Sans Serif"/>
              </a:rPr>
              <a:t>c</a:t>
            </a:r>
            <a:r>
              <a:rPr sz="2400" spc="-135" dirty="0">
                <a:latin typeface="Microsoft Sans Serif"/>
                <a:cs typeface="Microsoft Sans Serif"/>
              </a:rPr>
              <a:t>ie</a:t>
            </a:r>
            <a:r>
              <a:rPr sz="2400" spc="-185" dirty="0">
                <a:latin typeface="Microsoft Sans Serif"/>
                <a:cs typeface="Microsoft Sans Serif"/>
              </a:rPr>
              <a:t>n</a:t>
            </a:r>
            <a:r>
              <a:rPr sz="2400" spc="-80" dirty="0">
                <a:latin typeface="Microsoft Sans Serif"/>
                <a:cs typeface="Microsoft Sans Serif"/>
              </a:rPr>
              <a:t>te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85" dirty="0">
                <a:latin typeface="Microsoft Sans Serif"/>
                <a:cs typeface="Microsoft Sans Serif"/>
              </a:rPr>
              <a:t>sea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290" dirty="0">
                <a:latin typeface="Microsoft Sans Serif"/>
                <a:cs typeface="Microsoft Sans Serif"/>
              </a:rPr>
              <a:t>c</a:t>
            </a:r>
            <a:r>
              <a:rPr sz="2400" spc="-65" dirty="0">
                <a:latin typeface="Microsoft Sans Serif"/>
                <a:cs typeface="Microsoft Sans Serif"/>
              </a:rPr>
              <a:t>andi</a:t>
            </a:r>
            <a:r>
              <a:rPr sz="2400" spc="-90" dirty="0">
                <a:latin typeface="Microsoft Sans Serif"/>
                <a:cs typeface="Microsoft Sans Serif"/>
              </a:rPr>
              <a:t>d</a:t>
            </a:r>
            <a:r>
              <a:rPr sz="2400" spc="-55" dirty="0">
                <a:latin typeface="Microsoft Sans Serif"/>
                <a:cs typeface="Microsoft Sans Serif"/>
              </a:rPr>
              <a:t>ato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6967" y="384047"/>
            <a:ext cx="10421620" cy="1106805"/>
            <a:chOff x="886967" y="384047"/>
            <a:chExt cx="10421620" cy="1106805"/>
          </a:xfrm>
        </p:grpSpPr>
        <p:sp>
          <p:nvSpPr>
            <p:cNvPr id="3" name="object 3"/>
            <p:cNvSpPr/>
            <p:nvPr/>
          </p:nvSpPr>
          <p:spPr>
            <a:xfrm>
              <a:off x="915923" y="413003"/>
              <a:ext cx="10363200" cy="1049020"/>
            </a:xfrm>
            <a:custGeom>
              <a:avLst/>
              <a:gdLst/>
              <a:ahLst/>
              <a:cxnLst/>
              <a:rect l="l" t="t" r="r" b="b"/>
              <a:pathLst>
                <a:path w="10363200" h="1049020">
                  <a:moveTo>
                    <a:pt x="10363200" y="0"/>
                  </a:moveTo>
                  <a:lnTo>
                    <a:pt x="0" y="0"/>
                  </a:lnTo>
                  <a:lnTo>
                    <a:pt x="0" y="1048512"/>
                  </a:lnTo>
                  <a:lnTo>
                    <a:pt x="10363200" y="1048512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4AC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5923" y="413003"/>
              <a:ext cx="10363200" cy="1049020"/>
            </a:xfrm>
            <a:custGeom>
              <a:avLst/>
              <a:gdLst/>
              <a:ahLst/>
              <a:cxnLst/>
              <a:rect l="l" t="t" r="r" b="b"/>
              <a:pathLst>
                <a:path w="10363200" h="1049020">
                  <a:moveTo>
                    <a:pt x="0" y="1048512"/>
                  </a:moveTo>
                  <a:lnTo>
                    <a:pt x="10363200" y="1048512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1048512"/>
                  </a:lnTo>
                  <a:close/>
                </a:path>
              </a:pathLst>
            </a:custGeom>
            <a:ln w="57912">
              <a:solidFill>
                <a:srgbClr val="2EA2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5405" y="702818"/>
              <a:ext cx="5457317" cy="42278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25600" y="1745996"/>
            <a:ext cx="8430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15" dirty="0">
                <a:solidFill>
                  <a:srgbClr val="000000"/>
                </a:solidFill>
              </a:rPr>
              <a:t>Promueve</a:t>
            </a:r>
            <a:r>
              <a:rPr sz="2400" spc="25" dirty="0">
                <a:solidFill>
                  <a:srgbClr val="000000"/>
                </a:solidFill>
              </a:rPr>
              <a:t> </a:t>
            </a:r>
            <a:r>
              <a:rPr sz="2400" spc="-155" dirty="0">
                <a:solidFill>
                  <a:srgbClr val="000000"/>
                </a:solidFill>
              </a:rPr>
              <a:t>circulación,</a:t>
            </a:r>
            <a:r>
              <a:rPr sz="2400" spc="75" dirty="0">
                <a:solidFill>
                  <a:srgbClr val="000000"/>
                </a:solidFill>
              </a:rPr>
              <a:t> </a:t>
            </a:r>
            <a:r>
              <a:rPr sz="2400" spc="-145" dirty="0">
                <a:solidFill>
                  <a:srgbClr val="000000"/>
                </a:solidFill>
              </a:rPr>
              <a:t>Regenerador</a:t>
            </a:r>
            <a:r>
              <a:rPr sz="2400" spc="65" dirty="0">
                <a:solidFill>
                  <a:srgbClr val="000000"/>
                </a:solidFill>
              </a:rPr>
              <a:t> </a:t>
            </a:r>
            <a:r>
              <a:rPr sz="2400" spc="-135" dirty="0">
                <a:solidFill>
                  <a:srgbClr val="000000"/>
                </a:solidFill>
              </a:rPr>
              <a:t>Reafirmante</a:t>
            </a:r>
            <a:r>
              <a:rPr sz="2400" spc="50" dirty="0">
                <a:solidFill>
                  <a:srgbClr val="000000"/>
                </a:solidFill>
              </a:rPr>
              <a:t> </a:t>
            </a:r>
            <a:r>
              <a:rPr sz="2400" spc="-114" dirty="0">
                <a:solidFill>
                  <a:srgbClr val="000000"/>
                </a:solidFill>
              </a:rPr>
              <a:t>Lipolítico</a:t>
            </a:r>
            <a:r>
              <a:rPr sz="2400" spc="50" dirty="0">
                <a:solidFill>
                  <a:srgbClr val="000000"/>
                </a:solidFill>
              </a:rPr>
              <a:t> </a:t>
            </a:r>
            <a:r>
              <a:rPr sz="2400" spc="-170" dirty="0">
                <a:solidFill>
                  <a:srgbClr val="000000"/>
                </a:solidFill>
              </a:rPr>
              <a:t>Tonificación</a:t>
            </a:r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1287525" y="3343782"/>
            <a:ext cx="4943475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45" dirty="0">
                <a:solidFill>
                  <a:srgbClr val="2EA2ED"/>
                </a:solidFill>
                <a:latin typeface="Microsoft Sans Serif"/>
                <a:cs typeface="Microsoft Sans Serif"/>
              </a:rPr>
              <a:t>CONTRAINDICACIONES</a:t>
            </a:r>
            <a:endParaRPr sz="24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2400" spc="-150" dirty="0">
                <a:latin typeface="Microsoft Sans Serif"/>
                <a:cs typeface="Microsoft Sans Serif"/>
              </a:rPr>
              <a:t>Marcapasos</a:t>
            </a:r>
            <a:r>
              <a:rPr sz="2400" spc="70" dirty="0">
                <a:latin typeface="Microsoft Sans Serif"/>
                <a:cs typeface="Microsoft Sans Serif"/>
              </a:rPr>
              <a:t> </a:t>
            </a:r>
            <a:r>
              <a:rPr sz="2400" spc="-135" dirty="0">
                <a:latin typeface="Microsoft Sans Serif"/>
                <a:cs typeface="Microsoft Sans Serif"/>
              </a:rPr>
              <a:t>o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85" dirty="0">
                <a:latin typeface="Microsoft Sans Serif"/>
                <a:cs typeface="Microsoft Sans Serif"/>
              </a:rPr>
              <a:t>desfibriladores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spc="-220" dirty="0">
                <a:latin typeface="Microsoft Sans Serif"/>
                <a:cs typeface="Microsoft Sans Serif"/>
              </a:rPr>
              <a:t>Zonas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240" dirty="0">
                <a:latin typeface="Microsoft Sans Serif"/>
                <a:cs typeface="Microsoft Sans Serif"/>
              </a:rPr>
              <a:t>con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spc="-145" dirty="0">
                <a:latin typeface="Microsoft Sans Serif"/>
                <a:cs typeface="Microsoft Sans Serif"/>
              </a:rPr>
              <a:t>implantes</a:t>
            </a:r>
            <a:r>
              <a:rPr sz="2400" spc="-140" dirty="0">
                <a:latin typeface="Microsoft Sans Serif"/>
                <a:cs typeface="Microsoft Sans Serif"/>
              </a:rPr>
              <a:t> </a:t>
            </a:r>
            <a:r>
              <a:rPr sz="2400" spc="-135" dirty="0">
                <a:latin typeface="Microsoft Sans Serif"/>
                <a:cs typeface="Microsoft Sans Serif"/>
              </a:rPr>
              <a:t>o </a:t>
            </a:r>
            <a:r>
              <a:rPr sz="2400" spc="-114" dirty="0">
                <a:latin typeface="Microsoft Sans Serif"/>
                <a:cs typeface="Microsoft Sans Serif"/>
              </a:rPr>
              <a:t>infiltraciones</a:t>
            </a:r>
            <a:r>
              <a:rPr sz="2400" spc="-110" dirty="0">
                <a:latin typeface="Microsoft Sans Serif"/>
                <a:cs typeface="Microsoft Sans Serif"/>
              </a:rPr>
              <a:t> </a:t>
            </a:r>
            <a:r>
              <a:rPr sz="2400" spc="-165" dirty="0">
                <a:latin typeface="Microsoft Sans Serif"/>
                <a:cs typeface="Microsoft Sans Serif"/>
              </a:rPr>
              <a:t>recientes </a:t>
            </a:r>
            <a:r>
              <a:rPr sz="2400" spc="-160" dirty="0">
                <a:latin typeface="Microsoft Sans Serif"/>
                <a:cs typeface="Microsoft Sans Serif"/>
              </a:rPr>
              <a:t> </a:t>
            </a:r>
            <a:r>
              <a:rPr sz="2400" spc="-190" dirty="0">
                <a:latin typeface="Microsoft Sans Serif"/>
                <a:cs typeface="Microsoft Sans Serif"/>
              </a:rPr>
              <a:t>Prótesis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150" dirty="0">
                <a:latin typeface="Microsoft Sans Serif"/>
                <a:cs typeface="Microsoft Sans Serif"/>
              </a:rPr>
              <a:t>metálicas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65" dirty="0">
                <a:latin typeface="Microsoft Sans Serif"/>
                <a:cs typeface="Microsoft Sans Serif"/>
              </a:rPr>
              <a:t>A</a:t>
            </a:r>
            <a:r>
              <a:rPr sz="2400" spc="-50" dirty="0">
                <a:latin typeface="Microsoft Sans Serif"/>
                <a:cs typeface="Microsoft Sans Serif"/>
              </a:rPr>
              <a:t>lte</a:t>
            </a:r>
            <a:r>
              <a:rPr sz="2400" spc="-80" dirty="0">
                <a:latin typeface="Microsoft Sans Serif"/>
                <a:cs typeface="Microsoft Sans Serif"/>
              </a:rPr>
              <a:t>r</a:t>
            </a:r>
            <a:r>
              <a:rPr sz="2400" spc="-150" dirty="0">
                <a:latin typeface="Microsoft Sans Serif"/>
                <a:cs typeface="Microsoft Sans Serif"/>
              </a:rPr>
              <a:t>a</a:t>
            </a:r>
            <a:r>
              <a:rPr sz="2400" spc="-155" dirty="0">
                <a:latin typeface="Microsoft Sans Serif"/>
                <a:cs typeface="Microsoft Sans Serif"/>
              </a:rPr>
              <a:t>c</a:t>
            </a:r>
            <a:r>
              <a:rPr sz="2400" spc="-200" dirty="0">
                <a:latin typeface="Microsoft Sans Serif"/>
                <a:cs typeface="Microsoft Sans Serif"/>
              </a:rPr>
              <a:t>ione</a:t>
            </a:r>
            <a:r>
              <a:rPr sz="2400" spc="-204" dirty="0">
                <a:latin typeface="Microsoft Sans Serif"/>
                <a:cs typeface="Microsoft Sans Serif"/>
              </a:rPr>
              <a:t>s</a:t>
            </a:r>
            <a:r>
              <a:rPr sz="2400" spc="50" dirty="0">
                <a:latin typeface="Microsoft Sans Serif"/>
                <a:cs typeface="Microsoft Sans Serif"/>
              </a:rPr>
              <a:t> </a:t>
            </a:r>
            <a:r>
              <a:rPr sz="2400" spc="-210" dirty="0">
                <a:latin typeface="Microsoft Sans Serif"/>
                <a:cs typeface="Microsoft Sans Serif"/>
              </a:rPr>
              <a:t>en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409" dirty="0">
                <a:latin typeface="Microsoft Sans Serif"/>
                <a:cs typeface="Microsoft Sans Serif"/>
              </a:rPr>
              <a:t>s</a:t>
            </a:r>
            <a:r>
              <a:rPr sz="2400" spc="-165" dirty="0">
                <a:latin typeface="Microsoft Sans Serif"/>
                <a:cs typeface="Microsoft Sans Serif"/>
              </a:rPr>
              <a:t>is</a:t>
            </a:r>
            <a:r>
              <a:rPr sz="2400" spc="-140" dirty="0">
                <a:latin typeface="Microsoft Sans Serif"/>
                <a:cs typeface="Microsoft Sans Serif"/>
              </a:rPr>
              <a:t>t</a:t>
            </a:r>
            <a:r>
              <a:rPr sz="2400" spc="-180" dirty="0">
                <a:latin typeface="Microsoft Sans Serif"/>
                <a:cs typeface="Microsoft Sans Serif"/>
              </a:rPr>
              <a:t>ema</a:t>
            </a:r>
            <a:r>
              <a:rPr sz="2400" spc="50" dirty="0">
                <a:latin typeface="Microsoft Sans Serif"/>
                <a:cs typeface="Microsoft Sans Serif"/>
              </a:rPr>
              <a:t> </a:t>
            </a:r>
            <a:r>
              <a:rPr sz="2400" spc="-295" dirty="0">
                <a:latin typeface="Microsoft Sans Serif"/>
                <a:cs typeface="Microsoft Sans Serif"/>
              </a:rPr>
              <a:t>c</a:t>
            </a:r>
            <a:r>
              <a:rPr sz="2400" spc="-85" dirty="0">
                <a:latin typeface="Microsoft Sans Serif"/>
                <a:cs typeface="Microsoft Sans Serif"/>
              </a:rPr>
              <a:t>ir</a:t>
            </a:r>
            <a:r>
              <a:rPr sz="2400" spc="-160" dirty="0">
                <a:latin typeface="Microsoft Sans Serif"/>
                <a:cs typeface="Microsoft Sans Serif"/>
              </a:rPr>
              <a:t>c</a:t>
            </a:r>
            <a:r>
              <a:rPr sz="2400" spc="-80" dirty="0">
                <a:latin typeface="Microsoft Sans Serif"/>
                <a:cs typeface="Microsoft Sans Serif"/>
              </a:rPr>
              <a:t>ulator</a:t>
            </a:r>
            <a:r>
              <a:rPr sz="2400" spc="-85" dirty="0">
                <a:latin typeface="Microsoft Sans Serif"/>
                <a:cs typeface="Microsoft Sans Serif"/>
              </a:rPr>
              <a:t>io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400" spc="-135" dirty="0">
                <a:latin typeface="Microsoft Sans Serif"/>
                <a:cs typeface="Microsoft Sans Serif"/>
              </a:rPr>
              <a:t>Inflama</a:t>
            </a:r>
            <a:r>
              <a:rPr sz="2400" spc="-150" dirty="0">
                <a:latin typeface="Microsoft Sans Serif"/>
                <a:cs typeface="Microsoft Sans Serif"/>
              </a:rPr>
              <a:t>c</a:t>
            </a:r>
            <a:r>
              <a:rPr sz="2400" spc="-135" dirty="0">
                <a:latin typeface="Microsoft Sans Serif"/>
                <a:cs typeface="Microsoft Sans Serif"/>
              </a:rPr>
              <a:t>io</a:t>
            </a:r>
            <a:r>
              <a:rPr sz="2400" spc="-185" dirty="0">
                <a:latin typeface="Microsoft Sans Serif"/>
                <a:cs typeface="Microsoft Sans Serif"/>
              </a:rPr>
              <a:t>n</a:t>
            </a:r>
            <a:r>
              <a:rPr sz="2400" spc="-270" dirty="0">
                <a:latin typeface="Microsoft Sans Serif"/>
                <a:cs typeface="Microsoft Sans Serif"/>
              </a:rPr>
              <a:t>es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a</a:t>
            </a:r>
            <a:r>
              <a:rPr sz="2400" spc="-25" dirty="0">
                <a:latin typeface="Microsoft Sans Serif"/>
                <a:cs typeface="Microsoft Sans Serif"/>
              </a:rPr>
              <a:t>g</a:t>
            </a:r>
            <a:r>
              <a:rPr sz="2400" spc="-180" dirty="0">
                <a:latin typeface="Microsoft Sans Serif"/>
                <a:cs typeface="Microsoft Sans Serif"/>
              </a:rPr>
              <a:t>udas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400" spc="-270" dirty="0">
                <a:latin typeface="Microsoft Sans Serif"/>
                <a:cs typeface="Microsoft Sans Serif"/>
              </a:rPr>
              <a:t>P</a:t>
            </a:r>
            <a:r>
              <a:rPr sz="2400" spc="-195" dirty="0">
                <a:latin typeface="Microsoft Sans Serif"/>
                <a:cs typeface="Microsoft Sans Serif"/>
              </a:rPr>
              <a:t>r</a:t>
            </a:r>
            <a:r>
              <a:rPr sz="2400" spc="-220" dirty="0">
                <a:latin typeface="Microsoft Sans Serif"/>
                <a:cs typeface="Microsoft Sans Serif"/>
              </a:rPr>
              <a:t>o</a:t>
            </a:r>
            <a:r>
              <a:rPr sz="2400" spc="-210" dirty="0">
                <a:latin typeface="Microsoft Sans Serif"/>
                <a:cs typeface="Microsoft Sans Serif"/>
              </a:rPr>
              <a:t>c</a:t>
            </a:r>
            <a:r>
              <a:rPr sz="2400" spc="-285" dirty="0">
                <a:latin typeface="Microsoft Sans Serif"/>
                <a:cs typeface="Microsoft Sans Serif"/>
              </a:rPr>
              <a:t>e</a:t>
            </a:r>
            <a:r>
              <a:rPr sz="2400" spc="-265" dirty="0">
                <a:latin typeface="Microsoft Sans Serif"/>
                <a:cs typeface="Microsoft Sans Serif"/>
              </a:rPr>
              <a:t>s</a:t>
            </a:r>
            <a:r>
              <a:rPr sz="2400" spc="-270" dirty="0">
                <a:latin typeface="Microsoft Sans Serif"/>
                <a:cs typeface="Microsoft Sans Serif"/>
              </a:rPr>
              <a:t>os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spc="-120" dirty="0">
                <a:latin typeface="Microsoft Sans Serif"/>
                <a:cs typeface="Microsoft Sans Serif"/>
              </a:rPr>
              <a:t>infe</a:t>
            </a:r>
            <a:r>
              <a:rPr sz="2400" spc="-160" dirty="0">
                <a:latin typeface="Microsoft Sans Serif"/>
                <a:cs typeface="Microsoft Sans Serif"/>
              </a:rPr>
              <a:t>c</a:t>
            </a:r>
            <a:r>
              <a:rPr sz="2400" spc="-295" dirty="0">
                <a:latin typeface="Microsoft Sans Serif"/>
                <a:cs typeface="Microsoft Sans Serif"/>
              </a:rPr>
              <a:t>c</a:t>
            </a:r>
            <a:r>
              <a:rPr sz="2400" spc="-175" dirty="0">
                <a:latin typeface="Microsoft Sans Serif"/>
                <a:cs typeface="Microsoft Sans Serif"/>
              </a:rPr>
              <a:t>io</a:t>
            </a:r>
            <a:r>
              <a:rPr sz="2400" spc="-229" dirty="0">
                <a:latin typeface="Microsoft Sans Serif"/>
                <a:cs typeface="Microsoft Sans Serif"/>
              </a:rPr>
              <a:t>s</a:t>
            </a:r>
            <a:r>
              <a:rPr sz="2400" spc="-270" dirty="0">
                <a:latin typeface="Microsoft Sans Serif"/>
                <a:cs typeface="Microsoft Sans Serif"/>
              </a:rPr>
              <a:t>os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spc="-509" dirty="0">
                <a:latin typeface="Microsoft Sans Serif"/>
                <a:cs typeface="Microsoft Sans Serif"/>
              </a:rPr>
              <a:t>T</a:t>
            </a:r>
            <a:r>
              <a:rPr sz="2400" spc="-275" dirty="0">
                <a:latin typeface="Microsoft Sans Serif"/>
                <a:cs typeface="Microsoft Sans Serif"/>
              </a:rPr>
              <a:t>u</a:t>
            </a:r>
            <a:r>
              <a:rPr sz="2400" spc="-405" dirty="0">
                <a:latin typeface="Microsoft Sans Serif"/>
                <a:cs typeface="Microsoft Sans Serif"/>
              </a:rPr>
              <a:t>m</a:t>
            </a:r>
            <a:r>
              <a:rPr sz="2400" spc="-85" dirty="0">
                <a:latin typeface="Microsoft Sans Serif"/>
                <a:cs typeface="Microsoft Sans Serif"/>
              </a:rPr>
              <a:t>or</a:t>
            </a:r>
            <a:r>
              <a:rPr sz="2400" spc="-150" dirty="0">
                <a:latin typeface="Microsoft Sans Serif"/>
                <a:cs typeface="Microsoft Sans Serif"/>
              </a:rPr>
              <a:t>a</a:t>
            </a:r>
            <a:r>
              <a:rPr sz="2400" spc="-155" dirty="0">
                <a:latin typeface="Microsoft Sans Serif"/>
                <a:cs typeface="Microsoft Sans Serif"/>
              </a:rPr>
              <a:t>c</a:t>
            </a:r>
            <a:r>
              <a:rPr sz="2400" spc="-200" dirty="0">
                <a:latin typeface="Microsoft Sans Serif"/>
                <a:cs typeface="Microsoft Sans Serif"/>
              </a:rPr>
              <a:t>iones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04304" y="3057144"/>
            <a:ext cx="4044696" cy="321868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6111" y="2248611"/>
            <a:ext cx="5135245" cy="2953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70" dirty="0">
                <a:latin typeface="Microsoft Sans Serif"/>
                <a:cs typeface="Microsoft Sans Serif"/>
              </a:rPr>
              <a:t>Efecto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80" dirty="0">
                <a:latin typeface="Microsoft Sans Serif"/>
                <a:cs typeface="Microsoft Sans Serif"/>
              </a:rPr>
              <a:t>reafirmante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195" dirty="0">
                <a:latin typeface="Microsoft Sans Serif"/>
                <a:cs typeface="Microsoft Sans Serif"/>
              </a:rPr>
              <a:t>Descongestivo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70" dirty="0">
                <a:latin typeface="Microsoft Sans Serif"/>
                <a:cs typeface="Microsoft Sans Serif"/>
              </a:rPr>
              <a:t>Vasoconstrictor</a:t>
            </a:r>
            <a:r>
              <a:rPr sz="2400" spc="65" dirty="0">
                <a:latin typeface="Microsoft Sans Serif"/>
                <a:cs typeface="Microsoft Sans Serif"/>
              </a:rPr>
              <a:t> </a:t>
            </a:r>
            <a:r>
              <a:rPr sz="2400" spc="-70" dirty="0">
                <a:latin typeface="Microsoft Sans Serif"/>
                <a:cs typeface="Microsoft Sans Serif"/>
              </a:rPr>
              <a:t>Afina</a:t>
            </a:r>
            <a:r>
              <a:rPr sz="2400" spc="50" dirty="0">
                <a:latin typeface="Microsoft Sans Serif"/>
                <a:cs typeface="Microsoft Sans Serif"/>
              </a:rPr>
              <a:t> </a:t>
            </a:r>
            <a:r>
              <a:rPr sz="2400" spc="-80" dirty="0">
                <a:latin typeface="Microsoft Sans Serif"/>
                <a:cs typeface="Microsoft Sans Serif"/>
              </a:rPr>
              <a:t>el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85" dirty="0">
                <a:latin typeface="Microsoft Sans Serif"/>
                <a:cs typeface="Microsoft Sans Serif"/>
              </a:rPr>
              <a:t>poro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20" dirty="0">
                <a:latin typeface="Microsoft Sans Serif"/>
                <a:cs typeface="Microsoft Sans Serif"/>
              </a:rPr>
              <a:t>Oxigenación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400" spc="-245" dirty="0">
                <a:solidFill>
                  <a:srgbClr val="2EA2ED"/>
                </a:solidFill>
                <a:latin typeface="Microsoft Sans Serif"/>
                <a:cs typeface="Microsoft Sans Serif"/>
              </a:rPr>
              <a:t>CONTRAINDICACIONES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220" dirty="0">
                <a:latin typeface="Microsoft Sans Serif"/>
                <a:cs typeface="Microsoft Sans Serif"/>
              </a:rPr>
              <a:t>Acné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400" spc="-185" dirty="0">
                <a:latin typeface="Microsoft Sans Serif"/>
                <a:cs typeface="Microsoft Sans Serif"/>
              </a:rPr>
              <a:t>Pieles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95" dirty="0">
                <a:latin typeface="Microsoft Sans Serif"/>
                <a:cs typeface="Microsoft Sans Serif"/>
              </a:rPr>
              <a:t>hipe</a:t>
            </a:r>
            <a:r>
              <a:rPr sz="2400" spc="-80" dirty="0">
                <a:latin typeface="Microsoft Sans Serif"/>
                <a:cs typeface="Microsoft Sans Serif"/>
              </a:rPr>
              <a:t>r</a:t>
            </a:r>
            <a:r>
              <a:rPr sz="2400" spc="-409" dirty="0">
                <a:latin typeface="Microsoft Sans Serif"/>
                <a:cs typeface="Microsoft Sans Serif"/>
              </a:rPr>
              <a:t>s</a:t>
            </a:r>
            <a:r>
              <a:rPr sz="2400" spc="-165" dirty="0">
                <a:latin typeface="Microsoft Sans Serif"/>
                <a:cs typeface="Microsoft Sans Serif"/>
              </a:rPr>
              <a:t>ensi</a:t>
            </a:r>
            <a:r>
              <a:rPr sz="2400" spc="-210" dirty="0">
                <a:latin typeface="Microsoft Sans Serif"/>
                <a:cs typeface="Microsoft Sans Serif"/>
              </a:rPr>
              <a:t>b</a:t>
            </a:r>
            <a:r>
              <a:rPr sz="2400" spc="-175" dirty="0">
                <a:latin typeface="Microsoft Sans Serif"/>
                <a:cs typeface="Microsoft Sans Serif"/>
              </a:rPr>
              <a:t>le</a:t>
            </a:r>
            <a:r>
              <a:rPr sz="2400" spc="-220" dirty="0">
                <a:latin typeface="Microsoft Sans Serif"/>
                <a:cs typeface="Microsoft Sans Serif"/>
              </a:rPr>
              <a:t>s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610" dirty="0">
                <a:latin typeface="Microsoft Sans Serif"/>
                <a:cs typeface="Microsoft Sans Serif"/>
              </a:rPr>
              <a:t>R</a:t>
            </a:r>
            <a:r>
              <a:rPr sz="2400" spc="-285" dirty="0">
                <a:latin typeface="Microsoft Sans Serif"/>
                <a:cs typeface="Microsoft Sans Serif"/>
              </a:rPr>
              <a:t>o</a:t>
            </a:r>
            <a:r>
              <a:rPr sz="2400" spc="-265" dirty="0">
                <a:latin typeface="Microsoft Sans Serif"/>
                <a:cs typeface="Microsoft Sans Serif"/>
              </a:rPr>
              <a:t>s</a:t>
            </a:r>
            <a:r>
              <a:rPr sz="2400" spc="-150" dirty="0">
                <a:latin typeface="Microsoft Sans Serif"/>
                <a:cs typeface="Microsoft Sans Serif"/>
              </a:rPr>
              <a:t>á</a:t>
            </a:r>
            <a:r>
              <a:rPr sz="2400" spc="-155" dirty="0">
                <a:latin typeface="Microsoft Sans Serif"/>
                <a:cs typeface="Microsoft Sans Serif"/>
              </a:rPr>
              <a:t>c</a:t>
            </a:r>
            <a:r>
              <a:rPr sz="2400" spc="-75" dirty="0">
                <a:latin typeface="Microsoft Sans Serif"/>
                <a:cs typeface="Microsoft Sans Serif"/>
              </a:rPr>
              <a:t>ea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400" spc="-225" dirty="0">
                <a:latin typeface="Microsoft Sans Serif"/>
                <a:cs typeface="Microsoft Sans Serif"/>
              </a:rPr>
              <a:t>Expo</a:t>
            </a:r>
            <a:r>
              <a:rPr sz="2400" spc="-210" dirty="0">
                <a:latin typeface="Microsoft Sans Serif"/>
                <a:cs typeface="Microsoft Sans Serif"/>
              </a:rPr>
              <a:t>s</a:t>
            </a:r>
            <a:r>
              <a:rPr sz="2400" spc="-100" dirty="0">
                <a:latin typeface="Microsoft Sans Serif"/>
                <a:cs typeface="Microsoft Sans Serif"/>
              </a:rPr>
              <a:t>i</a:t>
            </a:r>
            <a:r>
              <a:rPr sz="2400" spc="-220" dirty="0">
                <a:latin typeface="Microsoft Sans Serif"/>
                <a:cs typeface="Microsoft Sans Serif"/>
              </a:rPr>
              <a:t>c</a:t>
            </a:r>
            <a:r>
              <a:rPr sz="2400" spc="-135" dirty="0">
                <a:latin typeface="Microsoft Sans Serif"/>
                <a:cs typeface="Microsoft Sans Serif"/>
              </a:rPr>
              <a:t>ió</a:t>
            </a:r>
            <a:r>
              <a:rPr sz="2400" spc="-185" dirty="0">
                <a:latin typeface="Microsoft Sans Serif"/>
                <a:cs typeface="Microsoft Sans Serif"/>
              </a:rPr>
              <a:t>n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al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90" dirty="0">
                <a:latin typeface="Microsoft Sans Serif"/>
                <a:cs typeface="Microsoft Sans Serif"/>
              </a:rPr>
              <a:t>Sol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550" dirty="0">
                <a:latin typeface="Microsoft Sans Serif"/>
                <a:cs typeface="Microsoft Sans Serif"/>
              </a:rPr>
              <a:t>P</a:t>
            </a:r>
            <a:r>
              <a:rPr sz="2400" spc="-110" dirty="0">
                <a:latin typeface="Microsoft Sans Serif"/>
                <a:cs typeface="Microsoft Sans Serif"/>
              </a:rPr>
              <a:t>eeli</a:t>
            </a:r>
            <a:r>
              <a:rPr sz="2400" spc="-155" dirty="0">
                <a:latin typeface="Microsoft Sans Serif"/>
                <a:cs typeface="Microsoft Sans Serif"/>
              </a:rPr>
              <a:t>n</a:t>
            </a:r>
            <a:r>
              <a:rPr sz="2400" spc="-15" dirty="0">
                <a:latin typeface="Microsoft Sans Serif"/>
                <a:cs typeface="Microsoft Sans Serif"/>
              </a:rPr>
              <a:t>g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400" spc="-300" dirty="0">
                <a:latin typeface="Microsoft Sans Serif"/>
                <a:cs typeface="Microsoft Sans Serif"/>
              </a:rPr>
              <a:t>H</a:t>
            </a:r>
            <a:r>
              <a:rPr sz="2400" spc="-85" dirty="0">
                <a:latin typeface="Microsoft Sans Serif"/>
                <a:cs typeface="Microsoft Sans Serif"/>
              </a:rPr>
              <a:t>e</a:t>
            </a:r>
            <a:r>
              <a:rPr sz="2400" spc="-60" dirty="0">
                <a:latin typeface="Microsoft Sans Serif"/>
                <a:cs typeface="Microsoft Sans Serif"/>
              </a:rPr>
              <a:t>r</a:t>
            </a:r>
            <a:r>
              <a:rPr sz="2400" spc="-20" dirty="0">
                <a:latin typeface="Microsoft Sans Serif"/>
                <a:cs typeface="Microsoft Sans Serif"/>
              </a:rPr>
              <a:t>id</a:t>
            </a:r>
            <a:r>
              <a:rPr sz="2400" spc="-35" dirty="0">
                <a:latin typeface="Microsoft Sans Serif"/>
                <a:cs typeface="Microsoft Sans Serif"/>
              </a:rPr>
              <a:t>a</a:t>
            </a:r>
            <a:r>
              <a:rPr sz="2400" spc="-400" dirty="0">
                <a:latin typeface="Microsoft Sans Serif"/>
                <a:cs typeface="Microsoft Sans Serif"/>
              </a:rPr>
              <a:t>s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a</a:t>
            </a:r>
            <a:r>
              <a:rPr sz="2400" spc="-25" dirty="0">
                <a:latin typeface="Microsoft Sans Serif"/>
                <a:cs typeface="Microsoft Sans Serif"/>
              </a:rPr>
              <a:t>b</a:t>
            </a:r>
            <a:r>
              <a:rPr sz="2400" spc="-60" dirty="0">
                <a:latin typeface="Microsoft Sans Serif"/>
                <a:cs typeface="Microsoft Sans Serif"/>
              </a:rPr>
              <a:t>ie</a:t>
            </a:r>
            <a:r>
              <a:rPr sz="2400" spc="-15" dirty="0">
                <a:latin typeface="Microsoft Sans Serif"/>
                <a:cs typeface="Microsoft Sans Serif"/>
              </a:rPr>
              <a:t>r</a:t>
            </a:r>
            <a:r>
              <a:rPr sz="2400" spc="-10" dirty="0">
                <a:latin typeface="Microsoft Sans Serif"/>
                <a:cs typeface="Microsoft Sans Serif"/>
              </a:rPr>
              <a:t>t</a:t>
            </a:r>
            <a:r>
              <a:rPr sz="2400" spc="-30" dirty="0">
                <a:latin typeface="Microsoft Sans Serif"/>
                <a:cs typeface="Microsoft Sans Serif"/>
              </a:rPr>
              <a:t>a</a:t>
            </a:r>
            <a:r>
              <a:rPr sz="2400" spc="-400" dirty="0">
                <a:latin typeface="Microsoft Sans Serif"/>
                <a:cs typeface="Microsoft Sans Serif"/>
              </a:rPr>
              <a:t>s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spc="-610" dirty="0">
                <a:latin typeface="Microsoft Sans Serif"/>
                <a:cs typeface="Microsoft Sans Serif"/>
              </a:rPr>
              <a:t>R</a:t>
            </a:r>
            <a:r>
              <a:rPr sz="2400" spc="-75" dirty="0">
                <a:latin typeface="Microsoft Sans Serif"/>
                <a:cs typeface="Microsoft Sans Serif"/>
              </a:rPr>
              <a:t>e</a:t>
            </a:r>
            <a:r>
              <a:rPr sz="2400" spc="-85" dirty="0">
                <a:latin typeface="Microsoft Sans Serif"/>
                <a:cs typeface="Microsoft Sans Serif"/>
              </a:rPr>
              <a:t>a</a:t>
            </a:r>
            <a:r>
              <a:rPr sz="2400" spc="-295" dirty="0">
                <a:latin typeface="Microsoft Sans Serif"/>
                <a:cs typeface="Microsoft Sans Serif"/>
              </a:rPr>
              <a:t>cc</a:t>
            </a:r>
            <a:r>
              <a:rPr sz="2400" spc="-135" dirty="0">
                <a:latin typeface="Microsoft Sans Serif"/>
                <a:cs typeface="Microsoft Sans Serif"/>
              </a:rPr>
              <a:t>ió</a:t>
            </a:r>
            <a:r>
              <a:rPr sz="2400" spc="-185" dirty="0">
                <a:latin typeface="Microsoft Sans Serif"/>
                <a:cs typeface="Microsoft Sans Serif"/>
              </a:rPr>
              <a:t>n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45" dirty="0">
                <a:latin typeface="Microsoft Sans Serif"/>
                <a:cs typeface="Microsoft Sans Serif"/>
              </a:rPr>
              <a:t>alé</a:t>
            </a:r>
            <a:r>
              <a:rPr sz="2400" spc="-50" dirty="0">
                <a:latin typeface="Microsoft Sans Serif"/>
                <a:cs typeface="Microsoft Sans Serif"/>
              </a:rPr>
              <a:t>r</a:t>
            </a:r>
            <a:r>
              <a:rPr sz="2400" spc="-95" dirty="0">
                <a:latin typeface="Microsoft Sans Serif"/>
                <a:cs typeface="Microsoft Sans Serif"/>
              </a:rPr>
              <a:t>gi</a:t>
            </a:r>
            <a:r>
              <a:rPr sz="2400" spc="-140" dirty="0">
                <a:latin typeface="Microsoft Sans Serif"/>
                <a:cs typeface="Microsoft Sans Serif"/>
              </a:rPr>
              <a:t>c</a:t>
            </a:r>
            <a:r>
              <a:rPr sz="2400" spc="-10" dirty="0">
                <a:latin typeface="Microsoft Sans Serif"/>
                <a:cs typeface="Microsoft Sans Serif"/>
              </a:rPr>
              <a:t>a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86967" y="384047"/>
            <a:ext cx="10421620" cy="1106805"/>
            <a:chOff x="886967" y="384047"/>
            <a:chExt cx="10421620" cy="1106805"/>
          </a:xfrm>
        </p:grpSpPr>
        <p:sp>
          <p:nvSpPr>
            <p:cNvPr id="4" name="object 4"/>
            <p:cNvSpPr/>
            <p:nvPr/>
          </p:nvSpPr>
          <p:spPr>
            <a:xfrm>
              <a:off x="915923" y="413003"/>
              <a:ext cx="10363200" cy="1049020"/>
            </a:xfrm>
            <a:custGeom>
              <a:avLst/>
              <a:gdLst/>
              <a:ahLst/>
              <a:cxnLst/>
              <a:rect l="l" t="t" r="r" b="b"/>
              <a:pathLst>
                <a:path w="10363200" h="1049020">
                  <a:moveTo>
                    <a:pt x="10363200" y="0"/>
                  </a:moveTo>
                  <a:lnTo>
                    <a:pt x="0" y="0"/>
                  </a:lnTo>
                  <a:lnTo>
                    <a:pt x="0" y="1048512"/>
                  </a:lnTo>
                  <a:lnTo>
                    <a:pt x="10363200" y="1048512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4AC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5923" y="413003"/>
              <a:ext cx="10363200" cy="1049020"/>
            </a:xfrm>
            <a:custGeom>
              <a:avLst/>
              <a:gdLst/>
              <a:ahLst/>
              <a:cxnLst/>
              <a:rect l="l" t="t" r="r" b="b"/>
              <a:pathLst>
                <a:path w="10363200" h="1049020">
                  <a:moveTo>
                    <a:pt x="0" y="1048512"/>
                  </a:moveTo>
                  <a:lnTo>
                    <a:pt x="10363200" y="1048512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1048512"/>
                  </a:lnTo>
                  <a:close/>
                </a:path>
              </a:pathLst>
            </a:custGeom>
            <a:ln w="57912">
              <a:solidFill>
                <a:srgbClr val="2EA2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33417" y="714629"/>
              <a:ext cx="3741420" cy="400050"/>
            </a:xfrm>
            <a:custGeom>
              <a:avLst/>
              <a:gdLst/>
              <a:ahLst/>
              <a:cxnLst/>
              <a:rect l="l" t="t" r="r" b="b"/>
              <a:pathLst>
                <a:path w="3741420" h="400050">
                  <a:moveTo>
                    <a:pt x="3582035" y="4191"/>
                  </a:moveTo>
                  <a:lnTo>
                    <a:pt x="3516757" y="4191"/>
                  </a:lnTo>
                  <a:lnTo>
                    <a:pt x="3360292" y="394970"/>
                  </a:lnTo>
                  <a:lnTo>
                    <a:pt x="3444621" y="394970"/>
                  </a:lnTo>
                  <a:lnTo>
                    <a:pt x="3475228" y="318135"/>
                  </a:lnTo>
                  <a:lnTo>
                    <a:pt x="3709979" y="318135"/>
                  </a:lnTo>
                  <a:lnTo>
                    <a:pt x="3681150" y="247396"/>
                  </a:lnTo>
                  <a:lnTo>
                    <a:pt x="3503422" y="247396"/>
                  </a:lnTo>
                  <a:lnTo>
                    <a:pt x="3549396" y="132207"/>
                  </a:lnTo>
                  <a:lnTo>
                    <a:pt x="3634206" y="132207"/>
                  </a:lnTo>
                  <a:lnTo>
                    <a:pt x="3582035" y="4191"/>
                  </a:lnTo>
                  <a:close/>
                </a:path>
                <a:path w="3741420" h="400050">
                  <a:moveTo>
                    <a:pt x="3709979" y="318135"/>
                  </a:moveTo>
                  <a:lnTo>
                    <a:pt x="3625215" y="318135"/>
                  </a:lnTo>
                  <a:lnTo>
                    <a:pt x="3656457" y="394970"/>
                  </a:lnTo>
                  <a:lnTo>
                    <a:pt x="3741292" y="394970"/>
                  </a:lnTo>
                  <a:lnTo>
                    <a:pt x="3709979" y="318135"/>
                  </a:lnTo>
                  <a:close/>
                </a:path>
                <a:path w="3741420" h="400050">
                  <a:moveTo>
                    <a:pt x="3634206" y="132207"/>
                  </a:moveTo>
                  <a:lnTo>
                    <a:pt x="3549396" y="132207"/>
                  </a:lnTo>
                  <a:lnTo>
                    <a:pt x="3596386" y="247396"/>
                  </a:lnTo>
                  <a:lnTo>
                    <a:pt x="3681150" y="247396"/>
                  </a:lnTo>
                  <a:lnTo>
                    <a:pt x="3634206" y="132207"/>
                  </a:lnTo>
                  <a:close/>
                </a:path>
                <a:path w="3741420" h="400050">
                  <a:moveTo>
                    <a:pt x="2679827" y="4191"/>
                  </a:moveTo>
                  <a:lnTo>
                    <a:pt x="2614549" y="4191"/>
                  </a:lnTo>
                  <a:lnTo>
                    <a:pt x="2458085" y="394970"/>
                  </a:lnTo>
                  <a:lnTo>
                    <a:pt x="2542413" y="394970"/>
                  </a:lnTo>
                  <a:lnTo>
                    <a:pt x="2573020" y="318135"/>
                  </a:lnTo>
                  <a:lnTo>
                    <a:pt x="2807771" y="318135"/>
                  </a:lnTo>
                  <a:lnTo>
                    <a:pt x="2778942" y="247396"/>
                  </a:lnTo>
                  <a:lnTo>
                    <a:pt x="2601214" y="247396"/>
                  </a:lnTo>
                  <a:lnTo>
                    <a:pt x="2647188" y="132207"/>
                  </a:lnTo>
                  <a:lnTo>
                    <a:pt x="2731998" y="132207"/>
                  </a:lnTo>
                  <a:lnTo>
                    <a:pt x="2679827" y="4191"/>
                  </a:lnTo>
                  <a:close/>
                </a:path>
                <a:path w="3741420" h="400050">
                  <a:moveTo>
                    <a:pt x="2807771" y="318135"/>
                  </a:moveTo>
                  <a:lnTo>
                    <a:pt x="2723007" y="318135"/>
                  </a:lnTo>
                  <a:lnTo>
                    <a:pt x="2754249" y="394970"/>
                  </a:lnTo>
                  <a:lnTo>
                    <a:pt x="2839085" y="394970"/>
                  </a:lnTo>
                  <a:lnTo>
                    <a:pt x="2807771" y="318135"/>
                  </a:lnTo>
                  <a:close/>
                </a:path>
                <a:path w="3741420" h="400050">
                  <a:moveTo>
                    <a:pt x="2731998" y="132207"/>
                  </a:moveTo>
                  <a:lnTo>
                    <a:pt x="2647188" y="132207"/>
                  </a:lnTo>
                  <a:lnTo>
                    <a:pt x="2694178" y="247396"/>
                  </a:lnTo>
                  <a:lnTo>
                    <a:pt x="2778942" y="247396"/>
                  </a:lnTo>
                  <a:lnTo>
                    <a:pt x="2731998" y="132207"/>
                  </a:lnTo>
                  <a:close/>
                </a:path>
                <a:path w="3741420" h="400050">
                  <a:moveTo>
                    <a:pt x="1272413" y="0"/>
                  </a:moveTo>
                  <a:lnTo>
                    <a:pt x="1199181" y="14097"/>
                  </a:lnTo>
                  <a:lnTo>
                    <a:pt x="1136523" y="56387"/>
                  </a:lnTo>
                  <a:lnTo>
                    <a:pt x="1111446" y="86483"/>
                  </a:lnTo>
                  <a:lnTo>
                    <a:pt x="1093549" y="120364"/>
                  </a:lnTo>
                  <a:lnTo>
                    <a:pt x="1082819" y="158007"/>
                  </a:lnTo>
                  <a:lnTo>
                    <a:pt x="1079246" y="199390"/>
                  </a:lnTo>
                  <a:lnTo>
                    <a:pt x="1082698" y="241087"/>
                  </a:lnTo>
                  <a:lnTo>
                    <a:pt x="1093057" y="278939"/>
                  </a:lnTo>
                  <a:lnTo>
                    <a:pt x="1110321" y="312957"/>
                  </a:lnTo>
                  <a:lnTo>
                    <a:pt x="1134491" y="343154"/>
                  </a:lnTo>
                  <a:lnTo>
                    <a:pt x="1163994" y="367917"/>
                  </a:lnTo>
                  <a:lnTo>
                    <a:pt x="1234289" y="396249"/>
                  </a:lnTo>
                  <a:lnTo>
                    <a:pt x="1275080" y="399796"/>
                  </a:lnTo>
                  <a:lnTo>
                    <a:pt x="1315995" y="396228"/>
                  </a:lnTo>
                  <a:lnTo>
                    <a:pt x="1353232" y="385540"/>
                  </a:lnTo>
                  <a:lnTo>
                    <a:pt x="1386826" y="367756"/>
                  </a:lnTo>
                  <a:lnTo>
                    <a:pt x="1416812" y="342900"/>
                  </a:lnTo>
                  <a:lnTo>
                    <a:pt x="1433558" y="322325"/>
                  </a:lnTo>
                  <a:lnTo>
                    <a:pt x="1275080" y="322325"/>
                  </a:lnTo>
                  <a:lnTo>
                    <a:pt x="1252743" y="320184"/>
                  </a:lnTo>
                  <a:lnTo>
                    <a:pt x="1214072" y="303091"/>
                  </a:lnTo>
                  <a:lnTo>
                    <a:pt x="1184308" y="269900"/>
                  </a:lnTo>
                  <a:lnTo>
                    <a:pt x="1168929" y="226708"/>
                  </a:lnTo>
                  <a:lnTo>
                    <a:pt x="1167003" y="201803"/>
                  </a:lnTo>
                  <a:lnTo>
                    <a:pt x="1168884" y="175537"/>
                  </a:lnTo>
                  <a:lnTo>
                    <a:pt x="1183933" y="130579"/>
                  </a:lnTo>
                  <a:lnTo>
                    <a:pt x="1213340" y="96694"/>
                  </a:lnTo>
                  <a:lnTo>
                    <a:pt x="1252912" y="79740"/>
                  </a:lnTo>
                  <a:lnTo>
                    <a:pt x="1276223" y="77978"/>
                  </a:lnTo>
                  <a:lnTo>
                    <a:pt x="1433712" y="77978"/>
                  </a:lnTo>
                  <a:lnTo>
                    <a:pt x="1416177" y="56642"/>
                  </a:lnTo>
                  <a:lnTo>
                    <a:pt x="1385891" y="31878"/>
                  </a:lnTo>
                  <a:lnTo>
                    <a:pt x="1351819" y="14176"/>
                  </a:lnTo>
                  <a:lnTo>
                    <a:pt x="1313985" y="3546"/>
                  </a:lnTo>
                  <a:lnTo>
                    <a:pt x="1272413" y="0"/>
                  </a:lnTo>
                  <a:close/>
                </a:path>
                <a:path w="3741420" h="400050">
                  <a:moveTo>
                    <a:pt x="1433712" y="77978"/>
                  </a:moveTo>
                  <a:lnTo>
                    <a:pt x="1276223" y="77978"/>
                  </a:lnTo>
                  <a:lnTo>
                    <a:pt x="1299581" y="80454"/>
                  </a:lnTo>
                  <a:lnTo>
                    <a:pt x="1320498" y="86931"/>
                  </a:lnTo>
                  <a:lnTo>
                    <a:pt x="1354963" y="111887"/>
                  </a:lnTo>
                  <a:lnTo>
                    <a:pt x="1377251" y="150304"/>
                  </a:lnTo>
                  <a:lnTo>
                    <a:pt x="1384681" y="199390"/>
                  </a:lnTo>
                  <a:lnTo>
                    <a:pt x="1382779" y="225750"/>
                  </a:lnTo>
                  <a:lnTo>
                    <a:pt x="1367643" y="270327"/>
                  </a:lnTo>
                  <a:lnTo>
                    <a:pt x="1338141" y="303359"/>
                  </a:lnTo>
                  <a:lnTo>
                    <a:pt x="1298465" y="320226"/>
                  </a:lnTo>
                  <a:lnTo>
                    <a:pt x="1275080" y="322325"/>
                  </a:lnTo>
                  <a:lnTo>
                    <a:pt x="1433558" y="322325"/>
                  </a:lnTo>
                  <a:lnTo>
                    <a:pt x="1441408" y="312681"/>
                  </a:lnTo>
                  <a:lnTo>
                    <a:pt x="1458991" y="278796"/>
                  </a:lnTo>
                  <a:lnTo>
                    <a:pt x="1469550" y="241244"/>
                  </a:lnTo>
                  <a:lnTo>
                    <a:pt x="1473073" y="200025"/>
                  </a:lnTo>
                  <a:lnTo>
                    <a:pt x="1469505" y="158565"/>
                  </a:lnTo>
                  <a:lnTo>
                    <a:pt x="1458817" y="120856"/>
                  </a:lnTo>
                  <a:lnTo>
                    <a:pt x="1441033" y="86885"/>
                  </a:lnTo>
                  <a:lnTo>
                    <a:pt x="1433712" y="77978"/>
                  </a:lnTo>
                  <a:close/>
                </a:path>
                <a:path w="3741420" h="400050">
                  <a:moveTo>
                    <a:pt x="2250059" y="4191"/>
                  </a:moveTo>
                  <a:lnTo>
                    <a:pt x="2121408" y="4191"/>
                  </a:lnTo>
                  <a:lnTo>
                    <a:pt x="2121408" y="394970"/>
                  </a:lnTo>
                  <a:lnTo>
                    <a:pt x="2205609" y="394970"/>
                  </a:lnTo>
                  <a:lnTo>
                    <a:pt x="2205609" y="243840"/>
                  </a:lnTo>
                  <a:lnTo>
                    <a:pt x="2311588" y="243840"/>
                  </a:lnTo>
                  <a:lnTo>
                    <a:pt x="2303653" y="232029"/>
                  </a:lnTo>
                  <a:lnTo>
                    <a:pt x="2323058" y="221930"/>
                  </a:lnTo>
                  <a:lnTo>
                    <a:pt x="2339165" y="210105"/>
                  </a:lnTo>
                  <a:lnTo>
                    <a:pt x="2351962" y="196542"/>
                  </a:lnTo>
                  <a:lnTo>
                    <a:pt x="2361438" y="181229"/>
                  </a:lnTo>
                  <a:lnTo>
                    <a:pt x="2363806" y="175641"/>
                  </a:lnTo>
                  <a:lnTo>
                    <a:pt x="2206244" y="175641"/>
                  </a:lnTo>
                  <a:lnTo>
                    <a:pt x="2206244" y="73787"/>
                  </a:lnTo>
                  <a:lnTo>
                    <a:pt x="2369170" y="73787"/>
                  </a:lnTo>
                  <a:lnTo>
                    <a:pt x="2368502" y="71469"/>
                  </a:lnTo>
                  <a:lnTo>
                    <a:pt x="2342896" y="35051"/>
                  </a:lnTo>
                  <a:lnTo>
                    <a:pt x="2302668" y="11906"/>
                  </a:lnTo>
                  <a:lnTo>
                    <a:pt x="2277923" y="6119"/>
                  </a:lnTo>
                  <a:lnTo>
                    <a:pt x="2250059" y="4191"/>
                  </a:lnTo>
                  <a:close/>
                </a:path>
                <a:path w="3741420" h="400050">
                  <a:moveTo>
                    <a:pt x="2311588" y="243840"/>
                  </a:moveTo>
                  <a:lnTo>
                    <a:pt x="2215134" y="243840"/>
                  </a:lnTo>
                  <a:lnTo>
                    <a:pt x="2316226" y="394970"/>
                  </a:lnTo>
                  <a:lnTo>
                    <a:pt x="2413127" y="394970"/>
                  </a:lnTo>
                  <a:lnTo>
                    <a:pt x="2311588" y="243840"/>
                  </a:lnTo>
                  <a:close/>
                </a:path>
                <a:path w="3741420" h="400050">
                  <a:moveTo>
                    <a:pt x="2369170" y="73787"/>
                  </a:moveTo>
                  <a:lnTo>
                    <a:pt x="2225675" y="73787"/>
                  </a:lnTo>
                  <a:lnTo>
                    <a:pt x="2240027" y="74596"/>
                  </a:lnTo>
                  <a:lnTo>
                    <a:pt x="2252773" y="77025"/>
                  </a:lnTo>
                  <a:lnTo>
                    <a:pt x="2286158" y="101981"/>
                  </a:lnTo>
                  <a:lnTo>
                    <a:pt x="2290445" y="121793"/>
                  </a:lnTo>
                  <a:lnTo>
                    <a:pt x="2286323" y="145315"/>
                  </a:lnTo>
                  <a:lnTo>
                    <a:pt x="2273950" y="162147"/>
                  </a:lnTo>
                  <a:lnTo>
                    <a:pt x="2253315" y="172263"/>
                  </a:lnTo>
                  <a:lnTo>
                    <a:pt x="2224405" y="175641"/>
                  </a:lnTo>
                  <a:lnTo>
                    <a:pt x="2363806" y="175641"/>
                  </a:lnTo>
                  <a:lnTo>
                    <a:pt x="2368272" y="165107"/>
                  </a:lnTo>
                  <a:lnTo>
                    <a:pt x="2373153" y="149320"/>
                  </a:lnTo>
                  <a:lnTo>
                    <a:pt x="2376082" y="133865"/>
                  </a:lnTo>
                  <a:lnTo>
                    <a:pt x="2377059" y="118745"/>
                  </a:lnTo>
                  <a:lnTo>
                    <a:pt x="2374917" y="93737"/>
                  </a:lnTo>
                  <a:lnTo>
                    <a:pt x="2369170" y="73787"/>
                  </a:lnTo>
                  <a:close/>
                </a:path>
                <a:path w="3741420" h="400050">
                  <a:moveTo>
                    <a:pt x="3034918" y="4191"/>
                  </a:moveTo>
                  <a:lnTo>
                    <a:pt x="2901315" y="4191"/>
                  </a:lnTo>
                  <a:lnTo>
                    <a:pt x="2901315" y="394970"/>
                  </a:lnTo>
                  <a:lnTo>
                    <a:pt x="2984881" y="394970"/>
                  </a:lnTo>
                  <a:lnTo>
                    <a:pt x="2984881" y="243840"/>
                  </a:lnTo>
                  <a:lnTo>
                    <a:pt x="3033776" y="242570"/>
                  </a:lnTo>
                  <a:lnTo>
                    <a:pt x="3073888" y="233622"/>
                  </a:lnTo>
                  <a:lnTo>
                    <a:pt x="3118310" y="208391"/>
                  </a:lnTo>
                  <a:lnTo>
                    <a:pt x="3142214" y="174371"/>
                  </a:lnTo>
                  <a:lnTo>
                    <a:pt x="2983738" y="174371"/>
                  </a:lnTo>
                  <a:lnTo>
                    <a:pt x="2983738" y="74422"/>
                  </a:lnTo>
                  <a:lnTo>
                    <a:pt x="3002534" y="73279"/>
                  </a:lnTo>
                  <a:lnTo>
                    <a:pt x="3147030" y="73279"/>
                  </a:lnTo>
                  <a:lnTo>
                    <a:pt x="3146647" y="71929"/>
                  </a:lnTo>
                  <a:lnTo>
                    <a:pt x="3121787" y="35560"/>
                  </a:lnTo>
                  <a:lnTo>
                    <a:pt x="3083591" y="12017"/>
                  </a:lnTo>
                  <a:lnTo>
                    <a:pt x="3060565" y="6145"/>
                  </a:lnTo>
                  <a:lnTo>
                    <a:pt x="3034918" y="4191"/>
                  </a:lnTo>
                  <a:close/>
                </a:path>
                <a:path w="3741420" h="400050">
                  <a:moveTo>
                    <a:pt x="3147030" y="73279"/>
                  </a:moveTo>
                  <a:lnTo>
                    <a:pt x="3002534" y="73279"/>
                  </a:lnTo>
                  <a:lnTo>
                    <a:pt x="3017252" y="74090"/>
                  </a:lnTo>
                  <a:lnTo>
                    <a:pt x="3030172" y="76533"/>
                  </a:lnTo>
                  <a:lnTo>
                    <a:pt x="3063414" y="102060"/>
                  </a:lnTo>
                  <a:lnTo>
                    <a:pt x="3067685" y="123190"/>
                  </a:lnTo>
                  <a:lnTo>
                    <a:pt x="3066736" y="133290"/>
                  </a:lnTo>
                  <a:lnTo>
                    <a:pt x="3044793" y="165905"/>
                  </a:lnTo>
                  <a:lnTo>
                    <a:pt x="3016504" y="174371"/>
                  </a:lnTo>
                  <a:lnTo>
                    <a:pt x="3142214" y="174371"/>
                  </a:lnTo>
                  <a:lnTo>
                    <a:pt x="3145772" y="166705"/>
                  </a:lnTo>
                  <a:lnTo>
                    <a:pt x="3150854" y="150955"/>
                  </a:lnTo>
                  <a:lnTo>
                    <a:pt x="3153912" y="134752"/>
                  </a:lnTo>
                  <a:lnTo>
                    <a:pt x="3154934" y="118110"/>
                  </a:lnTo>
                  <a:lnTo>
                    <a:pt x="3152862" y="93799"/>
                  </a:lnTo>
                  <a:lnTo>
                    <a:pt x="3147030" y="73279"/>
                  </a:lnTo>
                  <a:close/>
                </a:path>
                <a:path w="3741420" h="400050">
                  <a:moveTo>
                    <a:pt x="3302635" y="4191"/>
                  </a:moveTo>
                  <a:lnTo>
                    <a:pt x="3218434" y="4191"/>
                  </a:lnTo>
                  <a:lnTo>
                    <a:pt x="3218434" y="394970"/>
                  </a:lnTo>
                  <a:lnTo>
                    <a:pt x="3302635" y="394970"/>
                  </a:lnTo>
                  <a:lnTo>
                    <a:pt x="3302635" y="4191"/>
                  </a:lnTo>
                  <a:close/>
                </a:path>
                <a:path w="3741420" h="400050">
                  <a:moveTo>
                    <a:pt x="2050161" y="4191"/>
                  </a:moveTo>
                  <a:lnTo>
                    <a:pt x="1830197" y="4191"/>
                  </a:lnTo>
                  <a:lnTo>
                    <a:pt x="1830197" y="394970"/>
                  </a:lnTo>
                  <a:lnTo>
                    <a:pt x="2050161" y="394970"/>
                  </a:lnTo>
                  <a:lnTo>
                    <a:pt x="2050161" y="317626"/>
                  </a:lnTo>
                  <a:lnTo>
                    <a:pt x="1914525" y="317626"/>
                  </a:lnTo>
                  <a:lnTo>
                    <a:pt x="1914525" y="236600"/>
                  </a:lnTo>
                  <a:lnTo>
                    <a:pt x="2050161" y="236600"/>
                  </a:lnTo>
                  <a:lnTo>
                    <a:pt x="2050161" y="160400"/>
                  </a:lnTo>
                  <a:lnTo>
                    <a:pt x="1914525" y="160400"/>
                  </a:lnTo>
                  <a:lnTo>
                    <a:pt x="1914525" y="81534"/>
                  </a:lnTo>
                  <a:lnTo>
                    <a:pt x="2050161" y="81534"/>
                  </a:lnTo>
                  <a:lnTo>
                    <a:pt x="2050161" y="4191"/>
                  </a:lnTo>
                  <a:close/>
                </a:path>
                <a:path w="3741420" h="400050">
                  <a:moveTo>
                    <a:pt x="1683512" y="87249"/>
                  </a:moveTo>
                  <a:lnTo>
                    <a:pt x="1599311" y="87249"/>
                  </a:lnTo>
                  <a:lnTo>
                    <a:pt x="1599311" y="394970"/>
                  </a:lnTo>
                  <a:lnTo>
                    <a:pt x="1683512" y="394970"/>
                  </a:lnTo>
                  <a:lnTo>
                    <a:pt x="1683512" y="87249"/>
                  </a:lnTo>
                  <a:close/>
                </a:path>
                <a:path w="3741420" h="400050">
                  <a:moveTo>
                    <a:pt x="1773047" y="4191"/>
                  </a:moveTo>
                  <a:lnTo>
                    <a:pt x="1510284" y="4191"/>
                  </a:lnTo>
                  <a:lnTo>
                    <a:pt x="1510284" y="87249"/>
                  </a:lnTo>
                  <a:lnTo>
                    <a:pt x="1773047" y="87249"/>
                  </a:lnTo>
                  <a:lnTo>
                    <a:pt x="1773047" y="4191"/>
                  </a:lnTo>
                  <a:close/>
                </a:path>
                <a:path w="3741420" h="400050">
                  <a:moveTo>
                    <a:pt x="924433" y="4191"/>
                  </a:moveTo>
                  <a:lnTo>
                    <a:pt x="840867" y="4191"/>
                  </a:lnTo>
                  <a:lnTo>
                    <a:pt x="840867" y="394970"/>
                  </a:lnTo>
                  <a:lnTo>
                    <a:pt x="1039622" y="394970"/>
                  </a:lnTo>
                  <a:lnTo>
                    <a:pt x="1039622" y="310769"/>
                  </a:lnTo>
                  <a:lnTo>
                    <a:pt x="924433" y="310769"/>
                  </a:lnTo>
                  <a:lnTo>
                    <a:pt x="924433" y="4191"/>
                  </a:lnTo>
                  <a:close/>
                </a:path>
                <a:path w="3741420" h="400050">
                  <a:moveTo>
                    <a:pt x="766953" y="4191"/>
                  </a:moveTo>
                  <a:lnTo>
                    <a:pt x="546989" y="4191"/>
                  </a:lnTo>
                  <a:lnTo>
                    <a:pt x="546989" y="394970"/>
                  </a:lnTo>
                  <a:lnTo>
                    <a:pt x="766953" y="394970"/>
                  </a:lnTo>
                  <a:lnTo>
                    <a:pt x="766953" y="317626"/>
                  </a:lnTo>
                  <a:lnTo>
                    <a:pt x="631317" y="317626"/>
                  </a:lnTo>
                  <a:lnTo>
                    <a:pt x="631317" y="236600"/>
                  </a:lnTo>
                  <a:lnTo>
                    <a:pt x="766953" y="236600"/>
                  </a:lnTo>
                  <a:lnTo>
                    <a:pt x="766953" y="160400"/>
                  </a:lnTo>
                  <a:lnTo>
                    <a:pt x="631317" y="160400"/>
                  </a:lnTo>
                  <a:lnTo>
                    <a:pt x="631317" y="81534"/>
                  </a:lnTo>
                  <a:lnTo>
                    <a:pt x="766953" y="81534"/>
                  </a:lnTo>
                  <a:lnTo>
                    <a:pt x="766953" y="4191"/>
                  </a:lnTo>
                  <a:close/>
                </a:path>
                <a:path w="3741420" h="400050">
                  <a:moveTo>
                    <a:pt x="467995" y="4191"/>
                  </a:moveTo>
                  <a:lnTo>
                    <a:pt x="383794" y="4191"/>
                  </a:lnTo>
                  <a:lnTo>
                    <a:pt x="383794" y="394970"/>
                  </a:lnTo>
                  <a:lnTo>
                    <a:pt x="467995" y="394970"/>
                  </a:lnTo>
                  <a:lnTo>
                    <a:pt x="467995" y="4191"/>
                  </a:lnTo>
                  <a:close/>
                </a:path>
                <a:path w="3741420" h="400050">
                  <a:moveTo>
                    <a:pt x="84201" y="4191"/>
                  </a:moveTo>
                  <a:lnTo>
                    <a:pt x="0" y="4191"/>
                  </a:lnTo>
                  <a:lnTo>
                    <a:pt x="0" y="394970"/>
                  </a:lnTo>
                  <a:lnTo>
                    <a:pt x="84201" y="394970"/>
                  </a:lnTo>
                  <a:lnTo>
                    <a:pt x="84201" y="239649"/>
                  </a:lnTo>
                  <a:lnTo>
                    <a:pt x="306832" y="239649"/>
                  </a:lnTo>
                  <a:lnTo>
                    <a:pt x="306832" y="154812"/>
                  </a:lnTo>
                  <a:lnTo>
                    <a:pt x="84201" y="154812"/>
                  </a:lnTo>
                  <a:lnTo>
                    <a:pt x="84201" y="4191"/>
                  </a:lnTo>
                  <a:close/>
                </a:path>
                <a:path w="3741420" h="400050">
                  <a:moveTo>
                    <a:pt x="306832" y="239649"/>
                  </a:moveTo>
                  <a:lnTo>
                    <a:pt x="222631" y="239649"/>
                  </a:lnTo>
                  <a:lnTo>
                    <a:pt x="222631" y="394970"/>
                  </a:lnTo>
                  <a:lnTo>
                    <a:pt x="306832" y="394970"/>
                  </a:lnTo>
                  <a:lnTo>
                    <a:pt x="306832" y="239649"/>
                  </a:lnTo>
                  <a:close/>
                </a:path>
                <a:path w="3741420" h="400050">
                  <a:moveTo>
                    <a:pt x="306832" y="4191"/>
                  </a:moveTo>
                  <a:lnTo>
                    <a:pt x="222631" y="4191"/>
                  </a:lnTo>
                  <a:lnTo>
                    <a:pt x="222631" y="154812"/>
                  </a:lnTo>
                  <a:lnTo>
                    <a:pt x="306832" y="154812"/>
                  </a:lnTo>
                  <a:lnTo>
                    <a:pt x="306832" y="4191"/>
                  </a:lnTo>
                  <a:close/>
                </a:path>
              </a:pathLst>
            </a:custGeom>
            <a:solidFill>
              <a:srgbClr val="4AC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00421" y="792606"/>
              <a:ext cx="2429510" cy="244475"/>
            </a:xfrm>
            <a:custGeom>
              <a:avLst/>
              <a:gdLst/>
              <a:ahLst/>
              <a:cxnLst/>
              <a:rect l="l" t="t" r="r" b="b"/>
              <a:pathLst>
                <a:path w="2429509" h="244475">
                  <a:moveTo>
                    <a:pt x="2382393" y="54228"/>
                  </a:moveTo>
                  <a:lnTo>
                    <a:pt x="2336419" y="169417"/>
                  </a:lnTo>
                  <a:lnTo>
                    <a:pt x="2429382" y="169417"/>
                  </a:lnTo>
                  <a:lnTo>
                    <a:pt x="2382393" y="54228"/>
                  </a:lnTo>
                  <a:close/>
                </a:path>
                <a:path w="2429509" h="244475">
                  <a:moveTo>
                    <a:pt x="1480184" y="54228"/>
                  </a:moveTo>
                  <a:lnTo>
                    <a:pt x="1434210" y="169417"/>
                  </a:lnTo>
                  <a:lnTo>
                    <a:pt x="1527175" y="169417"/>
                  </a:lnTo>
                  <a:lnTo>
                    <a:pt x="1480184" y="54228"/>
                  </a:lnTo>
                  <a:close/>
                </a:path>
                <a:path w="2429509" h="244475">
                  <a:moveTo>
                    <a:pt x="109219" y="0"/>
                  </a:moveTo>
                  <a:lnTo>
                    <a:pt x="64944" y="8000"/>
                  </a:lnTo>
                  <a:lnTo>
                    <a:pt x="30099" y="33908"/>
                  </a:lnTo>
                  <a:lnTo>
                    <a:pt x="7524" y="73818"/>
                  </a:lnTo>
                  <a:lnTo>
                    <a:pt x="0" y="123825"/>
                  </a:lnTo>
                  <a:lnTo>
                    <a:pt x="1926" y="148730"/>
                  </a:lnTo>
                  <a:lnTo>
                    <a:pt x="17305" y="191922"/>
                  </a:lnTo>
                  <a:lnTo>
                    <a:pt x="47069" y="225113"/>
                  </a:lnTo>
                  <a:lnTo>
                    <a:pt x="85740" y="242206"/>
                  </a:lnTo>
                  <a:lnTo>
                    <a:pt x="108076" y="244347"/>
                  </a:lnTo>
                  <a:lnTo>
                    <a:pt x="131462" y="242248"/>
                  </a:lnTo>
                  <a:lnTo>
                    <a:pt x="171138" y="225381"/>
                  </a:lnTo>
                  <a:lnTo>
                    <a:pt x="200640" y="192349"/>
                  </a:lnTo>
                  <a:lnTo>
                    <a:pt x="215776" y="147772"/>
                  </a:lnTo>
                  <a:lnTo>
                    <a:pt x="217677" y="121412"/>
                  </a:lnTo>
                  <a:lnTo>
                    <a:pt x="215820" y="95523"/>
                  </a:lnTo>
                  <a:lnTo>
                    <a:pt x="200961" y="51796"/>
                  </a:lnTo>
                  <a:lnTo>
                    <a:pt x="171959" y="19430"/>
                  </a:lnTo>
                  <a:lnTo>
                    <a:pt x="132578" y="2476"/>
                  </a:lnTo>
                  <a:lnTo>
                    <a:pt x="109219" y="0"/>
                  </a:lnTo>
                  <a:close/>
                </a:path>
              </a:pathLst>
            </a:custGeom>
            <a:ln w="21336">
              <a:solidFill>
                <a:srgbClr val="0F7D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28994" y="777747"/>
              <a:ext cx="105537" cy="12318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06488" y="777239"/>
              <a:ext cx="105283" cy="12242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233417" y="714629"/>
              <a:ext cx="3741420" cy="400050"/>
            </a:xfrm>
            <a:custGeom>
              <a:avLst/>
              <a:gdLst/>
              <a:ahLst/>
              <a:cxnLst/>
              <a:rect l="l" t="t" r="r" b="b"/>
              <a:pathLst>
                <a:path w="3741420" h="400050">
                  <a:moveTo>
                    <a:pt x="3516757" y="4191"/>
                  </a:moveTo>
                  <a:lnTo>
                    <a:pt x="3582035" y="4191"/>
                  </a:lnTo>
                  <a:lnTo>
                    <a:pt x="3741292" y="394970"/>
                  </a:lnTo>
                  <a:lnTo>
                    <a:pt x="3656457" y="394970"/>
                  </a:lnTo>
                  <a:lnTo>
                    <a:pt x="3625215" y="318135"/>
                  </a:lnTo>
                  <a:lnTo>
                    <a:pt x="3475228" y="318135"/>
                  </a:lnTo>
                  <a:lnTo>
                    <a:pt x="3444621" y="394970"/>
                  </a:lnTo>
                  <a:lnTo>
                    <a:pt x="3360292" y="394970"/>
                  </a:lnTo>
                  <a:lnTo>
                    <a:pt x="3516757" y="4191"/>
                  </a:lnTo>
                  <a:close/>
                </a:path>
                <a:path w="3741420" h="400050">
                  <a:moveTo>
                    <a:pt x="3218434" y="4191"/>
                  </a:moveTo>
                  <a:lnTo>
                    <a:pt x="3302635" y="4191"/>
                  </a:lnTo>
                  <a:lnTo>
                    <a:pt x="3302635" y="394970"/>
                  </a:lnTo>
                  <a:lnTo>
                    <a:pt x="3218434" y="394970"/>
                  </a:lnTo>
                  <a:lnTo>
                    <a:pt x="3218434" y="4191"/>
                  </a:lnTo>
                  <a:close/>
                </a:path>
                <a:path w="3741420" h="400050">
                  <a:moveTo>
                    <a:pt x="2901315" y="4191"/>
                  </a:moveTo>
                  <a:lnTo>
                    <a:pt x="3034918" y="4191"/>
                  </a:lnTo>
                  <a:lnTo>
                    <a:pt x="3060565" y="6145"/>
                  </a:lnTo>
                  <a:lnTo>
                    <a:pt x="3103999" y="21818"/>
                  </a:lnTo>
                  <a:lnTo>
                    <a:pt x="3136288" y="52512"/>
                  </a:lnTo>
                  <a:lnTo>
                    <a:pt x="3152862" y="93799"/>
                  </a:lnTo>
                  <a:lnTo>
                    <a:pt x="3154934" y="118110"/>
                  </a:lnTo>
                  <a:lnTo>
                    <a:pt x="3153912" y="134752"/>
                  </a:lnTo>
                  <a:lnTo>
                    <a:pt x="3138678" y="181991"/>
                  </a:lnTo>
                  <a:lnTo>
                    <a:pt x="3105013" y="218692"/>
                  </a:lnTo>
                  <a:lnTo>
                    <a:pt x="3059334" y="238394"/>
                  </a:lnTo>
                  <a:lnTo>
                    <a:pt x="2984881" y="243840"/>
                  </a:lnTo>
                  <a:lnTo>
                    <a:pt x="2984881" y="394970"/>
                  </a:lnTo>
                  <a:lnTo>
                    <a:pt x="2901315" y="394970"/>
                  </a:lnTo>
                  <a:lnTo>
                    <a:pt x="2901315" y="4191"/>
                  </a:lnTo>
                  <a:close/>
                </a:path>
                <a:path w="3741420" h="400050">
                  <a:moveTo>
                    <a:pt x="2614549" y="4191"/>
                  </a:moveTo>
                  <a:lnTo>
                    <a:pt x="2679827" y="4191"/>
                  </a:lnTo>
                  <a:lnTo>
                    <a:pt x="2839085" y="394970"/>
                  </a:lnTo>
                  <a:lnTo>
                    <a:pt x="2754249" y="394970"/>
                  </a:lnTo>
                  <a:lnTo>
                    <a:pt x="2723007" y="318135"/>
                  </a:lnTo>
                  <a:lnTo>
                    <a:pt x="2573020" y="318135"/>
                  </a:lnTo>
                  <a:lnTo>
                    <a:pt x="2542413" y="394970"/>
                  </a:lnTo>
                  <a:lnTo>
                    <a:pt x="2458085" y="394970"/>
                  </a:lnTo>
                  <a:lnTo>
                    <a:pt x="2614549" y="4191"/>
                  </a:lnTo>
                  <a:close/>
                </a:path>
                <a:path w="3741420" h="400050">
                  <a:moveTo>
                    <a:pt x="2121408" y="4191"/>
                  </a:moveTo>
                  <a:lnTo>
                    <a:pt x="2250059" y="4191"/>
                  </a:lnTo>
                  <a:lnTo>
                    <a:pt x="2277923" y="6119"/>
                  </a:lnTo>
                  <a:lnTo>
                    <a:pt x="2324318" y="21550"/>
                  </a:lnTo>
                  <a:lnTo>
                    <a:pt x="2357824" y="51915"/>
                  </a:lnTo>
                  <a:lnTo>
                    <a:pt x="2374917" y="93737"/>
                  </a:lnTo>
                  <a:lnTo>
                    <a:pt x="2377059" y="118745"/>
                  </a:lnTo>
                  <a:lnTo>
                    <a:pt x="2376082" y="133865"/>
                  </a:lnTo>
                  <a:lnTo>
                    <a:pt x="2361438" y="181229"/>
                  </a:lnTo>
                  <a:lnTo>
                    <a:pt x="2323058" y="221930"/>
                  </a:lnTo>
                  <a:lnTo>
                    <a:pt x="2303653" y="232029"/>
                  </a:lnTo>
                  <a:lnTo>
                    <a:pt x="2413127" y="394970"/>
                  </a:lnTo>
                  <a:lnTo>
                    <a:pt x="2316226" y="394970"/>
                  </a:lnTo>
                  <a:lnTo>
                    <a:pt x="2215134" y="243840"/>
                  </a:lnTo>
                  <a:lnTo>
                    <a:pt x="2205609" y="243840"/>
                  </a:lnTo>
                  <a:lnTo>
                    <a:pt x="2205609" y="394970"/>
                  </a:lnTo>
                  <a:lnTo>
                    <a:pt x="2121408" y="394970"/>
                  </a:lnTo>
                  <a:lnTo>
                    <a:pt x="2121408" y="4191"/>
                  </a:lnTo>
                  <a:close/>
                </a:path>
                <a:path w="3741420" h="400050">
                  <a:moveTo>
                    <a:pt x="1830197" y="4191"/>
                  </a:moveTo>
                  <a:lnTo>
                    <a:pt x="2050161" y="4191"/>
                  </a:lnTo>
                  <a:lnTo>
                    <a:pt x="2050161" y="81534"/>
                  </a:lnTo>
                  <a:lnTo>
                    <a:pt x="1914525" y="81534"/>
                  </a:lnTo>
                  <a:lnTo>
                    <a:pt x="1914525" y="160400"/>
                  </a:lnTo>
                  <a:lnTo>
                    <a:pt x="2050161" y="160400"/>
                  </a:lnTo>
                  <a:lnTo>
                    <a:pt x="2050161" y="236600"/>
                  </a:lnTo>
                  <a:lnTo>
                    <a:pt x="1914525" y="236600"/>
                  </a:lnTo>
                  <a:lnTo>
                    <a:pt x="1914525" y="317626"/>
                  </a:lnTo>
                  <a:lnTo>
                    <a:pt x="2050161" y="317626"/>
                  </a:lnTo>
                  <a:lnTo>
                    <a:pt x="2050161" y="394970"/>
                  </a:lnTo>
                  <a:lnTo>
                    <a:pt x="1830197" y="394970"/>
                  </a:lnTo>
                  <a:lnTo>
                    <a:pt x="1830197" y="4191"/>
                  </a:lnTo>
                  <a:close/>
                </a:path>
                <a:path w="3741420" h="400050">
                  <a:moveTo>
                    <a:pt x="1510284" y="4191"/>
                  </a:moveTo>
                  <a:lnTo>
                    <a:pt x="1773047" y="4191"/>
                  </a:lnTo>
                  <a:lnTo>
                    <a:pt x="1773047" y="87249"/>
                  </a:lnTo>
                  <a:lnTo>
                    <a:pt x="1683512" y="87249"/>
                  </a:lnTo>
                  <a:lnTo>
                    <a:pt x="1683512" y="394970"/>
                  </a:lnTo>
                  <a:lnTo>
                    <a:pt x="1599311" y="394970"/>
                  </a:lnTo>
                  <a:lnTo>
                    <a:pt x="1599311" y="87249"/>
                  </a:lnTo>
                  <a:lnTo>
                    <a:pt x="1510284" y="87249"/>
                  </a:lnTo>
                  <a:lnTo>
                    <a:pt x="1510284" y="4191"/>
                  </a:lnTo>
                  <a:close/>
                </a:path>
                <a:path w="3741420" h="400050">
                  <a:moveTo>
                    <a:pt x="840867" y="4191"/>
                  </a:moveTo>
                  <a:lnTo>
                    <a:pt x="924433" y="4191"/>
                  </a:lnTo>
                  <a:lnTo>
                    <a:pt x="924433" y="310769"/>
                  </a:lnTo>
                  <a:lnTo>
                    <a:pt x="1039622" y="310769"/>
                  </a:lnTo>
                  <a:lnTo>
                    <a:pt x="1039622" y="394970"/>
                  </a:lnTo>
                  <a:lnTo>
                    <a:pt x="840867" y="394970"/>
                  </a:lnTo>
                  <a:lnTo>
                    <a:pt x="840867" y="4191"/>
                  </a:lnTo>
                  <a:close/>
                </a:path>
                <a:path w="3741420" h="400050">
                  <a:moveTo>
                    <a:pt x="546989" y="4191"/>
                  </a:moveTo>
                  <a:lnTo>
                    <a:pt x="766953" y="4191"/>
                  </a:lnTo>
                  <a:lnTo>
                    <a:pt x="766953" y="81534"/>
                  </a:lnTo>
                  <a:lnTo>
                    <a:pt x="631317" y="81534"/>
                  </a:lnTo>
                  <a:lnTo>
                    <a:pt x="631317" y="160400"/>
                  </a:lnTo>
                  <a:lnTo>
                    <a:pt x="766953" y="160400"/>
                  </a:lnTo>
                  <a:lnTo>
                    <a:pt x="766953" y="236600"/>
                  </a:lnTo>
                  <a:lnTo>
                    <a:pt x="631317" y="236600"/>
                  </a:lnTo>
                  <a:lnTo>
                    <a:pt x="631317" y="317626"/>
                  </a:lnTo>
                  <a:lnTo>
                    <a:pt x="766953" y="317626"/>
                  </a:lnTo>
                  <a:lnTo>
                    <a:pt x="766953" y="394970"/>
                  </a:lnTo>
                  <a:lnTo>
                    <a:pt x="546989" y="394970"/>
                  </a:lnTo>
                  <a:lnTo>
                    <a:pt x="546989" y="4191"/>
                  </a:lnTo>
                  <a:close/>
                </a:path>
                <a:path w="3741420" h="400050">
                  <a:moveTo>
                    <a:pt x="383794" y="4191"/>
                  </a:moveTo>
                  <a:lnTo>
                    <a:pt x="467995" y="4191"/>
                  </a:lnTo>
                  <a:lnTo>
                    <a:pt x="467995" y="394970"/>
                  </a:lnTo>
                  <a:lnTo>
                    <a:pt x="383794" y="394970"/>
                  </a:lnTo>
                  <a:lnTo>
                    <a:pt x="383794" y="4191"/>
                  </a:lnTo>
                  <a:close/>
                </a:path>
                <a:path w="3741420" h="400050">
                  <a:moveTo>
                    <a:pt x="0" y="4191"/>
                  </a:moveTo>
                  <a:lnTo>
                    <a:pt x="84201" y="4191"/>
                  </a:lnTo>
                  <a:lnTo>
                    <a:pt x="84201" y="154812"/>
                  </a:lnTo>
                  <a:lnTo>
                    <a:pt x="222631" y="154812"/>
                  </a:lnTo>
                  <a:lnTo>
                    <a:pt x="222631" y="4191"/>
                  </a:lnTo>
                  <a:lnTo>
                    <a:pt x="306832" y="4191"/>
                  </a:lnTo>
                  <a:lnTo>
                    <a:pt x="306832" y="394970"/>
                  </a:lnTo>
                  <a:lnTo>
                    <a:pt x="222631" y="394970"/>
                  </a:lnTo>
                  <a:lnTo>
                    <a:pt x="222631" y="239649"/>
                  </a:lnTo>
                  <a:lnTo>
                    <a:pt x="84201" y="239649"/>
                  </a:lnTo>
                  <a:lnTo>
                    <a:pt x="84201" y="394970"/>
                  </a:lnTo>
                  <a:lnTo>
                    <a:pt x="0" y="394970"/>
                  </a:lnTo>
                  <a:lnTo>
                    <a:pt x="0" y="4191"/>
                  </a:lnTo>
                  <a:close/>
                </a:path>
                <a:path w="3741420" h="400050">
                  <a:moveTo>
                    <a:pt x="1272413" y="0"/>
                  </a:moveTo>
                  <a:lnTo>
                    <a:pt x="1313985" y="3546"/>
                  </a:lnTo>
                  <a:lnTo>
                    <a:pt x="1351819" y="14176"/>
                  </a:lnTo>
                  <a:lnTo>
                    <a:pt x="1385891" y="31878"/>
                  </a:lnTo>
                  <a:lnTo>
                    <a:pt x="1416177" y="56642"/>
                  </a:lnTo>
                  <a:lnTo>
                    <a:pt x="1441033" y="86885"/>
                  </a:lnTo>
                  <a:lnTo>
                    <a:pt x="1458817" y="120856"/>
                  </a:lnTo>
                  <a:lnTo>
                    <a:pt x="1469505" y="158565"/>
                  </a:lnTo>
                  <a:lnTo>
                    <a:pt x="1473073" y="200025"/>
                  </a:lnTo>
                  <a:lnTo>
                    <a:pt x="1469550" y="241244"/>
                  </a:lnTo>
                  <a:lnTo>
                    <a:pt x="1458991" y="278796"/>
                  </a:lnTo>
                  <a:lnTo>
                    <a:pt x="1441408" y="312681"/>
                  </a:lnTo>
                  <a:lnTo>
                    <a:pt x="1416812" y="342900"/>
                  </a:lnTo>
                  <a:lnTo>
                    <a:pt x="1386826" y="367756"/>
                  </a:lnTo>
                  <a:lnTo>
                    <a:pt x="1315995" y="396228"/>
                  </a:lnTo>
                  <a:lnTo>
                    <a:pt x="1275080" y="399796"/>
                  </a:lnTo>
                  <a:lnTo>
                    <a:pt x="1234289" y="396249"/>
                  </a:lnTo>
                  <a:lnTo>
                    <a:pt x="1197260" y="385619"/>
                  </a:lnTo>
                  <a:lnTo>
                    <a:pt x="1134491" y="343154"/>
                  </a:lnTo>
                  <a:lnTo>
                    <a:pt x="1110321" y="312957"/>
                  </a:lnTo>
                  <a:lnTo>
                    <a:pt x="1093057" y="278939"/>
                  </a:lnTo>
                  <a:lnTo>
                    <a:pt x="1082698" y="241087"/>
                  </a:lnTo>
                  <a:lnTo>
                    <a:pt x="1079246" y="199390"/>
                  </a:lnTo>
                  <a:lnTo>
                    <a:pt x="1082819" y="158007"/>
                  </a:lnTo>
                  <a:lnTo>
                    <a:pt x="1093549" y="120364"/>
                  </a:lnTo>
                  <a:lnTo>
                    <a:pt x="1111446" y="86483"/>
                  </a:lnTo>
                  <a:lnTo>
                    <a:pt x="1136523" y="56387"/>
                  </a:lnTo>
                  <a:lnTo>
                    <a:pt x="1166524" y="31718"/>
                  </a:lnTo>
                  <a:lnTo>
                    <a:pt x="1234481" y="3524"/>
                  </a:lnTo>
                  <a:lnTo>
                    <a:pt x="1272413" y="0"/>
                  </a:lnTo>
                  <a:close/>
                </a:path>
              </a:pathLst>
            </a:custGeom>
            <a:ln w="21336">
              <a:solidFill>
                <a:srgbClr val="0F7D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48016" y="2234183"/>
            <a:ext cx="2859024" cy="327964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6967" y="171704"/>
            <a:ext cx="10421620" cy="1227455"/>
            <a:chOff x="886967" y="171704"/>
            <a:chExt cx="10421620" cy="1227455"/>
          </a:xfrm>
        </p:grpSpPr>
        <p:sp>
          <p:nvSpPr>
            <p:cNvPr id="3" name="object 3"/>
            <p:cNvSpPr/>
            <p:nvPr/>
          </p:nvSpPr>
          <p:spPr>
            <a:xfrm>
              <a:off x="915923" y="321564"/>
              <a:ext cx="10363200" cy="1049020"/>
            </a:xfrm>
            <a:custGeom>
              <a:avLst/>
              <a:gdLst/>
              <a:ahLst/>
              <a:cxnLst/>
              <a:rect l="l" t="t" r="r" b="b"/>
              <a:pathLst>
                <a:path w="10363200" h="1049020">
                  <a:moveTo>
                    <a:pt x="10363200" y="0"/>
                  </a:moveTo>
                  <a:lnTo>
                    <a:pt x="0" y="0"/>
                  </a:lnTo>
                  <a:lnTo>
                    <a:pt x="0" y="1048512"/>
                  </a:lnTo>
                  <a:lnTo>
                    <a:pt x="10363200" y="1048512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4AC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5923" y="321564"/>
              <a:ext cx="10363200" cy="1049020"/>
            </a:xfrm>
            <a:custGeom>
              <a:avLst/>
              <a:gdLst/>
              <a:ahLst/>
              <a:cxnLst/>
              <a:rect l="l" t="t" r="r" b="b"/>
              <a:pathLst>
                <a:path w="10363200" h="1049020">
                  <a:moveTo>
                    <a:pt x="0" y="1048512"/>
                  </a:moveTo>
                  <a:lnTo>
                    <a:pt x="10363200" y="1048512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1048512"/>
                  </a:lnTo>
                  <a:close/>
                </a:path>
              </a:pathLst>
            </a:custGeom>
            <a:ln w="57912">
              <a:solidFill>
                <a:srgbClr val="2EA2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05176" y="171704"/>
              <a:ext cx="7591806" cy="53276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26710" y="950595"/>
              <a:ext cx="2360295" cy="401955"/>
            </a:xfrm>
            <a:custGeom>
              <a:avLst/>
              <a:gdLst/>
              <a:ahLst/>
              <a:cxnLst/>
              <a:rect l="l" t="t" r="r" b="b"/>
              <a:pathLst>
                <a:path w="2360295" h="401955">
                  <a:moveTo>
                    <a:pt x="1910334" y="5460"/>
                  </a:moveTo>
                  <a:lnTo>
                    <a:pt x="1845056" y="5460"/>
                  </a:lnTo>
                  <a:lnTo>
                    <a:pt x="1688591" y="396239"/>
                  </a:lnTo>
                  <a:lnTo>
                    <a:pt x="1772919" y="396239"/>
                  </a:lnTo>
                  <a:lnTo>
                    <a:pt x="1803527" y="319404"/>
                  </a:lnTo>
                  <a:lnTo>
                    <a:pt x="2038278" y="319404"/>
                  </a:lnTo>
                  <a:lnTo>
                    <a:pt x="2009397" y="248538"/>
                  </a:lnTo>
                  <a:lnTo>
                    <a:pt x="1831720" y="248538"/>
                  </a:lnTo>
                  <a:lnTo>
                    <a:pt x="1877694" y="133350"/>
                  </a:lnTo>
                  <a:lnTo>
                    <a:pt x="1962453" y="133350"/>
                  </a:lnTo>
                  <a:lnTo>
                    <a:pt x="1910334" y="5460"/>
                  </a:lnTo>
                  <a:close/>
                </a:path>
                <a:path w="2360295" h="401955">
                  <a:moveTo>
                    <a:pt x="2038278" y="319404"/>
                  </a:moveTo>
                  <a:lnTo>
                    <a:pt x="1953514" y="319404"/>
                  </a:lnTo>
                  <a:lnTo>
                    <a:pt x="1984756" y="396239"/>
                  </a:lnTo>
                  <a:lnTo>
                    <a:pt x="2069591" y="396239"/>
                  </a:lnTo>
                  <a:lnTo>
                    <a:pt x="2038278" y="319404"/>
                  </a:lnTo>
                  <a:close/>
                </a:path>
                <a:path w="2360295" h="401955">
                  <a:moveTo>
                    <a:pt x="1962453" y="133350"/>
                  </a:moveTo>
                  <a:lnTo>
                    <a:pt x="1877694" y="133350"/>
                  </a:lnTo>
                  <a:lnTo>
                    <a:pt x="1924685" y="248538"/>
                  </a:lnTo>
                  <a:lnTo>
                    <a:pt x="2009397" y="248538"/>
                  </a:lnTo>
                  <a:lnTo>
                    <a:pt x="1962453" y="133350"/>
                  </a:lnTo>
                  <a:close/>
                </a:path>
                <a:path w="2360295" h="401955">
                  <a:moveTo>
                    <a:pt x="1355978" y="5460"/>
                  </a:moveTo>
                  <a:lnTo>
                    <a:pt x="1255902" y="5460"/>
                  </a:lnTo>
                  <a:lnTo>
                    <a:pt x="1207897" y="396239"/>
                  </a:lnTo>
                  <a:lnTo>
                    <a:pt x="1289430" y="396239"/>
                  </a:lnTo>
                  <a:lnTo>
                    <a:pt x="1322069" y="118744"/>
                  </a:lnTo>
                  <a:lnTo>
                    <a:pt x="1391364" y="118744"/>
                  </a:lnTo>
                  <a:lnTo>
                    <a:pt x="1355978" y="5460"/>
                  </a:lnTo>
                  <a:close/>
                </a:path>
                <a:path w="2360295" h="401955">
                  <a:moveTo>
                    <a:pt x="1391364" y="118744"/>
                  </a:moveTo>
                  <a:lnTo>
                    <a:pt x="1322069" y="118744"/>
                  </a:lnTo>
                  <a:lnTo>
                    <a:pt x="1410335" y="396239"/>
                  </a:lnTo>
                  <a:lnTo>
                    <a:pt x="1448562" y="396239"/>
                  </a:lnTo>
                  <a:lnTo>
                    <a:pt x="1497505" y="239649"/>
                  </a:lnTo>
                  <a:lnTo>
                    <a:pt x="1429130" y="239649"/>
                  </a:lnTo>
                  <a:lnTo>
                    <a:pt x="1391364" y="118744"/>
                  </a:lnTo>
                  <a:close/>
                </a:path>
                <a:path w="2360295" h="401955">
                  <a:moveTo>
                    <a:pt x="1613819" y="121157"/>
                  </a:moveTo>
                  <a:lnTo>
                    <a:pt x="1534540" y="121157"/>
                  </a:lnTo>
                  <a:lnTo>
                    <a:pt x="1569085" y="396239"/>
                  </a:lnTo>
                  <a:lnTo>
                    <a:pt x="1649221" y="396239"/>
                  </a:lnTo>
                  <a:lnTo>
                    <a:pt x="1613819" y="121157"/>
                  </a:lnTo>
                  <a:close/>
                </a:path>
                <a:path w="2360295" h="401955">
                  <a:moveTo>
                    <a:pt x="1598930" y="5460"/>
                  </a:moveTo>
                  <a:lnTo>
                    <a:pt x="1502410" y="5460"/>
                  </a:lnTo>
                  <a:lnTo>
                    <a:pt x="1429130" y="239649"/>
                  </a:lnTo>
                  <a:lnTo>
                    <a:pt x="1497505" y="239649"/>
                  </a:lnTo>
                  <a:lnTo>
                    <a:pt x="1534540" y="121157"/>
                  </a:lnTo>
                  <a:lnTo>
                    <a:pt x="1613819" y="121157"/>
                  </a:lnTo>
                  <a:lnTo>
                    <a:pt x="1598930" y="5460"/>
                  </a:lnTo>
                  <a:close/>
                </a:path>
                <a:path w="2360295" h="401955">
                  <a:moveTo>
                    <a:pt x="1149350" y="5460"/>
                  </a:moveTo>
                  <a:lnTo>
                    <a:pt x="1065149" y="5460"/>
                  </a:lnTo>
                  <a:lnTo>
                    <a:pt x="1065149" y="396239"/>
                  </a:lnTo>
                  <a:lnTo>
                    <a:pt x="1149350" y="396239"/>
                  </a:lnTo>
                  <a:lnTo>
                    <a:pt x="1149350" y="5460"/>
                  </a:lnTo>
                  <a:close/>
                </a:path>
                <a:path w="2360295" h="401955">
                  <a:moveTo>
                    <a:pt x="1001140" y="5460"/>
                  </a:moveTo>
                  <a:lnTo>
                    <a:pt x="717803" y="5460"/>
                  </a:lnTo>
                  <a:lnTo>
                    <a:pt x="717803" y="85725"/>
                  </a:lnTo>
                  <a:lnTo>
                    <a:pt x="871854" y="85725"/>
                  </a:lnTo>
                  <a:lnTo>
                    <a:pt x="694563" y="396239"/>
                  </a:lnTo>
                  <a:lnTo>
                    <a:pt x="994917" y="396239"/>
                  </a:lnTo>
                  <a:lnTo>
                    <a:pt x="994917" y="315213"/>
                  </a:lnTo>
                  <a:lnTo>
                    <a:pt x="824738" y="315213"/>
                  </a:lnTo>
                  <a:lnTo>
                    <a:pt x="1001140" y="5460"/>
                  </a:lnTo>
                  <a:close/>
                </a:path>
                <a:path w="2360295" h="401955">
                  <a:moveTo>
                    <a:pt x="371221" y="5460"/>
                  </a:moveTo>
                  <a:lnTo>
                    <a:pt x="287909" y="5460"/>
                  </a:lnTo>
                  <a:lnTo>
                    <a:pt x="287909" y="396239"/>
                  </a:lnTo>
                  <a:lnTo>
                    <a:pt x="372110" y="396239"/>
                  </a:lnTo>
                  <a:lnTo>
                    <a:pt x="372110" y="143255"/>
                  </a:lnTo>
                  <a:lnTo>
                    <a:pt x="469516" y="143255"/>
                  </a:lnTo>
                  <a:lnTo>
                    <a:pt x="371221" y="5460"/>
                  </a:lnTo>
                  <a:close/>
                </a:path>
                <a:path w="2360295" h="401955">
                  <a:moveTo>
                    <a:pt x="469516" y="143255"/>
                  </a:moveTo>
                  <a:lnTo>
                    <a:pt x="372110" y="143255"/>
                  </a:lnTo>
                  <a:lnTo>
                    <a:pt x="550799" y="396239"/>
                  </a:lnTo>
                  <a:lnTo>
                    <a:pt x="632840" y="396239"/>
                  </a:lnTo>
                  <a:lnTo>
                    <a:pt x="632840" y="256666"/>
                  </a:lnTo>
                  <a:lnTo>
                    <a:pt x="550417" y="256666"/>
                  </a:lnTo>
                  <a:lnTo>
                    <a:pt x="469516" y="143255"/>
                  </a:lnTo>
                  <a:close/>
                </a:path>
                <a:path w="2360295" h="401955">
                  <a:moveTo>
                    <a:pt x="632840" y="5460"/>
                  </a:moveTo>
                  <a:lnTo>
                    <a:pt x="550417" y="5460"/>
                  </a:lnTo>
                  <a:lnTo>
                    <a:pt x="550417" y="256666"/>
                  </a:lnTo>
                  <a:lnTo>
                    <a:pt x="632840" y="256666"/>
                  </a:lnTo>
                  <a:lnTo>
                    <a:pt x="632840" y="5460"/>
                  </a:lnTo>
                  <a:close/>
                </a:path>
                <a:path w="2360295" h="401955">
                  <a:moveTo>
                    <a:pt x="219963" y="5460"/>
                  </a:moveTo>
                  <a:lnTo>
                    <a:pt x="0" y="5460"/>
                  </a:lnTo>
                  <a:lnTo>
                    <a:pt x="0" y="396239"/>
                  </a:lnTo>
                  <a:lnTo>
                    <a:pt x="219963" y="396239"/>
                  </a:lnTo>
                  <a:lnTo>
                    <a:pt x="219963" y="318769"/>
                  </a:lnTo>
                  <a:lnTo>
                    <a:pt x="84327" y="318769"/>
                  </a:lnTo>
                  <a:lnTo>
                    <a:pt x="84327" y="237870"/>
                  </a:lnTo>
                  <a:lnTo>
                    <a:pt x="219963" y="237870"/>
                  </a:lnTo>
                  <a:lnTo>
                    <a:pt x="219963" y="161670"/>
                  </a:lnTo>
                  <a:lnTo>
                    <a:pt x="84327" y="161670"/>
                  </a:lnTo>
                  <a:lnTo>
                    <a:pt x="84327" y="82803"/>
                  </a:lnTo>
                  <a:lnTo>
                    <a:pt x="219963" y="82803"/>
                  </a:lnTo>
                  <a:lnTo>
                    <a:pt x="219963" y="5460"/>
                  </a:lnTo>
                  <a:close/>
                </a:path>
                <a:path w="2360295" h="401955">
                  <a:moveTo>
                    <a:pt x="2158618" y="279780"/>
                  </a:moveTo>
                  <a:lnTo>
                    <a:pt x="2103246" y="344424"/>
                  </a:lnTo>
                  <a:lnTo>
                    <a:pt x="2132963" y="369427"/>
                  </a:lnTo>
                  <a:lnTo>
                    <a:pt x="2162857" y="387286"/>
                  </a:lnTo>
                  <a:lnTo>
                    <a:pt x="2192918" y="398002"/>
                  </a:lnTo>
                  <a:lnTo>
                    <a:pt x="2223135" y="401574"/>
                  </a:lnTo>
                  <a:lnTo>
                    <a:pt x="2249924" y="399242"/>
                  </a:lnTo>
                  <a:lnTo>
                    <a:pt x="2297930" y="380624"/>
                  </a:lnTo>
                  <a:lnTo>
                    <a:pt x="2336909" y="344957"/>
                  </a:lnTo>
                  <a:lnTo>
                    <a:pt x="2351505" y="318262"/>
                  </a:lnTo>
                  <a:lnTo>
                    <a:pt x="2228215" y="318262"/>
                  </a:lnTo>
                  <a:lnTo>
                    <a:pt x="2211714" y="315856"/>
                  </a:lnTo>
                  <a:lnTo>
                    <a:pt x="2194607" y="308641"/>
                  </a:lnTo>
                  <a:lnTo>
                    <a:pt x="2176905" y="296616"/>
                  </a:lnTo>
                  <a:lnTo>
                    <a:pt x="2158618" y="279780"/>
                  </a:lnTo>
                  <a:close/>
                </a:path>
                <a:path w="2360295" h="401955">
                  <a:moveTo>
                    <a:pt x="2240407" y="0"/>
                  </a:moveTo>
                  <a:lnTo>
                    <a:pt x="2190892" y="8112"/>
                  </a:lnTo>
                  <a:lnTo>
                    <a:pt x="2151761" y="32512"/>
                  </a:lnTo>
                  <a:lnTo>
                    <a:pt x="2126329" y="69834"/>
                  </a:lnTo>
                  <a:lnTo>
                    <a:pt x="2117852" y="116966"/>
                  </a:lnTo>
                  <a:lnTo>
                    <a:pt x="2118498" y="128706"/>
                  </a:lnTo>
                  <a:lnTo>
                    <a:pt x="2133961" y="173567"/>
                  </a:lnTo>
                  <a:lnTo>
                    <a:pt x="2163496" y="203233"/>
                  </a:lnTo>
                  <a:lnTo>
                    <a:pt x="2206752" y="222503"/>
                  </a:lnTo>
                  <a:lnTo>
                    <a:pt x="2235015" y="234596"/>
                  </a:lnTo>
                  <a:lnTo>
                    <a:pt x="2255218" y="247618"/>
                  </a:lnTo>
                  <a:lnTo>
                    <a:pt x="2267348" y="261544"/>
                  </a:lnTo>
                  <a:lnTo>
                    <a:pt x="2271394" y="276351"/>
                  </a:lnTo>
                  <a:lnTo>
                    <a:pt x="2270515" y="283706"/>
                  </a:lnTo>
                  <a:lnTo>
                    <a:pt x="2243105" y="314848"/>
                  </a:lnTo>
                  <a:lnTo>
                    <a:pt x="2228215" y="318262"/>
                  </a:lnTo>
                  <a:lnTo>
                    <a:pt x="2351505" y="318262"/>
                  </a:lnTo>
                  <a:lnTo>
                    <a:pt x="2357241" y="301194"/>
                  </a:lnTo>
                  <a:lnTo>
                    <a:pt x="2359787" y="276859"/>
                  </a:lnTo>
                  <a:lnTo>
                    <a:pt x="2358955" y="263401"/>
                  </a:lnTo>
                  <a:lnTo>
                    <a:pt x="2346579" y="225932"/>
                  </a:lnTo>
                  <a:lnTo>
                    <a:pt x="2313686" y="189229"/>
                  </a:lnTo>
                  <a:lnTo>
                    <a:pt x="2273645" y="167512"/>
                  </a:lnTo>
                  <a:lnTo>
                    <a:pt x="2255646" y="159512"/>
                  </a:lnTo>
                  <a:lnTo>
                    <a:pt x="2232717" y="148516"/>
                  </a:lnTo>
                  <a:lnTo>
                    <a:pt x="2216324" y="136509"/>
                  </a:lnTo>
                  <a:lnTo>
                    <a:pt x="2206480" y="123525"/>
                  </a:lnTo>
                  <a:lnTo>
                    <a:pt x="2203195" y="109600"/>
                  </a:lnTo>
                  <a:lnTo>
                    <a:pt x="2203836" y="102528"/>
                  </a:lnTo>
                  <a:lnTo>
                    <a:pt x="2230697" y="74560"/>
                  </a:lnTo>
                  <a:lnTo>
                    <a:pt x="2237486" y="73913"/>
                  </a:lnTo>
                  <a:lnTo>
                    <a:pt x="2319226" y="73913"/>
                  </a:lnTo>
                  <a:lnTo>
                    <a:pt x="2349372" y="40766"/>
                  </a:lnTo>
                  <a:lnTo>
                    <a:pt x="2326060" y="22931"/>
                  </a:lnTo>
                  <a:lnTo>
                    <a:pt x="2300128" y="10191"/>
                  </a:lnTo>
                  <a:lnTo>
                    <a:pt x="2271577" y="2547"/>
                  </a:lnTo>
                  <a:lnTo>
                    <a:pt x="2240407" y="0"/>
                  </a:lnTo>
                  <a:close/>
                </a:path>
                <a:path w="2360295" h="401955">
                  <a:moveTo>
                    <a:pt x="2319226" y="73913"/>
                  </a:moveTo>
                  <a:lnTo>
                    <a:pt x="2237486" y="73913"/>
                  </a:lnTo>
                  <a:lnTo>
                    <a:pt x="2247989" y="75437"/>
                  </a:lnTo>
                  <a:lnTo>
                    <a:pt x="2261409" y="80010"/>
                  </a:lnTo>
                  <a:lnTo>
                    <a:pt x="2277758" y="87629"/>
                  </a:lnTo>
                  <a:lnTo>
                    <a:pt x="2297048" y="98297"/>
                  </a:lnTo>
                  <a:lnTo>
                    <a:pt x="2319226" y="73913"/>
                  </a:lnTo>
                  <a:close/>
                </a:path>
              </a:pathLst>
            </a:custGeom>
            <a:solidFill>
              <a:srgbClr val="4AC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26710" y="950595"/>
              <a:ext cx="2360295" cy="401955"/>
            </a:xfrm>
            <a:custGeom>
              <a:avLst/>
              <a:gdLst/>
              <a:ahLst/>
              <a:cxnLst/>
              <a:rect l="l" t="t" r="r" b="b"/>
              <a:pathLst>
                <a:path w="2360295" h="401955">
                  <a:moveTo>
                    <a:pt x="1877694" y="133350"/>
                  </a:moveTo>
                  <a:lnTo>
                    <a:pt x="1831720" y="248538"/>
                  </a:lnTo>
                  <a:lnTo>
                    <a:pt x="1924685" y="248538"/>
                  </a:lnTo>
                  <a:lnTo>
                    <a:pt x="1877694" y="133350"/>
                  </a:lnTo>
                  <a:close/>
                </a:path>
                <a:path w="2360295" h="401955">
                  <a:moveTo>
                    <a:pt x="1845056" y="5460"/>
                  </a:moveTo>
                  <a:lnTo>
                    <a:pt x="1910334" y="5460"/>
                  </a:lnTo>
                  <a:lnTo>
                    <a:pt x="2069591" y="396239"/>
                  </a:lnTo>
                  <a:lnTo>
                    <a:pt x="1984756" y="396239"/>
                  </a:lnTo>
                  <a:lnTo>
                    <a:pt x="1953514" y="319404"/>
                  </a:lnTo>
                  <a:lnTo>
                    <a:pt x="1803527" y="319404"/>
                  </a:lnTo>
                  <a:lnTo>
                    <a:pt x="1772919" y="396239"/>
                  </a:lnTo>
                  <a:lnTo>
                    <a:pt x="1688591" y="396239"/>
                  </a:lnTo>
                  <a:lnTo>
                    <a:pt x="1845056" y="5460"/>
                  </a:lnTo>
                  <a:close/>
                </a:path>
                <a:path w="2360295" h="401955">
                  <a:moveTo>
                    <a:pt x="1255902" y="5460"/>
                  </a:moveTo>
                  <a:lnTo>
                    <a:pt x="1355978" y="5460"/>
                  </a:lnTo>
                  <a:lnTo>
                    <a:pt x="1429130" y="239649"/>
                  </a:lnTo>
                  <a:lnTo>
                    <a:pt x="1502410" y="5460"/>
                  </a:lnTo>
                  <a:lnTo>
                    <a:pt x="1598930" y="5460"/>
                  </a:lnTo>
                  <a:lnTo>
                    <a:pt x="1649221" y="396239"/>
                  </a:lnTo>
                  <a:lnTo>
                    <a:pt x="1569085" y="396239"/>
                  </a:lnTo>
                  <a:lnTo>
                    <a:pt x="1534540" y="121157"/>
                  </a:lnTo>
                  <a:lnTo>
                    <a:pt x="1448562" y="396239"/>
                  </a:lnTo>
                  <a:lnTo>
                    <a:pt x="1410335" y="396239"/>
                  </a:lnTo>
                  <a:lnTo>
                    <a:pt x="1322069" y="118744"/>
                  </a:lnTo>
                  <a:lnTo>
                    <a:pt x="1289430" y="396239"/>
                  </a:lnTo>
                  <a:lnTo>
                    <a:pt x="1207897" y="396239"/>
                  </a:lnTo>
                  <a:lnTo>
                    <a:pt x="1255902" y="5460"/>
                  </a:lnTo>
                  <a:close/>
                </a:path>
                <a:path w="2360295" h="401955">
                  <a:moveTo>
                    <a:pt x="1065149" y="5460"/>
                  </a:moveTo>
                  <a:lnTo>
                    <a:pt x="1149350" y="5460"/>
                  </a:lnTo>
                  <a:lnTo>
                    <a:pt x="1149350" y="396239"/>
                  </a:lnTo>
                  <a:lnTo>
                    <a:pt x="1065149" y="396239"/>
                  </a:lnTo>
                  <a:lnTo>
                    <a:pt x="1065149" y="5460"/>
                  </a:lnTo>
                  <a:close/>
                </a:path>
                <a:path w="2360295" h="401955">
                  <a:moveTo>
                    <a:pt x="717803" y="5460"/>
                  </a:moveTo>
                  <a:lnTo>
                    <a:pt x="1001140" y="5460"/>
                  </a:lnTo>
                  <a:lnTo>
                    <a:pt x="824738" y="315213"/>
                  </a:lnTo>
                  <a:lnTo>
                    <a:pt x="994917" y="315213"/>
                  </a:lnTo>
                  <a:lnTo>
                    <a:pt x="994917" y="396239"/>
                  </a:lnTo>
                  <a:lnTo>
                    <a:pt x="694563" y="396239"/>
                  </a:lnTo>
                  <a:lnTo>
                    <a:pt x="871854" y="85725"/>
                  </a:lnTo>
                  <a:lnTo>
                    <a:pt x="717803" y="85725"/>
                  </a:lnTo>
                  <a:lnTo>
                    <a:pt x="717803" y="5460"/>
                  </a:lnTo>
                  <a:close/>
                </a:path>
                <a:path w="2360295" h="401955">
                  <a:moveTo>
                    <a:pt x="287909" y="5460"/>
                  </a:moveTo>
                  <a:lnTo>
                    <a:pt x="371221" y="5460"/>
                  </a:lnTo>
                  <a:lnTo>
                    <a:pt x="550417" y="256666"/>
                  </a:lnTo>
                  <a:lnTo>
                    <a:pt x="550417" y="5460"/>
                  </a:lnTo>
                  <a:lnTo>
                    <a:pt x="632840" y="5460"/>
                  </a:lnTo>
                  <a:lnTo>
                    <a:pt x="632840" y="396239"/>
                  </a:lnTo>
                  <a:lnTo>
                    <a:pt x="550799" y="396239"/>
                  </a:lnTo>
                  <a:lnTo>
                    <a:pt x="372110" y="143255"/>
                  </a:lnTo>
                  <a:lnTo>
                    <a:pt x="372110" y="396239"/>
                  </a:lnTo>
                  <a:lnTo>
                    <a:pt x="287909" y="396239"/>
                  </a:lnTo>
                  <a:lnTo>
                    <a:pt x="287909" y="5460"/>
                  </a:lnTo>
                  <a:close/>
                </a:path>
                <a:path w="2360295" h="401955">
                  <a:moveTo>
                    <a:pt x="0" y="5460"/>
                  </a:moveTo>
                  <a:lnTo>
                    <a:pt x="219963" y="5460"/>
                  </a:lnTo>
                  <a:lnTo>
                    <a:pt x="219963" y="82803"/>
                  </a:lnTo>
                  <a:lnTo>
                    <a:pt x="84327" y="82803"/>
                  </a:lnTo>
                  <a:lnTo>
                    <a:pt x="84327" y="161670"/>
                  </a:lnTo>
                  <a:lnTo>
                    <a:pt x="219963" y="161670"/>
                  </a:lnTo>
                  <a:lnTo>
                    <a:pt x="219963" y="237870"/>
                  </a:lnTo>
                  <a:lnTo>
                    <a:pt x="84327" y="237870"/>
                  </a:lnTo>
                  <a:lnTo>
                    <a:pt x="84327" y="318769"/>
                  </a:lnTo>
                  <a:lnTo>
                    <a:pt x="219963" y="318769"/>
                  </a:lnTo>
                  <a:lnTo>
                    <a:pt x="219963" y="396239"/>
                  </a:lnTo>
                  <a:lnTo>
                    <a:pt x="0" y="396239"/>
                  </a:lnTo>
                  <a:lnTo>
                    <a:pt x="0" y="5460"/>
                  </a:lnTo>
                  <a:close/>
                </a:path>
                <a:path w="2360295" h="401955">
                  <a:moveTo>
                    <a:pt x="2240407" y="0"/>
                  </a:moveTo>
                  <a:lnTo>
                    <a:pt x="2271577" y="2547"/>
                  </a:lnTo>
                  <a:lnTo>
                    <a:pt x="2300128" y="10191"/>
                  </a:lnTo>
                  <a:lnTo>
                    <a:pt x="2326060" y="22931"/>
                  </a:lnTo>
                  <a:lnTo>
                    <a:pt x="2349372" y="40766"/>
                  </a:lnTo>
                  <a:lnTo>
                    <a:pt x="2297048" y="98297"/>
                  </a:lnTo>
                  <a:lnTo>
                    <a:pt x="2277758" y="87629"/>
                  </a:lnTo>
                  <a:lnTo>
                    <a:pt x="2261409" y="80010"/>
                  </a:lnTo>
                  <a:lnTo>
                    <a:pt x="2247989" y="75437"/>
                  </a:lnTo>
                  <a:lnTo>
                    <a:pt x="2237486" y="73913"/>
                  </a:lnTo>
                  <a:lnTo>
                    <a:pt x="2230697" y="74560"/>
                  </a:lnTo>
                  <a:lnTo>
                    <a:pt x="2203836" y="102528"/>
                  </a:lnTo>
                  <a:lnTo>
                    <a:pt x="2203195" y="109600"/>
                  </a:lnTo>
                  <a:lnTo>
                    <a:pt x="2206480" y="123525"/>
                  </a:lnTo>
                  <a:lnTo>
                    <a:pt x="2216324" y="136509"/>
                  </a:lnTo>
                  <a:lnTo>
                    <a:pt x="2232717" y="148516"/>
                  </a:lnTo>
                  <a:lnTo>
                    <a:pt x="2255646" y="159512"/>
                  </a:lnTo>
                  <a:lnTo>
                    <a:pt x="2273645" y="167512"/>
                  </a:lnTo>
                  <a:lnTo>
                    <a:pt x="2289333" y="175133"/>
                  </a:lnTo>
                  <a:lnTo>
                    <a:pt x="2323093" y="196465"/>
                  </a:lnTo>
                  <a:lnTo>
                    <a:pt x="2352339" y="237962"/>
                  </a:lnTo>
                  <a:lnTo>
                    <a:pt x="2359787" y="276859"/>
                  </a:lnTo>
                  <a:lnTo>
                    <a:pt x="2357241" y="301194"/>
                  </a:lnTo>
                  <a:lnTo>
                    <a:pt x="2336909" y="344957"/>
                  </a:lnTo>
                  <a:lnTo>
                    <a:pt x="2297930" y="380624"/>
                  </a:lnTo>
                  <a:lnTo>
                    <a:pt x="2249924" y="399242"/>
                  </a:lnTo>
                  <a:lnTo>
                    <a:pt x="2223135" y="401574"/>
                  </a:lnTo>
                  <a:lnTo>
                    <a:pt x="2192918" y="398002"/>
                  </a:lnTo>
                  <a:lnTo>
                    <a:pt x="2162857" y="387286"/>
                  </a:lnTo>
                  <a:lnTo>
                    <a:pt x="2132963" y="369427"/>
                  </a:lnTo>
                  <a:lnTo>
                    <a:pt x="2103246" y="344424"/>
                  </a:lnTo>
                  <a:lnTo>
                    <a:pt x="2158618" y="279780"/>
                  </a:lnTo>
                  <a:lnTo>
                    <a:pt x="2176905" y="296616"/>
                  </a:lnTo>
                  <a:lnTo>
                    <a:pt x="2194607" y="308641"/>
                  </a:lnTo>
                  <a:lnTo>
                    <a:pt x="2211714" y="315856"/>
                  </a:lnTo>
                  <a:lnTo>
                    <a:pt x="2228215" y="318262"/>
                  </a:lnTo>
                  <a:lnTo>
                    <a:pt x="2235743" y="317406"/>
                  </a:lnTo>
                  <a:lnTo>
                    <a:pt x="2267886" y="290893"/>
                  </a:lnTo>
                  <a:lnTo>
                    <a:pt x="2271394" y="276351"/>
                  </a:lnTo>
                  <a:lnTo>
                    <a:pt x="2267348" y="261544"/>
                  </a:lnTo>
                  <a:lnTo>
                    <a:pt x="2255218" y="247618"/>
                  </a:lnTo>
                  <a:lnTo>
                    <a:pt x="2235015" y="234596"/>
                  </a:lnTo>
                  <a:lnTo>
                    <a:pt x="2206752" y="222503"/>
                  </a:lnTo>
                  <a:lnTo>
                    <a:pt x="2189682" y="215858"/>
                  </a:lnTo>
                  <a:lnTo>
                    <a:pt x="2175256" y="209438"/>
                  </a:lnTo>
                  <a:lnTo>
                    <a:pt x="2140172" y="182768"/>
                  </a:lnTo>
                  <a:lnTo>
                    <a:pt x="2120455" y="140303"/>
                  </a:lnTo>
                  <a:lnTo>
                    <a:pt x="2117852" y="116966"/>
                  </a:lnTo>
                  <a:lnTo>
                    <a:pt x="2119971" y="92180"/>
                  </a:lnTo>
                  <a:lnTo>
                    <a:pt x="2136925" y="49940"/>
                  </a:lnTo>
                  <a:lnTo>
                    <a:pt x="2170023" y="18270"/>
                  </a:lnTo>
                  <a:lnTo>
                    <a:pt x="2214358" y="2026"/>
                  </a:lnTo>
                  <a:lnTo>
                    <a:pt x="2240407" y="0"/>
                  </a:lnTo>
                  <a:close/>
                </a:path>
              </a:pathLst>
            </a:custGeom>
            <a:ln w="21336">
              <a:solidFill>
                <a:srgbClr val="0F7D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M</a:t>
            </a:r>
            <a:r>
              <a:rPr spc="-385" dirty="0"/>
              <a:t>A</a:t>
            </a:r>
            <a:r>
              <a:rPr spc="-695" dirty="0"/>
              <a:t>T</a:t>
            </a:r>
            <a:r>
              <a:rPr spc="-750" dirty="0"/>
              <a:t>E</a:t>
            </a:r>
            <a:r>
              <a:rPr spc="-465" dirty="0"/>
              <a:t>RIAL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757420">
              <a:lnSpc>
                <a:spcPct val="100000"/>
              </a:lnSpc>
              <a:spcBef>
                <a:spcPts val="100"/>
              </a:spcBef>
            </a:pPr>
            <a:r>
              <a:rPr spc="-240" dirty="0"/>
              <a:t>SKIN</a:t>
            </a:r>
            <a:r>
              <a:rPr spc="15" dirty="0"/>
              <a:t> </a:t>
            </a:r>
            <a:r>
              <a:rPr spc="-295" dirty="0"/>
              <a:t>C</a:t>
            </a:r>
            <a:r>
              <a:rPr spc="-165" dirty="0"/>
              <a:t>A</a:t>
            </a:r>
            <a:r>
              <a:rPr spc="-375" dirty="0"/>
              <a:t>RE  </a:t>
            </a:r>
            <a:r>
              <a:rPr spc="-445" dirty="0"/>
              <a:t>P</a:t>
            </a:r>
            <a:r>
              <a:rPr spc="-385" dirty="0"/>
              <a:t>L</a:t>
            </a:r>
            <a:r>
              <a:rPr spc="-125" dirty="0"/>
              <a:t>I</a:t>
            </a:r>
            <a:r>
              <a:rPr spc="-320" dirty="0"/>
              <a:t>C</a:t>
            </a:r>
            <a:r>
              <a:rPr spc="-80" dirty="0"/>
              <a:t>O</a:t>
            </a:r>
            <a:r>
              <a:rPr spc="-95" dirty="0"/>
              <a:t>M</a:t>
            </a:r>
            <a:r>
              <a:rPr spc="-484" dirty="0"/>
              <a:t>ET</a:t>
            </a:r>
            <a:r>
              <a:rPr spc="-275" dirty="0"/>
              <a:t>RO</a:t>
            </a:r>
          </a:p>
          <a:p>
            <a:pPr marL="12700" marR="3766820">
              <a:lnSpc>
                <a:spcPct val="100000"/>
              </a:lnSpc>
            </a:pPr>
            <a:r>
              <a:rPr spc="-430" dirty="0"/>
              <a:t>L</a:t>
            </a:r>
            <a:r>
              <a:rPr spc="-165" dirty="0"/>
              <a:t>A</a:t>
            </a:r>
            <a:r>
              <a:rPr spc="-270" dirty="0"/>
              <a:t>PIZ</a:t>
            </a:r>
            <a:r>
              <a:rPr spc="30" dirty="0"/>
              <a:t> </a:t>
            </a:r>
            <a:r>
              <a:rPr spc="-295" dirty="0"/>
              <a:t>D</a:t>
            </a:r>
            <a:r>
              <a:rPr spc="-285" dirty="0"/>
              <a:t>ERMOGR</a:t>
            </a:r>
            <a:r>
              <a:rPr spc="-270" dirty="0"/>
              <a:t>A</a:t>
            </a:r>
            <a:r>
              <a:rPr spc="-150" dirty="0"/>
              <a:t>FO  </a:t>
            </a:r>
            <a:r>
              <a:rPr spc="-160" dirty="0"/>
              <a:t>ALGODÓN </a:t>
            </a:r>
            <a:r>
              <a:rPr spc="-155" dirty="0"/>
              <a:t> </a:t>
            </a:r>
            <a:r>
              <a:rPr spc="-280" dirty="0"/>
              <a:t>ANTISEPTICO </a:t>
            </a:r>
            <a:r>
              <a:rPr spc="-275" dirty="0"/>
              <a:t> </a:t>
            </a:r>
            <a:r>
              <a:rPr spc="-285" dirty="0"/>
              <a:t>GUANTES</a:t>
            </a:r>
          </a:p>
          <a:p>
            <a:pPr marL="12700" marR="3394710">
              <a:lnSpc>
                <a:spcPct val="100000"/>
              </a:lnSpc>
              <a:spcBef>
                <a:spcPts val="5"/>
              </a:spcBef>
            </a:pPr>
            <a:r>
              <a:rPr spc="-330" dirty="0"/>
              <a:t>S</a:t>
            </a:r>
            <a:r>
              <a:rPr spc="-370" dirty="0"/>
              <a:t>UERO</a:t>
            </a:r>
            <a:r>
              <a:rPr spc="30" dirty="0"/>
              <a:t> </a:t>
            </a:r>
            <a:r>
              <a:rPr spc="-315" dirty="0"/>
              <a:t>FIS</a:t>
            </a:r>
            <a:r>
              <a:rPr spc="-165" dirty="0"/>
              <a:t>I</a:t>
            </a:r>
            <a:r>
              <a:rPr spc="-250" dirty="0"/>
              <a:t>O</a:t>
            </a:r>
            <a:r>
              <a:rPr spc="-220" dirty="0"/>
              <a:t>L</a:t>
            </a:r>
            <a:r>
              <a:rPr spc="-110" dirty="0"/>
              <a:t>OGI</a:t>
            </a:r>
            <a:r>
              <a:rPr spc="-145" dirty="0"/>
              <a:t>C</a:t>
            </a:r>
            <a:r>
              <a:rPr spc="-10" dirty="0"/>
              <a:t>O  </a:t>
            </a:r>
            <a:r>
              <a:rPr spc="-200" dirty="0"/>
              <a:t>LIDOCAINA </a:t>
            </a:r>
            <a:r>
              <a:rPr spc="-195" dirty="0"/>
              <a:t> </a:t>
            </a:r>
            <a:r>
              <a:rPr spc="-295" dirty="0"/>
              <a:t>J</a:t>
            </a:r>
            <a:r>
              <a:rPr spc="-409" dirty="0"/>
              <a:t>ERI</a:t>
            </a:r>
            <a:r>
              <a:rPr spc="-135" dirty="0"/>
              <a:t>N</a:t>
            </a:r>
            <a:r>
              <a:rPr spc="-160" dirty="0"/>
              <a:t>GU</a:t>
            </a:r>
            <a:r>
              <a:rPr spc="-190" dirty="0"/>
              <a:t>I</a:t>
            </a:r>
            <a:r>
              <a:rPr spc="-385" dirty="0"/>
              <a:t>L</a:t>
            </a:r>
            <a:r>
              <a:rPr spc="-430" dirty="0"/>
              <a:t>L</a:t>
            </a:r>
            <a:r>
              <a:rPr spc="-165" dirty="0"/>
              <a:t>A</a:t>
            </a:r>
            <a:r>
              <a:rPr spc="-405" dirty="0"/>
              <a:t>S</a:t>
            </a:r>
            <a:r>
              <a:rPr spc="55" dirty="0"/>
              <a:t> </a:t>
            </a:r>
            <a:r>
              <a:rPr spc="-65" dirty="0"/>
              <a:t>3</a:t>
            </a:r>
            <a:r>
              <a:rPr spc="-110" dirty="0"/>
              <a:t>M</a:t>
            </a:r>
            <a:r>
              <a:rPr spc="-430" dirty="0"/>
              <a:t>L</a:t>
            </a:r>
            <a:r>
              <a:rPr spc="-145" dirty="0"/>
              <a:t>,</a:t>
            </a:r>
            <a:r>
              <a:rPr spc="55" dirty="0"/>
              <a:t> </a:t>
            </a:r>
            <a:r>
              <a:rPr spc="-65" dirty="0"/>
              <a:t>5</a:t>
            </a:r>
            <a:r>
              <a:rPr spc="-110" dirty="0"/>
              <a:t>M</a:t>
            </a:r>
            <a:r>
              <a:rPr spc="-415" dirty="0"/>
              <a:t>L</a:t>
            </a: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pc="-240" dirty="0"/>
              <a:t>A</a:t>
            </a:r>
            <a:r>
              <a:rPr spc="-160" dirty="0"/>
              <a:t>GU</a:t>
            </a:r>
            <a:r>
              <a:rPr spc="-295" dirty="0"/>
              <a:t>J</a:t>
            </a:r>
            <a:r>
              <a:rPr spc="-165" dirty="0"/>
              <a:t>A</a:t>
            </a:r>
            <a:r>
              <a:rPr spc="-405" dirty="0"/>
              <a:t>S</a:t>
            </a:r>
            <a:r>
              <a:rPr spc="80" dirty="0"/>
              <a:t> </a:t>
            </a:r>
            <a:r>
              <a:rPr spc="-295" dirty="0"/>
              <a:t>H</a:t>
            </a:r>
            <a:r>
              <a:rPr spc="-204" dirty="0"/>
              <a:t>IPO</a:t>
            </a:r>
            <a:r>
              <a:rPr spc="-265" dirty="0"/>
              <a:t>D</a:t>
            </a:r>
            <a:r>
              <a:rPr spc="-300" dirty="0"/>
              <a:t>ERMIC</a:t>
            </a:r>
            <a:r>
              <a:rPr spc="-325" dirty="0"/>
              <a:t>A</a:t>
            </a:r>
            <a:r>
              <a:rPr spc="-405" dirty="0"/>
              <a:t>S</a:t>
            </a:r>
            <a:r>
              <a:rPr spc="30" dirty="0"/>
              <a:t> </a:t>
            </a:r>
            <a:r>
              <a:rPr spc="-20" dirty="0"/>
              <a:t>G</a:t>
            </a:r>
            <a:r>
              <a:rPr spc="-25" dirty="0"/>
              <a:t>2</a:t>
            </a:r>
            <a:r>
              <a:rPr spc="-15" dirty="0"/>
              <a:t>7</a:t>
            </a:r>
            <a:r>
              <a:rPr spc="50" dirty="0"/>
              <a:t> </a:t>
            </a:r>
            <a:r>
              <a:rPr spc="150" dirty="0"/>
              <a:t>1/</a:t>
            </a:r>
            <a:r>
              <a:rPr spc="190" dirty="0"/>
              <a:t>2</a:t>
            </a:r>
            <a:r>
              <a:rPr spc="-145" dirty="0"/>
              <a:t>,</a:t>
            </a:r>
            <a:r>
              <a:rPr spc="10" dirty="0"/>
              <a:t> </a:t>
            </a:r>
            <a:r>
              <a:rPr spc="-20" dirty="0"/>
              <a:t>G</a:t>
            </a:r>
            <a:r>
              <a:rPr spc="-25" dirty="0"/>
              <a:t>3</a:t>
            </a:r>
            <a:r>
              <a:rPr spc="-80" dirty="0"/>
              <a:t>0,</a:t>
            </a:r>
            <a:r>
              <a:rPr spc="30" dirty="0"/>
              <a:t> </a:t>
            </a:r>
            <a:r>
              <a:rPr spc="-20" dirty="0"/>
              <a:t>G</a:t>
            </a:r>
            <a:r>
              <a:rPr spc="-25" dirty="0"/>
              <a:t>3</a:t>
            </a:r>
            <a:r>
              <a:rPr spc="-15" dirty="0"/>
              <a:t>4</a:t>
            </a:r>
            <a:r>
              <a:rPr spc="50" dirty="0"/>
              <a:t> </a:t>
            </a:r>
            <a:r>
              <a:rPr spc="-204" dirty="0"/>
              <a:t>4mm  </a:t>
            </a:r>
            <a:r>
              <a:rPr spc="-165" dirty="0"/>
              <a:t>A</a:t>
            </a:r>
            <a:r>
              <a:rPr spc="-265" dirty="0"/>
              <a:t>MPO</a:t>
            </a:r>
            <a:r>
              <a:rPr spc="-215" dirty="0"/>
              <a:t>L</a:t>
            </a:r>
            <a:r>
              <a:rPr spc="-430" dirty="0"/>
              <a:t>L</a:t>
            </a:r>
            <a:r>
              <a:rPr spc="-165" dirty="0"/>
              <a:t>A</a:t>
            </a:r>
            <a:r>
              <a:rPr spc="-405" dirty="0"/>
              <a:t>S</a:t>
            </a:r>
            <a:r>
              <a:rPr spc="80" dirty="0"/>
              <a:t> </a:t>
            </a:r>
            <a:r>
              <a:rPr spc="-295" dirty="0"/>
              <a:t>D</a:t>
            </a:r>
            <a:r>
              <a:rPr spc="-550" dirty="0"/>
              <a:t>E</a:t>
            </a:r>
            <a:r>
              <a:rPr spc="15" dirty="0"/>
              <a:t> </a:t>
            </a:r>
            <a:r>
              <a:rPr spc="-330" dirty="0"/>
              <a:t>E</a:t>
            </a:r>
            <a:r>
              <a:rPr spc="-350" dirty="0"/>
              <a:t>N</a:t>
            </a:r>
            <a:r>
              <a:rPr spc="-170" dirty="0"/>
              <a:t>ZIM</a:t>
            </a:r>
            <a:r>
              <a:rPr spc="-210" dirty="0"/>
              <a:t>A</a:t>
            </a:r>
            <a:r>
              <a:rPr spc="-405" dirty="0"/>
              <a:t>S</a:t>
            </a: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53856" y="1603247"/>
            <a:ext cx="3017520" cy="151485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47615" y="1783079"/>
            <a:ext cx="3651503" cy="227380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53856" y="4425696"/>
            <a:ext cx="2380488" cy="192328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6967" y="171704"/>
            <a:ext cx="10421620" cy="1227455"/>
            <a:chOff x="886967" y="171704"/>
            <a:chExt cx="10421620" cy="1227455"/>
          </a:xfrm>
        </p:grpSpPr>
        <p:sp>
          <p:nvSpPr>
            <p:cNvPr id="3" name="object 3"/>
            <p:cNvSpPr/>
            <p:nvPr/>
          </p:nvSpPr>
          <p:spPr>
            <a:xfrm>
              <a:off x="915923" y="321564"/>
              <a:ext cx="10363200" cy="1049020"/>
            </a:xfrm>
            <a:custGeom>
              <a:avLst/>
              <a:gdLst/>
              <a:ahLst/>
              <a:cxnLst/>
              <a:rect l="l" t="t" r="r" b="b"/>
              <a:pathLst>
                <a:path w="10363200" h="1049020">
                  <a:moveTo>
                    <a:pt x="10363200" y="0"/>
                  </a:moveTo>
                  <a:lnTo>
                    <a:pt x="0" y="0"/>
                  </a:lnTo>
                  <a:lnTo>
                    <a:pt x="0" y="1048512"/>
                  </a:lnTo>
                  <a:lnTo>
                    <a:pt x="10363200" y="1048512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4AC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5923" y="321564"/>
              <a:ext cx="10363200" cy="1049020"/>
            </a:xfrm>
            <a:custGeom>
              <a:avLst/>
              <a:gdLst/>
              <a:ahLst/>
              <a:cxnLst/>
              <a:rect l="l" t="t" r="r" b="b"/>
              <a:pathLst>
                <a:path w="10363200" h="1049020">
                  <a:moveTo>
                    <a:pt x="0" y="1048512"/>
                  </a:moveTo>
                  <a:lnTo>
                    <a:pt x="10363200" y="1048512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1048512"/>
                  </a:lnTo>
                  <a:close/>
                </a:path>
              </a:pathLst>
            </a:custGeom>
            <a:ln w="57912">
              <a:solidFill>
                <a:srgbClr val="2EA2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05176" y="171704"/>
              <a:ext cx="7591806" cy="53276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26710" y="950595"/>
              <a:ext cx="2360295" cy="401955"/>
            </a:xfrm>
            <a:custGeom>
              <a:avLst/>
              <a:gdLst/>
              <a:ahLst/>
              <a:cxnLst/>
              <a:rect l="l" t="t" r="r" b="b"/>
              <a:pathLst>
                <a:path w="2360295" h="401955">
                  <a:moveTo>
                    <a:pt x="1910334" y="5460"/>
                  </a:moveTo>
                  <a:lnTo>
                    <a:pt x="1845056" y="5460"/>
                  </a:lnTo>
                  <a:lnTo>
                    <a:pt x="1688591" y="396239"/>
                  </a:lnTo>
                  <a:lnTo>
                    <a:pt x="1772919" y="396239"/>
                  </a:lnTo>
                  <a:lnTo>
                    <a:pt x="1803527" y="319404"/>
                  </a:lnTo>
                  <a:lnTo>
                    <a:pt x="2038278" y="319404"/>
                  </a:lnTo>
                  <a:lnTo>
                    <a:pt x="2009397" y="248538"/>
                  </a:lnTo>
                  <a:lnTo>
                    <a:pt x="1831720" y="248538"/>
                  </a:lnTo>
                  <a:lnTo>
                    <a:pt x="1877694" y="133350"/>
                  </a:lnTo>
                  <a:lnTo>
                    <a:pt x="1962453" y="133350"/>
                  </a:lnTo>
                  <a:lnTo>
                    <a:pt x="1910334" y="5460"/>
                  </a:lnTo>
                  <a:close/>
                </a:path>
                <a:path w="2360295" h="401955">
                  <a:moveTo>
                    <a:pt x="2038278" y="319404"/>
                  </a:moveTo>
                  <a:lnTo>
                    <a:pt x="1953514" y="319404"/>
                  </a:lnTo>
                  <a:lnTo>
                    <a:pt x="1984756" y="396239"/>
                  </a:lnTo>
                  <a:lnTo>
                    <a:pt x="2069591" y="396239"/>
                  </a:lnTo>
                  <a:lnTo>
                    <a:pt x="2038278" y="319404"/>
                  </a:lnTo>
                  <a:close/>
                </a:path>
                <a:path w="2360295" h="401955">
                  <a:moveTo>
                    <a:pt x="1962453" y="133350"/>
                  </a:moveTo>
                  <a:lnTo>
                    <a:pt x="1877694" y="133350"/>
                  </a:lnTo>
                  <a:lnTo>
                    <a:pt x="1924685" y="248538"/>
                  </a:lnTo>
                  <a:lnTo>
                    <a:pt x="2009397" y="248538"/>
                  </a:lnTo>
                  <a:lnTo>
                    <a:pt x="1962453" y="133350"/>
                  </a:lnTo>
                  <a:close/>
                </a:path>
                <a:path w="2360295" h="401955">
                  <a:moveTo>
                    <a:pt x="1355978" y="5460"/>
                  </a:moveTo>
                  <a:lnTo>
                    <a:pt x="1255902" y="5460"/>
                  </a:lnTo>
                  <a:lnTo>
                    <a:pt x="1207897" y="396239"/>
                  </a:lnTo>
                  <a:lnTo>
                    <a:pt x="1289430" y="396239"/>
                  </a:lnTo>
                  <a:lnTo>
                    <a:pt x="1322069" y="118744"/>
                  </a:lnTo>
                  <a:lnTo>
                    <a:pt x="1391364" y="118744"/>
                  </a:lnTo>
                  <a:lnTo>
                    <a:pt x="1355978" y="5460"/>
                  </a:lnTo>
                  <a:close/>
                </a:path>
                <a:path w="2360295" h="401955">
                  <a:moveTo>
                    <a:pt x="1391364" y="118744"/>
                  </a:moveTo>
                  <a:lnTo>
                    <a:pt x="1322069" y="118744"/>
                  </a:lnTo>
                  <a:lnTo>
                    <a:pt x="1410335" y="396239"/>
                  </a:lnTo>
                  <a:lnTo>
                    <a:pt x="1448562" y="396239"/>
                  </a:lnTo>
                  <a:lnTo>
                    <a:pt x="1497505" y="239649"/>
                  </a:lnTo>
                  <a:lnTo>
                    <a:pt x="1429130" y="239649"/>
                  </a:lnTo>
                  <a:lnTo>
                    <a:pt x="1391364" y="118744"/>
                  </a:lnTo>
                  <a:close/>
                </a:path>
                <a:path w="2360295" h="401955">
                  <a:moveTo>
                    <a:pt x="1613819" y="121157"/>
                  </a:moveTo>
                  <a:lnTo>
                    <a:pt x="1534540" y="121157"/>
                  </a:lnTo>
                  <a:lnTo>
                    <a:pt x="1569085" y="396239"/>
                  </a:lnTo>
                  <a:lnTo>
                    <a:pt x="1649221" y="396239"/>
                  </a:lnTo>
                  <a:lnTo>
                    <a:pt x="1613819" y="121157"/>
                  </a:lnTo>
                  <a:close/>
                </a:path>
                <a:path w="2360295" h="401955">
                  <a:moveTo>
                    <a:pt x="1598930" y="5460"/>
                  </a:moveTo>
                  <a:lnTo>
                    <a:pt x="1502410" y="5460"/>
                  </a:lnTo>
                  <a:lnTo>
                    <a:pt x="1429130" y="239649"/>
                  </a:lnTo>
                  <a:lnTo>
                    <a:pt x="1497505" y="239649"/>
                  </a:lnTo>
                  <a:lnTo>
                    <a:pt x="1534540" y="121157"/>
                  </a:lnTo>
                  <a:lnTo>
                    <a:pt x="1613819" y="121157"/>
                  </a:lnTo>
                  <a:lnTo>
                    <a:pt x="1598930" y="5460"/>
                  </a:lnTo>
                  <a:close/>
                </a:path>
                <a:path w="2360295" h="401955">
                  <a:moveTo>
                    <a:pt x="1149350" y="5460"/>
                  </a:moveTo>
                  <a:lnTo>
                    <a:pt x="1065149" y="5460"/>
                  </a:lnTo>
                  <a:lnTo>
                    <a:pt x="1065149" y="396239"/>
                  </a:lnTo>
                  <a:lnTo>
                    <a:pt x="1149350" y="396239"/>
                  </a:lnTo>
                  <a:lnTo>
                    <a:pt x="1149350" y="5460"/>
                  </a:lnTo>
                  <a:close/>
                </a:path>
                <a:path w="2360295" h="401955">
                  <a:moveTo>
                    <a:pt x="1001140" y="5460"/>
                  </a:moveTo>
                  <a:lnTo>
                    <a:pt x="717803" y="5460"/>
                  </a:lnTo>
                  <a:lnTo>
                    <a:pt x="717803" y="85725"/>
                  </a:lnTo>
                  <a:lnTo>
                    <a:pt x="871854" y="85725"/>
                  </a:lnTo>
                  <a:lnTo>
                    <a:pt x="694563" y="396239"/>
                  </a:lnTo>
                  <a:lnTo>
                    <a:pt x="994917" y="396239"/>
                  </a:lnTo>
                  <a:lnTo>
                    <a:pt x="994917" y="315213"/>
                  </a:lnTo>
                  <a:lnTo>
                    <a:pt x="824738" y="315213"/>
                  </a:lnTo>
                  <a:lnTo>
                    <a:pt x="1001140" y="5460"/>
                  </a:lnTo>
                  <a:close/>
                </a:path>
                <a:path w="2360295" h="401955">
                  <a:moveTo>
                    <a:pt x="371221" y="5460"/>
                  </a:moveTo>
                  <a:lnTo>
                    <a:pt x="287909" y="5460"/>
                  </a:lnTo>
                  <a:lnTo>
                    <a:pt x="287909" y="396239"/>
                  </a:lnTo>
                  <a:lnTo>
                    <a:pt x="372110" y="396239"/>
                  </a:lnTo>
                  <a:lnTo>
                    <a:pt x="372110" y="143255"/>
                  </a:lnTo>
                  <a:lnTo>
                    <a:pt x="469516" y="143255"/>
                  </a:lnTo>
                  <a:lnTo>
                    <a:pt x="371221" y="5460"/>
                  </a:lnTo>
                  <a:close/>
                </a:path>
                <a:path w="2360295" h="401955">
                  <a:moveTo>
                    <a:pt x="469516" y="143255"/>
                  </a:moveTo>
                  <a:lnTo>
                    <a:pt x="372110" y="143255"/>
                  </a:lnTo>
                  <a:lnTo>
                    <a:pt x="550799" y="396239"/>
                  </a:lnTo>
                  <a:lnTo>
                    <a:pt x="632840" y="396239"/>
                  </a:lnTo>
                  <a:lnTo>
                    <a:pt x="632840" y="256666"/>
                  </a:lnTo>
                  <a:lnTo>
                    <a:pt x="550417" y="256666"/>
                  </a:lnTo>
                  <a:lnTo>
                    <a:pt x="469516" y="143255"/>
                  </a:lnTo>
                  <a:close/>
                </a:path>
                <a:path w="2360295" h="401955">
                  <a:moveTo>
                    <a:pt x="632840" y="5460"/>
                  </a:moveTo>
                  <a:lnTo>
                    <a:pt x="550417" y="5460"/>
                  </a:lnTo>
                  <a:lnTo>
                    <a:pt x="550417" y="256666"/>
                  </a:lnTo>
                  <a:lnTo>
                    <a:pt x="632840" y="256666"/>
                  </a:lnTo>
                  <a:lnTo>
                    <a:pt x="632840" y="5460"/>
                  </a:lnTo>
                  <a:close/>
                </a:path>
                <a:path w="2360295" h="401955">
                  <a:moveTo>
                    <a:pt x="219963" y="5460"/>
                  </a:moveTo>
                  <a:lnTo>
                    <a:pt x="0" y="5460"/>
                  </a:lnTo>
                  <a:lnTo>
                    <a:pt x="0" y="396239"/>
                  </a:lnTo>
                  <a:lnTo>
                    <a:pt x="219963" y="396239"/>
                  </a:lnTo>
                  <a:lnTo>
                    <a:pt x="219963" y="318769"/>
                  </a:lnTo>
                  <a:lnTo>
                    <a:pt x="84327" y="318769"/>
                  </a:lnTo>
                  <a:lnTo>
                    <a:pt x="84327" y="237870"/>
                  </a:lnTo>
                  <a:lnTo>
                    <a:pt x="219963" y="237870"/>
                  </a:lnTo>
                  <a:lnTo>
                    <a:pt x="219963" y="161670"/>
                  </a:lnTo>
                  <a:lnTo>
                    <a:pt x="84327" y="161670"/>
                  </a:lnTo>
                  <a:lnTo>
                    <a:pt x="84327" y="82803"/>
                  </a:lnTo>
                  <a:lnTo>
                    <a:pt x="219963" y="82803"/>
                  </a:lnTo>
                  <a:lnTo>
                    <a:pt x="219963" y="5460"/>
                  </a:lnTo>
                  <a:close/>
                </a:path>
                <a:path w="2360295" h="401955">
                  <a:moveTo>
                    <a:pt x="2158618" y="279780"/>
                  </a:moveTo>
                  <a:lnTo>
                    <a:pt x="2103246" y="344424"/>
                  </a:lnTo>
                  <a:lnTo>
                    <a:pt x="2132963" y="369427"/>
                  </a:lnTo>
                  <a:lnTo>
                    <a:pt x="2162857" y="387286"/>
                  </a:lnTo>
                  <a:lnTo>
                    <a:pt x="2192918" y="398002"/>
                  </a:lnTo>
                  <a:lnTo>
                    <a:pt x="2223135" y="401574"/>
                  </a:lnTo>
                  <a:lnTo>
                    <a:pt x="2249924" y="399242"/>
                  </a:lnTo>
                  <a:lnTo>
                    <a:pt x="2297930" y="380624"/>
                  </a:lnTo>
                  <a:lnTo>
                    <a:pt x="2336909" y="344957"/>
                  </a:lnTo>
                  <a:lnTo>
                    <a:pt x="2351505" y="318262"/>
                  </a:lnTo>
                  <a:lnTo>
                    <a:pt x="2228215" y="318262"/>
                  </a:lnTo>
                  <a:lnTo>
                    <a:pt x="2211714" y="315856"/>
                  </a:lnTo>
                  <a:lnTo>
                    <a:pt x="2194607" y="308641"/>
                  </a:lnTo>
                  <a:lnTo>
                    <a:pt x="2176905" y="296616"/>
                  </a:lnTo>
                  <a:lnTo>
                    <a:pt x="2158618" y="279780"/>
                  </a:lnTo>
                  <a:close/>
                </a:path>
                <a:path w="2360295" h="401955">
                  <a:moveTo>
                    <a:pt x="2240407" y="0"/>
                  </a:moveTo>
                  <a:lnTo>
                    <a:pt x="2190892" y="8112"/>
                  </a:lnTo>
                  <a:lnTo>
                    <a:pt x="2151761" y="32512"/>
                  </a:lnTo>
                  <a:lnTo>
                    <a:pt x="2126329" y="69834"/>
                  </a:lnTo>
                  <a:lnTo>
                    <a:pt x="2117852" y="116966"/>
                  </a:lnTo>
                  <a:lnTo>
                    <a:pt x="2118498" y="128706"/>
                  </a:lnTo>
                  <a:lnTo>
                    <a:pt x="2133961" y="173567"/>
                  </a:lnTo>
                  <a:lnTo>
                    <a:pt x="2163496" y="203233"/>
                  </a:lnTo>
                  <a:lnTo>
                    <a:pt x="2206752" y="222503"/>
                  </a:lnTo>
                  <a:lnTo>
                    <a:pt x="2235015" y="234596"/>
                  </a:lnTo>
                  <a:lnTo>
                    <a:pt x="2255218" y="247618"/>
                  </a:lnTo>
                  <a:lnTo>
                    <a:pt x="2267348" y="261544"/>
                  </a:lnTo>
                  <a:lnTo>
                    <a:pt x="2271394" y="276351"/>
                  </a:lnTo>
                  <a:lnTo>
                    <a:pt x="2270515" y="283706"/>
                  </a:lnTo>
                  <a:lnTo>
                    <a:pt x="2243105" y="314848"/>
                  </a:lnTo>
                  <a:lnTo>
                    <a:pt x="2228215" y="318262"/>
                  </a:lnTo>
                  <a:lnTo>
                    <a:pt x="2351505" y="318262"/>
                  </a:lnTo>
                  <a:lnTo>
                    <a:pt x="2357241" y="301194"/>
                  </a:lnTo>
                  <a:lnTo>
                    <a:pt x="2359787" y="276859"/>
                  </a:lnTo>
                  <a:lnTo>
                    <a:pt x="2358955" y="263401"/>
                  </a:lnTo>
                  <a:lnTo>
                    <a:pt x="2346579" y="225932"/>
                  </a:lnTo>
                  <a:lnTo>
                    <a:pt x="2313686" y="189229"/>
                  </a:lnTo>
                  <a:lnTo>
                    <a:pt x="2273645" y="167512"/>
                  </a:lnTo>
                  <a:lnTo>
                    <a:pt x="2255646" y="159512"/>
                  </a:lnTo>
                  <a:lnTo>
                    <a:pt x="2232717" y="148516"/>
                  </a:lnTo>
                  <a:lnTo>
                    <a:pt x="2216324" y="136509"/>
                  </a:lnTo>
                  <a:lnTo>
                    <a:pt x="2206480" y="123525"/>
                  </a:lnTo>
                  <a:lnTo>
                    <a:pt x="2203195" y="109600"/>
                  </a:lnTo>
                  <a:lnTo>
                    <a:pt x="2203836" y="102528"/>
                  </a:lnTo>
                  <a:lnTo>
                    <a:pt x="2230697" y="74560"/>
                  </a:lnTo>
                  <a:lnTo>
                    <a:pt x="2237486" y="73913"/>
                  </a:lnTo>
                  <a:lnTo>
                    <a:pt x="2319226" y="73913"/>
                  </a:lnTo>
                  <a:lnTo>
                    <a:pt x="2349372" y="40766"/>
                  </a:lnTo>
                  <a:lnTo>
                    <a:pt x="2326060" y="22931"/>
                  </a:lnTo>
                  <a:lnTo>
                    <a:pt x="2300128" y="10191"/>
                  </a:lnTo>
                  <a:lnTo>
                    <a:pt x="2271577" y="2547"/>
                  </a:lnTo>
                  <a:lnTo>
                    <a:pt x="2240407" y="0"/>
                  </a:lnTo>
                  <a:close/>
                </a:path>
                <a:path w="2360295" h="401955">
                  <a:moveTo>
                    <a:pt x="2319226" y="73913"/>
                  </a:moveTo>
                  <a:lnTo>
                    <a:pt x="2237486" y="73913"/>
                  </a:lnTo>
                  <a:lnTo>
                    <a:pt x="2247989" y="75437"/>
                  </a:lnTo>
                  <a:lnTo>
                    <a:pt x="2261409" y="80010"/>
                  </a:lnTo>
                  <a:lnTo>
                    <a:pt x="2277758" y="87629"/>
                  </a:lnTo>
                  <a:lnTo>
                    <a:pt x="2297048" y="98297"/>
                  </a:lnTo>
                  <a:lnTo>
                    <a:pt x="2319226" y="73913"/>
                  </a:lnTo>
                  <a:close/>
                </a:path>
              </a:pathLst>
            </a:custGeom>
            <a:solidFill>
              <a:srgbClr val="4AC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26710" y="950595"/>
              <a:ext cx="2360295" cy="401955"/>
            </a:xfrm>
            <a:custGeom>
              <a:avLst/>
              <a:gdLst/>
              <a:ahLst/>
              <a:cxnLst/>
              <a:rect l="l" t="t" r="r" b="b"/>
              <a:pathLst>
                <a:path w="2360295" h="401955">
                  <a:moveTo>
                    <a:pt x="1877694" y="133350"/>
                  </a:moveTo>
                  <a:lnTo>
                    <a:pt x="1831720" y="248538"/>
                  </a:lnTo>
                  <a:lnTo>
                    <a:pt x="1924685" y="248538"/>
                  </a:lnTo>
                  <a:lnTo>
                    <a:pt x="1877694" y="133350"/>
                  </a:lnTo>
                  <a:close/>
                </a:path>
                <a:path w="2360295" h="401955">
                  <a:moveTo>
                    <a:pt x="1845056" y="5460"/>
                  </a:moveTo>
                  <a:lnTo>
                    <a:pt x="1910334" y="5460"/>
                  </a:lnTo>
                  <a:lnTo>
                    <a:pt x="2069591" y="396239"/>
                  </a:lnTo>
                  <a:lnTo>
                    <a:pt x="1984756" y="396239"/>
                  </a:lnTo>
                  <a:lnTo>
                    <a:pt x="1953514" y="319404"/>
                  </a:lnTo>
                  <a:lnTo>
                    <a:pt x="1803527" y="319404"/>
                  </a:lnTo>
                  <a:lnTo>
                    <a:pt x="1772919" y="396239"/>
                  </a:lnTo>
                  <a:lnTo>
                    <a:pt x="1688591" y="396239"/>
                  </a:lnTo>
                  <a:lnTo>
                    <a:pt x="1845056" y="5460"/>
                  </a:lnTo>
                  <a:close/>
                </a:path>
                <a:path w="2360295" h="401955">
                  <a:moveTo>
                    <a:pt x="1255902" y="5460"/>
                  </a:moveTo>
                  <a:lnTo>
                    <a:pt x="1355978" y="5460"/>
                  </a:lnTo>
                  <a:lnTo>
                    <a:pt x="1429130" y="239649"/>
                  </a:lnTo>
                  <a:lnTo>
                    <a:pt x="1502410" y="5460"/>
                  </a:lnTo>
                  <a:lnTo>
                    <a:pt x="1598930" y="5460"/>
                  </a:lnTo>
                  <a:lnTo>
                    <a:pt x="1649221" y="396239"/>
                  </a:lnTo>
                  <a:lnTo>
                    <a:pt x="1569085" y="396239"/>
                  </a:lnTo>
                  <a:lnTo>
                    <a:pt x="1534540" y="121157"/>
                  </a:lnTo>
                  <a:lnTo>
                    <a:pt x="1448562" y="396239"/>
                  </a:lnTo>
                  <a:lnTo>
                    <a:pt x="1410335" y="396239"/>
                  </a:lnTo>
                  <a:lnTo>
                    <a:pt x="1322069" y="118744"/>
                  </a:lnTo>
                  <a:lnTo>
                    <a:pt x="1289430" y="396239"/>
                  </a:lnTo>
                  <a:lnTo>
                    <a:pt x="1207897" y="396239"/>
                  </a:lnTo>
                  <a:lnTo>
                    <a:pt x="1255902" y="5460"/>
                  </a:lnTo>
                  <a:close/>
                </a:path>
                <a:path w="2360295" h="401955">
                  <a:moveTo>
                    <a:pt x="1065149" y="5460"/>
                  </a:moveTo>
                  <a:lnTo>
                    <a:pt x="1149350" y="5460"/>
                  </a:lnTo>
                  <a:lnTo>
                    <a:pt x="1149350" y="396239"/>
                  </a:lnTo>
                  <a:lnTo>
                    <a:pt x="1065149" y="396239"/>
                  </a:lnTo>
                  <a:lnTo>
                    <a:pt x="1065149" y="5460"/>
                  </a:lnTo>
                  <a:close/>
                </a:path>
                <a:path w="2360295" h="401955">
                  <a:moveTo>
                    <a:pt x="717803" y="5460"/>
                  </a:moveTo>
                  <a:lnTo>
                    <a:pt x="1001140" y="5460"/>
                  </a:lnTo>
                  <a:lnTo>
                    <a:pt x="824738" y="315213"/>
                  </a:lnTo>
                  <a:lnTo>
                    <a:pt x="994917" y="315213"/>
                  </a:lnTo>
                  <a:lnTo>
                    <a:pt x="994917" y="396239"/>
                  </a:lnTo>
                  <a:lnTo>
                    <a:pt x="694563" y="396239"/>
                  </a:lnTo>
                  <a:lnTo>
                    <a:pt x="871854" y="85725"/>
                  </a:lnTo>
                  <a:lnTo>
                    <a:pt x="717803" y="85725"/>
                  </a:lnTo>
                  <a:lnTo>
                    <a:pt x="717803" y="5460"/>
                  </a:lnTo>
                  <a:close/>
                </a:path>
                <a:path w="2360295" h="401955">
                  <a:moveTo>
                    <a:pt x="287909" y="5460"/>
                  </a:moveTo>
                  <a:lnTo>
                    <a:pt x="371221" y="5460"/>
                  </a:lnTo>
                  <a:lnTo>
                    <a:pt x="550417" y="256666"/>
                  </a:lnTo>
                  <a:lnTo>
                    <a:pt x="550417" y="5460"/>
                  </a:lnTo>
                  <a:lnTo>
                    <a:pt x="632840" y="5460"/>
                  </a:lnTo>
                  <a:lnTo>
                    <a:pt x="632840" y="396239"/>
                  </a:lnTo>
                  <a:lnTo>
                    <a:pt x="550799" y="396239"/>
                  </a:lnTo>
                  <a:lnTo>
                    <a:pt x="372110" y="143255"/>
                  </a:lnTo>
                  <a:lnTo>
                    <a:pt x="372110" y="396239"/>
                  </a:lnTo>
                  <a:lnTo>
                    <a:pt x="287909" y="396239"/>
                  </a:lnTo>
                  <a:lnTo>
                    <a:pt x="287909" y="5460"/>
                  </a:lnTo>
                  <a:close/>
                </a:path>
                <a:path w="2360295" h="401955">
                  <a:moveTo>
                    <a:pt x="0" y="5460"/>
                  </a:moveTo>
                  <a:lnTo>
                    <a:pt x="219963" y="5460"/>
                  </a:lnTo>
                  <a:lnTo>
                    <a:pt x="219963" y="82803"/>
                  </a:lnTo>
                  <a:lnTo>
                    <a:pt x="84327" y="82803"/>
                  </a:lnTo>
                  <a:lnTo>
                    <a:pt x="84327" y="161670"/>
                  </a:lnTo>
                  <a:lnTo>
                    <a:pt x="219963" y="161670"/>
                  </a:lnTo>
                  <a:lnTo>
                    <a:pt x="219963" y="237870"/>
                  </a:lnTo>
                  <a:lnTo>
                    <a:pt x="84327" y="237870"/>
                  </a:lnTo>
                  <a:lnTo>
                    <a:pt x="84327" y="318769"/>
                  </a:lnTo>
                  <a:lnTo>
                    <a:pt x="219963" y="318769"/>
                  </a:lnTo>
                  <a:lnTo>
                    <a:pt x="219963" y="396239"/>
                  </a:lnTo>
                  <a:lnTo>
                    <a:pt x="0" y="396239"/>
                  </a:lnTo>
                  <a:lnTo>
                    <a:pt x="0" y="5460"/>
                  </a:lnTo>
                  <a:close/>
                </a:path>
                <a:path w="2360295" h="401955">
                  <a:moveTo>
                    <a:pt x="2240407" y="0"/>
                  </a:moveTo>
                  <a:lnTo>
                    <a:pt x="2271577" y="2547"/>
                  </a:lnTo>
                  <a:lnTo>
                    <a:pt x="2300128" y="10191"/>
                  </a:lnTo>
                  <a:lnTo>
                    <a:pt x="2326060" y="22931"/>
                  </a:lnTo>
                  <a:lnTo>
                    <a:pt x="2349372" y="40766"/>
                  </a:lnTo>
                  <a:lnTo>
                    <a:pt x="2297048" y="98297"/>
                  </a:lnTo>
                  <a:lnTo>
                    <a:pt x="2277758" y="87629"/>
                  </a:lnTo>
                  <a:lnTo>
                    <a:pt x="2261409" y="80010"/>
                  </a:lnTo>
                  <a:lnTo>
                    <a:pt x="2247989" y="75437"/>
                  </a:lnTo>
                  <a:lnTo>
                    <a:pt x="2237486" y="73913"/>
                  </a:lnTo>
                  <a:lnTo>
                    <a:pt x="2230697" y="74560"/>
                  </a:lnTo>
                  <a:lnTo>
                    <a:pt x="2203836" y="102528"/>
                  </a:lnTo>
                  <a:lnTo>
                    <a:pt x="2203195" y="109600"/>
                  </a:lnTo>
                  <a:lnTo>
                    <a:pt x="2206480" y="123525"/>
                  </a:lnTo>
                  <a:lnTo>
                    <a:pt x="2216324" y="136509"/>
                  </a:lnTo>
                  <a:lnTo>
                    <a:pt x="2232717" y="148516"/>
                  </a:lnTo>
                  <a:lnTo>
                    <a:pt x="2255646" y="159512"/>
                  </a:lnTo>
                  <a:lnTo>
                    <a:pt x="2273645" y="167512"/>
                  </a:lnTo>
                  <a:lnTo>
                    <a:pt x="2289333" y="175133"/>
                  </a:lnTo>
                  <a:lnTo>
                    <a:pt x="2323093" y="196465"/>
                  </a:lnTo>
                  <a:lnTo>
                    <a:pt x="2352339" y="237962"/>
                  </a:lnTo>
                  <a:lnTo>
                    <a:pt x="2359787" y="276859"/>
                  </a:lnTo>
                  <a:lnTo>
                    <a:pt x="2357241" y="301194"/>
                  </a:lnTo>
                  <a:lnTo>
                    <a:pt x="2336909" y="344957"/>
                  </a:lnTo>
                  <a:lnTo>
                    <a:pt x="2297930" y="380624"/>
                  </a:lnTo>
                  <a:lnTo>
                    <a:pt x="2249924" y="399242"/>
                  </a:lnTo>
                  <a:lnTo>
                    <a:pt x="2223135" y="401574"/>
                  </a:lnTo>
                  <a:lnTo>
                    <a:pt x="2192918" y="398002"/>
                  </a:lnTo>
                  <a:lnTo>
                    <a:pt x="2162857" y="387286"/>
                  </a:lnTo>
                  <a:lnTo>
                    <a:pt x="2132963" y="369427"/>
                  </a:lnTo>
                  <a:lnTo>
                    <a:pt x="2103246" y="344424"/>
                  </a:lnTo>
                  <a:lnTo>
                    <a:pt x="2158618" y="279780"/>
                  </a:lnTo>
                  <a:lnTo>
                    <a:pt x="2176905" y="296616"/>
                  </a:lnTo>
                  <a:lnTo>
                    <a:pt x="2194607" y="308641"/>
                  </a:lnTo>
                  <a:lnTo>
                    <a:pt x="2211714" y="315856"/>
                  </a:lnTo>
                  <a:lnTo>
                    <a:pt x="2228215" y="318262"/>
                  </a:lnTo>
                  <a:lnTo>
                    <a:pt x="2235743" y="317406"/>
                  </a:lnTo>
                  <a:lnTo>
                    <a:pt x="2267886" y="290893"/>
                  </a:lnTo>
                  <a:lnTo>
                    <a:pt x="2271394" y="276351"/>
                  </a:lnTo>
                  <a:lnTo>
                    <a:pt x="2267348" y="261544"/>
                  </a:lnTo>
                  <a:lnTo>
                    <a:pt x="2255218" y="247618"/>
                  </a:lnTo>
                  <a:lnTo>
                    <a:pt x="2235015" y="234596"/>
                  </a:lnTo>
                  <a:lnTo>
                    <a:pt x="2206752" y="222503"/>
                  </a:lnTo>
                  <a:lnTo>
                    <a:pt x="2189682" y="215858"/>
                  </a:lnTo>
                  <a:lnTo>
                    <a:pt x="2175256" y="209438"/>
                  </a:lnTo>
                  <a:lnTo>
                    <a:pt x="2140172" y="182768"/>
                  </a:lnTo>
                  <a:lnTo>
                    <a:pt x="2120455" y="140303"/>
                  </a:lnTo>
                  <a:lnTo>
                    <a:pt x="2117852" y="116966"/>
                  </a:lnTo>
                  <a:lnTo>
                    <a:pt x="2119971" y="92180"/>
                  </a:lnTo>
                  <a:lnTo>
                    <a:pt x="2136925" y="49940"/>
                  </a:lnTo>
                  <a:lnTo>
                    <a:pt x="2170023" y="18270"/>
                  </a:lnTo>
                  <a:lnTo>
                    <a:pt x="2214358" y="2026"/>
                  </a:lnTo>
                  <a:lnTo>
                    <a:pt x="2240407" y="0"/>
                  </a:lnTo>
                  <a:close/>
                </a:path>
              </a:pathLst>
            </a:custGeom>
            <a:ln w="21336">
              <a:solidFill>
                <a:srgbClr val="0F7D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" y="2292095"/>
            <a:ext cx="2859024" cy="324002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78040" y="2657855"/>
            <a:ext cx="4099559" cy="342900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179564" y="1824227"/>
            <a:ext cx="4099560" cy="673735"/>
          </a:xfrm>
          <a:prstGeom prst="rect">
            <a:avLst/>
          </a:prstGeom>
          <a:solidFill>
            <a:srgbClr val="2EA2ED"/>
          </a:solidFill>
          <a:ln w="15240">
            <a:solidFill>
              <a:srgbClr val="1F77AE"/>
            </a:solidFill>
          </a:ln>
        </p:spPr>
        <p:txBody>
          <a:bodyPr vert="horz" wrap="square" lIns="0" tIns="186055" rIns="0" bIns="0" rtlCol="0">
            <a:spAutoFit/>
          </a:bodyPr>
          <a:lstStyle/>
          <a:p>
            <a:pPr marL="165735">
              <a:lnSpc>
                <a:spcPct val="100000"/>
              </a:lnSpc>
              <a:spcBef>
                <a:spcPts val="1465"/>
              </a:spcBef>
              <a:tabLst>
                <a:tab pos="1271905" algn="l"/>
              </a:tabLst>
            </a:pPr>
            <a:r>
              <a:rPr sz="18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8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800" spc="-335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8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UC</a:t>
            </a:r>
            <a:r>
              <a:rPr sz="18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8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ON: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3</a:t>
            </a:r>
            <a:r>
              <a:rPr sz="18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ML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9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8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OL.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9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8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800" spc="-28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8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8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NA</a:t>
            </a:r>
            <a:r>
              <a:rPr sz="1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X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800" spc="405" dirty="0">
                <a:solidFill>
                  <a:srgbClr val="FFFFFF"/>
                </a:solidFill>
                <a:latin typeface="Microsoft Sans Serif"/>
                <a:cs typeface="Microsoft Sans Serif"/>
              </a:rPr>
              <a:t>/</a:t>
            </a:r>
            <a:r>
              <a:rPr sz="180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5924" y="1549908"/>
            <a:ext cx="2859405" cy="673735"/>
          </a:xfrm>
          <a:prstGeom prst="rect">
            <a:avLst/>
          </a:prstGeom>
          <a:solidFill>
            <a:srgbClr val="2EA2ED"/>
          </a:solidFill>
          <a:ln w="15240">
            <a:solidFill>
              <a:srgbClr val="1F77AE"/>
            </a:solidFill>
          </a:ln>
        </p:spPr>
        <p:txBody>
          <a:bodyPr vert="horz" wrap="square" lIns="0" tIns="186690" rIns="0" bIns="0" rtlCol="0">
            <a:spAutoFit/>
          </a:bodyPr>
          <a:lstStyle/>
          <a:p>
            <a:pPr marL="706120">
              <a:lnSpc>
                <a:spcPct val="100000"/>
              </a:lnSpc>
              <a:spcBef>
                <a:spcPts val="1470"/>
              </a:spcBef>
            </a:pPr>
            <a:r>
              <a:rPr sz="18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DERMACACION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21252" y="2973323"/>
            <a:ext cx="3112135" cy="914400"/>
          </a:xfrm>
          <a:prstGeom prst="rect">
            <a:avLst/>
          </a:prstGeom>
          <a:solidFill>
            <a:srgbClr val="2EA2ED"/>
          </a:solidFill>
          <a:ln w="15240">
            <a:solidFill>
              <a:srgbClr val="1F77AE"/>
            </a:solidFill>
          </a:ln>
        </p:spPr>
        <p:txBody>
          <a:bodyPr vert="horz" wrap="square" lIns="0" tIns="170180" rIns="0" bIns="0" rtlCol="0">
            <a:spAutoFit/>
          </a:bodyPr>
          <a:lstStyle/>
          <a:p>
            <a:pPr marL="245110" marR="201930" indent="-40005">
              <a:lnSpc>
                <a:spcPct val="100000"/>
              </a:lnSpc>
              <a:spcBef>
                <a:spcPts val="1340"/>
              </a:spcBef>
            </a:pP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0</a:t>
            </a:r>
            <a:r>
              <a:rPr sz="18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5</a:t>
            </a:r>
            <a:r>
              <a:rPr sz="18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80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18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80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9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8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OR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9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8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800" spc="-16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8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8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ON  </a:t>
            </a:r>
            <a:r>
              <a:rPr sz="18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8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8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NGU</a:t>
            </a:r>
            <a:r>
              <a:rPr sz="1800" spc="-16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30</a:t>
            </a:r>
            <a:r>
              <a:rPr sz="18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º</a:t>
            </a:r>
            <a:r>
              <a:rPr sz="1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60</a:t>
            </a:r>
            <a:r>
              <a:rPr sz="1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º</a:t>
            </a:r>
            <a:r>
              <a:rPr sz="18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90</a:t>
            </a:r>
            <a:r>
              <a:rPr sz="18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º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54423" y="4325111"/>
            <a:ext cx="2950464" cy="15422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6967" y="201168"/>
            <a:ext cx="10421620" cy="896619"/>
            <a:chOff x="886967" y="201168"/>
            <a:chExt cx="10421620" cy="896619"/>
          </a:xfrm>
        </p:grpSpPr>
        <p:sp>
          <p:nvSpPr>
            <p:cNvPr id="3" name="object 3"/>
            <p:cNvSpPr/>
            <p:nvPr/>
          </p:nvSpPr>
          <p:spPr>
            <a:xfrm>
              <a:off x="915923" y="230124"/>
              <a:ext cx="10363200" cy="838200"/>
            </a:xfrm>
            <a:custGeom>
              <a:avLst/>
              <a:gdLst/>
              <a:ahLst/>
              <a:cxnLst/>
              <a:rect l="l" t="t" r="r" b="b"/>
              <a:pathLst>
                <a:path w="10363200" h="838200">
                  <a:moveTo>
                    <a:pt x="10363200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10363200" y="838200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4AC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5923" y="230124"/>
              <a:ext cx="10363200" cy="838200"/>
            </a:xfrm>
            <a:custGeom>
              <a:avLst/>
              <a:gdLst/>
              <a:ahLst/>
              <a:cxnLst/>
              <a:rect l="l" t="t" r="r" b="b"/>
              <a:pathLst>
                <a:path w="10363200" h="838200">
                  <a:moveTo>
                    <a:pt x="0" y="838200"/>
                  </a:moveTo>
                  <a:lnTo>
                    <a:pt x="10363200" y="838200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838200"/>
                  </a:lnTo>
                  <a:close/>
                </a:path>
              </a:pathLst>
            </a:custGeom>
            <a:ln w="57912">
              <a:solidFill>
                <a:srgbClr val="2EA2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74082" y="374904"/>
              <a:ext cx="2269490" cy="488950"/>
            </a:xfrm>
            <a:custGeom>
              <a:avLst/>
              <a:gdLst/>
              <a:ahLst/>
              <a:cxnLst/>
              <a:rect l="l" t="t" r="r" b="b"/>
              <a:pathLst>
                <a:path w="2269490" h="488950">
                  <a:moveTo>
                    <a:pt x="575055" y="0"/>
                  </a:moveTo>
                  <a:lnTo>
                    <a:pt x="493521" y="0"/>
                  </a:lnTo>
                  <a:lnTo>
                    <a:pt x="297941" y="488569"/>
                  </a:lnTo>
                  <a:lnTo>
                    <a:pt x="403225" y="488569"/>
                  </a:lnTo>
                  <a:lnTo>
                    <a:pt x="441578" y="392557"/>
                  </a:lnTo>
                  <a:lnTo>
                    <a:pt x="735058" y="392557"/>
                  </a:lnTo>
                  <a:lnTo>
                    <a:pt x="698978" y="304038"/>
                  </a:lnTo>
                  <a:lnTo>
                    <a:pt x="476884" y="304038"/>
                  </a:lnTo>
                  <a:lnTo>
                    <a:pt x="534288" y="160020"/>
                  </a:lnTo>
                  <a:lnTo>
                    <a:pt x="640278" y="160020"/>
                  </a:lnTo>
                  <a:lnTo>
                    <a:pt x="575055" y="0"/>
                  </a:lnTo>
                  <a:close/>
                </a:path>
                <a:path w="2269490" h="488950">
                  <a:moveTo>
                    <a:pt x="735058" y="392557"/>
                  </a:moveTo>
                  <a:lnTo>
                    <a:pt x="629030" y="392557"/>
                  </a:lnTo>
                  <a:lnTo>
                    <a:pt x="668146" y="488569"/>
                  </a:lnTo>
                  <a:lnTo>
                    <a:pt x="774191" y="488569"/>
                  </a:lnTo>
                  <a:lnTo>
                    <a:pt x="735058" y="392557"/>
                  </a:lnTo>
                  <a:close/>
                </a:path>
                <a:path w="2269490" h="488950">
                  <a:moveTo>
                    <a:pt x="640278" y="160020"/>
                  </a:moveTo>
                  <a:lnTo>
                    <a:pt x="534288" y="160020"/>
                  </a:lnTo>
                  <a:lnTo>
                    <a:pt x="592963" y="304038"/>
                  </a:lnTo>
                  <a:lnTo>
                    <a:pt x="698978" y="304038"/>
                  </a:lnTo>
                  <a:lnTo>
                    <a:pt x="640278" y="160020"/>
                  </a:lnTo>
                  <a:close/>
                </a:path>
                <a:path w="2269490" h="488950">
                  <a:moveTo>
                    <a:pt x="1218691" y="0"/>
                  </a:moveTo>
                  <a:lnTo>
                    <a:pt x="1051559" y="0"/>
                  </a:lnTo>
                  <a:lnTo>
                    <a:pt x="1051559" y="488569"/>
                  </a:lnTo>
                  <a:lnTo>
                    <a:pt x="1156080" y="488569"/>
                  </a:lnTo>
                  <a:lnTo>
                    <a:pt x="1156080" y="299593"/>
                  </a:lnTo>
                  <a:lnTo>
                    <a:pt x="1217167" y="298069"/>
                  </a:lnTo>
                  <a:lnTo>
                    <a:pt x="1267406" y="286853"/>
                  </a:lnTo>
                  <a:lnTo>
                    <a:pt x="1306318" y="268186"/>
                  </a:lnTo>
                  <a:lnTo>
                    <a:pt x="1336901" y="240043"/>
                  </a:lnTo>
                  <a:lnTo>
                    <a:pt x="1352742" y="212851"/>
                  </a:lnTo>
                  <a:lnTo>
                    <a:pt x="1154683" y="212851"/>
                  </a:lnTo>
                  <a:lnTo>
                    <a:pt x="1154683" y="87884"/>
                  </a:lnTo>
                  <a:lnTo>
                    <a:pt x="1178052" y="86360"/>
                  </a:lnTo>
                  <a:lnTo>
                    <a:pt x="1358724" y="86360"/>
                  </a:lnTo>
                  <a:lnTo>
                    <a:pt x="1358249" y="84677"/>
                  </a:lnTo>
                  <a:lnTo>
                    <a:pt x="1327277" y="39243"/>
                  </a:lnTo>
                  <a:lnTo>
                    <a:pt x="1279461" y="9810"/>
                  </a:lnTo>
                  <a:lnTo>
                    <a:pt x="1250695" y="2452"/>
                  </a:lnTo>
                  <a:lnTo>
                    <a:pt x="1218691" y="0"/>
                  </a:lnTo>
                  <a:close/>
                </a:path>
                <a:path w="2269490" h="488950">
                  <a:moveTo>
                    <a:pt x="1358724" y="86360"/>
                  </a:moveTo>
                  <a:lnTo>
                    <a:pt x="1178052" y="86360"/>
                  </a:lnTo>
                  <a:lnTo>
                    <a:pt x="1196478" y="87383"/>
                  </a:lnTo>
                  <a:lnTo>
                    <a:pt x="1212691" y="90455"/>
                  </a:lnTo>
                  <a:lnTo>
                    <a:pt x="1247638" y="111767"/>
                  </a:lnTo>
                  <a:lnTo>
                    <a:pt x="1259585" y="148844"/>
                  </a:lnTo>
                  <a:lnTo>
                    <a:pt x="1258417" y="161440"/>
                  </a:lnTo>
                  <a:lnTo>
                    <a:pt x="1230903" y="202136"/>
                  </a:lnTo>
                  <a:lnTo>
                    <a:pt x="1195577" y="212851"/>
                  </a:lnTo>
                  <a:lnTo>
                    <a:pt x="1352742" y="212851"/>
                  </a:lnTo>
                  <a:lnTo>
                    <a:pt x="1357193" y="203180"/>
                  </a:lnTo>
                  <a:lnTo>
                    <a:pt x="1363503" y="183483"/>
                  </a:lnTo>
                  <a:lnTo>
                    <a:pt x="1367289" y="163262"/>
                  </a:lnTo>
                  <a:lnTo>
                    <a:pt x="1368552" y="142494"/>
                  </a:lnTo>
                  <a:lnTo>
                    <a:pt x="1365978" y="112037"/>
                  </a:lnTo>
                  <a:lnTo>
                    <a:pt x="1358724" y="86360"/>
                  </a:lnTo>
                  <a:close/>
                </a:path>
                <a:path w="2269490" h="488950">
                  <a:moveTo>
                    <a:pt x="2125344" y="0"/>
                  </a:moveTo>
                  <a:lnTo>
                    <a:pt x="2020823" y="0"/>
                  </a:lnTo>
                  <a:lnTo>
                    <a:pt x="2020823" y="488569"/>
                  </a:lnTo>
                  <a:lnTo>
                    <a:pt x="2269363" y="488569"/>
                  </a:lnTo>
                  <a:lnTo>
                    <a:pt x="2269363" y="383286"/>
                  </a:lnTo>
                  <a:lnTo>
                    <a:pt x="2125344" y="383286"/>
                  </a:lnTo>
                  <a:lnTo>
                    <a:pt x="2125344" y="0"/>
                  </a:lnTo>
                  <a:close/>
                </a:path>
                <a:path w="2269490" h="488950">
                  <a:moveTo>
                    <a:pt x="1928621" y="0"/>
                  </a:moveTo>
                  <a:lnTo>
                    <a:pt x="1653539" y="0"/>
                  </a:lnTo>
                  <a:lnTo>
                    <a:pt x="1653539" y="488569"/>
                  </a:lnTo>
                  <a:lnTo>
                    <a:pt x="1928621" y="488569"/>
                  </a:lnTo>
                  <a:lnTo>
                    <a:pt x="1928621" y="391795"/>
                  </a:lnTo>
                  <a:lnTo>
                    <a:pt x="1758949" y="391795"/>
                  </a:lnTo>
                  <a:lnTo>
                    <a:pt x="1758949" y="290575"/>
                  </a:lnTo>
                  <a:lnTo>
                    <a:pt x="1928621" y="290575"/>
                  </a:lnTo>
                  <a:lnTo>
                    <a:pt x="1928621" y="195325"/>
                  </a:lnTo>
                  <a:lnTo>
                    <a:pt x="1758949" y="195325"/>
                  </a:lnTo>
                  <a:lnTo>
                    <a:pt x="1758949" y="96774"/>
                  </a:lnTo>
                  <a:lnTo>
                    <a:pt x="1928621" y="96774"/>
                  </a:lnTo>
                  <a:lnTo>
                    <a:pt x="1928621" y="0"/>
                  </a:lnTo>
                  <a:close/>
                </a:path>
                <a:path w="2269490" h="488950">
                  <a:moveTo>
                    <a:pt x="1554861" y="0"/>
                  </a:moveTo>
                  <a:lnTo>
                    <a:pt x="1449577" y="0"/>
                  </a:lnTo>
                  <a:lnTo>
                    <a:pt x="1449577" y="488569"/>
                  </a:lnTo>
                  <a:lnTo>
                    <a:pt x="1554861" y="488569"/>
                  </a:lnTo>
                  <a:lnTo>
                    <a:pt x="1554861" y="0"/>
                  </a:lnTo>
                  <a:close/>
                </a:path>
                <a:path w="2269490" h="488950">
                  <a:moveTo>
                    <a:pt x="104520" y="0"/>
                  </a:moveTo>
                  <a:lnTo>
                    <a:pt x="0" y="0"/>
                  </a:lnTo>
                  <a:lnTo>
                    <a:pt x="0" y="488569"/>
                  </a:lnTo>
                  <a:lnTo>
                    <a:pt x="248538" y="488569"/>
                  </a:lnTo>
                  <a:lnTo>
                    <a:pt x="248538" y="383286"/>
                  </a:lnTo>
                  <a:lnTo>
                    <a:pt x="104520" y="383286"/>
                  </a:lnTo>
                  <a:lnTo>
                    <a:pt x="104520" y="0"/>
                  </a:lnTo>
                  <a:close/>
                </a:path>
              </a:pathLst>
            </a:custGeom>
            <a:solidFill>
              <a:srgbClr val="4AC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50966" y="534924"/>
              <a:ext cx="116205" cy="144145"/>
            </a:xfrm>
            <a:custGeom>
              <a:avLst/>
              <a:gdLst/>
              <a:ahLst/>
              <a:cxnLst/>
              <a:rect l="l" t="t" r="r" b="b"/>
              <a:pathLst>
                <a:path w="116204" h="144145">
                  <a:moveTo>
                    <a:pt x="57404" y="0"/>
                  </a:moveTo>
                  <a:lnTo>
                    <a:pt x="0" y="144017"/>
                  </a:lnTo>
                  <a:lnTo>
                    <a:pt x="116078" y="144017"/>
                  </a:lnTo>
                  <a:lnTo>
                    <a:pt x="57404" y="0"/>
                  </a:lnTo>
                  <a:close/>
                </a:path>
              </a:pathLst>
            </a:custGeom>
            <a:ln w="21336">
              <a:solidFill>
                <a:srgbClr val="0F7D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18097" y="450595"/>
              <a:ext cx="126237" cy="14782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974082" y="374904"/>
              <a:ext cx="2269490" cy="488950"/>
            </a:xfrm>
            <a:custGeom>
              <a:avLst/>
              <a:gdLst/>
              <a:ahLst/>
              <a:cxnLst/>
              <a:rect l="l" t="t" r="r" b="b"/>
              <a:pathLst>
                <a:path w="2269490" h="488950">
                  <a:moveTo>
                    <a:pt x="2020823" y="0"/>
                  </a:moveTo>
                  <a:lnTo>
                    <a:pt x="2125344" y="0"/>
                  </a:lnTo>
                  <a:lnTo>
                    <a:pt x="2125344" y="383286"/>
                  </a:lnTo>
                  <a:lnTo>
                    <a:pt x="2269363" y="383286"/>
                  </a:lnTo>
                  <a:lnTo>
                    <a:pt x="2269363" y="488569"/>
                  </a:lnTo>
                  <a:lnTo>
                    <a:pt x="2020823" y="488569"/>
                  </a:lnTo>
                  <a:lnTo>
                    <a:pt x="2020823" y="0"/>
                  </a:lnTo>
                  <a:close/>
                </a:path>
                <a:path w="2269490" h="488950">
                  <a:moveTo>
                    <a:pt x="1653539" y="0"/>
                  </a:moveTo>
                  <a:lnTo>
                    <a:pt x="1928621" y="0"/>
                  </a:lnTo>
                  <a:lnTo>
                    <a:pt x="1928621" y="96774"/>
                  </a:lnTo>
                  <a:lnTo>
                    <a:pt x="1758949" y="96774"/>
                  </a:lnTo>
                  <a:lnTo>
                    <a:pt x="1758949" y="195325"/>
                  </a:lnTo>
                  <a:lnTo>
                    <a:pt x="1928621" y="195325"/>
                  </a:lnTo>
                  <a:lnTo>
                    <a:pt x="1928621" y="290575"/>
                  </a:lnTo>
                  <a:lnTo>
                    <a:pt x="1758949" y="290575"/>
                  </a:lnTo>
                  <a:lnTo>
                    <a:pt x="1758949" y="391795"/>
                  </a:lnTo>
                  <a:lnTo>
                    <a:pt x="1928621" y="391795"/>
                  </a:lnTo>
                  <a:lnTo>
                    <a:pt x="1928621" y="488569"/>
                  </a:lnTo>
                  <a:lnTo>
                    <a:pt x="1653539" y="488569"/>
                  </a:lnTo>
                  <a:lnTo>
                    <a:pt x="1653539" y="0"/>
                  </a:lnTo>
                  <a:close/>
                </a:path>
                <a:path w="2269490" h="488950">
                  <a:moveTo>
                    <a:pt x="1449577" y="0"/>
                  </a:moveTo>
                  <a:lnTo>
                    <a:pt x="1554861" y="0"/>
                  </a:lnTo>
                  <a:lnTo>
                    <a:pt x="1554861" y="488569"/>
                  </a:lnTo>
                  <a:lnTo>
                    <a:pt x="1449577" y="488569"/>
                  </a:lnTo>
                  <a:lnTo>
                    <a:pt x="1449577" y="0"/>
                  </a:lnTo>
                  <a:close/>
                </a:path>
                <a:path w="2269490" h="488950">
                  <a:moveTo>
                    <a:pt x="1051559" y="0"/>
                  </a:moveTo>
                  <a:lnTo>
                    <a:pt x="1218691" y="0"/>
                  </a:lnTo>
                  <a:lnTo>
                    <a:pt x="1250695" y="2452"/>
                  </a:lnTo>
                  <a:lnTo>
                    <a:pt x="1304988" y="22074"/>
                  </a:lnTo>
                  <a:lnTo>
                    <a:pt x="1345352" y="60412"/>
                  </a:lnTo>
                  <a:lnTo>
                    <a:pt x="1365978" y="112037"/>
                  </a:lnTo>
                  <a:lnTo>
                    <a:pt x="1368552" y="142494"/>
                  </a:lnTo>
                  <a:lnTo>
                    <a:pt x="1367289" y="163262"/>
                  </a:lnTo>
                  <a:lnTo>
                    <a:pt x="1357193" y="203180"/>
                  </a:lnTo>
                  <a:lnTo>
                    <a:pt x="1336901" y="240043"/>
                  </a:lnTo>
                  <a:lnTo>
                    <a:pt x="1306318" y="268186"/>
                  </a:lnTo>
                  <a:lnTo>
                    <a:pt x="1267406" y="286853"/>
                  </a:lnTo>
                  <a:lnTo>
                    <a:pt x="1217167" y="298069"/>
                  </a:lnTo>
                  <a:lnTo>
                    <a:pt x="1156080" y="299593"/>
                  </a:lnTo>
                  <a:lnTo>
                    <a:pt x="1156080" y="488569"/>
                  </a:lnTo>
                  <a:lnTo>
                    <a:pt x="1051559" y="488569"/>
                  </a:lnTo>
                  <a:lnTo>
                    <a:pt x="1051559" y="0"/>
                  </a:lnTo>
                  <a:close/>
                </a:path>
                <a:path w="2269490" h="488950">
                  <a:moveTo>
                    <a:pt x="493521" y="0"/>
                  </a:moveTo>
                  <a:lnTo>
                    <a:pt x="575055" y="0"/>
                  </a:lnTo>
                  <a:lnTo>
                    <a:pt x="774191" y="488569"/>
                  </a:lnTo>
                  <a:lnTo>
                    <a:pt x="668146" y="488569"/>
                  </a:lnTo>
                  <a:lnTo>
                    <a:pt x="629030" y="392557"/>
                  </a:lnTo>
                  <a:lnTo>
                    <a:pt x="441578" y="392557"/>
                  </a:lnTo>
                  <a:lnTo>
                    <a:pt x="403225" y="488569"/>
                  </a:lnTo>
                  <a:lnTo>
                    <a:pt x="297941" y="488569"/>
                  </a:lnTo>
                  <a:lnTo>
                    <a:pt x="493521" y="0"/>
                  </a:lnTo>
                  <a:close/>
                </a:path>
                <a:path w="2269490" h="488950">
                  <a:moveTo>
                    <a:pt x="0" y="0"/>
                  </a:moveTo>
                  <a:lnTo>
                    <a:pt x="104520" y="0"/>
                  </a:lnTo>
                  <a:lnTo>
                    <a:pt x="104520" y="383286"/>
                  </a:lnTo>
                  <a:lnTo>
                    <a:pt x="248538" y="383286"/>
                  </a:lnTo>
                  <a:lnTo>
                    <a:pt x="248538" y="488569"/>
                  </a:lnTo>
                  <a:lnTo>
                    <a:pt x="0" y="488569"/>
                  </a:lnTo>
                  <a:lnTo>
                    <a:pt x="0" y="0"/>
                  </a:lnTo>
                  <a:close/>
                </a:path>
              </a:pathLst>
            </a:custGeom>
            <a:ln w="21336">
              <a:solidFill>
                <a:srgbClr val="0F7D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92835" y="1311986"/>
            <a:ext cx="95916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20" dirty="0">
                <a:latin typeface="Microsoft Sans Serif"/>
                <a:cs typeface="Microsoft Sans Serif"/>
              </a:rPr>
              <a:t>Para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95" dirty="0">
                <a:latin typeface="Microsoft Sans Serif"/>
                <a:cs typeface="Microsoft Sans Serif"/>
              </a:rPr>
              <a:t>entender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60" dirty="0">
                <a:latin typeface="Microsoft Sans Serif"/>
                <a:cs typeface="Microsoft Sans Serif"/>
              </a:rPr>
              <a:t>el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10" dirty="0">
                <a:latin typeface="Microsoft Sans Serif"/>
                <a:cs typeface="Microsoft Sans Serif"/>
              </a:rPr>
              <a:t>tema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65" dirty="0">
                <a:latin typeface="Microsoft Sans Serif"/>
                <a:cs typeface="Microsoft Sans Serif"/>
              </a:rPr>
              <a:t>de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papada,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105" dirty="0">
                <a:latin typeface="Microsoft Sans Serif"/>
                <a:cs typeface="Microsoft Sans Serif"/>
              </a:rPr>
              <a:t>será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25" dirty="0">
                <a:latin typeface="Microsoft Sans Serif"/>
                <a:cs typeface="Microsoft Sans Serif"/>
              </a:rPr>
              <a:t>esencial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95" dirty="0">
                <a:latin typeface="Microsoft Sans Serif"/>
                <a:cs typeface="Microsoft Sans Serif"/>
              </a:rPr>
              <a:t>entender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65" dirty="0">
                <a:latin typeface="Microsoft Sans Serif"/>
                <a:cs typeface="Microsoft Sans Serif"/>
              </a:rPr>
              <a:t>de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110" dirty="0">
                <a:latin typeface="Microsoft Sans Serif"/>
                <a:cs typeface="Microsoft Sans Serif"/>
              </a:rPr>
              <a:t>manera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primordial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la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120" dirty="0">
                <a:latin typeface="Microsoft Sans Serif"/>
                <a:cs typeface="Microsoft Sans Serif"/>
              </a:rPr>
              <a:t>dermis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0" dirty="0">
                <a:latin typeface="Microsoft Sans Serif"/>
                <a:cs typeface="Microsoft Sans Serif"/>
              </a:rPr>
              <a:t>e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110" dirty="0">
                <a:latin typeface="Microsoft Sans Serif"/>
                <a:cs typeface="Microsoft Sans Serif"/>
              </a:rPr>
              <a:t>hipodermis.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9482" y="4419041"/>
            <a:ext cx="628142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spc="-120" dirty="0">
                <a:latin typeface="Microsoft Sans Serif"/>
                <a:cs typeface="Microsoft Sans Serif"/>
              </a:rPr>
              <a:t>Capa</a:t>
            </a:r>
            <a:r>
              <a:rPr sz="3200" spc="65" dirty="0">
                <a:latin typeface="Microsoft Sans Serif"/>
                <a:cs typeface="Microsoft Sans Serif"/>
              </a:rPr>
              <a:t> </a:t>
            </a:r>
            <a:r>
              <a:rPr sz="3200" spc="-140" dirty="0">
                <a:latin typeface="Microsoft Sans Serif"/>
                <a:cs typeface="Microsoft Sans Serif"/>
              </a:rPr>
              <a:t>interna</a:t>
            </a:r>
            <a:r>
              <a:rPr sz="3200" spc="35" dirty="0">
                <a:latin typeface="Microsoft Sans Serif"/>
                <a:cs typeface="Microsoft Sans Serif"/>
              </a:rPr>
              <a:t> </a:t>
            </a:r>
            <a:r>
              <a:rPr sz="3200" spc="-110" dirty="0">
                <a:latin typeface="Microsoft Sans Serif"/>
                <a:cs typeface="Microsoft Sans Serif"/>
              </a:rPr>
              <a:t>de</a:t>
            </a:r>
            <a:r>
              <a:rPr sz="3200" spc="35" dirty="0">
                <a:latin typeface="Microsoft Sans Serif"/>
                <a:cs typeface="Microsoft Sans Serif"/>
              </a:rPr>
              <a:t> </a:t>
            </a:r>
            <a:r>
              <a:rPr sz="3200" spc="-30" dirty="0">
                <a:latin typeface="Microsoft Sans Serif"/>
                <a:cs typeface="Microsoft Sans Serif"/>
              </a:rPr>
              <a:t>la</a:t>
            </a:r>
            <a:r>
              <a:rPr sz="3200" spc="30" dirty="0">
                <a:latin typeface="Microsoft Sans Serif"/>
                <a:cs typeface="Microsoft Sans Serif"/>
              </a:rPr>
              <a:t> </a:t>
            </a:r>
            <a:r>
              <a:rPr sz="3200" spc="-100" dirty="0">
                <a:latin typeface="Microsoft Sans Serif"/>
                <a:cs typeface="Microsoft Sans Serif"/>
              </a:rPr>
              <a:t>piel,</a:t>
            </a:r>
            <a:r>
              <a:rPr sz="3200" spc="55" dirty="0">
                <a:latin typeface="Microsoft Sans Serif"/>
                <a:cs typeface="Microsoft Sans Serif"/>
              </a:rPr>
              <a:t> </a:t>
            </a:r>
            <a:r>
              <a:rPr sz="3200" spc="-160" dirty="0">
                <a:latin typeface="Microsoft Sans Serif"/>
                <a:cs typeface="Microsoft Sans Serif"/>
              </a:rPr>
              <a:t>conformada </a:t>
            </a:r>
            <a:r>
              <a:rPr sz="3200" spc="-155" dirty="0">
                <a:latin typeface="Microsoft Sans Serif"/>
                <a:cs typeface="Microsoft Sans Serif"/>
              </a:rPr>
              <a:t> </a:t>
            </a:r>
            <a:r>
              <a:rPr sz="3200" spc="-100" dirty="0">
                <a:latin typeface="Microsoft Sans Serif"/>
                <a:cs typeface="Microsoft Sans Serif"/>
              </a:rPr>
              <a:t>por:</a:t>
            </a:r>
            <a:r>
              <a:rPr sz="3200" spc="45" dirty="0">
                <a:latin typeface="Microsoft Sans Serif"/>
                <a:cs typeface="Microsoft Sans Serif"/>
              </a:rPr>
              <a:t> </a:t>
            </a:r>
            <a:r>
              <a:rPr sz="3200" spc="-140" dirty="0">
                <a:latin typeface="Microsoft Sans Serif"/>
                <a:cs typeface="Microsoft Sans Serif"/>
              </a:rPr>
              <a:t>fibroblastos,</a:t>
            </a:r>
            <a:r>
              <a:rPr sz="3200" spc="70" dirty="0">
                <a:latin typeface="Microsoft Sans Serif"/>
                <a:cs typeface="Microsoft Sans Serif"/>
              </a:rPr>
              <a:t> </a:t>
            </a:r>
            <a:r>
              <a:rPr sz="3200" spc="-220" dirty="0">
                <a:latin typeface="Microsoft Sans Serif"/>
                <a:cs typeface="Microsoft Sans Serif"/>
              </a:rPr>
              <a:t>histiocitos,</a:t>
            </a:r>
            <a:r>
              <a:rPr sz="3200" spc="70" dirty="0">
                <a:latin typeface="Microsoft Sans Serif"/>
                <a:cs typeface="Microsoft Sans Serif"/>
              </a:rPr>
              <a:t> </a:t>
            </a:r>
            <a:r>
              <a:rPr sz="3200" spc="-250" dirty="0">
                <a:latin typeface="Microsoft Sans Serif"/>
                <a:cs typeface="Microsoft Sans Serif"/>
              </a:rPr>
              <a:t>mastocitos, </a:t>
            </a:r>
            <a:r>
              <a:rPr sz="3200" spc="-835" dirty="0">
                <a:latin typeface="Microsoft Sans Serif"/>
                <a:cs typeface="Microsoft Sans Serif"/>
              </a:rPr>
              <a:t> </a:t>
            </a:r>
            <a:r>
              <a:rPr sz="3200" spc="-180" dirty="0">
                <a:latin typeface="Microsoft Sans Serif"/>
                <a:cs typeface="Microsoft Sans Serif"/>
              </a:rPr>
              <a:t>linfocitos,</a:t>
            </a:r>
            <a:r>
              <a:rPr sz="3200" spc="70" dirty="0">
                <a:latin typeface="Microsoft Sans Serif"/>
                <a:cs typeface="Microsoft Sans Serif"/>
              </a:rPr>
              <a:t> </a:t>
            </a:r>
            <a:r>
              <a:rPr sz="3200" spc="-180" dirty="0">
                <a:latin typeface="Microsoft Sans Serif"/>
                <a:cs typeface="Microsoft Sans Serif"/>
              </a:rPr>
              <a:t>macrófagos.</a:t>
            </a:r>
            <a:endParaRPr sz="3200">
              <a:latin typeface="Microsoft Sans Serif"/>
              <a:cs typeface="Microsoft Sans Serif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36407" y="1871472"/>
            <a:ext cx="3858767" cy="4568952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057655" y="2447544"/>
            <a:ext cx="6598920" cy="1932939"/>
            <a:chOff x="1057655" y="2447544"/>
            <a:chExt cx="6598920" cy="1932939"/>
          </a:xfrm>
        </p:grpSpPr>
        <p:sp>
          <p:nvSpPr>
            <p:cNvPr id="13" name="object 13"/>
            <p:cNvSpPr/>
            <p:nvPr/>
          </p:nvSpPr>
          <p:spPr>
            <a:xfrm>
              <a:off x="1065275" y="2455164"/>
              <a:ext cx="6583680" cy="1917700"/>
            </a:xfrm>
            <a:custGeom>
              <a:avLst/>
              <a:gdLst/>
              <a:ahLst/>
              <a:cxnLst/>
              <a:rect l="l" t="t" r="r" b="b"/>
              <a:pathLst>
                <a:path w="6583680" h="1917700">
                  <a:moveTo>
                    <a:pt x="5625083" y="0"/>
                  </a:moveTo>
                  <a:lnTo>
                    <a:pt x="5625083" y="479298"/>
                  </a:lnTo>
                  <a:lnTo>
                    <a:pt x="0" y="479298"/>
                  </a:lnTo>
                  <a:lnTo>
                    <a:pt x="0" y="1437894"/>
                  </a:lnTo>
                  <a:lnTo>
                    <a:pt x="5625083" y="1437894"/>
                  </a:lnTo>
                  <a:lnTo>
                    <a:pt x="5625083" y="1917192"/>
                  </a:lnTo>
                  <a:lnTo>
                    <a:pt x="6583680" y="958596"/>
                  </a:lnTo>
                  <a:lnTo>
                    <a:pt x="5625083" y="0"/>
                  </a:lnTo>
                  <a:close/>
                </a:path>
              </a:pathLst>
            </a:custGeom>
            <a:solidFill>
              <a:srgbClr val="2EA2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65275" y="2455164"/>
              <a:ext cx="6583680" cy="1917700"/>
            </a:xfrm>
            <a:custGeom>
              <a:avLst/>
              <a:gdLst/>
              <a:ahLst/>
              <a:cxnLst/>
              <a:rect l="l" t="t" r="r" b="b"/>
              <a:pathLst>
                <a:path w="6583680" h="1917700">
                  <a:moveTo>
                    <a:pt x="0" y="479298"/>
                  </a:moveTo>
                  <a:lnTo>
                    <a:pt x="5625083" y="479298"/>
                  </a:lnTo>
                  <a:lnTo>
                    <a:pt x="5625083" y="0"/>
                  </a:lnTo>
                  <a:lnTo>
                    <a:pt x="6583680" y="958596"/>
                  </a:lnTo>
                  <a:lnTo>
                    <a:pt x="5625083" y="1917192"/>
                  </a:lnTo>
                  <a:lnTo>
                    <a:pt x="5625083" y="1437894"/>
                  </a:lnTo>
                  <a:lnTo>
                    <a:pt x="0" y="1437894"/>
                  </a:lnTo>
                  <a:lnTo>
                    <a:pt x="0" y="479298"/>
                  </a:lnTo>
                  <a:close/>
                </a:path>
              </a:pathLst>
            </a:custGeom>
            <a:ln w="15240">
              <a:solidFill>
                <a:srgbClr val="1F7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256534" y="3034741"/>
            <a:ext cx="171958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830" dirty="0">
                <a:solidFill>
                  <a:srgbClr val="FFFFFF"/>
                </a:solidFill>
              </a:rPr>
              <a:t>DE</a:t>
            </a:r>
            <a:r>
              <a:rPr sz="4400" spc="-850" dirty="0">
                <a:solidFill>
                  <a:srgbClr val="FFFFFF"/>
                </a:solidFill>
              </a:rPr>
              <a:t>R</a:t>
            </a:r>
            <a:r>
              <a:rPr sz="4400" spc="-425" dirty="0">
                <a:solidFill>
                  <a:srgbClr val="FFFFFF"/>
                </a:solidFill>
              </a:rPr>
              <a:t>MIS</a:t>
            </a:r>
            <a:endParaRPr sz="4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083" y="1740865"/>
            <a:ext cx="10790555" cy="38696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2800" spc="-305" dirty="0">
                <a:latin typeface="Microsoft Sans Serif"/>
                <a:cs typeface="Microsoft Sans Serif"/>
              </a:rPr>
              <a:t>Se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65" dirty="0">
                <a:latin typeface="Microsoft Sans Serif"/>
                <a:cs typeface="Microsoft Sans Serif"/>
              </a:rPr>
              <a:t>aplica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spc="-114" dirty="0">
                <a:latin typeface="Microsoft Sans Serif"/>
                <a:cs typeface="Microsoft Sans Serif"/>
              </a:rPr>
              <a:t>radiofrecuencia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130" dirty="0">
                <a:latin typeface="Microsoft Sans Serif"/>
                <a:cs typeface="Microsoft Sans Serif"/>
              </a:rPr>
              <a:t>días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spc="-195" dirty="0">
                <a:latin typeface="Microsoft Sans Serif"/>
                <a:cs typeface="Microsoft Sans Serif"/>
              </a:rPr>
              <a:t>antes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80" dirty="0">
                <a:latin typeface="Microsoft Sans Serif"/>
                <a:cs typeface="Microsoft Sans Serif"/>
              </a:rPr>
              <a:t>de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165" dirty="0">
                <a:latin typeface="Microsoft Sans Serif"/>
                <a:cs typeface="Microsoft Sans Serif"/>
              </a:rPr>
              <a:t>las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229" dirty="0">
                <a:latin typeface="Microsoft Sans Serif"/>
                <a:cs typeface="Microsoft Sans Serif"/>
              </a:rPr>
              <a:t>enzimas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155" dirty="0">
                <a:latin typeface="Microsoft Sans Serif"/>
                <a:cs typeface="Microsoft Sans Serif"/>
              </a:rPr>
              <a:t>o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195" dirty="0">
                <a:latin typeface="Microsoft Sans Serif"/>
                <a:cs typeface="Microsoft Sans Serif"/>
              </a:rPr>
              <a:t>antes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60" dirty="0">
                <a:latin typeface="Microsoft Sans Serif"/>
                <a:cs typeface="Microsoft Sans Serif"/>
              </a:rPr>
              <a:t>del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spc="-110" dirty="0">
                <a:latin typeface="Microsoft Sans Serif"/>
                <a:cs typeface="Microsoft Sans Serif"/>
              </a:rPr>
              <a:t>tratamiento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225" dirty="0">
                <a:latin typeface="Microsoft Sans Serif"/>
                <a:cs typeface="Microsoft Sans Serif"/>
              </a:rPr>
              <a:t>c</a:t>
            </a:r>
            <a:r>
              <a:rPr sz="2800" spc="-245" dirty="0">
                <a:latin typeface="Microsoft Sans Serif"/>
                <a:cs typeface="Microsoft Sans Serif"/>
              </a:rPr>
              <a:t>o</a:t>
            </a:r>
            <a:r>
              <a:rPr sz="2800" spc="-330" dirty="0">
                <a:latin typeface="Microsoft Sans Serif"/>
                <a:cs typeface="Microsoft Sans Serif"/>
              </a:rPr>
              <a:t>n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spc="-150" dirty="0">
                <a:latin typeface="Microsoft Sans Serif"/>
                <a:cs typeface="Microsoft Sans Serif"/>
              </a:rPr>
              <a:t>e</a:t>
            </a:r>
            <a:r>
              <a:rPr sz="2800" spc="-265" dirty="0">
                <a:latin typeface="Microsoft Sans Serif"/>
                <a:cs typeface="Microsoft Sans Serif"/>
              </a:rPr>
              <a:t>n</a:t>
            </a:r>
            <a:r>
              <a:rPr sz="2800" spc="-250" dirty="0">
                <a:latin typeface="Microsoft Sans Serif"/>
                <a:cs typeface="Microsoft Sans Serif"/>
              </a:rPr>
              <a:t>z</a:t>
            </a:r>
            <a:r>
              <a:rPr sz="2800" spc="-20" dirty="0">
                <a:latin typeface="Microsoft Sans Serif"/>
                <a:cs typeface="Microsoft Sans Serif"/>
              </a:rPr>
              <a:t>i</a:t>
            </a:r>
            <a:r>
              <a:rPr sz="2800" spc="-310" dirty="0">
                <a:latin typeface="Microsoft Sans Serif"/>
                <a:cs typeface="Microsoft Sans Serif"/>
              </a:rPr>
              <a:t>mas</a:t>
            </a:r>
            <a:endParaRPr sz="28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469265" algn="l"/>
                <a:tab pos="469900" algn="l"/>
              </a:tabLst>
            </a:pPr>
            <a:r>
              <a:rPr sz="2800" spc="-100" dirty="0">
                <a:latin typeface="Microsoft Sans Serif"/>
                <a:cs typeface="Microsoft Sans Serif"/>
              </a:rPr>
              <a:t>A</a:t>
            </a:r>
            <a:r>
              <a:rPr sz="2800" spc="-75" dirty="0">
                <a:latin typeface="Microsoft Sans Serif"/>
                <a:cs typeface="Microsoft Sans Serif"/>
              </a:rPr>
              <a:t>p</a:t>
            </a:r>
            <a:r>
              <a:rPr sz="2800" spc="-25" dirty="0">
                <a:latin typeface="Microsoft Sans Serif"/>
                <a:cs typeface="Microsoft Sans Serif"/>
              </a:rPr>
              <a:t>li</a:t>
            </a:r>
            <a:r>
              <a:rPr sz="2800" spc="-155" dirty="0">
                <a:latin typeface="Microsoft Sans Serif"/>
                <a:cs typeface="Microsoft Sans Serif"/>
              </a:rPr>
              <a:t>c</a:t>
            </a:r>
            <a:r>
              <a:rPr sz="2800" spc="-170" dirty="0">
                <a:latin typeface="Microsoft Sans Serif"/>
                <a:cs typeface="Microsoft Sans Serif"/>
              </a:rPr>
              <a:t>a</a:t>
            </a:r>
            <a:r>
              <a:rPr sz="2800" spc="-210" dirty="0">
                <a:latin typeface="Microsoft Sans Serif"/>
                <a:cs typeface="Microsoft Sans Serif"/>
              </a:rPr>
              <a:t>ción</a:t>
            </a:r>
            <a:r>
              <a:rPr sz="2800" spc="-6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</a:t>
            </a:r>
            <a:r>
              <a:rPr sz="2800" spc="-155" dirty="0">
                <a:latin typeface="Microsoft Sans Serif"/>
                <a:cs typeface="Microsoft Sans Serif"/>
              </a:rPr>
              <a:t>e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190" dirty="0">
                <a:latin typeface="Microsoft Sans Serif"/>
                <a:cs typeface="Microsoft Sans Serif"/>
              </a:rPr>
              <a:t>enzim</a:t>
            </a:r>
            <a:r>
              <a:rPr sz="2800" spc="-195" dirty="0">
                <a:latin typeface="Microsoft Sans Serif"/>
                <a:cs typeface="Microsoft Sans Serif"/>
              </a:rPr>
              <a:t>a</a:t>
            </a:r>
            <a:r>
              <a:rPr sz="2800" spc="-465" dirty="0">
                <a:latin typeface="Microsoft Sans Serif"/>
                <a:cs typeface="Microsoft Sans Serif"/>
              </a:rPr>
              <a:t>s</a:t>
            </a:r>
            <a:endParaRPr sz="28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buAutoNum type="arabicPeriod" startAt="2"/>
              <a:tabLst>
                <a:tab pos="469265" algn="l"/>
                <a:tab pos="46990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48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195" dirty="0">
                <a:latin typeface="Microsoft Sans Serif"/>
                <a:cs typeface="Microsoft Sans Serif"/>
              </a:rPr>
              <a:t>horas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225" dirty="0">
                <a:latin typeface="Microsoft Sans Serif"/>
                <a:cs typeface="Microsoft Sans Serif"/>
              </a:rPr>
              <a:t>después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spc="-310" dirty="0">
                <a:latin typeface="Microsoft Sans Serif"/>
                <a:cs typeface="Microsoft Sans Serif"/>
              </a:rPr>
              <a:t>se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65" dirty="0">
                <a:latin typeface="Microsoft Sans Serif"/>
                <a:cs typeface="Microsoft Sans Serif"/>
              </a:rPr>
              <a:t>aplica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80" dirty="0">
                <a:latin typeface="Microsoft Sans Serif"/>
                <a:cs typeface="Microsoft Sans Serif"/>
              </a:rPr>
              <a:t>hieloterapia</a:t>
            </a:r>
            <a:endParaRPr sz="2800">
              <a:latin typeface="Microsoft Sans Serif"/>
              <a:cs typeface="Microsoft Sans Serif"/>
            </a:endParaRPr>
          </a:p>
          <a:p>
            <a:pPr marL="12700" marR="223520">
              <a:lnSpc>
                <a:spcPct val="100000"/>
              </a:lnSpc>
              <a:buAutoNum type="arabicPeriod" startAt="2"/>
              <a:tabLst>
                <a:tab pos="469265" algn="l"/>
                <a:tab pos="469900" algn="l"/>
                <a:tab pos="926465" algn="l"/>
                <a:tab pos="1841500" algn="l"/>
                <a:tab pos="3213100" algn="l"/>
              </a:tabLst>
            </a:pPr>
            <a:r>
              <a:rPr sz="2800" spc="-10" dirty="0">
                <a:latin typeface="Microsoft Sans Serif"/>
                <a:cs typeface="Microsoft Sans Serif"/>
              </a:rPr>
              <a:t>2	</a:t>
            </a:r>
            <a:r>
              <a:rPr sz="2800" spc="-120" dirty="0">
                <a:latin typeface="Microsoft Sans Serif"/>
                <a:cs typeface="Microsoft Sans Serif"/>
              </a:rPr>
              <a:t>días	</a:t>
            </a:r>
            <a:r>
              <a:rPr sz="2800" spc="-225" dirty="0">
                <a:latin typeface="Microsoft Sans Serif"/>
                <a:cs typeface="Microsoft Sans Serif"/>
              </a:rPr>
              <a:t>después	</a:t>
            </a:r>
            <a:r>
              <a:rPr sz="2800" spc="-114" dirty="0">
                <a:latin typeface="Microsoft Sans Serif"/>
                <a:cs typeface="Microsoft Sans Serif"/>
              </a:rPr>
              <a:t>puedeaplicarse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spc="-114" dirty="0">
                <a:latin typeface="Microsoft Sans Serif"/>
                <a:cs typeface="Microsoft Sans Serif"/>
              </a:rPr>
              <a:t>radiofrecuencia</a:t>
            </a:r>
            <a:r>
              <a:rPr sz="2800" spc="-40" dirty="0">
                <a:latin typeface="Microsoft Sans Serif"/>
                <a:cs typeface="Microsoft Sans Serif"/>
              </a:rPr>
              <a:t> </a:t>
            </a:r>
            <a:r>
              <a:rPr sz="2800" spc="5" dirty="0">
                <a:latin typeface="Microsoft Sans Serif"/>
                <a:cs typeface="Microsoft Sans Serif"/>
              </a:rPr>
              <a:t>y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185" dirty="0">
                <a:latin typeface="Microsoft Sans Serif"/>
                <a:cs typeface="Microsoft Sans Serif"/>
              </a:rPr>
              <a:t>masaje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155" dirty="0">
                <a:latin typeface="Microsoft Sans Serif"/>
                <a:cs typeface="Microsoft Sans Serif"/>
              </a:rPr>
              <a:t>mioactivo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220" dirty="0">
                <a:latin typeface="Microsoft Sans Serif"/>
                <a:cs typeface="Microsoft Sans Serif"/>
              </a:rPr>
              <a:t>Puede</a:t>
            </a:r>
            <a:r>
              <a:rPr sz="2800" spc="-215" dirty="0">
                <a:latin typeface="Microsoft Sans Serif"/>
                <a:cs typeface="Microsoft Sans Serif"/>
              </a:rPr>
              <a:t> </a:t>
            </a:r>
            <a:r>
              <a:rPr sz="2800" spc="-105" dirty="0">
                <a:latin typeface="Microsoft Sans Serif"/>
                <a:cs typeface="Microsoft Sans Serif"/>
              </a:rPr>
              <a:t>repetirse </a:t>
            </a:r>
            <a:r>
              <a:rPr sz="2800" spc="-200" dirty="0">
                <a:latin typeface="Microsoft Sans Serif"/>
                <a:cs typeface="Microsoft Sans Serif"/>
              </a:rPr>
              <a:t>este</a:t>
            </a:r>
            <a:r>
              <a:rPr sz="2800" spc="-195" dirty="0">
                <a:latin typeface="Microsoft Sans Serif"/>
                <a:cs typeface="Microsoft Sans Serif"/>
              </a:rPr>
              <a:t> </a:t>
            </a:r>
            <a:r>
              <a:rPr sz="2800" spc="-114" dirty="0">
                <a:latin typeface="Microsoft Sans Serif"/>
                <a:cs typeface="Microsoft Sans Serif"/>
              </a:rPr>
              <a:t>protocolo </a:t>
            </a:r>
            <a:r>
              <a:rPr sz="2800" spc="-85" dirty="0">
                <a:latin typeface="Microsoft Sans Serif"/>
                <a:cs typeface="Microsoft Sans Serif"/>
              </a:rPr>
              <a:t>cada </a:t>
            </a:r>
            <a:r>
              <a:rPr sz="2800" spc="-185" dirty="0">
                <a:latin typeface="Microsoft Sans Serif"/>
                <a:cs typeface="Microsoft Sans Serif"/>
              </a:rPr>
              <a:t>vez </a:t>
            </a:r>
            <a:r>
              <a:rPr sz="2800" spc="-165" dirty="0">
                <a:latin typeface="Microsoft Sans Serif"/>
                <a:cs typeface="Microsoft Sans Serif"/>
              </a:rPr>
              <a:t>que </a:t>
            </a:r>
            <a:r>
              <a:rPr sz="2800" spc="-310" dirty="0">
                <a:latin typeface="Microsoft Sans Serif"/>
                <a:cs typeface="Microsoft Sans Serif"/>
              </a:rPr>
              <a:t>se</a:t>
            </a:r>
            <a:r>
              <a:rPr sz="2800" spc="-305" dirty="0">
                <a:latin typeface="Microsoft Sans Serif"/>
                <a:cs typeface="Microsoft Sans Serif"/>
              </a:rPr>
              <a:t> </a:t>
            </a:r>
            <a:r>
              <a:rPr sz="2800" spc="-110" dirty="0">
                <a:latin typeface="Microsoft Sans Serif"/>
                <a:cs typeface="Microsoft Sans Serif"/>
              </a:rPr>
              <a:t>apliquen </a:t>
            </a:r>
            <a:r>
              <a:rPr sz="2800" spc="-235" dirty="0">
                <a:latin typeface="Microsoft Sans Serif"/>
                <a:cs typeface="Microsoft Sans Serif"/>
              </a:rPr>
              <a:t>enzimas </a:t>
            </a:r>
            <a:r>
              <a:rPr sz="2800" spc="-229" dirty="0">
                <a:latin typeface="Microsoft Sans Serif"/>
                <a:cs typeface="Microsoft Sans Serif"/>
              </a:rPr>
              <a:t> </a:t>
            </a:r>
            <a:r>
              <a:rPr sz="2800" spc="-165" dirty="0">
                <a:latin typeface="Microsoft Sans Serif"/>
                <a:cs typeface="Microsoft Sans Serif"/>
              </a:rPr>
              <a:t>Mantenimiento:</a:t>
            </a:r>
            <a:endParaRPr sz="2800">
              <a:latin typeface="Microsoft Sans Serif"/>
              <a:cs typeface="Microsoft Sans Serif"/>
            </a:endParaRPr>
          </a:p>
          <a:p>
            <a:pPr marL="12700" marR="3212465">
              <a:lnSpc>
                <a:spcPct val="100000"/>
              </a:lnSpc>
              <a:spcBef>
                <a:spcPts val="5"/>
              </a:spcBef>
              <a:tabLst>
                <a:tab pos="2755900" algn="l"/>
                <a:tab pos="4128135" algn="l"/>
              </a:tabLst>
            </a:pPr>
            <a:r>
              <a:rPr sz="2800" spc="-130" dirty="0">
                <a:latin typeface="Microsoft Sans Serif"/>
                <a:cs typeface="Microsoft Sans Serif"/>
              </a:rPr>
              <a:t>Radiofrecuencia+	</a:t>
            </a:r>
            <a:r>
              <a:rPr sz="2800" spc="-185" dirty="0">
                <a:latin typeface="Microsoft Sans Serif"/>
                <a:cs typeface="Microsoft Sans Serif"/>
              </a:rPr>
              <a:t>masaje	</a:t>
            </a:r>
            <a:r>
              <a:rPr sz="2800" spc="-85" dirty="0">
                <a:latin typeface="Microsoft Sans Serif"/>
                <a:cs typeface="Microsoft Sans Serif"/>
              </a:rPr>
              <a:t>mioactivo+</a:t>
            </a:r>
            <a:r>
              <a:rPr sz="2800" spc="-55" dirty="0">
                <a:latin typeface="Microsoft Sans Serif"/>
                <a:cs typeface="Microsoft Sans Serif"/>
              </a:rPr>
              <a:t> </a:t>
            </a:r>
            <a:r>
              <a:rPr sz="2800" spc="-75" dirty="0">
                <a:latin typeface="Microsoft Sans Serif"/>
                <a:cs typeface="Microsoft Sans Serif"/>
              </a:rPr>
              <a:t>hieloterapia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459" dirty="0">
                <a:latin typeface="Microsoft Sans Serif"/>
                <a:cs typeface="Microsoft Sans Serif"/>
              </a:rPr>
              <a:t>P</a:t>
            </a:r>
            <a:r>
              <a:rPr sz="2800" spc="-165" dirty="0">
                <a:latin typeface="Microsoft Sans Serif"/>
                <a:cs typeface="Microsoft Sans Serif"/>
              </a:rPr>
              <a:t>ue</a:t>
            </a:r>
            <a:r>
              <a:rPr sz="2800" spc="-155" dirty="0">
                <a:latin typeface="Microsoft Sans Serif"/>
                <a:cs typeface="Microsoft Sans Serif"/>
              </a:rPr>
              <a:t>d</a:t>
            </a:r>
            <a:r>
              <a:rPr sz="2800" spc="-150" dirty="0">
                <a:latin typeface="Microsoft Sans Serif"/>
                <a:cs typeface="Microsoft Sans Serif"/>
              </a:rPr>
              <a:t>e</a:t>
            </a:r>
            <a:r>
              <a:rPr sz="2800" spc="-330" dirty="0">
                <a:latin typeface="Microsoft Sans Serif"/>
                <a:cs typeface="Microsoft Sans Serif"/>
              </a:rPr>
              <a:t>n</a:t>
            </a:r>
            <a:r>
              <a:rPr sz="2800" spc="-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ap</a:t>
            </a:r>
            <a:r>
              <a:rPr sz="2800" spc="-25" dirty="0">
                <a:latin typeface="Microsoft Sans Serif"/>
                <a:cs typeface="Microsoft Sans Serif"/>
              </a:rPr>
              <a:t>li</a:t>
            </a:r>
            <a:r>
              <a:rPr sz="2800" spc="-155" dirty="0">
                <a:latin typeface="Microsoft Sans Serif"/>
                <a:cs typeface="Microsoft Sans Serif"/>
              </a:rPr>
              <a:t>c</a:t>
            </a:r>
            <a:r>
              <a:rPr sz="2800" spc="-170" dirty="0">
                <a:latin typeface="Microsoft Sans Serif"/>
                <a:cs typeface="Microsoft Sans Serif"/>
              </a:rPr>
              <a:t>a</a:t>
            </a:r>
            <a:r>
              <a:rPr sz="2800" spc="-210" dirty="0">
                <a:latin typeface="Microsoft Sans Serif"/>
                <a:cs typeface="Microsoft Sans Serif"/>
              </a:rPr>
              <a:t>rse</a:t>
            </a:r>
            <a:r>
              <a:rPr sz="2800" spc="-40" dirty="0">
                <a:latin typeface="Microsoft Sans Serif"/>
                <a:cs typeface="Microsoft Sans Serif"/>
              </a:rPr>
              <a:t> </a:t>
            </a:r>
            <a:r>
              <a:rPr sz="2800" spc="-150" dirty="0">
                <a:latin typeface="Microsoft Sans Serif"/>
                <a:cs typeface="Microsoft Sans Serif"/>
              </a:rPr>
              <a:t>e</a:t>
            </a:r>
            <a:r>
              <a:rPr sz="2800" spc="-330" dirty="0">
                <a:latin typeface="Microsoft Sans Serif"/>
                <a:cs typeface="Microsoft Sans Serif"/>
              </a:rPr>
              <a:t>n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330" dirty="0">
                <a:latin typeface="Microsoft Sans Serif"/>
                <a:cs typeface="Microsoft Sans Serif"/>
              </a:rPr>
              <a:t>u</a:t>
            </a:r>
            <a:r>
              <a:rPr sz="2800" spc="-345" dirty="0">
                <a:latin typeface="Microsoft Sans Serif"/>
                <a:cs typeface="Microsoft Sans Serif"/>
              </a:rPr>
              <a:t>n</a:t>
            </a:r>
            <a:r>
              <a:rPr sz="2800" spc="-10" dirty="0">
                <a:latin typeface="Microsoft Sans Serif"/>
                <a:cs typeface="Microsoft Sans Serif"/>
              </a:rPr>
              <a:t>a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285" dirty="0">
                <a:latin typeface="Microsoft Sans Serif"/>
                <a:cs typeface="Microsoft Sans Serif"/>
              </a:rPr>
              <a:t>misma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295" dirty="0">
                <a:latin typeface="Microsoft Sans Serif"/>
                <a:cs typeface="Microsoft Sans Serif"/>
              </a:rPr>
              <a:t>s</a:t>
            </a:r>
            <a:r>
              <a:rPr sz="2800" spc="-320" dirty="0">
                <a:latin typeface="Microsoft Sans Serif"/>
                <a:cs typeface="Microsoft Sans Serif"/>
              </a:rPr>
              <a:t>e</a:t>
            </a:r>
            <a:r>
              <a:rPr sz="2800" spc="-335" dirty="0">
                <a:latin typeface="Microsoft Sans Serif"/>
                <a:cs typeface="Microsoft Sans Serif"/>
              </a:rPr>
              <a:t>s</a:t>
            </a:r>
            <a:r>
              <a:rPr sz="2800" spc="-150" dirty="0">
                <a:latin typeface="Microsoft Sans Serif"/>
                <a:cs typeface="Microsoft Sans Serif"/>
              </a:rPr>
              <a:t>ió</a:t>
            </a:r>
            <a:r>
              <a:rPr sz="2800" spc="-330" dirty="0">
                <a:latin typeface="Microsoft Sans Serif"/>
                <a:cs typeface="Microsoft Sans Serif"/>
              </a:rPr>
              <a:t>n</a:t>
            </a:r>
            <a:endParaRPr sz="28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86967" y="326136"/>
            <a:ext cx="10421620" cy="1103630"/>
            <a:chOff x="886967" y="326136"/>
            <a:chExt cx="10421620" cy="1103630"/>
          </a:xfrm>
        </p:grpSpPr>
        <p:sp>
          <p:nvSpPr>
            <p:cNvPr id="4" name="object 4"/>
            <p:cNvSpPr/>
            <p:nvPr/>
          </p:nvSpPr>
          <p:spPr>
            <a:xfrm>
              <a:off x="915923" y="355092"/>
              <a:ext cx="10363200" cy="1045844"/>
            </a:xfrm>
            <a:custGeom>
              <a:avLst/>
              <a:gdLst/>
              <a:ahLst/>
              <a:cxnLst/>
              <a:rect l="l" t="t" r="r" b="b"/>
              <a:pathLst>
                <a:path w="10363200" h="1045844">
                  <a:moveTo>
                    <a:pt x="10363200" y="0"/>
                  </a:moveTo>
                  <a:lnTo>
                    <a:pt x="0" y="0"/>
                  </a:lnTo>
                  <a:lnTo>
                    <a:pt x="0" y="1045463"/>
                  </a:lnTo>
                  <a:lnTo>
                    <a:pt x="10363200" y="1045463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4AC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5923" y="355092"/>
              <a:ext cx="10363200" cy="1045844"/>
            </a:xfrm>
            <a:custGeom>
              <a:avLst/>
              <a:gdLst/>
              <a:ahLst/>
              <a:cxnLst/>
              <a:rect l="l" t="t" r="r" b="b"/>
              <a:pathLst>
                <a:path w="10363200" h="1045844">
                  <a:moveTo>
                    <a:pt x="0" y="1045463"/>
                  </a:moveTo>
                  <a:lnTo>
                    <a:pt x="10363200" y="1045463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1045463"/>
                  </a:lnTo>
                  <a:close/>
                </a:path>
              </a:pathLst>
            </a:custGeom>
            <a:ln w="57912">
              <a:solidFill>
                <a:srgbClr val="2EA2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61664" y="643127"/>
              <a:ext cx="5891149" cy="42290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495" y="826008"/>
            <a:ext cx="5312664" cy="57302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39840" y="893063"/>
            <a:ext cx="5312664" cy="55930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6967" y="167639"/>
            <a:ext cx="11000740" cy="6535420"/>
            <a:chOff x="886967" y="167639"/>
            <a:chExt cx="11000740" cy="65354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30439" y="768095"/>
              <a:ext cx="4556759" cy="59344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15923" y="196595"/>
              <a:ext cx="10363200" cy="838200"/>
            </a:xfrm>
            <a:custGeom>
              <a:avLst/>
              <a:gdLst/>
              <a:ahLst/>
              <a:cxnLst/>
              <a:rect l="l" t="t" r="r" b="b"/>
              <a:pathLst>
                <a:path w="10363200" h="838200">
                  <a:moveTo>
                    <a:pt x="10363200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10363200" y="838200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4AC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5923" y="196595"/>
              <a:ext cx="10363200" cy="838200"/>
            </a:xfrm>
            <a:custGeom>
              <a:avLst/>
              <a:gdLst/>
              <a:ahLst/>
              <a:cxnLst/>
              <a:rect l="l" t="t" r="r" b="b"/>
              <a:pathLst>
                <a:path w="10363200" h="838200">
                  <a:moveTo>
                    <a:pt x="0" y="838200"/>
                  </a:moveTo>
                  <a:lnTo>
                    <a:pt x="10363200" y="838200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838200"/>
                  </a:lnTo>
                  <a:close/>
                </a:path>
              </a:pathLst>
            </a:custGeom>
            <a:ln w="57912">
              <a:solidFill>
                <a:srgbClr val="2EA2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74082" y="341376"/>
              <a:ext cx="2269490" cy="488950"/>
            </a:xfrm>
            <a:custGeom>
              <a:avLst/>
              <a:gdLst/>
              <a:ahLst/>
              <a:cxnLst/>
              <a:rect l="l" t="t" r="r" b="b"/>
              <a:pathLst>
                <a:path w="2269490" h="488950">
                  <a:moveTo>
                    <a:pt x="575055" y="0"/>
                  </a:moveTo>
                  <a:lnTo>
                    <a:pt x="493521" y="0"/>
                  </a:lnTo>
                  <a:lnTo>
                    <a:pt x="297941" y="488441"/>
                  </a:lnTo>
                  <a:lnTo>
                    <a:pt x="403225" y="488441"/>
                  </a:lnTo>
                  <a:lnTo>
                    <a:pt x="441578" y="392557"/>
                  </a:lnTo>
                  <a:lnTo>
                    <a:pt x="735100" y="392557"/>
                  </a:lnTo>
                  <a:lnTo>
                    <a:pt x="698959" y="303911"/>
                  </a:lnTo>
                  <a:lnTo>
                    <a:pt x="476884" y="303911"/>
                  </a:lnTo>
                  <a:lnTo>
                    <a:pt x="534288" y="160020"/>
                  </a:lnTo>
                  <a:lnTo>
                    <a:pt x="640295" y="160020"/>
                  </a:lnTo>
                  <a:lnTo>
                    <a:pt x="575055" y="0"/>
                  </a:lnTo>
                  <a:close/>
                </a:path>
                <a:path w="2269490" h="488950">
                  <a:moveTo>
                    <a:pt x="735100" y="392557"/>
                  </a:moveTo>
                  <a:lnTo>
                    <a:pt x="629030" y="392557"/>
                  </a:lnTo>
                  <a:lnTo>
                    <a:pt x="668146" y="488441"/>
                  </a:lnTo>
                  <a:lnTo>
                    <a:pt x="774191" y="488441"/>
                  </a:lnTo>
                  <a:lnTo>
                    <a:pt x="735100" y="392557"/>
                  </a:lnTo>
                  <a:close/>
                </a:path>
                <a:path w="2269490" h="488950">
                  <a:moveTo>
                    <a:pt x="640295" y="160020"/>
                  </a:moveTo>
                  <a:lnTo>
                    <a:pt x="534288" y="160020"/>
                  </a:lnTo>
                  <a:lnTo>
                    <a:pt x="592963" y="303911"/>
                  </a:lnTo>
                  <a:lnTo>
                    <a:pt x="698959" y="303911"/>
                  </a:lnTo>
                  <a:lnTo>
                    <a:pt x="640295" y="160020"/>
                  </a:lnTo>
                  <a:close/>
                </a:path>
                <a:path w="2269490" h="488950">
                  <a:moveTo>
                    <a:pt x="1218691" y="0"/>
                  </a:moveTo>
                  <a:lnTo>
                    <a:pt x="1051559" y="0"/>
                  </a:lnTo>
                  <a:lnTo>
                    <a:pt x="1051559" y="488441"/>
                  </a:lnTo>
                  <a:lnTo>
                    <a:pt x="1156080" y="488441"/>
                  </a:lnTo>
                  <a:lnTo>
                    <a:pt x="1156080" y="299465"/>
                  </a:lnTo>
                  <a:lnTo>
                    <a:pt x="1217167" y="297941"/>
                  </a:lnTo>
                  <a:lnTo>
                    <a:pt x="1267406" y="286851"/>
                  </a:lnTo>
                  <a:lnTo>
                    <a:pt x="1306318" y="268112"/>
                  </a:lnTo>
                  <a:lnTo>
                    <a:pt x="1336901" y="239918"/>
                  </a:lnTo>
                  <a:lnTo>
                    <a:pt x="1352700" y="212851"/>
                  </a:lnTo>
                  <a:lnTo>
                    <a:pt x="1154683" y="212851"/>
                  </a:lnTo>
                  <a:lnTo>
                    <a:pt x="1154683" y="87757"/>
                  </a:lnTo>
                  <a:lnTo>
                    <a:pt x="1178052" y="86233"/>
                  </a:lnTo>
                  <a:lnTo>
                    <a:pt x="1358688" y="86233"/>
                  </a:lnTo>
                  <a:lnTo>
                    <a:pt x="1358249" y="84677"/>
                  </a:lnTo>
                  <a:lnTo>
                    <a:pt x="1327277" y="39243"/>
                  </a:lnTo>
                  <a:lnTo>
                    <a:pt x="1279461" y="9810"/>
                  </a:lnTo>
                  <a:lnTo>
                    <a:pt x="1250695" y="2452"/>
                  </a:lnTo>
                  <a:lnTo>
                    <a:pt x="1218691" y="0"/>
                  </a:lnTo>
                  <a:close/>
                </a:path>
                <a:path w="2269490" h="488950">
                  <a:moveTo>
                    <a:pt x="1358688" y="86233"/>
                  </a:moveTo>
                  <a:lnTo>
                    <a:pt x="1178052" y="86233"/>
                  </a:lnTo>
                  <a:lnTo>
                    <a:pt x="1196478" y="87256"/>
                  </a:lnTo>
                  <a:lnTo>
                    <a:pt x="1212691" y="90328"/>
                  </a:lnTo>
                  <a:lnTo>
                    <a:pt x="1247638" y="111642"/>
                  </a:lnTo>
                  <a:lnTo>
                    <a:pt x="1259585" y="148844"/>
                  </a:lnTo>
                  <a:lnTo>
                    <a:pt x="1258417" y="161387"/>
                  </a:lnTo>
                  <a:lnTo>
                    <a:pt x="1230903" y="202136"/>
                  </a:lnTo>
                  <a:lnTo>
                    <a:pt x="1195577" y="212851"/>
                  </a:lnTo>
                  <a:lnTo>
                    <a:pt x="1352700" y="212851"/>
                  </a:lnTo>
                  <a:lnTo>
                    <a:pt x="1357193" y="203126"/>
                  </a:lnTo>
                  <a:lnTo>
                    <a:pt x="1363503" y="183467"/>
                  </a:lnTo>
                  <a:lnTo>
                    <a:pt x="1367289" y="163260"/>
                  </a:lnTo>
                  <a:lnTo>
                    <a:pt x="1368552" y="142494"/>
                  </a:lnTo>
                  <a:lnTo>
                    <a:pt x="1365978" y="112037"/>
                  </a:lnTo>
                  <a:lnTo>
                    <a:pt x="1358688" y="86233"/>
                  </a:lnTo>
                  <a:close/>
                </a:path>
                <a:path w="2269490" h="488950">
                  <a:moveTo>
                    <a:pt x="2125344" y="0"/>
                  </a:moveTo>
                  <a:lnTo>
                    <a:pt x="2020823" y="0"/>
                  </a:lnTo>
                  <a:lnTo>
                    <a:pt x="2020823" y="488441"/>
                  </a:lnTo>
                  <a:lnTo>
                    <a:pt x="2269363" y="488441"/>
                  </a:lnTo>
                  <a:lnTo>
                    <a:pt x="2269363" y="383159"/>
                  </a:lnTo>
                  <a:lnTo>
                    <a:pt x="2125344" y="383159"/>
                  </a:lnTo>
                  <a:lnTo>
                    <a:pt x="2125344" y="0"/>
                  </a:lnTo>
                  <a:close/>
                </a:path>
                <a:path w="2269490" h="488950">
                  <a:moveTo>
                    <a:pt x="1928621" y="0"/>
                  </a:moveTo>
                  <a:lnTo>
                    <a:pt x="1653539" y="0"/>
                  </a:lnTo>
                  <a:lnTo>
                    <a:pt x="1653539" y="488441"/>
                  </a:lnTo>
                  <a:lnTo>
                    <a:pt x="1928621" y="488441"/>
                  </a:lnTo>
                  <a:lnTo>
                    <a:pt x="1928621" y="391795"/>
                  </a:lnTo>
                  <a:lnTo>
                    <a:pt x="1758949" y="391795"/>
                  </a:lnTo>
                  <a:lnTo>
                    <a:pt x="1758949" y="290575"/>
                  </a:lnTo>
                  <a:lnTo>
                    <a:pt x="1928621" y="290575"/>
                  </a:lnTo>
                  <a:lnTo>
                    <a:pt x="1928621" y="195325"/>
                  </a:lnTo>
                  <a:lnTo>
                    <a:pt x="1758949" y="195325"/>
                  </a:lnTo>
                  <a:lnTo>
                    <a:pt x="1758949" y="96647"/>
                  </a:lnTo>
                  <a:lnTo>
                    <a:pt x="1928621" y="96647"/>
                  </a:lnTo>
                  <a:lnTo>
                    <a:pt x="1928621" y="0"/>
                  </a:lnTo>
                  <a:close/>
                </a:path>
                <a:path w="2269490" h="488950">
                  <a:moveTo>
                    <a:pt x="1554861" y="0"/>
                  </a:moveTo>
                  <a:lnTo>
                    <a:pt x="1449577" y="0"/>
                  </a:lnTo>
                  <a:lnTo>
                    <a:pt x="1449577" y="488441"/>
                  </a:lnTo>
                  <a:lnTo>
                    <a:pt x="1554861" y="488441"/>
                  </a:lnTo>
                  <a:lnTo>
                    <a:pt x="1554861" y="0"/>
                  </a:lnTo>
                  <a:close/>
                </a:path>
                <a:path w="2269490" h="488950">
                  <a:moveTo>
                    <a:pt x="104520" y="0"/>
                  </a:moveTo>
                  <a:lnTo>
                    <a:pt x="0" y="0"/>
                  </a:lnTo>
                  <a:lnTo>
                    <a:pt x="0" y="488441"/>
                  </a:lnTo>
                  <a:lnTo>
                    <a:pt x="248538" y="488441"/>
                  </a:lnTo>
                  <a:lnTo>
                    <a:pt x="248538" y="383159"/>
                  </a:lnTo>
                  <a:lnTo>
                    <a:pt x="104520" y="383159"/>
                  </a:lnTo>
                  <a:lnTo>
                    <a:pt x="104520" y="0"/>
                  </a:lnTo>
                  <a:close/>
                </a:path>
              </a:pathLst>
            </a:custGeom>
            <a:solidFill>
              <a:srgbClr val="4AC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50966" y="501396"/>
              <a:ext cx="116205" cy="144145"/>
            </a:xfrm>
            <a:custGeom>
              <a:avLst/>
              <a:gdLst/>
              <a:ahLst/>
              <a:cxnLst/>
              <a:rect l="l" t="t" r="r" b="b"/>
              <a:pathLst>
                <a:path w="116204" h="144145">
                  <a:moveTo>
                    <a:pt x="57404" y="0"/>
                  </a:moveTo>
                  <a:lnTo>
                    <a:pt x="0" y="143890"/>
                  </a:lnTo>
                  <a:lnTo>
                    <a:pt x="116078" y="143890"/>
                  </a:lnTo>
                  <a:lnTo>
                    <a:pt x="57404" y="0"/>
                  </a:lnTo>
                  <a:close/>
                </a:path>
              </a:pathLst>
            </a:custGeom>
            <a:ln w="21336">
              <a:solidFill>
                <a:srgbClr val="0F7D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8097" y="416940"/>
              <a:ext cx="126237" cy="14795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974082" y="341376"/>
              <a:ext cx="2269490" cy="488950"/>
            </a:xfrm>
            <a:custGeom>
              <a:avLst/>
              <a:gdLst/>
              <a:ahLst/>
              <a:cxnLst/>
              <a:rect l="l" t="t" r="r" b="b"/>
              <a:pathLst>
                <a:path w="2269490" h="488950">
                  <a:moveTo>
                    <a:pt x="2020823" y="0"/>
                  </a:moveTo>
                  <a:lnTo>
                    <a:pt x="2125344" y="0"/>
                  </a:lnTo>
                  <a:lnTo>
                    <a:pt x="2125344" y="383159"/>
                  </a:lnTo>
                  <a:lnTo>
                    <a:pt x="2269363" y="383159"/>
                  </a:lnTo>
                  <a:lnTo>
                    <a:pt x="2269363" y="488441"/>
                  </a:lnTo>
                  <a:lnTo>
                    <a:pt x="2020823" y="488441"/>
                  </a:lnTo>
                  <a:lnTo>
                    <a:pt x="2020823" y="0"/>
                  </a:lnTo>
                  <a:close/>
                </a:path>
                <a:path w="2269490" h="488950">
                  <a:moveTo>
                    <a:pt x="1653539" y="0"/>
                  </a:moveTo>
                  <a:lnTo>
                    <a:pt x="1928621" y="0"/>
                  </a:lnTo>
                  <a:lnTo>
                    <a:pt x="1928621" y="96647"/>
                  </a:lnTo>
                  <a:lnTo>
                    <a:pt x="1758949" y="96647"/>
                  </a:lnTo>
                  <a:lnTo>
                    <a:pt x="1758949" y="195325"/>
                  </a:lnTo>
                  <a:lnTo>
                    <a:pt x="1928621" y="195325"/>
                  </a:lnTo>
                  <a:lnTo>
                    <a:pt x="1928621" y="290575"/>
                  </a:lnTo>
                  <a:lnTo>
                    <a:pt x="1758949" y="290575"/>
                  </a:lnTo>
                  <a:lnTo>
                    <a:pt x="1758949" y="391795"/>
                  </a:lnTo>
                  <a:lnTo>
                    <a:pt x="1928621" y="391795"/>
                  </a:lnTo>
                  <a:lnTo>
                    <a:pt x="1928621" y="488441"/>
                  </a:lnTo>
                  <a:lnTo>
                    <a:pt x="1653539" y="488441"/>
                  </a:lnTo>
                  <a:lnTo>
                    <a:pt x="1653539" y="0"/>
                  </a:lnTo>
                  <a:close/>
                </a:path>
                <a:path w="2269490" h="488950">
                  <a:moveTo>
                    <a:pt x="1449577" y="0"/>
                  </a:moveTo>
                  <a:lnTo>
                    <a:pt x="1554861" y="0"/>
                  </a:lnTo>
                  <a:lnTo>
                    <a:pt x="1554861" y="488441"/>
                  </a:lnTo>
                  <a:lnTo>
                    <a:pt x="1449577" y="488441"/>
                  </a:lnTo>
                  <a:lnTo>
                    <a:pt x="1449577" y="0"/>
                  </a:lnTo>
                  <a:close/>
                </a:path>
                <a:path w="2269490" h="488950">
                  <a:moveTo>
                    <a:pt x="1051559" y="0"/>
                  </a:moveTo>
                  <a:lnTo>
                    <a:pt x="1218691" y="0"/>
                  </a:lnTo>
                  <a:lnTo>
                    <a:pt x="1250695" y="2452"/>
                  </a:lnTo>
                  <a:lnTo>
                    <a:pt x="1304988" y="22074"/>
                  </a:lnTo>
                  <a:lnTo>
                    <a:pt x="1345352" y="60412"/>
                  </a:lnTo>
                  <a:lnTo>
                    <a:pt x="1365978" y="112037"/>
                  </a:lnTo>
                  <a:lnTo>
                    <a:pt x="1368552" y="142494"/>
                  </a:lnTo>
                  <a:lnTo>
                    <a:pt x="1367289" y="163260"/>
                  </a:lnTo>
                  <a:lnTo>
                    <a:pt x="1357193" y="203126"/>
                  </a:lnTo>
                  <a:lnTo>
                    <a:pt x="1336901" y="239918"/>
                  </a:lnTo>
                  <a:lnTo>
                    <a:pt x="1306318" y="268112"/>
                  </a:lnTo>
                  <a:lnTo>
                    <a:pt x="1267406" y="286851"/>
                  </a:lnTo>
                  <a:lnTo>
                    <a:pt x="1217167" y="297941"/>
                  </a:lnTo>
                  <a:lnTo>
                    <a:pt x="1156080" y="299465"/>
                  </a:lnTo>
                  <a:lnTo>
                    <a:pt x="1156080" y="488441"/>
                  </a:lnTo>
                  <a:lnTo>
                    <a:pt x="1051559" y="488441"/>
                  </a:lnTo>
                  <a:lnTo>
                    <a:pt x="1051559" y="0"/>
                  </a:lnTo>
                  <a:close/>
                </a:path>
                <a:path w="2269490" h="488950">
                  <a:moveTo>
                    <a:pt x="493521" y="0"/>
                  </a:moveTo>
                  <a:lnTo>
                    <a:pt x="575055" y="0"/>
                  </a:lnTo>
                  <a:lnTo>
                    <a:pt x="774191" y="488441"/>
                  </a:lnTo>
                  <a:lnTo>
                    <a:pt x="668146" y="488441"/>
                  </a:lnTo>
                  <a:lnTo>
                    <a:pt x="629030" y="392557"/>
                  </a:lnTo>
                  <a:lnTo>
                    <a:pt x="441578" y="392557"/>
                  </a:lnTo>
                  <a:lnTo>
                    <a:pt x="403225" y="488441"/>
                  </a:lnTo>
                  <a:lnTo>
                    <a:pt x="297941" y="488441"/>
                  </a:lnTo>
                  <a:lnTo>
                    <a:pt x="493521" y="0"/>
                  </a:lnTo>
                  <a:close/>
                </a:path>
                <a:path w="2269490" h="488950">
                  <a:moveTo>
                    <a:pt x="0" y="0"/>
                  </a:moveTo>
                  <a:lnTo>
                    <a:pt x="104520" y="0"/>
                  </a:lnTo>
                  <a:lnTo>
                    <a:pt x="104520" y="383159"/>
                  </a:lnTo>
                  <a:lnTo>
                    <a:pt x="248538" y="383159"/>
                  </a:lnTo>
                  <a:lnTo>
                    <a:pt x="248538" y="488441"/>
                  </a:lnTo>
                  <a:lnTo>
                    <a:pt x="0" y="488441"/>
                  </a:lnTo>
                  <a:lnTo>
                    <a:pt x="0" y="0"/>
                  </a:lnTo>
                  <a:close/>
                </a:path>
              </a:pathLst>
            </a:custGeom>
            <a:ln w="21336">
              <a:solidFill>
                <a:srgbClr val="0F7D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15923" y="1443228"/>
              <a:ext cx="6583680" cy="1917700"/>
            </a:xfrm>
            <a:custGeom>
              <a:avLst/>
              <a:gdLst/>
              <a:ahLst/>
              <a:cxnLst/>
              <a:rect l="l" t="t" r="r" b="b"/>
              <a:pathLst>
                <a:path w="6583680" h="1917700">
                  <a:moveTo>
                    <a:pt x="5625083" y="0"/>
                  </a:moveTo>
                  <a:lnTo>
                    <a:pt x="5625083" y="479298"/>
                  </a:lnTo>
                  <a:lnTo>
                    <a:pt x="0" y="479298"/>
                  </a:lnTo>
                  <a:lnTo>
                    <a:pt x="0" y="1437894"/>
                  </a:lnTo>
                  <a:lnTo>
                    <a:pt x="5625083" y="1437894"/>
                  </a:lnTo>
                  <a:lnTo>
                    <a:pt x="5625083" y="1917192"/>
                  </a:lnTo>
                  <a:lnTo>
                    <a:pt x="6583680" y="958596"/>
                  </a:lnTo>
                  <a:lnTo>
                    <a:pt x="5625083" y="0"/>
                  </a:lnTo>
                  <a:close/>
                </a:path>
              </a:pathLst>
            </a:custGeom>
            <a:solidFill>
              <a:srgbClr val="2EA2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15923" y="1443228"/>
              <a:ext cx="6583680" cy="1917700"/>
            </a:xfrm>
            <a:custGeom>
              <a:avLst/>
              <a:gdLst/>
              <a:ahLst/>
              <a:cxnLst/>
              <a:rect l="l" t="t" r="r" b="b"/>
              <a:pathLst>
                <a:path w="6583680" h="1917700">
                  <a:moveTo>
                    <a:pt x="0" y="479298"/>
                  </a:moveTo>
                  <a:lnTo>
                    <a:pt x="5625083" y="479298"/>
                  </a:lnTo>
                  <a:lnTo>
                    <a:pt x="5625083" y="0"/>
                  </a:lnTo>
                  <a:lnTo>
                    <a:pt x="6583680" y="958596"/>
                  </a:lnTo>
                  <a:lnTo>
                    <a:pt x="5625083" y="1917192"/>
                  </a:lnTo>
                  <a:lnTo>
                    <a:pt x="5625083" y="1437894"/>
                  </a:lnTo>
                  <a:lnTo>
                    <a:pt x="0" y="1437894"/>
                  </a:lnTo>
                  <a:lnTo>
                    <a:pt x="0" y="479298"/>
                  </a:lnTo>
                  <a:close/>
                </a:path>
              </a:pathLst>
            </a:custGeom>
            <a:ln w="15240">
              <a:solidFill>
                <a:srgbClr val="1F7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520442" y="2023618"/>
            <a:ext cx="288925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459" dirty="0">
                <a:solidFill>
                  <a:srgbClr val="FFFFFF"/>
                </a:solidFill>
              </a:rPr>
              <a:t>HI</a:t>
            </a:r>
            <a:r>
              <a:rPr sz="4400" spc="-595" dirty="0">
                <a:solidFill>
                  <a:srgbClr val="FFFFFF"/>
                </a:solidFill>
              </a:rPr>
              <a:t>P</a:t>
            </a:r>
            <a:r>
              <a:rPr sz="4400" spc="-640" dirty="0">
                <a:solidFill>
                  <a:srgbClr val="FFFFFF"/>
                </a:solidFill>
              </a:rPr>
              <a:t>ODE</a:t>
            </a:r>
            <a:r>
              <a:rPr sz="4400" spc="-630" dirty="0">
                <a:solidFill>
                  <a:srgbClr val="FFFFFF"/>
                </a:solidFill>
              </a:rPr>
              <a:t>R</a:t>
            </a:r>
            <a:r>
              <a:rPr sz="4400" spc="-430" dirty="0">
                <a:solidFill>
                  <a:srgbClr val="FFFFFF"/>
                </a:solidFill>
              </a:rPr>
              <a:t>MIS</a:t>
            </a:r>
            <a:endParaRPr sz="4400"/>
          </a:p>
        </p:txBody>
      </p:sp>
      <p:sp>
        <p:nvSpPr>
          <p:cNvPr id="13" name="object 13"/>
          <p:cNvSpPr txBox="1"/>
          <p:nvPr/>
        </p:nvSpPr>
        <p:spPr>
          <a:xfrm>
            <a:off x="1263522" y="3181553"/>
            <a:ext cx="4867910" cy="2221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45" algn="ctr">
              <a:lnSpc>
                <a:spcPct val="100000"/>
              </a:lnSpc>
              <a:spcBef>
                <a:spcPts val="100"/>
              </a:spcBef>
            </a:pPr>
            <a:r>
              <a:rPr sz="3600" spc="-240" dirty="0">
                <a:latin typeface="Microsoft Sans Serif"/>
                <a:cs typeface="Microsoft Sans Serif"/>
              </a:rPr>
              <a:t>Almacena</a:t>
            </a:r>
            <a:r>
              <a:rPr sz="3600" spc="-235" dirty="0">
                <a:latin typeface="Microsoft Sans Serif"/>
                <a:cs typeface="Microsoft Sans Serif"/>
              </a:rPr>
              <a:t> </a:t>
            </a:r>
            <a:r>
              <a:rPr sz="3600" spc="-220" dirty="0">
                <a:latin typeface="Microsoft Sans Serif"/>
                <a:cs typeface="Microsoft Sans Serif"/>
              </a:rPr>
              <a:t>las </a:t>
            </a:r>
            <a:r>
              <a:rPr sz="3600" spc="-225" dirty="0">
                <a:latin typeface="Microsoft Sans Serif"/>
                <a:cs typeface="Microsoft Sans Serif"/>
              </a:rPr>
              <a:t>grasas, </a:t>
            </a:r>
            <a:r>
              <a:rPr sz="3600" spc="-220" dirty="0">
                <a:latin typeface="Microsoft Sans Serif"/>
                <a:cs typeface="Microsoft Sans Serif"/>
              </a:rPr>
              <a:t> </a:t>
            </a:r>
            <a:r>
              <a:rPr sz="3600" spc="-290" dirty="0">
                <a:latin typeface="Microsoft Sans Serif"/>
                <a:cs typeface="Microsoft Sans Serif"/>
              </a:rPr>
              <a:t>sostie</a:t>
            </a:r>
            <a:r>
              <a:rPr sz="3600" spc="-355" dirty="0">
                <a:latin typeface="Microsoft Sans Serif"/>
                <a:cs typeface="Microsoft Sans Serif"/>
              </a:rPr>
              <a:t>n</a:t>
            </a:r>
            <a:r>
              <a:rPr sz="3600" spc="-204" dirty="0">
                <a:latin typeface="Microsoft Sans Serif"/>
                <a:cs typeface="Microsoft Sans Serif"/>
              </a:rPr>
              <a:t>e</a:t>
            </a:r>
            <a:r>
              <a:rPr sz="3600" dirty="0">
                <a:latin typeface="Microsoft Sans Serif"/>
                <a:cs typeface="Microsoft Sans Serif"/>
              </a:rPr>
              <a:t> </a:t>
            </a:r>
            <a:r>
              <a:rPr sz="3600" spc="-290" dirty="0">
                <a:latin typeface="Microsoft Sans Serif"/>
                <a:cs typeface="Microsoft Sans Serif"/>
              </a:rPr>
              <a:t>v</a:t>
            </a:r>
            <a:r>
              <a:rPr sz="3600" spc="-355" dirty="0">
                <a:latin typeface="Microsoft Sans Serif"/>
                <a:cs typeface="Microsoft Sans Serif"/>
              </a:rPr>
              <a:t>asos</a:t>
            </a:r>
            <a:r>
              <a:rPr sz="3600" spc="35" dirty="0">
                <a:latin typeface="Microsoft Sans Serif"/>
                <a:cs typeface="Microsoft Sans Serif"/>
              </a:rPr>
              <a:t> </a:t>
            </a:r>
            <a:r>
              <a:rPr sz="3600" spc="-295" dirty="0">
                <a:latin typeface="Microsoft Sans Serif"/>
                <a:cs typeface="Microsoft Sans Serif"/>
              </a:rPr>
              <a:t>sang</a:t>
            </a:r>
            <a:r>
              <a:rPr sz="3600" spc="-300" dirty="0">
                <a:latin typeface="Microsoft Sans Serif"/>
                <a:cs typeface="Microsoft Sans Serif"/>
              </a:rPr>
              <a:t>u</a:t>
            </a:r>
            <a:r>
              <a:rPr sz="3600" spc="-260" dirty="0">
                <a:latin typeface="Microsoft Sans Serif"/>
                <a:cs typeface="Microsoft Sans Serif"/>
              </a:rPr>
              <a:t>íneos  </a:t>
            </a:r>
            <a:r>
              <a:rPr sz="3600" dirty="0">
                <a:latin typeface="Microsoft Sans Serif"/>
                <a:cs typeface="Microsoft Sans Serif"/>
              </a:rPr>
              <a:t>y</a:t>
            </a:r>
            <a:r>
              <a:rPr sz="3600" spc="35" dirty="0">
                <a:latin typeface="Microsoft Sans Serif"/>
                <a:cs typeface="Microsoft Sans Serif"/>
              </a:rPr>
              <a:t> </a:t>
            </a:r>
            <a:r>
              <a:rPr sz="3600" spc="-245" dirty="0">
                <a:latin typeface="Microsoft Sans Serif"/>
                <a:cs typeface="Microsoft Sans Serif"/>
              </a:rPr>
              <a:t>ne</a:t>
            </a:r>
            <a:r>
              <a:rPr sz="3600" spc="-5" dirty="0">
                <a:latin typeface="Microsoft Sans Serif"/>
                <a:cs typeface="Microsoft Sans Serif"/>
              </a:rPr>
              <a:t>r</a:t>
            </a:r>
            <a:r>
              <a:rPr sz="3600" spc="-265" dirty="0">
                <a:latin typeface="Microsoft Sans Serif"/>
                <a:cs typeface="Microsoft Sans Serif"/>
              </a:rPr>
              <a:t>vios</a:t>
            </a:r>
            <a:r>
              <a:rPr sz="3600" spc="10" dirty="0">
                <a:latin typeface="Microsoft Sans Serif"/>
                <a:cs typeface="Microsoft Sans Serif"/>
              </a:rPr>
              <a:t> </a:t>
            </a:r>
            <a:r>
              <a:rPr sz="3600" spc="-225" dirty="0">
                <a:latin typeface="Microsoft Sans Serif"/>
                <a:cs typeface="Microsoft Sans Serif"/>
              </a:rPr>
              <a:t>q</a:t>
            </a:r>
            <a:r>
              <a:rPr sz="3600" spc="-220" dirty="0">
                <a:latin typeface="Microsoft Sans Serif"/>
                <a:cs typeface="Microsoft Sans Serif"/>
              </a:rPr>
              <a:t>u</a:t>
            </a:r>
            <a:r>
              <a:rPr sz="3600" spc="-204" dirty="0">
                <a:latin typeface="Microsoft Sans Serif"/>
                <a:cs typeface="Microsoft Sans Serif"/>
              </a:rPr>
              <a:t>e</a:t>
            </a:r>
            <a:r>
              <a:rPr sz="3600" spc="35" dirty="0">
                <a:latin typeface="Microsoft Sans Serif"/>
                <a:cs typeface="Microsoft Sans Serif"/>
              </a:rPr>
              <a:t> </a:t>
            </a:r>
            <a:r>
              <a:rPr sz="3600" spc="-305" dirty="0">
                <a:latin typeface="Microsoft Sans Serif"/>
                <a:cs typeface="Microsoft Sans Serif"/>
              </a:rPr>
              <a:t>v</a:t>
            </a:r>
            <a:r>
              <a:rPr sz="3600" spc="-225" dirty="0">
                <a:latin typeface="Microsoft Sans Serif"/>
                <a:cs typeface="Microsoft Sans Serif"/>
              </a:rPr>
              <a:t>an</a:t>
            </a:r>
            <a:r>
              <a:rPr sz="3600" spc="10" dirty="0">
                <a:latin typeface="Microsoft Sans Serif"/>
                <a:cs typeface="Microsoft Sans Serif"/>
              </a:rPr>
              <a:t> </a:t>
            </a:r>
            <a:r>
              <a:rPr sz="3600" spc="-430" dirty="0">
                <a:latin typeface="Microsoft Sans Serif"/>
                <a:cs typeface="Microsoft Sans Serif"/>
              </a:rPr>
              <a:t>u</a:t>
            </a:r>
            <a:r>
              <a:rPr sz="3600" spc="-420" dirty="0">
                <a:latin typeface="Microsoft Sans Serif"/>
                <a:cs typeface="Microsoft Sans Serif"/>
              </a:rPr>
              <a:t>n</a:t>
            </a:r>
            <a:r>
              <a:rPr sz="3600" spc="-215" dirty="0">
                <a:latin typeface="Microsoft Sans Serif"/>
                <a:cs typeface="Microsoft Sans Serif"/>
              </a:rPr>
              <a:t>ido</a:t>
            </a:r>
            <a:r>
              <a:rPr sz="3600" spc="-235" dirty="0">
                <a:latin typeface="Microsoft Sans Serif"/>
                <a:cs typeface="Microsoft Sans Serif"/>
              </a:rPr>
              <a:t>s</a:t>
            </a:r>
            <a:r>
              <a:rPr sz="3600" spc="10" dirty="0">
                <a:latin typeface="Microsoft Sans Serif"/>
                <a:cs typeface="Microsoft Sans Serif"/>
              </a:rPr>
              <a:t> </a:t>
            </a:r>
            <a:r>
              <a:rPr sz="3600" spc="-15" dirty="0">
                <a:latin typeface="Microsoft Sans Serif"/>
                <a:cs typeface="Microsoft Sans Serif"/>
              </a:rPr>
              <a:t>a  </a:t>
            </a:r>
            <a:r>
              <a:rPr sz="3600" spc="-30" dirty="0">
                <a:latin typeface="Microsoft Sans Serif"/>
                <a:cs typeface="Microsoft Sans Serif"/>
              </a:rPr>
              <a:t>la</a:t>
            </a:r>
            <a:r>
              <a:rPr sz="3600" spc="30" dirty="0">
                <a:latin typeface="Microsoft Sans Serif"/>
                <a:cs typeface="Microsoft Sans Serif"/>
              </a:rPr>
              <a:t> </a:t>
            </a:r>
            <a:r>
              <a:rPr sz="3600" spc="-229" dirty="0">
                <a:latin typeface="Microsoft Sans Serif"/>
                <a:cs typeface="Microsoft Sans Serif"/>
              </a:rPr>
              <a:t>dermis</a:t>
            </a:r>
            <a:endParaRPr sz="3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02226" y="1660651"/>
            <a:ext cx="641731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60" dirty="0">
                <a:solidFill>
                  <a:srgbClr val="000000"/>
                </a:solidFill>
              </a:rPr>
              <a:t>ácidos</a:t>
            </a:r>
            <a:r>
              <a:rPr sz="2800" spc="-25" dirty="0">
                <a:solidFill>
                  <a:srgbClr val="000000"/>
                </a:solidFill>
              </a:rPr>
              <a:t> </a:t>
            </a:r>
            <a:r>
              <a:rPr sz="2800" spc="-185" dirty="0">
                <a:solidFill>
                  <a:srgbClr val="000000"/>
                </a:solidFill>
              </a:rPr>
              <a:t>grasos</a:t>
            </a:r>
            <a:r>
              <a:rPr sz="2800" dirty="0">
                <a:solidFill>
                  <a:srgbClr val="000000"/>
                </a:solidFill>
              </a:rPr>
              <a:t> </a:t>
            </a:r>
            <a:r>
              <a:rPr sz="2800" spc="-110" dirty="0">
                <a:solidFill>
                  <a:srgbClr val="000000"/>
                </a:solidFill>
              </a:rPr>
              <a:t>libres</a:t>
            </a:r>
            <a:r>
              <a:rPr sz="2800" spc="-20" dirty="0">
                <a:solidFill>
                  <a:srgbClr val="000000"/>
                </a:solidFill>
              </a:rPr>
              <a:t> </a:t>
            </a:r>
            <a:r>
              <a:rPr sz="2800" spc="235" dirty="0">
                <a:solidFill>
                  <a:srgbClr val="000000"/>
                </a:solidFill>
              </a:rPr>
              <a:t>+</a:t>
            </a:r>
            <a:r>
              <a:rPr sz="2800" spc="30" dirty="0">
                <a:solidFill>
                  <a:srgbClr val="000000"/>
                </a:solidFill>
              </a:rPr>
              <a:t> </a:t>
            </a:r>
            <a:r>
              <a:rPr sz="2800" spc="-95" dirty="0">
                <a:solidFill>
                  <a:srgbClr val="000000"/>
                </a:solidFill>
              </a:rPr>
              <a:t>glicerol</a:t>
            </a:r>
            <a:r>
              <a:rPr sz="2800" spc="-45" dirty="0">
                <a:solidFill>
                  <a:srgbClr val="000000"/>
                </a:solidFill>
              </a:rPr>
              <a:t> </a:t>
            </a:r>
            <a:r>
              <a:rPr sz="2800" spc="235" dirty="0">
                <a:solidFill>
                  <a:srgbClr val="000000"/>
                </a:solidFill>
              </a:rPr>
              <a:t>=</a:t>
            </a:r>
            <a:r>
              <a:rPr sz="2800" spc="35" dirty="0">
                <a:solidFill>
                  <a:srgbClr val="000000"/>
                </a:solidFill>
              </a:rPr>
              <a:t> </a:t>
            </a:r>
            <a:r>
              <a:rPr sz="2800" spc="-145" dirty="0">
                <a:solidFill>
                  <a:srgbClr val="000000"/>
                </a:solidFill>
              </a:rPr>
              <a:t>Triglicéridos</a:t>
            </a:r>
            <a:endParaRPr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6255" y="3816057"/>
            <a:ext cx="3652774" cy="225691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72616" y="3845814"/>
            <a:ext cx="3397250" cy="21590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20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Predomina</a:t>
            </a:r>
            <a:r>
              <a:rPr sz="20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Visceral, </a:t>
            </a:r>
            <a:r>
              <a:rPr sz="20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Nivel </a:t>
            </a:r>
            <a:r>
              <a:rPr sz="20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60" dirty="0">
                <a:solidFill>
                  <a:srgbClr val="FFFFFF"/>
                </a:solidFill>
                <a:latin typeface="Microsoft Sans Serif"/>
                <a:cs typeface="Microsoft Sans Serif"/>
              </a:rPr>
              <a:t>subcutáneo</a:t>
            </a:r>
            <a:r>
              <a:rPr sz="20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generalizado. </a:t>
            </a:r>
            <a:r>
              <a:rPr sz="20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almacenar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energía,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liberación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de </a:t>
            </a:r>
            <a:r>
              <a:rPr sz="2000" spc="-5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0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20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0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000" spc="-350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20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000" spc="-25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0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as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(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20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20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0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a)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ci</a:t>
            </a:r>
            <a:r>
              <a:rPr sz="20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20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0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q</a:t>
            </a:r>
            <a:r>
              <a:rPr sz="20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20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0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00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0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,  </a:t>
            </a:r>
            <a:r>
              <a:rPr sz="20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que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0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2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20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000" spc="-24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0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000" spc="-33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0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is</a:t>
            </a:r>
            <a:r>
              <a:rPr sz="20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20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000" spc="-25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0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cia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la  </a:t>
            </a:r>
            <a:r>
              <a:rPr sz="20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000" spc="-33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000" spc="-250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2000" spc="-25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0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a,</a:t>
            </a:r>
            <a:r>
              <a:rPr sz="20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0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20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000" spc="-350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20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eo</a:t>
            </a:r>
            <a:r>
              <a:rPr sz="2000" spc="-33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20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000" spc="-16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0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2000" spc="-24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000" spc="-25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0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2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0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20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0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 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50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20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20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2000" spc="-33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000" spc="-350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20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000" spc="-24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20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000" spc="-25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0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al.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2352" y="1200911"/>
            <a:ext cx="3645408" cy="222808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886967" y="170687"/>
            <a:ext cx="10421620" cy="3118485"/>
            <a:chOff x="886967" y="170687"/>
            <a:chExt cx="10421620" cy="3118485"/>
          </a:xfrm>
        </p:grpSpPr>
        <p:sp>
          <p:nvSpPr>
            <p:cNvPr id="6" name="object 6"/>
            <p:cNvSpPr/>
            <p:nvPr/>
          </p:nvSpPr>
          <p:spPr>
            <a:xfrm>
              <a:off x="915923" y="199643"/>
              <a:ext cx="10363200" cy="841375"/>
            </a:xfrm>
            <a:custGeom>
              <a:avLst/>
              <a:gdLst/>
              <a:ahLst/>
              <a:cxnLst/>
              <a:rect l="l" t="t" r="r" b="b"/>
              <a:pathLst>
                <a:path w="10363200" h="841375">
                  <a:moveTo>
                    <a:pt x="10363200" y="0"/>
                  </a:moveTo>
                  <a:lnTo>
                    <a:pt x="0" y="0"/>
                  </a:lnTo>
                  <a:lnTo>
                    <a:pt x="0" y="841247"/>
                  </a:lnTo>
                  <a:lnTo>
                    <a:pt x="10363200" y="841247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4AC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5923" y="199643"/>
              <a:ext cx="10363200" cy="841375"/>
            </a:xfrm>
            <a:custGeom>
              <a:avLst/>
              <a:gdLst/>
              <a:ahLst/>
              <a:cxnLst/>
              <a:rect l="l" t="t" r="r" b="b"/>
              <a:pathLst>
                <a:path w="10363200" h="841375">
                  <a:moveTo>
                    <a:pt x="0" y="841247"/>
                  </a:moveTo>
                  <a:lnTo>
                    <a:pt x="10363200" y="841247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841247"/>
                  </a:lnTo>
                  <a:close/>
                </a:path>
              </a:pathLst>
            </a:custGeom>
            <a:ln w="57912">
              <a:solidFill>
                <a:srgbClr val="2EA2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11731" y="329056"/>
              <a:ext cx="9339961" cy="5232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54239" y="1060704"/>
              <a:ext cx="3645407" cy="2228088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67855" y="3745991"/>
            <a:ext cx="4497197" cy="158635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680454" y="3845814"/>
            <a:ext cx="3766185" cy="1243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2000" spc="-33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000" spc="-240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0" dirty="0">
                <a:solidFill>
                  <a:srgbClr val="FFFFFF"/>
                </a:solidFill>
                <a:latin typeface="Microsoft Sans Serif"/>
                <a:cs typeface="Microsoft Sans Serif"/>
              </a:rPr>
              <a:t>nú</a:t>
            </a:r>
            <a:r>
              <a:rPr sz="20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cl</a:t>
            </a:r>
            <a:r>
              <a:rPr sz="20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0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0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3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0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000" spc="-25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0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2000" spc="-260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20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000" spc="-25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50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20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ás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20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000" spc="-25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2000" spc="-16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0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.  </a:t>
            </a:r>
            <a:r>
              <a:rPr sz="2000" spc="-33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0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000" spc="-24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cap</a:t>
            </a:r>
            <a:r>
              <a:rPr sz="20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ac</a:t>
            </a:r>
            <a:r>
              <a:rPr sz="20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000" spc="-34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al</a:t>
            </a:r>
            <a:r>
              <a:rPr sz="200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20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ac</a:t>
            </a:r>
            <a:r>
              <a:rPr sz="20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000" spc="-25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ar</a:t>
            </a:r>
            <a:r>
              <a:rPr sz="20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50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20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000" spc="-25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0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000" spc="-235" dirty="0">
                <a:solidFill>
                  <a:srgbClr val="FFFFFF"/>
                </a:solidFill>
                <a:latin typeface="Microsoft Sans Serif"/>
                <a:cs typeface="Microsoft Sans Serif"/>
              </a:rPr>
              <a:t>s 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í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pido</a:t>
            </a:r>
            <a:r>
              <a:rPr sz="2000" spc="-34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000" spc="-24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3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000" spc="-240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20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20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20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000" spc="-25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0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000" spc="-24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50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20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20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r  </a:t>
            </a:r>
            <a:r>
              <a:rPr sz="2000" spc="-250" dirty="0">
                <a:solidFill>
                  <a:srgbClr val="FFFFFF"/>
                </a:solidFill>
                <a:latin typeface="Microsoft Sans Serif"/>
                <a:cs typeface="Microsoft Sans Serif"/>
              </a:rPr>
              <a:t>nú</a:t>
            </a:r>
            <a:r>
              <a:rPr sz="2000" spc="-350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20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0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0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50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20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0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20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000" spc="-250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20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ia</a:t>
            </a:r>
            <a:r>
              <a:rPr sz="20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20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498335" y="5093262"/>
            <a:ext cx="4457700" cy="1684020"/>
            <a:chOff x="6498335" y="5093262"/>
            <a:chExt cx="4457700" cy="168402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41007" y="5111445"/>
              <a:ext cx="4414774" cy="159245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98335" y="5093262"/>
              <a:ext cx="2646934" cy="168376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00443" y="5146548"/>
              <a:ext cx="4300728" cy="147828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6600443" y="5146547"/>
            <a:ext cx="4300855" cy="1478280"/>
          </a:xfrm>
          <a:prstGeom prst="rect">
            <a:avLst/>
          </a:prstGeom>
          <a:ln w="9144">
            <a:solidFill>
              <a:srgbClr val="AC7A2F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2075" marR="2774950">
              <a:lnSpc>
                <a:spcPct val="100000"/>
              </a:lnSpc>
              <a:spcBef>
                <a:spcPts val="280"/>
              </a:spcBef>
            </a:pPr>
            <a:r>
              <a:rPr sz="18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Peritoneo </a:t>
            </a:r>
            <a:r>
              <a:rPr sz="18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Interescapular. </a:t>
            </a:r>
            <a:r>
              <a:rPr sz="18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9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8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8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8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8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v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8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c</a:t>
            </a:r>
            <a:r>
              <a:rPr sz="1800" spc="-220" dirty="0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8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18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.  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Riñones.</a:t>
            </a:r>
            <a:endParaRPr sz="1800">
              <a:latin typeface="Microsoft Sans Serif"/>
              <a:cs typeface="Microsoft Sans Serif"/>
            </a:endParaRPr>
          </a:p>
          <a:p>
            <a:pPr marL="92075">
              <a:lnSpc>
                <a:spcPct val="100000"/>
              </a:lnSpc>
              <a:spcBef>
                <a:spcPts val="5"/>
              </a:spcBef>
            </a:pPr>
            <a:r>
              <a:rPr sz="18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Glandulas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Suprarrenales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3432" y="1143000"/>
            <a:ext cx="5843016" cy="54864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5552" y="1143000"/>
            <a:ext cx="5843016" cy="55656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914400" y="201168"/>
            <a:ext cx="10421620" cy="890269"/>
            <a:chOff x="914400" y="201168"/>
            <a:chExt cx="10421620" cy="890269"/>
          </a:xfrm>
        </p:grpSpPr>
        <p:sp>
          <p:nvSpPr>
            <p:cNvPr id="5" name="object 5"/>
            <p:cNvSpPr/>
            <p:nvPr/>
          </p:nvSpPr>
          <p:spPr>
            <a:xfrm>
              <a:off x="943355" y="230124"/>
              <a:ext cx="10363200" cy="832485"/>
            </a:xfrm>
            <a:custGeom>
              <a:avLst/>
              <a:gdLst/>
              <a:ahLst/>
              <a:cxnLst/>
              <a:rect l="l" t="t" r="r" b="b"/>
              <a:pathLst>
                <a:path w="10363200" h="832485">
                  <a:moveTo>
                    <a:pt x="10363200" y="0"/>
                  </a:moveTo>
                  <a:lnTo>
                    <a:pt x="0" y="0"/>
                  </a:lnTo>
                  <a:lnTo>
                    <a:pt x="0" y="832103"/>
                  </a:lnTo>
                  <a:lnTo>
                    <a:pt x="10363200" y="832103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4AC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43355" y="230124"/>
              <a:ext cx="10363200" cy="832485"/>
            </a:xfrm>
            <a:custGeom>
              <a:avLst/>
              <a:gdLst/>
              <a:ahLst/>
              <a:cxnLst/>
              <a:rect l="l" t="t" r="r" b="b"/>
              <a:pathLst>
                <a:path w="10363200" h="832485">
                  <a:moveTo>
                    <a:pt x="0" y="832103"/>
                  </a:moveTo>
                  <a:lnTo>
                    <a:pt x="10363200" y="832103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832103"/>
                  </a:lnTo>
                  <a:close/>
                </a:path>
              </a:pathLst>
            </a:custGeom>
            <a:ln w="57912">
              <a:solidFill>
                <a:srgbClr val="2EA2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5305" y="429895"/>
              <a:ext cx="8643874" cy="38874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2560320"/>
            <a:ext cx="2618231" cy="295351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86967" y="591312"/>
            <a:ext cx="10421620" cy="1308100"/>
            <a:chOff x="886967" y="591312"/>
            <a:chExt cx="10421620" cy="1308100"/>
          </a:xfrm>
        </p:grpSpPr>
        <p:sp>
          <p:nvSpPr>
            <p:cNvPr id="4" name="object 4"/>
            <p:cNvSpPr/>
            <p:nvPr/>
          </p:nvSpPr>
          <p:spPr>
            <a:xfrm>
              <a:off x="915923" y="620268"/>
              <a:ext cx="10363200" cy="1249680"/>
            </a:xfrm>
            <a:custGeom>
              <a:avLst/>
              <a:gdLst/>
              <a:ahLst/>
              <a:cxnLst/>
              <a:rect l="l" t="t" r="r" b="b"/>
              <a:pathLst>
                <a:path w="10363200" h="1249680">
                  <a:moveTo>
                    <a:pt x="10363200" y="0"/>
                  </a:moveTo>
                  <a:lnTo>
                    <a:pt x="0" y="0"/>
                  </a:lnTo>
                  <a:lnTo>
                    <a:pt x="0" y="1249679"/>
                  </a:lnTo>
                  <a:lnTo>
                    <a:pt x="10363200" y="1249679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4AC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5923" y="620268"/>
              <a:ext cx="10363200" cy="1249680"/>
            </a:xfrm>
            <a:custGeom>
              <a:avLst/>
              <a:gdLst/>
              <a:ahLst/>
              <a:cxnLst/>
              <a:rect l="l" t="t" r="r" b="b"/>
              <a:pathLst>
                <a:path w="10363200" h="1249680">
                  <a:moveTo>
                    <a:pt x="0" y="1249679"/>
                  </a:moveTo>
                  <a:lnTo>
                    <a:pt x="10363200" y="1249679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1249679"/>
                  </a:lnTo>
                  <a:close/>
                </a:path>
              </a:pathLst>
            </a:custGeom>
            <a:ln w="57912">
              <a:solidFill>
                <a:srgbClr val="2EA2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64659" y="971677"/>
              <a:ext cx="3688079" cy="488950"/>
            </a:xfrm>
            <a:custGeom>
              <a:avLst/>
              <a:gdLst/>
              <a:ahLst/>
              <a:cxnLst/>
              <a:rect l="l" t="t" r="r" b="b"/>
              <a:pathLst>
                <a:path w="3688079" h="488950">
                  <a:moveTo>
                    <a:pt x="3488943" y="0"/>
                  </a:moveTo>
                  <a:lnTo>
                    <a:pt x="3407410" y="0"/>
                  </a:lnTo>
                  <a:lnTo>
                    <a:pt x="3211830" y="488569"/>
                  </a:lnTo>
                  <a:lnTo>
                    <a:pt x="3317113" y="488569"/>
                  </a:lnTo>
                  <a:lnTo>
                    <a:pt x="3355466" y="392557"/>
                  </a:lnTo>
                  <a:lnTo>
                    <a:pt x="3648946" y="392557"/>
                  </a:lnTo>
                  <a:lnTo>
                    <a:pt x="3612866" y="304038"/>
                  </a:lnTo>
                  <a:lnTo>
                    <a:pt x="3390772" y="304038"/>
                  </a:lnTo>
                  <a:lnTo>
                    <a:pt x="3448176" y="160020"/>
                  </a:lnTo>
                  <a:lnTo>
                    <a:pt x="3554166" y="160020"/>
                  </a:lnTo>
                  <a:lnTo>
                    <a:pt x="3488943" y="0"/>
                  </a:lnTo>
                  <a:close/>
                </a:path>
                <a:path w="3688079" h="488950">
                  <a:moveTo>
                    <a:pt x="3648946" y="392557"/>
                  </a:moveTo>
                  <a:lnTo>
                    <a:pt x="3542918" y="392557"/>
                  </a:lnTo>
                  <a:lnTo>
                    <a:pt x="3582035" y="488569"/>
                  </a:lnTo>
                  <a:lnTo>
                    <a:pt x="3688080" y="488569"/>
                  </a:lnTo>
                  <a:lnTo>
                    <a:pt x="3648946" y="392557"/>
                  </a:lnTo>
                  <a:close/>
                </a:path>
                <a:path w="3688079" h="488950">
                  <a:moveTo>
                    <a:pt x="3554166" y="160020"/>
                  </a:moveTo>
                  <a:lnTo>
                    <a:pt x="3448176" y="160020"/>
                  </a:lnTo>
                  <a:lnTo>
                    <a:pt x="3506850" y="304038"/>
                  </a:lnTo>
                  <a:lnTo>
                    <a:pt x="3612866" y="304038"/>
                  </a:lnTo>
                  <a:lnTo>
                    <a:pt x="3554166" y="160020"/>
                  </a:lnTo>
                  <a:close/>
                </a:path>
                <a:path w="3688079" h="488950">
                  <a:moveTo>
                    <a:pt x="2531871" y="0"/>
                  </a:moveTo>
                  <a:lnTo>
                    <a:pt x="2450338" y="0"/>
                  </a:lnTo>
                  <a:lnTo>
                    <a:pt x="2254758" y="488569"/>
                  </a:lnTo>
                  <a:lnTo>
                    <a:pt x="2360041" y="488569"/>
                  </a:lnTo>
                  <a:lnTo>
                    <a:pt x="2398394" y="392557"/>
                  </a:lnTo>
                  <a:lnTo>
                    <a:pt x="2691874" y="392557"/>
                  </a:lnTo>
                  <a:lnTo>
                    <a:pt x="2655794" y="304038"/>
                  </a:lnTo>
                  <a:lnTo>
                    <a:pt x="2433700" y="304038"/>
                  </a:lnTo>
                  <a:lnTo>
                    <a:pt x="2491105" y="160020"/>
                  </a:lnTo>
                  <a:lnTo>
                    <a:pt x="2597094" y="160020"/>
                  </a:lnTo>
                  <a:lnTo>
                    <a:pt x="2531871" y="0"/>
                  </a:lnTo>
                  <a:close/>
                </a:path>
                <a:path w="3688079" h="488950">
                  <a:moveTo>
                    <a:pt x="2691874" y="392557"/>
                  </a:moveTo>
                  <a:lnTo>
                    <a:pt x="2585846" y="392557"/>
                  </a:lnTo>
                  <a:lnTo>
                    <a:pt x="2624963" y="488569"/>
                  </a:lnTo>
                  <a:lnTo>
                    <a:pt x="2731008" y="488569"/>
                  </a:lnTo>
                  <a:lnTo>
                    <a:pt x="2691874" y="392557"/>
                  </a:lnTo>
                  <a:close/>
                </a:path>
                <a:path w="3688079" h="488950">
                  <a:moveTo>
                    <a:pt x="2597094" y="160020"/>
                  </a:moveTo>
                  <a:lnTo>
                    <a:pt x="2491105" y="160020"/>
                  </a:lnTo>
                  <a:lnTo>
                    <a:pt x="2549779" y="304038"/>
                  </a:lnTo>
                  <a:lnTo>
                    <a:pt x="2655794" y="304038"/>
                  </a:lnTo>
                  <a:lnTo>
                    <a:pt x="2597094" y="160020"/>
                  </a:lnTo>
                  <a:close/>
                </a:path>
                <a:path w="3688079" h="488950">
                  <a:moveTo>
                    <a:pt x="1654048" y="0"/>
                  </a:moveTo>
                  <a:lnTo>
                    <a:pt x="1572514" y="0"/>
                  </a:lnTo>
                  <a:lnTo>
                    <a:pt x="1376934" y="488569"/>
                  </a:lnTo>
                  <a:lnTo>
                    <a:pt x="1482216" y="488569"/>
                  </a:lnTo>
                  <a:lnTo>
                    <a:pt x="1520570" y="392557"/>
                  </a:lnTo>
                  <a:lnTo>
                    <a:pt x="1814050" y="392557"/>
                  </a:lnTo>
                  <a:lnTo>
                    <a:pt x="1777970" y="304038"/>
                  </a:lnTo>
                  <a:lnTo>
                    <a:pt x="1555877" y="304038"/>
                  </a:lnTo>
                  <a:lnTo>
                    <a:pt x="1613280" y="160020"/>
                  </a:lnTo>
                  <a:lnTo>
                    <a:pt x="1719270" y="160020"/>
                  </a:lnTo>
                  <a:lnTo>
                    <a:pt x="1654048" y="0"/>
                  </a:lnTo>
                  <a:close/>
                </a:path>
                <a:path w="3688079" h="488950">
                  <a:moveTo>
                    <a:pt x="1814050" y="392557"/>
                  </a:moveTo>
                  <a:lnTo>
                    <a:pt x="1708023" y="392557"/>
                  </a:lnTo>
                  <a:lnTo>
                    <a:pt x="1747139" y="488569"/>
                  </a:lnTo>
                  <a:lnTo>
                    <a:pt x="1853184" y="488569"/>
                  </a:lnTo>
                  <a:lnTo>
                    <a:pt x="1814050" y="392557"/>
                  </a:lnTo>
                  <a:close/>
                </a:path>
                <a:path w="3688079" h="488950">
                  <a:moveTo>
                    <a:pt x="1719270" y="160020"/>
                  </a:moveTo>
                  <a:lnTo>
                    <a:pt x="1613280" y="160020"/>
                  </a:lnTo>
                  <a:lnTo>
                    <a:pt x="1671954" y="304038"/>
                  </a:lnTo>
                  <a:lnTo>
                    <a:pt x="1777970" y="304038"/>
                  </a:lnTo>
                  <a:lnTo>
                    <a:pt x="1719270" y="160020"/>
                  </a:lnTo>
                  <a:close/>
                </a:path>
                <a:path w="3688079" h="488950">
                  <a:moveTo>
                    <a:pt x="575055" y="0"/>
                  </a:moveTo>
                  <a:lnTo>
                    <a:pt x="493522" y="0"/>
                  </a:lnTo>
                  <a:lnTo>
                    <a:pt x="297941" y="488569"/>
                  </a:lnTo>
                  <a:lnTo>
                    <a:pt x="403225" y="488569"/>
                  </a:lnTo>
                  <a:lnTo>
                    <a:pt x="441578" y="392557"/>
                  </a:lnTo>
                  <a:lnTo>
                    <a:pt x="735058" y="392557"/>
                  </a:lnTo>
                  <a:lnTo>
                    <a:pt x="698978" y="304038"/>
                  </a:lnTo>
                  <a:lnTo>
                    <a:pt x="476885" y="304038"/>
                  </a:lnTo>
                  <a:lnTo>
                    <a:pt x="534288" y="160020"/>
                  </a:lnTo>
                  <a:lnTo>
                    <a:pt x="640278" y="160020"/>
                  </a:lnTo>
                  <a:lnTo>
                    <a:pt x="575055" y="0"/>
                  </a:lnTo>
                  <a:close/>
                </a:path>
                <a:path w="3688079" h="488950">
                  <a:moveTo>
                    <a:pt x="735058" y="392557"/>
                  </a:moveTo>
                  <a:lnTo>
                    <a:pt x="629030" y="392557"/>
                  </a:lnTo>
                  <a:lnTo>
                    <a:pt x="668147" y="488569"/>
                  </a:lnTo>
                  <a:lnTo>
                    <a:pt x="774191" y="488569"/>
                  </a:lnTo>
                  <a:lnTo>
                    <a:pt x="735058" y="392557"/>
                  </a:lnTo>
                  <a:close/>
                </a:path>
                <a:path w="3688079" h="488950">
                  <a:moveTo>
                    <a:pt x="640278" y="160020"/>
                  </a:moveTo>
                  <a:lnTo>
                    <a:pt x="534288" y="160020"/>
                  </a:lnTo>
                  <a:lnTo>
                    <a:pt x="592963" y="304038"/>
                  </a:lnTo>
                  <a:lnTo>
                    <a:pt x="698978" y="304038"/>
                  </a:lnTo>
                  <a:lnTo>
                    <a:pt x="640278" y="160020"/>
                  </a:lnTo>
                  <a:close/>
                </a:path>
                <a:path w="3688079" h="488950">
                  <a:moveTo>
                    <a:pt x="2969514" y="0"/>
                  </a:moveTo>
                  <a:lnTo>
                    <a:pt x="2802763" y="0"/>
                  </a:lnTo>
                  <a:lnTo>
                    <a:pt x="2802763" y="488569"/>
                  </a:lnTo>
                  <a:lnTo>
                    <a:pt x="2960496" y="488569"/>
                  </a:lnTo>
                  <a:lnTo>
                    <a:pt x="3013529" y="484403"/>
                  </a:lnTo>
                  <a:lnTo>
                    <a:pt x="3061001" y="471916"/>
                  </a:lnTo>
                  <a:lnTo>
                    <a:pt x="3102925" y="451117"/>
                  </a:lnTo>
                  <a:lnTo>
                    <a:pt x="3139313" y="422021"/>
                  </a:lnTo>
                  <a:lnTo>
                    <a:pt x="3162090" y="394081"/>
                  </a:lnTo>
                  <a:lnTo>
                    <a:pt x="2908808" y="394081"/>
                  </a:lnTo>
                  <a:lnTo>
                    <a:pt x="2908808" y="92328"/>
                  </a:lnTo>
                  <a:lnTo>
                    <a:pt x="3160884" y="92328"/>
                  </a:lnTo>
                  <a:lnTo>
                    <a:pt x="3141344" y="67437"/>
                  </a:lnTo>
                  <a:lnTo>
                    <a:pt x="3106173" y="37933"/>
                  </a:lnTo>
                  <a:lnTo>
                    <a:pt x="3065811" y="16859"/>
                  </a:lnTo>
                  <a:lnTo>
                    <a:pt x="3020258" y="4214"/>
                  </a:lnTo>
                  <a:lnTo>
                    <a:pt x="2969514" y="0"/>
                  </a:lnTo>
                  <a:close/>
                </a:path>
                <a:path w="3688079" h="488950">
                  <a:moveTo>
                    <a:pt x="3160884" y="92328"/>
                  </a:moveTo>
                  <a:lnTo>
                    <a:pt x="2947542" y="92328"/>
                  </a:lnTo>
                  <a:lnTo>
                    <a:pt x="2965019" y="93160"/>
                  </a:lnTo>
                  <a:lnTo>
                    <a:pt x="2982960" y="95646"/>
                  </a:lnTo>
                  <a:lnTo>
                    <a:pt x="3020187" y="105537"/>
                  </a:lnTo>
                  <a:lnTo>
                    <a:pt x="3053857" y="124666"/>
                  </a:lnTo>
                  <a:lnTo>
                    <a:pt x="3078480" y="155701"/>
                  </a:lnTo>
                  <a:lnTo>
                    <a:pt x="3093513" y="195532"/>
                  </a:lnTo>
                  <a:lnTo>
                    <a:pt x="3098545" y="240792"/>
                  </a:lnTo>
                  <a:lnTo>
                    <a:pt x="3095948" y="279104"/>
                  </a:lnTo>
                  <a:lnTo>
                    <a:pt x="3075132" y="338107"/>
                  </a:lnTo>
                  <a:lnTo>
                    <a:pt x="3034599" y="374203"/>
                  </a:lnTo>
                  <a:lnTo>
                    <a:pt x="2981398" y="391868"/>
                  </a:lnTo>
                  <a:lnTo>
                    <a:pt x="2950464" y="394081"/>
                  </a:lnTo>
                  <a:lnTo>
                    <a:pt x="3162090" y="394081"/>
                  </a:lnTo>
                  <a:lnTo>
                    <a:pt x="3168723" y="385945"/>
                  </a:lnTo>
                  <a:lnTo>
                    <a:pt x="3189716" y="344392"/>
                  </a:lnTo>
                  <a:lnTo>
                    <a:pt x="3202303" y="297362"/>
                  </a:lnTo>
                  <a:lnTo>
                    <a:pt x="3206495" y="244856"/>
                  </a:lnTo>
                  <a:lnTo>
                    <a:pt x="3202424" y="192470"/>
                  </a:lnTo>
                  <a:lnTo>
                    <a:pt x="3190208" y="145430"/>
                  </a:lnTo>
                  <a:lnTo>
                    <a:pt x="3169848" y="103749"/>
                  </a:lnTo>
                  <a:lnTo>
                    <a:pt x="3160884" y="92328"/>
                  </a:lnTo>
                  <a:close/>
                </a:path>
                <a:path w="3688079" h="488950">
                  <a:moveTo>
                    <a:pt x="2096515" y="0"/>
                  </a:moveTo>
                  <a:lnTo>
                    <a:pt x="1929384" y="0"/>
                  </a:lnTo>
                  <a:lnTo>
                    <a:pt x="1929384" y="488569"/>
                  </a:lnTo>
                  <a:lnTo>
                    <a:pt x="2033904" y="488569"/>
                  </a:lnTo>
                  <a:lnTo>
                    <a:pt x="2033904" y="299593"/>
                  </a:lnTo>
                  <a:lnTo>
                    <a:pt x="2094991" y="298069"/>
                  </a:lnTo>
                  <a:lnTo>
                    <a:pt x="2145230" y="286906"/>
                  </a:lnTo>
                  <a:lnTo>
                    <a:pt x="2184142" y="268239"/>
                  </a:lnTo>
                  <a:lnTo>
                    <a:pt x="2214725" y="240045"/>
                  </a:lnTo>
                  <a:lnTo>
                    <a:pt x="2230578" y="212851"/>
                  </a:lnTo>
                  <a:lnTo>
                    <a:pt x="2032507" y="212851"/>
                  </a:lnTo>
                  <a:lnTo>
                    <a:pt x="2032507" y="87884"/>
                  </a:lnTo>
                  <a:lnTo>
                    <a:pt x="2055876" y="86360"/>
                  </a:lnTo>
                  <a:lnTo>
                    <a:pt x="2236548" y="86360"/>
                  </a:lnTo>
                  <a:lnTo>
                    <a:pt x="2236073" y="84677"/>
                  </a:lnTo>
                  <a:lnTo>
                    <a:pt x="2205101" y="39243"/>
                  </a:lnTo>
                  <a:lnTo>
                    <a:pt x="2157285" y="9810"/>
                  </a:lnTo>
                  <a:lnTo>
                    <a:pt x="2128520" y="2452"/>
                  </a:lnTo>
                  <a:lnTo>
                    <a:pt x="2096515" y="0"/>
                  </a:lnTo>
                  <a:close/>
                </a:path>
                <a:path w="3688079" h="488950">
                  <a:moveTo>
                    <a:pt x="2236548" y="86360"/>
                  </a:moveTo>
                  <a:lnTo>
                    <a:pt x="2055876" y="86360"/>
                  </a:lnTo>
                  <a:lnTo>
                    <a:pt x="2074302" y="87383"/>
                  </a:lnTo>
                  <a:lnTo>
                    <a:pt x="2090515" y="90455"/>
                  </a:lnTo>
                  <a:lnTo>
                    <a:pt x="2125462" y="111767"/>
                  </a:lnTo>
                  <a:lnTo>
                    <a:pt x="2137410" y="148844"/>
                  </a:lnTo>
                  <a:lnTo>
                    <a:pt x="2136241" y="161442"/>
                  </a:lnTo>
                  <a:lnTo>
                    <a:pt x="2108727" y="202189"/>
                  </a:lnTo>
                  <a:lnTo>
                    <a:pt x="2073402" y="212851"/>
                  </a:lnTo>
                  <a:lnTo>
                    <a:pt x="2230578" y="212851"/>
                  </a:lnTo>
                  <a:lnTo>
                    <a:pt x="2235017" y="203233"/>
                  </a:lnTo>
                  <a:lnTo>
                    <a:pt x="2241327" y="183530"/>
                  </a:lnTo>
                  <a:lnTo>
                    <a:pt x="2245113" y="163280"/>
                  </a:lnTo>
                  <a:lnTo>
                    <a:pt x="2246375" y="142494"/>
                  </a:lnTo>
                  <a:lnTo>
                    <a:pt x="2243802" y="112037"/>
                  </a:lnTo>
                  <a:lnTo>
                    <a:pt x="2236548" y="86360"/>
                  </a:lnTo>
                  <a:close/>
                </a:path>
                <a:path w="3688079" h="488950">
                  <a:moveTo>
                    <a:pt x="1218691" y="0"/>
                  </a:moveTo>
                  <a:lnTo>
                    <a:pt x="1051560" y="0"/>
                  </a:lnTo>
                  <a:lnTo>
                    <a:pt x="1051560" y="488569"/>
                  </a:lnTo>
                  <a:lnTo>
                    <a:pt x="1156080" y="488569"/>
                  </a:lnTo>
                  <a:lnTo>
                    <a:pt x="1156080" y="299593"/>
                  </a:lnTo>
                  <a:lnTo>
                    <a:pt x="1217167" y="298069"/>
                  </a:lnTo>
                  <a:lnTo>
                    <a:pt x="1267406" y="286906"/>
                  </a:lnTo>
                  <a:lnTo>
                    <a:pt x="1306318" y="268239"/>
                  </a:lnTo>
                  <a:lnTo>
                    <a:pt x="1336901" y="240045"/>
                  </a:lnTo>
                  <a:lnTo>
                    <a:pt x="1352754" y="212851"/>
                  </a:lnTo>
                  <a:lnTo>
                    <a:pt x="1154684" y="212851"/>
                  </a:lnTo>
                  <a:lnTo>
                    <a:pt x="1154684" y="87884"/>
                  </a:lnTo>
                  <a:lnTo>
                    <a:pt x="1178052" y="86360"/>
                  </a:lnTo>
                  <a:lnTo>
                    <a:pt x="1358724" y="86360"/>
                  </a:lnTo>
                  <a:lnTo>
                    <a:pt x="1358249" y="84677"/>
                  </a:lnTo>
                  <a:lnTo>
                    <a:pt x="1327277" y="39243"/>
                  </a:lnTo>
                  <a:lnTo>
                    <a:pt x="1279461" y="9810"/>
                  </a:lnTo>
                  <a:lnTo>
                    <a:pt x="1250696" y="2452"/>
                  </a:lnTo>
                  <a:lnTo>
                    <a:pt x="1218691" y="0"/>
                  </a:lnTo>
                  <a:close/>
                </a:path>
                <a:path w="3688079" h="488950">
                  <a:moveTo>
                    <a:pt x="1358724" y="86360"/>
                  </a:moveTo>
                  <a:lnTo>
                    <a:pt x="1178052" y="86360"/>
                  </a:lnTo>
                  <a:lnTo>
                    <a:pt x="1196478" y="87383"/>
                  </a:lnTo>
                  <a:lnTo>
                    <a:pt x="1212691" y="90455"/>
                  </a:lnTo>
                  <a:lnTo>
                    <a:pt x="1247638" y="111767"/>
                  </a:lnTo>
                  <a:lnTo>
                    <a:pt x="1259586" y="148844"/>
                  </a:lnTo>
                  <a:lnTo>
                    <a:pt x="1258417" y="161442"/>
                  </a:lnTo>
                  <a:lnTo>
                    <a:pt x="1230903" y="202189"/>
                  </a:lnTo>
                  <a:lnTo>
                    <a:pt x="1195577" y="212851"/>
                  </a:lnTo>
                  <a:lnTo>
                    <a:pt x="1352754" y="212851"/>
                  </a:lnTo>
                  <a:lnTo>
                    <a:pt x="1357193" y="203233"/>
                  </a:lnTo>
                  <a:lnTo>
                    <a:pt x="1363503" y="183530"/>
                  </a:lnTo>
                  <a:lnTo>
                    <a:pt x="1367289" y="163280"/>
                  </a:lnTo>
                  <a:lnTo>
                    <a:pt x="1368552" y="142494"/>
                  </a:lnTo>
                  <a:lnTo>
                    <a:pt x="1365978" y="112037"/>
                  </a:lnTo>
                  <a:lnTo>
                    <a:pt x="1358724" y="86360"/>
                  </a:lnTo>
                  <a:close/>
                </a:path>
                <a:path w="3688079" h="488950">
                  <a:moveTo>
                    <a:pt x="104520" y="0"/>
                  </a:moveTo>
                  <a:lnTo>
                    <a:pt x="0" y="0"/>
                  </a:lnTo>
                  <a:lnTo>
                    <a:pt x="0" y="488569"/>
                  </a:lnTo>
                  <a:lnTo>
                    <a:pt x="248538" y="488569"/>
                  </a:lnTo>
                  <a:lnTo>
                    <a:pt x="248538" y="383286"/>
                  </a:lnTo>
                  <a:lnTo>
                    <a:pt x="104520" y="383286"/>
                  </a:lnTo>
                  <a:lnTo>
                    <a:pt x="104520" y="0"/>
                  </a:lnTo>
                  <a:close/>
                </a:path>
              </a:pathLst>
            </a:custGeom>
            <a:solidFill>
              <a:srgbClr val="4AC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41545" y="1064006"/>
              <a:ext cx="3030220" cy="302260"/>
            </a:xfrm>
            <a:custGeom>
              <a:avLst/>
              <a:gdLst/>
              <a:ahLst/>
              <a:cxnLst/>
              <a:rect l="l" t="t" r="r" b="b"/>
              <a:pathLst>
                <a:path w="3030220" h="302259">
                  <a:moveTo>
                    <a:pt x="2971291" y="67691"/>
                  </a:moveTo>
                  <a:lnTo>
                    <a:pt x="2913887" y="211709"/>
                  </a:lnTo>
                  <a:lnTo>
                    <a:pt x="3029965" y="211709"/>
                  </a:lnTo>
                  <a:lnTo>
                    <a:pt x="2971291" y="67691"/>
                  </a:lnTo>
                  <a:close/>
                </a:path>
                <a:path w="3030220" h="302259">
                  <a:moveTo>
                    <a:pt x="2014220" y="67691"/>
                  </a:moveTo>
                  <a:lnTo>
                    <a:pt x="1956815" y="211709"/>
                  </a:lnTo>
                  <a:lnTo>
                    <a:pt x="2072894" y="211709"/>
                  </a:lnTo>
                  <a:lnTo>
                    <a:pt x="2014220" y="67691"/>
                  </a:lnTo>
                  <a:close/>
                </a:path>
                <a:path w="3030220" h="302259">
                  <a:moveTo>
                    <a:pt x="1136395" y="67691"/>
                  </a:moveTo>
                  <a:lnTo>
                    <a:pt x="1078991" y="211709"/>
                  </a:lnTo>
                  <a:lnTo>
                    <a:pt x="1195069" y="211709"/>
                  </a:lnTo>
                  <a:lnTo>
                    <a:pt x="1136395" y="67691"/>
                  </a:lnTo>
                  <a:close/>
                </a:path>
                <a:path w="3030220" h="302259">
                  <a:moveTo>
                    <a:pt x="57403" y="67691"/>
                  </a:moveTo>
                  <a:lnTo>
                    <a:pt x="0" y="211709"/>
                  </a:lnTo>
                  <a:lnTo>
                    <a:pt x="116077" y="211709"/>
                  </a:lnTo>
                  <a:lnTo>
                    <a:pt x="57403" y="67691"/>
                  </a:lnTo>
                  <a:close/>
                </a:path>
                <a:path w="3030220" h="302259">
                  <a:moveTo>
                    <a:pt x="2431923" y="0"/>
                  </a:moveTo>
                  <a:lnTo>
                    <a:pt x="2431923" y="301752"/>
                  </a:lnTo>
                  <a:lnTo>
                    <a:pt x="2473579" y="301752"/>
                  </a:lnTo>
                  <a:lnTo>
                    <a:pt x="2532554" y="292909"/>
                  </a:lnTo>
                  <a:lnTo>
                    <a:pt x="2580004" y="266446"/>
                  </a:lnTo>
                  <a:lnTo>
                    <a:pt x="2611262" y="219217"/>
                  </a:lnTo>
                  <a:lnTo>
                    <a:pt x="2621660" y="148463"/>
                  </a:lnTo>
                  <a:lnTo>
                    <a:pt x="2620400" y="125148"/>
                  </a:lnTo>
                  <a:lnTo>
                    <a:pt x="2610356" y="82615"/>
                  </a:lnTo>
                  <a:lnTo>
                    <a:pt x="2590397" y="46372"/>
                  </a:lnTo>
                  <a:lnTo>
                    <a:pt x="2561286" y="21278"/>
                  </a:lnTo>
                  <a:lnTo>
                    <a:pt x="2524468" y="7447"/>
                  </a:lnTo>
                  <a:lnTo>
                    <a:pt x="2470657" y="0"/>
                  </a:lnTo>
                  <a:lnTo>
                    <a:pt x="2431923" y="0"/>
                  </a:lnTo>
                  <a:close/>
                </a:path>
              </a:pathLst>
            </a:custGeom>
            <a:ln w="21336">
              <a:solidFill>
                <a:srgbClr val="0F7D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86500" y="1047369"/>
              <a:ext cx="126237" cy="1478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08676" y="1047369"/>
              <a:ext cx="126237" cy="14782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264659" y="971677"/>
              <a:ext cx="3688079" cy="488950"/>
            </a:xfrm>
            <a:custGeom>
              <a:avLst/>
              <a:gdLst/>
              <a:ahLst/>
              <a:cxnLst/>
              <a:rect l="l" t="t" r="r" b="b"/>
              <a:pathLst>
                <a:path w="3688079" h="488950">
                  <a:moveTo>
                    <a:pt x="3407410" y="0"/>
                  </a:moveTo>
                  <a:lnTo>
                    <a:pt x="3488943" y="0"/>
                  </a:lnTo>
                  <a:lnTo>
                    <a:pt x="3688080" y="488569"/>
                  </a:lnTo>
                  <a:lnTo>
                    <a:pt x="3582035" y="488569"/>
                  </a:lnTo>
                  <a:lnTo>
                    <a:pt x="3542918" y="392557"/>
                  </a:lnTo>
                  <a:lnTo>
                    <a:pt x="3355466" y="392557"/>
                  </a:lnTo>
                  <a:lnTo>
                    <a:pt x="3317113" y="488569"/>
                  </a:lnTo>
                  <a:lnTo>
                    <a:pt x="3211830" y="488569"/>
                  </a:lnTo>
                  <a:lnTo>
                    <a:pt x="3407410" y="0"/>
                  </a:lnTo>
                  <a:close/>
                </a:path>
                <a:path w="3688079" h="488950">
                  <a:moveTo>
                    <a:pt x="2802763" y="0"/>
                  </a:moveTo>
                  <a:lnTo>
                    <a:pt x="2969514" y="0"/>
                  </a:lnTo>
                  <a:lnTo>
                    <a:pt x="3020258" y="4214"/>
                  </a:lnTo>
                  <a:lnTo>
                    <a:pt x="3065811" y="16859"/>
                  </a:lnTo>
                  <a:lnTo>
                    <a:pt x="3106173" y="37933"/>
                  </a:lnTo>
                  <a:lnTo>
                    <a:pt x="3141344" y="67437"/>
                  </a:lnTo>
                  <a:lnTo>
                    <a:pt x="3169848" y="103749"/>
                  </a:lnTo>
                  <a:lnTo>
                    <a:pt x="3190208" y="145430"/>
                  </a:lnTo>
                  <a:lnTo>
                    <a:pt x="3202424" y="192470"/>
                  </a:lnTo>
                  <a:lnTo>
                    <a:pt x="3206495" y="244856"/>
                  </a:lnTo>
                  <a:lnTo>
                    <a:pt x="3202303" y="297362"/>
                  </a:lnTo>
                  <a:lnTo>
                    <a:pt x="3189716" y="344392"/>
                  </a:lnTo>
                  <a:lnTo>
                    <a:pt x="3168723" y="385945"/>
                  </a:lnTo>
                  <a:lnTo>
                    <a:pt x="3139313" y="422021"/>
                  </a:lnTo>
                  <a:lnTo>
                    <a:pt x="3102925" y="451117"/>
                  </a:lnTo>
                  <a:lnTo>
                    <a:pt x="3061001" y="471916"/>
                  </a:lnTo>
                  <a:lnTo>
                    <a:pt x="3013529" y="484403"/>
                  </a:lnTo>
                  <a:lnTo>
                    <a:pt x="2960496" y="488569"/>
                  </a:lnTo>
                  <a:lnTo>
                    <a:pt x="2802763" y="488569"/>
                  </a:lnTo>
                  <a:lnTo>
                    <a:pt x="2802763" y="0"/>
                  </a:lnTo>
                  <a:close/>
                </a:path>
                <a:path w="3688079" h="488950">
                  <a:moveTo>
                    <a:pt x="2450338" y="0"/>
                  </a:moveTo>
                  <a:lnTo>
                    <a:pt x="2531871" y="0"/>
                  </a:lnTo>
                  <a:lnTo>
                    <a:pt x="2731008" y="488569"/>
                  </a:lnTo>
                  <a:lnTo>
                    <a:pt x="2624963" y="488569"/>
                  </a:lnTo>
                  <a:lnTo>
                    <a:pt x="2585846" y="392557"/>
                  </a:lnTo>
                  <a:lnTo>
                    <a:pt x="2398394" y="392557"/>
                  </a:lnTo>
                  <a:lnTo>
                    <a:pt x="2360041" y="488569"/>
                  </a:lnTo>
                  <a:lnTo>
                    <a:pt x="2254758" y="488569"/>
                  </a:lnTo>
                  <a:lnTo>
                    <a:pt x="2450338" y="0"/>
                  </a:lnTo>
                  <a:close/>
                </a:path>
                <a:path w="3688079" h="488950">
                  <a:moveTo>
                    <a:pt x="1929384" y="0"/>
                  </a:moveTo>
                  <a:lnTo>
                    <a:pt x="2096515" y="0"/>
                  </a:lnTo>
                  <a:lnTo>
                    <a:pt x="2128520" y="2452"/>
                  </a:lnTo>
                  <a:lnTo>
                    <a:pt x="2182812" y="22074"/>
                  </a:lnTo>
                  <a:lnTo>
                    <a:pt x="2223176" y="60412"/>
                  </a:lnTo>
                  <a:lnTo>
                    <a:pt x="2243802" y="112037"/>
                  </a:lnTo>
                  <a:lnTo>
                    <a:pt x="2246375" y="142494"/>
                  </a:lnTo>
                  <a:lnTo>
                    <a:pt x="2245113" y="163280"/>
                  </a:lnTo>
                  <a:lnTo>
                    <a:pt x="2235017" y="203233"/>
                  </a:lnTo>
                  <a:lnTo>
                    <a:pt x="2214725" y="240045"/>
                  </a:lnTo>
                  <a:lnTo>
                    <a:pt x="2184142" y="268239"/>
                  </a:lnTo>
                  <a:lnTo>
                    <a:pt x="2145230" y="286906"/>
                  </a:lnTo>
                  <a:lnTo>
                    <a:pt x="2094991" y="298069"/>
                  </a:lnTo>
                  <a:lnTo>
                    <a:pt x="2033904" y="299593"/>
                  </a:lnTo>
                  <a:lnTo>
                    <a:pt x="2033904" y="488569"/>
                  </a:lnTo>
                  <a:lnTo>
                    <a:pt x="1929384" y="488569"/>
                  </a:lnTo>
                  <a:lnTo>
                    <a:pt x="1929384" y="0"/>
                  </a:lnTo>
                  <a:close/>
                </a:path>
                <a:path w="3688079" h="488950">
                  <a:moveTo>
                    <a:pt x="1572514" y="0"/>
                  </a:moveTo>
                  <a:lnTo>
                    <a:pt x="1654048" y="0"/>
                  </a:lnTo>
                  <a:lnTo>
                    <a:pt x="1853184" y="488569"/>
                  </a:lnTo>
                  <a:lnTo>
                    <a:pt x="1747139" y="488569"/>
                  </a:lnTo>
                  <a:lnTo>
                    <a:pt x="1708023" y="392557"/>
                  </a:lnTo>
                  <a:lnTo>
                    <a:pt x="1520570" y="392557"/>
                  </a:lnTo>
                  <a:lnTo>
                    <a:pt x="1482216" y="488569"/>
                  </a:lnTo>
                  <a:lnTo>
                    <a:pt x="1376934" y="488569"/>
                  </a:lnTo>
                  <a:lnTo>
                    <a:pt x="1572514" y="0"/>
                  </a:lnTo>
                  <a:close/>
                </a:path>
                <a:path w="3688079" h="488950">
                  <a:moveTo>
                    <a:pt x="1051560" y="0"/>
                  </a:moveTo>
                  <a:lnTo>
                    <a:pt x="1218691" y="0"/>
                  </a:lnTo>
                  <a:lnTo>
                    <a:pt x="1250696" y="2452"/>
                  </a:lnTo>
                  <a:lnTo>
                    <a:pt x="1304988" y="22074"/>
                  </a:lnTo>
                  <a:lnTo>
                    <a:pt x="1345352" y="60412"/>
                  </a:lnTo>
                  <a:lnTo>
                    <a:pt x="1365978" y="112037"/>
                  </a:lnTo>
                  <a:lnTo>
                    <a:pt x="1368552" y="142494"/>
                  </a:lnTo>
                  <a:lnTo>
                    <a:pt x="1367289" y="163280"/>
                  </a:lnTo>
                  <a:lnTo>
                    <a:pt x="1357193" y="203233"/>
                  </a:lnTo>
                  <a:lnTo>
                    <a:pt x="1336901" y="240045"/>
                  </a:lnTo>
                  <a:lnTo>
                    <a:pt x="1306318" y="268239"/>
                  </a:lnTo>
                  <a:lnTo>
                    <a:pt x="1267406" y="286906"/>
                  </a:lnTo>
                  <a:lnTo>
                    <a:pt x="1217167" y="298069"/>
                  </a:lnTo>
                  <a:lnTo>
                    <a:pt x="1156080" y="299593"/>
                  </a:lnTo>
                  <a:lnTo>
                    <a:pt x="1156080" y="488569"/>
                  </a:lnTo>
                  <a:lnTo>
                    <a:pt x="1051560" y="488569"/>
                  </a:lnTo>
                  <a:lnTo>
                    <a:pt x="1051560" y="0"/>
                  </a:lnTo>
                  <a:close/>
                </a:path>
                <a:path w="3688079" h="488950">
                  <a:moveTo>
                    <a:pt x="493522" y="0"/>
                  </a:moveTo>
                  <a:lnTo>
                    <a:pt x="575055" y="0"/>
                  </a:lnTo>
                  <a:lnTo>
                    <a:pt x="774191" y="488569"/>
                  </a:lnTo>
                  <a:lnTo>
                    <a:pt x="668147" y="488569"/>
                  </a:lnTo>
                  <a:lnTo>
                    <a:pt x="629030" y="392557"/>
                  </a:lnTo>
                  <a:lnTo>
                    <a:pt x="441578" y="392557"/>
                  </a:lnTo>
                  <a:lnTo>
                    <a:pt x="403225" y="488569"/>
                  </a:lnTo>
                  <a:lnTo>
                    <a:pt x="297941" y="488569"/>
                  </a:lnTo>
                  <a:lnTo>
                    <a:pt x="493522" y="0"/>
                  </a:lnTo>
                  <a:close/>
                </a:path>
                <a:path w="3688079" h="488950">
                  <a:moveTo>
                    <a:pt x="0" y="0"/>
                  </a:moveTo>
                  <a:lnTo>
                    <a:pt x="104520" y="0"/>
                  </a:lnTo>
                  <a:lnTo>
                    <a:pt x="104520" y="383286"/>
                  </a:lnTo>
                  <a:lnTo>
                    <a:pt x="248538" y="383286"/>
                  </a:lnTo>
                  <a:lnTo>
                    <a:pt x="248538" y="488569"/>
                  </a:lnTo>
                  <a:lnTo>
                    <a:pt x="0" y="488569"/>
                  </a:lnTo>
                  <a:lnTo>
                    <a:pt x="0" y="0"/>
                  </a:lnTo>
                  <a:close/>
                </a:path>
              </a:pathLst>
            </a:custGeom>
            <a:ln w="21336">
              <a:solidFill>
                <a:srgbClr val="0F7D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846321" y="2747518"/>
            <a:ext cx="711454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55" dirty="0">
                <a:solidFill>
                  <a:srgbClr val="000000"/>
                </a:solidFill>
              </a:rPr>
              <a:t>Es</a:t>
            </a:r>
            <a:r>
              <a:rPr sz="2800" spc="20" dirty="0">
                <a:solidFill>
                  <a:srgbClr val="000000"/>
                </a:solidFill>
              </a:rPr>
              <a:t> </a:t>
            </a:r>
            <a:r>
              <a:rPr sz="2800" spc="-20" dirty="0">
                <a:solidFill>
                  <a:srgbClr val="000000"/>
                </a:solidFill>
              </a:rPr>
              <a:t>la</a:t>
            </a:r>
            <a:r>
              <a:rPr sz="2800" spc="45" dirty="0">
                <a:solidFill>
                  <a:srgbClr val="000000"/>
                </a:solidFill>
              </a:rPr>
              <a:t> </a:t>
            </a:r>
            <a:r>
              <a:rPr sz="2800" spc="-105" dirty="0">
                <a:solidFill>
                  <a:srgbClr val="000000"/>
                </a:solidFill>
              </a:rPr>
              <a:t>alteración</a:t>
            </a:r>
            <a:r>
              <a:rPr sz="2800" spc="-60" dirty="0">
                <a:solidFill>
                  <a:srgbClr val="000000"/>
                </a:solidFill>
              </a:rPr>
              <a:t> </a:t>
            </a:r>
            <a:r>
              <a:rPr sz="2800" spc="-80" dirty="0">
                <a:solidFill>
                  <a:srgbClr val="000000"/>
                </a:solidFill>
              </a:rPr>
              <a:t>de</a:t>
            </a:r>
            <a:r>
              <a:rPr sz="2800" spc="40" dirty="0">
                <a:solidFill>
                  <a:srgbClr val="000000"/>
                </a:solidFill>
              </a:rPr>
              <a:t> </a:t>
            </a:r>
            <a:r>
              <a:rPr sz="2800" spc="-20" dirty="0">
                <a:solidFill>
                  <a:srgbClr val="000000"/>
                </a:solidFill>
              </a:rPr>
              <a:t>la</a:t>
            </a:r>
            <a:r>
              <a:rPr sz="2800" spc="10" dirty="0">
                <a:solidFill>
                  <a:srgbClr val="000000"/>
                </a:solidFill>
              </a:rPr>
              <a:t> </a:t>
            </a:r>
            <a:r>
              <a:rPr sz="2800" spc="-110" dirty="0">
                <a:solidFill>
                  <a:srgbClr val="000000"/>
                </a:solidFill>
              </a:rPr>
              <a:t>línea</a:t>
            </a:r>
            <a:r>
              <a:rPr sz="2800" spc="25" dirty="0">
                <a:solidFill>
                  <a:srgbClr val="000000"/>
                </a:solidFill>
              </a:rPr>
              <a:t> </a:t>
            </a:r>
            <a:r>
              <a:rPr sz="2800" spc="-210" dirty="0">
                <a:solidFill>
                  <a:srgbClr val="000000"/>
                </a:solidFill>
              </a:rPr>
              <a:t>submento-</a:t>
            </a:r>
            <a:r>
              <a:rPr sz="2800" spc="5" dirty="0">
                <a:solidFill>
                  <a:srgbClr val="000000"/>
                </a:solidFill>
              </a:rPr>
              <a:t> </a:t>
            </a:r>
            <a:r>
              <a:rPr sz="2800" spc="-145" dirty="0">
                <a:solidFill>
                  <a:srgbClr val="000000"/>
                </a:solidFill>
              </a:rPr>
              <a:t>mandibular.</a:t>
            </a:r>
            <a:endParaRPr sz="2800"/>
          </a:p>
        </p:txBody>
      </p:sp>
      <p:sp>
        <p:nvSpPr>
          <p:cNvPr id="12" name="object 12"/>
          <p:cNvSpPr txBox="1"/>
          <p:nvPr/>
        </p:nvSpPr>
        <p:spPr>
          <a:xfrm>
            <a:off x="3846321" y="3143438"/>
            <a:ext cx="5607050" cy="2534920"/>
          </a:xfrm>
          <a:prstGeom prst="rect">
            <a:avLst/>
          </a:prstGeom>
        </p:spPr>
        <p:txBody>
          <a:bodyPr vert="horz" wrap="square" lIns="0" tIns="184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5"/>
              </a:spcBef>
              <a:tabLst>
                <a:tab pos="484505" algn="l"/>
                <a:tab pos="1712595" algn="l"/>
                <a:tab pos="2303145" algn="l"/>
                <a:tab pos="3684270" algn="l"/>
              </a:tabLst>
            </a:pPr>
            <a:r>
              <a:rPr sz="2400" spc="-270" dirty="0">
                <a:latin typeface="Microsoft Sans Serif"/>
                <a:cs typeface="Microsoft Sans Serif"/>
              </a:rPr>
              <a:t>Se	</a:t>
            </a:r>
            <a:r>
              <a:rPr sz="2400" spc="-130" dirty="0">
                <a:latin typeface="Microsoft Sans Serif"/>
                <a:cs typeface="Microsoft Sans Serif"/>
              </a:rPr>
              <a:t>presenta	</a:t>
            </a:r>
            <a:r>
              <a:rPr sz="2400" spc="-50" dirty="0">
                <a:latin typeface="Microsoft Sans Serif"/>
                <a:cs typeface="Microsoft Sans Serif"/>
              </a:rPr>
              <a:t>por	</a:t>
            </a:r>
            <a:r>
              <a:rPr sz="2400" spc="-105" dirty="0">
                <a:latin typeface="Microsoft Sans Serif"/>
                <a:cs typeface="Microsoft Sans Serif"/>
              </a:rPr>
              <a:t>diferentes	</a:t>
            </a:r>
            <a:r>
              <a:rPr sz="2400" spc="-100" dirty="0">
                <a:latin typeface="Microsoft Sans Serif"/>
                <a:cs typeface="Microsoft Sans Serif"/>
              </a:rPr>
              <a:t>etiologías:</a:t>
            </a:r>
            <a:endParaRPr sz="2400">
              <a:latin typeface="Microsoft Sans Serif"/>
              <a:cs typeface="Microsoft Sans Serif"/>
            </a:endParaRPr>
          </a:p>
          <a:p>
            <a:pPr marL="356870" indent="-344805">
              <a:lnSpc>
                <a:spcPct val="100000"/>
              </a:lnSpc>
              <a:spcBef>
                <a:spcPts val="1120"/>
              </a:spcBef>
              <a:buClr>
                <a:srgbClr val="4AC9AC"/>
              </a:buClr>
              <a:buFont typeface="Wingdings"/>
              <a:buChar char=""/>
              <a:tabLst>
                <a:tab pos="356870" algn="l"/>
                <a:tab pos="357505" algn="l"/>
                <a:tab pos="1384300" algn="l"/>
                <a:tab pos="1841500" algn="l"/>
              </a:tabLst>
            </a:pPr>
            <a:r>
              <a:rPr sz="2000" spc="-125" dirty="0">
                <a:latin typeface="Microsoft Sans Serif"/>
                <a:cs typeface="Microsoft Sans Serif"/>
              </a:rPr>
              <a:t>Propias	</a:t>
            </a:r>
            <a:r>
              <a:rPr sz="2000" spc="-50" dirty="0">
                <a:latin typeface="Microsoft Sans Serif"/>
                <a:cs typeface="Microsoft Sans Serif"/>
              </a:rPr>
              <a:t>del	</a:t>
            </a:r>
            <a:r>
              <a:rPr sz="2000" spc="-95" dirty="0">
                <a:latin typeface="Microsoft Sans Serif"/>
                <a:cs typeface="Microsoft Sans Serif"/>
              </a:rPr>
              <a:t>paciente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100" dirty="0">
                <a:latin typeface="Microsoft Sans Serif"/>
                <a:cs typeface="Microsoft Sans Serif"/>
              </a:rPr>
              <a:t>(genéticas/predisposición)</a:t>
            </a:r>
            <a:endParaRPr sz="2000">
              <a:latin typeface="Microsoft Sans Serif"/>
              <a:cs typeface="Microsoft Sans Serif"/>
            </a:endParaRPr>
          </a:p>
          <a:p>
            <a:pPr marL="356870" indent="-344805">
              <a:lnSpc>
                <a:spcPct val="100000"/>
              </a:lnSpc>
              <a:buClr>
                <a:srgbClr val="4AC9AC"/>
              </a:buClr>
              <a:buFont typeface="Wingdings"/>
              <a:buChar char=""/>
              <a:tabLst>
                <a:tab pos="356870" algn="l"/>
                <a:tab pos="357505" algn="l"/>
                <a:tab pos="1841500" algn="l"/>
              </a:tabLst>
            </a:pPr>
            <a:r>
              <a:rPr sz="2000" spc="-150" dirty="0">
                <a:latin typeface="Microsoft Sans Serif"/>
                <a:cs typeface="Microsoft Sans Serif"/>
              </a:rPr>
              <a:t>M</a:t>
            </a:r>
            <a:r>
              <a:rPr sz="2000" spc="-90" dirty="0">
                <a:latin typeface="Microsoft Sans Serif"/>
                <a:cs typeface="Microsoft Sans Serif"/>
              </a:rPr>
              <a:t>e</a:t>
            </a:r>
            <a:r>
              <a:rPr sz="2000" spc="-10" dirty="0">
                <a:latin typeface="Microsoft Sans Serif"/>
                <a:cs typeface="Microsoft Sans Serif"/>
              </a:rPr>
              <a:t>t</a:t>
            </a:r>
            <a:r>
              <a:rPr sz="2000" spc="-15" dirty="0">
                <a:latin typeface="Microsoft Sans Serif"/>
                <a:cs typeface="Microsoft Sans Serif"/>
              </a:rPr>
              <a:t>a</a:t>
            </a:r>
            <a:r>
              <a:rPr sz="2000" spc="-10" dirty="0">
                <a:latin typeface="Microsoft Sans Serif"/>
                <a:cs typeface="Microsoft Sans Serif"/>
              </a:rPr>
              <a:t>b</a:t>
            </a:r>
            <a:r>
              <a:rPr sz="2000" spc="-110" dirty="0">
                <a:latin typeface="Microsoft Sans Serif"/>
                <a:cs typeface="Microsoft Sans Serif"/>
              </a:rPr>
              <a:t>ó</a:t>
            </a:r>
            <a:r>
              <a:rPr sz="2000" spc="-25" dirty="0">
                <a:latin typeface="Microsoft Sans Serif"/>
                <a:cs typeface="Microsoft Sans Serif"/>
              </a:rPr>
              <a:t>l</a:t>
            </a:r>
            <a:r>
              <a:rPr sz="2000" spc="-30" dirty="0">
                <a:latin typeface="Microsoft Sans Serif"/>
                <a:cs typeface="Microsoft Sans Serif"/>
              </a:rPr>
              <a:t>i</a:t>
            </a:r>
            <a:r>
              <a:rPr sz="2000" spc="-195" dirty="0">
                <a:latin typeface="Microsoft Sans Serif"/>
                <a:cs typeface="Microsoft Sans Serif"/>
              </a:rPr>
              <a:t>cas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120" dirty="0">
                <a:latin typeface="Microsoft Sans Serif"/>
                <a:cs typeface="Microsoft Sans Serif"/>
              </a:rPr>
              <a:t>(</a:t>
            </a:r>
            <a:r>
              <a:rPr sz="2000" spc="-170" dirty="0">
                <a:latin typeface="Microsoft Sans Serif"/>
                <a:cs typeface="Microsoft Sans Serif"/>
              </a:rPr>
              <a:t>au</a:t>
            </a:r>
            <a:r>
              <a:rPr sz="2000" spc="-270" dirty="0">
                <a:latin typeface="Microsoft Sans Serif"/>
                <a:cs typeface="Microsoft Sans Serif"/>
              </a:rPr>
              <a:t>m</a:t>
            </a:r>
            <a:r>
              <a:rPr sz="2000" spc="-110" dirty="0">
                <a:latin typeface="Microsoft Sans Serif"/>
                <a:cs typeface="Microsoft Sans Serif"/>
              </a:rPr>
              <a:t>e</a:t>
            </a:r>
            <a:r>
              <a:rPr sz="2000" spc="-250" dirty="0">
                <a:latin typeface="Microsoft Sans Serif"/>
                <a:cs typeface="Microsoft Sans Serif"/>
              </a:rPr>
              <a:t>n</a:t>
            </a:r>
            <a:r>
              <a:rPr sz="2000" spc="-10" dirty="0">
                <a:latin typeface="Microsoft Sans Serif"/>
                <a:cs typeface="Microsoft Sans Serif"/>
              </a:rPr>
              <a:t>t</a:t>
            </a:r>
            <a:r>
              <a:rPr sz="2000" spc="-120" dirty="0">
                <a:latin typeface="Microsoft Sans Serif"/>
                <a:cs typeface="Microsoft Sans Serif"/>
              </a:rPr>
              <a:t>o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120" dirty="0">
                <a:latin typeface="Microsoft Sans Serif"/>
                <a:cs typeface="Microsoft Sans Serif"/>
              </a:rPr>
              <a:t>o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65" dirty="0">
                <a:latin typeface="Microsoft Sans Serif"/>
                <a:cs typeface="Microsoft Sans Serif"/>
              </a:rPr>
              <a:t>p</a:t>
            </a:r>
            <a:r>
              <a:rPr sz="2000" spc="-55" dirty="0">
                <a:latin typeface="Microsoft Sans Serif"/>
                <a:cs typeface="Microsoft Sans Serif"/>
              </a:rPr>
              <a:t>é</a:t>
            </a:r>
            <a:r>
              <a:rPr sz="2000" dirty="0">
                <a:latin typeface="Microsoft Sans Serif"/>
                <a:cs typeface="Microsoft Sans Serif"/>
              </a:rPr>
              <a:t>r</a:t>
            </a:r>
            <a:r>
              <a:rPr sz="2000" spc="-15" dirty="0">
                <a:latin typeface="Microsoft Sans Serif"/>
                <a:cs typeface="Microsoft Sans Serif"/>
              </a:rPr>
              <a:t>dida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65" dirty="0">
                <a:latin typeface="Microsoft Sans Serif"/>
                <a:cs typeface="Microsoft Sans Serif"/>
              </a:rPr>
              <a:t>de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65" dirty="0">
                <a:latin typeface="Microsoft Sans Serif"/>
                <a:cs typeface="Microsoft Sans Serif"/>
              </a:rPr>
              <a:t>p</a:t>
            </a:r>
            <a:r>
              <a:rPr sz="2000" spc="-55" dirty="0">
                <a:latin typeface="Microsoft Sans Serif"/>
                <a:cs typeface="Microsoft Sans Serif"/>
              </a:rPr>
              <a:t>e</a:t>
            </a:r>
            <a:r>
              <a:rPr sz="2000" spc="-335" dirty="0">
                <a:latin typeface="Microsoft Sans Serif"/>
                <a:cs typeface="Microsoft Sans Serif"/>
              </a:rPr>
              <a:t>s</a:t>
            </a:r>
            <a:r>
              <a:rPr sz="2000" spc="-110" dirty="0">
                <a:latin typeface="Microsoft Sans Serif"/>
                <a:cs typeface="Microsoft Sans Serif"/>
              </a:rPr>
              <a:t>o</a:t>
            </a:r>
            <a:r>
              <a:rPr sz="2000" spc="-130" dirty="0">
                <a:latin typeface="Microsoft Sans Serif"/>
                <a:cs typeface="Microsoft Sans Serif"/>
              </a:rPr>
              <a:t>)</a:t>
            </a:r>
            <a:endParaRPr sz="2000">
              <a:latin typeface="Microsoft Sans Serif"/>
              <a:cs typeface="Microsoft Sans Serif"/>
            </a:endParaRPr>
          </a:p>
          <a:p>
            <a:pPr marL="356870" indent="-344805">
              <a:lnSpc>
                <a:spcPct val="100000"/>
              </a:lnSpc>
              <a:buClr>
                <a:srgbClr val="4AC9AC"/>
              </a:buClr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2000" spc="-165" dirty="0">
                <a:latin typeface="Microsoft Sans Serif"/>
                <a:cs typeface="Microsoft Sans Serif"/>
              </a:rPr>
              <a:t>Envejecimiento</a:t>
            </a:r>
            <a:r>
              <a:rPr sz="2000" spc="65" dirty="0">
                <a:latin typeface="Microsoft Sans Serif"/>
                <a:cs typeface="Microsoft Sans Serif"/>
              </a:rPr>
              <a:t> </a:t>
            </a:r>
            <a:r>
              <a:rPr sz="2000" spc="-65" dirty="0">
                <a:latin typeface="Microsoft Sans Serif"/>
                <a:cs typeface="Microsoft Sans Serif"/>
              </a:rPr>
              <a:t>(gravedad)</a:t>
            </a:r>
            <a:endParaRPr sz="2000">
              <a:latin typeface="Microsoft Sans Serif"/>
              <a:cs typeface="Microsoft Sans Serif"/>
            </a:endParaRPr>
          </a:p>
          <a:p>
            <a:pPr marL="356870" marR="5080" indent="-344805">
              <a:lnSpc>
                <a:spcPct val="100000"/>
              </a:lnSpc>
              <a:buClr>
                <a:srgbClr val="4AC9AC"/>
              </a:buClr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2000" spc="-45" dirty="0">
                <a:latin typeface="Microsoft Sans Serif"/>
                <a:cs typeface="Microsoft Sans Serif"/>
              </a:rPr>
              <a:t>Af</a:t>
            </a:r>
            <a:r>
              <a:rPr sz="2000" spc="-40" dirty="0">
                <a:latin typeface="Microsoft Sans Serif"/>
                <a:cs typeface="Microsoft Sans Serif"/>
              </a:rPr>
              <a:t>e</a:t>
            </a:r>
            <a:r>
              <a:rPr sz="2000" spc="-165" dirty="0">
                <a:latin typeface="Microsoft Sans Serif"/>
                <a:cs typeface="Microsoft Sans Serif"/>
              </a:rPr>
              <a:t>c</a:t>
            </a:r>
            <a:r>
              <a:rPr sz="2000" spc="-80" dirty="0">
                <a:latin typeface="Microsoft Sans Serif"/>
                <a:cs typeface="Microsoft Sans Serif"/>
              </a:rPr>
              <a:t>t</a:t>
            </a:r>
            <a:r>
              <a:rPr sz="2000" spc="-15" dirty="0">
                <a:latin typeface="Microsoft Sans Serif"/>
                <a:cs typeface="Microsoft Sans Serif"/>
              </a:rPr>
              <a:t>a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110" dirty="0">
                <a:latin typeface="Microsoft Sans Serif"/>
                <a:cs typeface="Microsoft Sans Serif"/>
              </a:rPr>
              <a:t>e</a:t>
            </a:r>
            <a:r>
              <a:rPr sz="2000" spc="-335" dirty="0">
                <a:latin typeface="Microsoft Sans Serif"/>
                <a:cs typeface="Microsoft Sans Serif"/>
              </a:rPr>
              <a:t>s</a:t>
            </a:r>
            <a:r>
              <a:rPr sz="2000" spc="-65" dirty="0">
                <a:latin typeface="Microsoft Sans Serif"/>
                <a:cs typeface="Microsoft Sans Serif"/>
              </a:rPr>
              <a:t>p</a:t>
            </a:r>
            <a:r>
              <a:rPr sz="2000" spc="-55" dirty="0">
                <a:latin typeface="Microsoft Sans Serif"/>
                <a:cs typeface="Microsoft Sans Serif"/>
              </a:rPr>
              <a:t>e</a:t>
            </a:r>
            <a:r>
              <a:rPr sz="2000" spc="-70" dirty="0">
                <a:latin typeface="Microsoft Sans Serif"/>
                <a:cs typeface="Microsoft Sans Serif"/>
              </a:rPr>
              <a:t>cífica</a:t>
            </a:r>
            <a:r>
              <a:rPr sz="2000" spc="-350" dirty="0">
                <a:latin typeface="Microsoft Sans Serif"/>
                <a:cs typeface="Microsoft Sans Serif"/>
              </a:rPr>
              <a:t>m</a:t>
            </a:r>
            <a:r>
              <a:rPr sz="2000" spc="-110" dirty="0">
                <a:latin typeface="Microsoft Sans Serif"/>
                <a:cs typeface="Microsoft Sans Serif"/>
              </a:rPr>
              <a:t>e</a:t>
            </a:r>
            <a:r>
              <a:rPr sz="2000" spc="-250" dirty="0">
                <a:latin typeface="Microsoft Sans Serif"/>
                <a:cs typeface="Microsoft Sans Serif"/>
              </a:rPr>
              <a:t>n</a:t>
            </a:r>
            <a:r>
              <a:rPr sz="2000" spc="-10" dirty="0">
                <a:latin typeface="Microsoft Sans Serif"/>
                <a:cs typeface="Microsoft Sans Serif"/>
              </a:rPr>
              <a:t>t</a:t>
            </a:r>
            <a:r>
              <a:rPr sz="2000" spc="-120" dirty="0">
                <a:latin typeface="Microsoft Sans Serif"/>
                <a:cs typeface="Microsoft Sans Serif"/>
              </a:rPr>
              <a:t>e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45" dirty="0">
                <a:latin typeface="Microsoft Sans Serif"/>
                <a:cs typeface="Microsoft Sans Serif"/>
              </a:rPr>
              <a:t>l</a:t>
            </a:r>
            <a:r>
              <a:rPr sz="2000" spc="-95" dirty="0">
                <a:latin typeface="Microsoft Sans Serif"/>
                <a:cs typeface="Microsoft Sans Serif"/>
              </a:rPr>
              <a:t>o</a:t>
            </a:r>
            <a:r>
              <a:rPr sz="2000" spc="-340" dirty="0">
                <a:latin typeface="Microsoft Sans Serif"/>
                <a:cs typeface="Microsoft Sans Serif"/>
              </a:rPr>
              <a:t>s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170" dirty="0">
                <a:latin typeface="Microsoft Sans Serif"/>
                <a:cs typeface="Microsoft Sans Serif"/>
              </a:rPr>
              <a:t>c</a:t>
            </a:r>
            <a:r>
              <a:rPr sz="2000" spc="-175" dirty="0">
                <a:latin typeface="Microsoft Sans Serif"/>
                <a:cs typeface="Microsoft Sans Serif"/>
              </a:rPr>
              <a:t>o</a:t>
            </a:r>
            <a:r>
              <a:rPr sz="2000" spc="-350" dirty="0">
                <a:latin typeface="Microsoft Sans Serif"/>
                <a:cs typeface="Microsoft Sans Serif"/>
              </a:rPr>
              <a:t>m</a:t>
            </a:r>
            <a:r>
              <a:rPr sz="2000" spc="-65" dirty="0">
                <a:latin typeface="Microsoft Sans Serif"/>
                <a:cs typeface="Microsoft Sans Serif"/>
              </a:rPr>
              <a:t>p</a:t>
            </a:r>
            <a:r>
              <a:rPr sz="2000" spc="-55" dirty="0">
                <a:latin typeface="Microsoft Sans Serif"/>
                <a:cs typeface="Microsoft Sans Serif"/>
              </a:rPr>
              <a:t>o</a:t>
            </a:r>
            <a:r>
              <a:rPr sz="2000" spc="-250" dirty="0">
                <a:latin typeface="Microsoft Sans Serif"/>
                <a:cs typeface="Microsoft Sans Serif"/>
              </a:rPr>
              <a:t>n</a:t>
            </a:r>
            <a:r>
              <a:rPr sz="2000" spc="-110" dirty="0">
                <a:latin typeface="Microsoft Sans Serif"/>
                <a:cs typeface="Microsoft Sans Serif"/>
              </a:rPr>
              <a:t>e</a:t>
            </a:r>
            <a:r>
              <a:rPr sz="2000" spc="-250" dirty="0">
                <a:latin typeface="Microsoft Sans Serif"/>
                <a:cs typeface="Microsoft Sans Serif"/>
              </a:rPr>
              <a:t>n</a:t>
            </a:r>
            <a:r>
              <a:rPr sz="2000" spc="-10" dirty="0">
                <a:latin typeface="Microsoft Sans Serif"/>
                <a:cs typeface="Microsoft Sans Serif"/>
              </a:rPr>
              <a:t>t</a:t>
            </a:r>
            <a:r>
              <a:rPr sz="2000" spc="-110" dirty="0">
                <a:latin typeface="Microsoft Sans Serif"/>
                <a:cs typeface="Microsoft Sans Serif"/>
              </a:rPr>
              <a:t>e</a:t>
            </a:r>
            <a:r>
              <a:rPr sz="2000" spc="-340" dirty="0">
                <a:latin typeface="Microsoft Sans Serif"/>
                <a:cs typeface="Microsoft Sans Serif"/>
              </a:rPr>
              <a:t>s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85" dirty="0">
                <a:latin typeface="Microsoft Sans Serif"/>
                <a:cs typeface="Microsoft Sans Serif"/>
              </a:rPr>
              <a:t>ana</a:t>
            </a:r>
            <a:r>
              <a:rPr sz="2000" spc="-35" dirty="0">
                <a:latin typeface="Microsoft Sans Serif"/>
                <a:cs typeface="Microsoft Sans Serif"/>
              </a:rPr>
              <a:t>t</a:t>
            </a:r>
            <a:r>
              <a:rPr sz="2000" spc="-110" dirty="0">
                <a:latin typeface="Microsoft Sans Serif"/>
                <a:cs typeface="Microsoft Sans Serif"/>
              </a:rPr>
              <a:t>ó</a:t>
            </a:r>
            <a:r>
              <a:rPr sz="2000" spc="-350" dirty="0">
                <a:latin typeface="Microsoft Sans Serif"/>
                <a:cs typeface="Microsoft Sans Serif"/>
              </a:rPr>
              <a:t>m</a:t>
            </a:r>
            <a:r>
              <a:rPr sz="2000" spc="-110" dirty="0">
                <a:latin typeface="Microsoft Sans Serif"/>
                <a:cs typeface="Microsoft Sans Serif"/>
              </a:rPr>
              <a:t>ic</a:t>
            </a:r>
            <a:r>
              <a:rPr sz="2000" spc="-155" dirty="0">
                <a:latin typeface="Microsoft Sans Serif"/>
                <a:cs typeface="Microsoft Sans Serif"/>
              </a:rPr>
              <a:t>o</a:t>
            </a:r>
            <a:r>
              <a:rPr sz="2000" spc="-235" dirty="0">
                <a:latin typeface="Microsoft Sans Serif"/>
                <a:cs typeface="Microsoft Sans Serif"/>
              </a:rPr>
              <a:t>s  </a:t>
            </a:r>
            <a:r>
              <a:rPr sz="2000" spc="-65" dirty="0">
                <a:latin typeface="Microsoft Sans Serif"/>
                <a:cs typeface="Microsoft Sans Serif"/>
              </a:rPr>
              <a:t>de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l</a:t>
            </a:r>
            <a:r>
              <a:rPr sz="2000" spc="-25" dirty="0">
                <a:latin typeface="Microsoft Sans Serif"/>
                <a:cs typeface="Microsoft Sans Serif"/>
              </a:rPr>
              <a:t>a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45" dirty="0">
                <a:latin typeface="Microsoft Sans Serif"/>
                <a:cs typeface="Microsoft Sans Serif"/>
              </a:rPr>
              <a:t>pi</a:t>
            </a:r>
            <a:r>
              <a:rPr sz="2000" spc="-60" dirty="0">
                <a:latin typeface="Microsoft Sans Serif"/>
                <a:cs typeface="Microsoft Sans Serif"/>
              </a:rPr>
              <a:t>e</a:t>
            </a:r>
            <a:r>
              <a:rPr sz="2000" spc="-20" dirty="0">
                <a:latin typeface="Microsoft Sans Serif"/>
                <a:cs typeface="Microsoft Sans Serif"/>
              </a:rPr>
              <a:t>l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125" dirty="0">
                <a:latin typeface="Microsoft Sans Serif"/>
                <a:cs typeface="Microsoft Sans Serif"/>
              </a:rPr>
              <a:t>(</a:t>
            </a:r>
            <a:r>
              <a:rPr sz="2000" spc="-65" dirty="0">
                <a:latin typeface="Microsoft Sans Serif"/>
                <a:cs typeface="Microsoft Sans Serif"/>
              </a:rPr>
              <a:t>d</a:t>
            </a:r>
            <a:r>
              <a:rPr sz="2000" spc="-55" dirty="0">
                <a:latin typeface="Microsoft Sans Serif"/>
                <a:cs typeface="Microsoft Sans Serif"/>
              </a:rPr>
              <a:t>e</a:t>
            </a:r>
            <a:r>
              <a:rPr sz="2000" spc="45" dirty="0">
                <a:latin typeface="Microsoft Sans Serif"/>
                <a:cs typeface="Microsoft Sans Serif"/>
              </a:rPr>
              <a:t>r</a:t>
            </a:r>
            <a:r>
              <a:rPr sz="2000" spc="-350" dirty="0">
                <a:latin typeface="Microsoft Sans Serif"/>
                <a:cs typeface="Microsoft Sans Serif"/>
              </a:rPr>
              <a:t>m</a:t>
            </a:r>
            <a:r>
              <a:rPr sz="2000" spc="-170" dirty="0">
                <a:latin typeface="Microsoft Sans Serif"/>
                <a:cs typeface="Microsoft Sans Serif"/>
              </a:rPr>
              <a:t>is</a:t>
            </a:r>
            <a:r>
              <a:rPr sz="2000" spc="-145" dirty="0">
                <a:latin typeface="Microsoft Sans Serif"/>
                <a:cs typeface="Microsoft Sans Serif"/>
              </a:rPr>
              <a:t>)</a:t>
            </a:r>
            <a:r>
              <a:rPr sz="2000" spc="-120" dirty="0">
                <a:latin typeface="Microsoft Sans Serif"/>
                <a:cs typeface="Microsoft Sans Serif"/>
              </a:rPr>
              <a:t>,</a:t>
            </a:r>
            <a:r>
              <a:rPr sz="2000" spc="-10" dirty="0">
                <a:latin typeface="Microsoft Sans Serif"/>
                <a:cs typeface="Microsoft Sans Serif"/>
              </a:rPr>
              <a:t> t</a:t>
            </a:r>
            <a:r>
              <a:rPr sz="2000" spc="-114" dirty="0">
                <a:latin typeface="Microsoft Sans Serif"/>
                <a:cs typeface="Microsoft Sans Serif"/>
              </a:rPr>
              <a:t>e</a:t>
            </a:r>
            <a:r>
              <a:rPr sz="2000" spc="-25" dirty="0">
                <a:latin typeface="Microsoft Sans Serif"/>
                <a:cs typeface="Microsoft Sans Serif"/>
              </a:rPr>
              <a:t>j</a:t>
            </a:r>
            <a:r>
              <a:rPr sz="2000" spc="-35" dirty="0">
                <a:latin typeface="Microsoft Sans Serif"/>
                <a:cs typeface="Microsoft Sans Serif"/>
              </a:rPr>
              <a:t>i</a:t>
            </a:r>
            <a:r>
              <a:rPr sz="2000" spc="-65" dirty="0">
                <a:latin typeface="Microsoft Sans Serif"/>
                <a:cs typeface="Microsoft Sans Serif"/>
              </a:rPr>
              <a:t>do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165" dirty="0">
                <a:latin typeface="Microsoft Sans Serif"/>
                <a:cs typeface="Microsoft Sans Serif"/>
              </a:rPr>
              <a:t>c</a:t>
            </a:r>
            <a:r>
              <a:rPr sz="2000" spc="-180" dirty="0">
                <a:latin typeface="Microsoft Sans Serif"/>
                <a:cs typeface="Microsoft Sans Serif"/>
              </a:rPr>
              <a:t>e</a:t>
            </a:r>
            <a:r>
              <a:rPr sz="2000" spc="-80" dirty="0">
                <a:latin typeface="Microsoft Sans Serif"/>
                <a:cs typeface="Microsoft Sans Serif"/>
              </a:rPr>
              <a:t>l</a:t>
            </a:r>
            <a:r>
              <a:rPr sz="2000" spc="-200" dirty="0">
                <a:latin typeface="Microsoft Sans Serif"/>
                <a:cs typeface="Microsoft Sans Serif"/>
              </a:rPr>
              <a:t>u</a:t>
            </a:r>
            <a:r>
              <a:rPr sz="2000" spc="-20" dirty="0">
                <a:latin typeface="Microsoft Sans Serif"/>
                <a:cs typeface="Microsoft Sans Serif"/>
              </a:rPr>
              <a:t>la</a:t>
            </a:r>
            <a:r>
              <a:rPr sz="2000" spc="-10" dirty="0">
                <a:latin typeface="Microsoft Sans Serif"/>
                <a:cs typeface="Microsoft Sans Serif"/>
              </a:rPr>
              <a:t>r</a:t>
            </a:r>
            <a:r>
              <a:rPr sz="2000" spc="45" dirty="0">
                <a:latin typeface="Microsoft Sans Serif"/>
                <a:cs typeface="Microsoft Sans Serif"/>
              </a:rPr>
              <a:t> </a:t>
            </a:r>
            <a:r>
              <a:rPr sz="2000" spc="-335" dirty="0">
                <a:latin typeface="Microsoft Sans Serif"/>
                <a:cs typeface="Microsoft Sans Serif"/>
              </a:rPr>
              <a:t>s</a:t>
            </a:r>
            <a:r>
              <a:rPr sz="2000" spc="-250" dirty="0">
                <a:latin typeface="Microsoft Sans Serif"/>
                <a:cs typeface="Microsoft Sans Serif"/>
              </a:rPr>
              <a:t>u</a:t>
            </a:r>
            <a:r>
              <a:rPr sz="2000" spc="-160" dirty="0">
                <a:latin typeface="Microsoft Sans Serif"/>
                <a:cs typeface="Microsoft Sans Serif"/>
              </a:rPr>
              <a:t>bc</a:t>
            </a:r>
            <a:r>
              <a:rPr sz="2000" spc="-180" dirty="0">
                <a:latin typeface="Microsoft Sans Serif"/>
                <a:cs typeface="Microsoft Sans Serif"/>
              </a:rPr>
              <a:t>u</a:t>
            </a:r>
            <a:r>
              <a:rPr sz="2000" spc="-10" dirty="0">
                <a:latin typeface="Microsoft Sans Serif"/>
                <a:cs typeface="Microsoft Sans Serif"/>
              </a:rPr>
              <a:t>t</a:t>
            </a:r>
            <a:r>
              <a:rPr sz="2000" spc="-130" dirty="0">
                <a:latin typeface="Microsoft Sans Serif"/>
                <a:cs typeface="Microsoft Sans Serif"/>
              </a:rPr>
              <a:t>á</a:t>
            </a:r>
            <a:r>
              <a:rPr sz="2000" spc="-140" dirty="0">
                <a:latin typeface="Microsoft Sans Serif"/>
                <a:cs typeface="Microsoft Sans Serif"/>
              </a:rPr>
              <a:t>n</a:t>
            </a:r>
            <a:r>
              <a:rPr sz="2000" spc="-114" dirty="0">
                <a:latin typeface="Microsoft Sans Serif"/>
                <a:cs typeface="Microsoft Sans Serif"/>
              </a:rPr>
              <a:t>e</a:t>
            </a:r>
            <a:r>
              <a:rPr sz="2000" spc="-75" dirty="0">
                <a:latin typeface="Microsoft Sans Serif"/>
                <a:cs typeface="Microsoft Sans Serif"/>
              </a:rPr>
              <a:t>o  </a:t>
            </a:r>
            <a:r>
              <a:rPr sz="2000" spc="-120" dirty="0">
                <a:latin typeface="Microsoft Sans Serif"/>
                <a:cs typeface="Microsoft Sans Serif"/>
              </a:rPr>
              <a:t>(</a:t>
            </a:r>
            <a:r>
              <a:rPr sz="2000" spc="-250" dirty="0">
                <a:latin typeface="Microsoft Sans Serif"/>
                <a:cs typeface="Microsoft Sans Serif"/>
              </a:rPr>
              <a:t>h</a:t>
            </a:r>
            <a:r>
              <a:rPr sz="2000" spc="-50" dirty="0">
                <a:latin typeface="Microsoft Sans Serif"/>
                <a:cs typeface="Microsoft Sans Serif"/>
              </a:rPr>
              <a:t>ip</a:t>
            </a:r>
            <a:r>
              <a:rPr sz="2000" spc="-60" dirty="0">
                <a:latin typeface="Microsoft Sans Serif"/>
                <a:cs typeface="Microsoft Sans Serif"/>
              </a:rPr>
              <a:t>o</a:t>
            </a:r>
            <a:r>
              <a:rPr sz="2000" spc="-65" dirty="0">
                <a:latin typeface="Microsoft Sans Serif"/>
                <a:cs typeface="Microsoft Sans Serif"/>
              </a:rPr>
              <a:t>d</a:t>
            </a:r>
            <a:r>
              <a:rPr sz="2000" spc="-55" dirty="0">
                <a:latin typeface="Microsoft Sans Serif"/>
                <a:cs typeface="Microsoft Sans Serif"/>
              </a:rPr>
              <a:t>e</a:t>
            </a:r>
            <a:r>
              <a:rPr sz="2000" spc="45" dirty="0">
                <a:latin typeface="Microsoft Sans Serif"/>
                <a:cs typeface="Microsoft Sans Serif"/>
              </a:rPr>
              <a:t>r</a:t>
            </a:r>
            <a:r>
              <a:rPr sz="2000" spc="-350" dirty="0">
                <a:latin typeface="Microsoft Sans Serif"/>
                <a:cs typeface="Microsoft Sans Serif"/>
              </a:rPr>
              <a:t>m</a:t>
            </a:r>
            <a:r>
              <a:rPr sz="2000" spc="-175" dirty="0">
                <a:latin typeface="Microsoft Sans Serif"/>
                <a:cs typeface="Microsoft Sans Serif"/>
              </a:rPr>
              <a:t>is</a:t>
            </a:r>
            <a:r>
              <a:rPr sz="2000" spc="-155" dirty="0">
                <a:latin typeface="Microsoft Sans Serif"/>
                <a:cs typeface="Microsoft Sans Serif"/>
              </a:rPr>
              <a:t>)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y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305" dirty="0">
                <a:latin typeface="Microsoft Sans Serif"/>
                <a:cs typeface="Microsoft Sans Serif"/>
              </a:rPr>
              <a:t>m</a:t>
            </a:r>
            <a:r>
              <a:rPr sz="2000" spc="-250" dirty="0">
                <a:latin typeface="Microsoft Sans Serif"/>
                <a:cs typeface="Microsoft Sans Serif"/>
              </a:rPr>
              <a:t>u</a:t>
            </a:r>
            <a:r>
              <a:rPr sz="2000" spc="-335" dirty="0">
                <a:latin typeface="Microsoft Sans Serif"/>
                <a:cs typeface="Microsoft Sans Serif"/>
              </a:rPr>
              <a:t>s</a:t>
            </a:r>
            <a:r>
              <a:rPr sz="2000" spc="-225" dirty="0">
                <a:latin typeface="Microsoft Sans Serif"/>
                <a:cs typeface="Microsoft Sans Serif"/>
              </a:rPr>
              <a:t>c</a:t>
            </a:r>
            <a:r>
              <a:rPr sz="2000" spc="-260" dirty="0">
                <a:latin typeface="Microsoft Sans Serif"/>
                <a:cs typeface="Microsoft Sans Serif"/>
              </a:rPr>
              <a:t>u</a:t>
            </a:r>
            <a:r>
              <a:rPr sz="2000" spc="-20" dirty="0">
                <a:latin typeface="Microsoft Sans Serif"/>
                <a:cs typeface="Microsoft Sans Serif"/>
              </a:rPr>
              <a:t>la</a:t>
            </a:r>
            <a:r>
              <a:rPr sz="2000" spc="-15" dirty="0">
                <a:latin typeface="Microsoft Sans Serif"/>
                <a:cs typeface="Microsoft Sans Serif"/>
              </a:rPr>
              <a:t>r</a:t>
            </a:r>
            <a:r>
              <a:rPr sz="2000" spc="45" dirty="0">
                <a:latin typeface="Microsoft Sans Serif"/>
                <a:cs typeface="Microsoft Sans Serif"/>
              </a:rPr>
              <a:t> </a:t>
            </a:r>
            <a:r>
              <a:rPr sz="2000" spc="-120" dirty="0">
                <a:latin typeface="Microsoft Sans Serif"/>
                <a:cs typeface="Microsoft Sans Serif"/>
              </a:rPr>
              <a:t>(</a:t>
            </a:r>
            <a:r>
              <a:rPr sz="2000" spc="-20" dirty="0">
                <a:latin typeface="Microsoft Sans Serif"/>
                <a:cs typeface="Microsoft Sans Serif"/>
              </a:rPr>
              <a:t>pla</a:t>
            </a:r>
            <a:r>
              <a:rPr sz="2000" spc="-5" dirty="0">
                <a:latin typeface="Microsoft Sans Serif"/>
                <a:cs typeface="Microsoft Sans Serif"/>
              </a:rPr>
              <a:t>t</a:t>
            </a:r>
            <a:r>
              <a:rPr sz="2000" spc="-185" dirty="0">
                <a:latin typeface="Microsoft Sans Serif"/>
                <a:cs typeface="Microsoft Sans Serif"/>
              </a:rPr>
              <a:t>isma</a:t>
            </a:r>
            <a:r>
              <a:rPr sz="2000" spc="-110" dirty="0">
                <a:latin typeface="Microsoft Sans Serif"/>
                <a:cs typeface="Microsoft Sans Serif"/>
              </a:rPr>
              <a:t>)</a:t>
            </a:r>
            <a:r>
              <a:rPr sz="2000" spc="-120" dirty="0">
                <a:latin typeface="Microsoft Sans Serif"/>
                <a:cs typeface="Microsoft Sans Serif"/>
              </a:rPr>
              <a:t>.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6967" y="591312"/>
            <a:ext cx="10421620" cy="972819"/>
            <a:chOff x="886967" y="591312"/>
            <a:chExt cx="10421620" cy="972819"/>
          </a:xfrm>
        </p:grpSpPr>
        <p:sp>
          <p:nvSpPr>
            <p:cNvPr id="3" name="object 3"/>
            <p:cNvSpPr/>
            <p:nvPr/>
          </p:nvSpPr>
          <p:spPr>
            <a:xfrm>
              <a:off x="915923" y="620268"/>
              <a:ext cx="10363200" cy="914400"/>
            </a:xfrm>
            <a:custGeom>
              <a:avLst/>
              <a:gdLst/>
              <a:ahLst/>
              <a:cxnLst/>
              <a:rect l="l" t="t" r="r" b="b"/>
              <a:pathLst>
                <a:path w="10363200" h="914400">
                  <a:moveTo>
                    <a:pt x="1036320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10363200" y="914400"/>
                  </a:lnTo>
                  <a:lnTo>
                    <a:pt x="10363200" y="0"/>
                  </a:lnTo>
                  <a:close/>
                </a:path>
              </a:pathLst>
            </a:custGeom>
            <a:solidFill>
              <a:srgbClr val="4AC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5923" y="620268"/>
              <a:ext cx="10363200" cy="914400"/>
            </a:xfrm>
            <a:custGeom>
              <a:avLst/>
              <a:gdLst/>
              <a:ahLst/>
              <a:cxnLst/>
              <a:rect l="l" t="t" r="r" b="b"/>
              <a:pathLst>
                <a:path w="10363200" h="914400">
                  <a:moveTo>
                    <a:pt x="0" y="914400"/>
                  </a:moveTo>
                  <a:lnTo>
                    <a:pt x="10363200" y="914400"/>
                  </a:lnTo>
                  <a:lnTo>
                    <a:pt x="10363200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57912">
              <a:solidFill>
                <a:srgbClr val="2EA2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69792" y="786765"/>
              <a:ext cx="5845175" cy="523239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768095" y="1908048"/>
            <a:ext cx="10565765" cy="1477010"/>
            <a:chOff x="768095" y="1908048"/>
            <a:chExt cx="10565765" cy="147701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6487" y="1953768"/>
              <a:ext cx="10477246" cy="131508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8095" y="1908048"/>
              <a:ext cx="10431526" cy="147662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5923" y="1988820"/>
              <a:ext cx="10363200" cy="1200912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15924" y="1988820"/>
            <a:ext cx="10363200" cy="1201420"/>
          </a:xfrm>
          <a:prstGeom prst="rect">
            <a:avLst/>
          </a:prstGeom>
          <a:ln w="9144">
            <a:solidFill>
              <a:srgbClr val="6A9944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90170" marR="390525">
              <a:lnSpc>
                <a:spcPct val="100000"/>
              </a:lnSpc>
              <a:spcBef>
                <a:spcPts val="215"/>
              </a:spcBef>
              <a:tabLst>
                <a:tab pos="2837180" algn="l"/>
                <a:tab pos="3748404" algn="l"/>
                <a:tab pos="5638165" algn="l"/>
                <a:tab pos="6125845" algn="l"/>
                <a:tab pos="6530340" algn="l"/>
                <a:tab pos="7917180" algn="l"/>
                <a:tab pos="8891905" algn="l"/>
              </a:tabLst>
            </a:pPr>
            <a:r>
              <a:rPr sz="2400" spc="-365" dirty="0">
                <a:solidFill>
                  <a:srgbClr val="FFFFFF"/>
                </a:solidFill>
              </a:rPr>
              <a:t>PIE</a:t>
            </a:r>
            <a:r>
              <a:rPr sz="2400" spc="-430" dirty="0">
                <a:solidFill>
                  <a:srgbClr val="FFFFFF"/>
                </a:solidFill>
              </a:rPr>
              <a:t>L</a:t>
            </a:r>
            <a:r>
              <a:rPr sz="2400" spc="65" dirty="0">
                <a:solidFill>
                  <a:srgbClr val="FFFFFF"/>
                </a:solidFill>
              </a:rPr>
              <a:t>/</a:t>
            </a:r>
            <a:r>
              <a:rPr sz="2400" spc="170" dirty="0">
                <a:solidFill>
                  <a:srgbClr val="FFFFFF"/>
                </a:solidFill>
              </a:rPr>
              <a:t>D</a:t>
            </a:r>
            <a:r>
              <a:rPr sz="2400" spc="-320" dirty="0">
                <a:solidFill>
                  <a:srgbClr val="FFFFFF"/>
                </a:solidFill>
              </a:rPr>
              <a:t>ERMIS:</a:t>
            </a:r>
            <a:r>
              <a:rPr sz="2400" spc="35" dirty="0">
                <a:solidFill>
                  <a:srgbClr val="FFFFFF"/>
                </a:solidFill>
              </a:rPr>
              <a:t> </a:t>
            </a:r>
            <a:r>
              <a:rPr sz="2400" spc="20" dirty="0">
                <a:solidFill>
                  <a:srgbClr val="FFFFFF"/>
                </a:solidFill>
              </a:rPr>
              <a:t>fl</a:t>
            </a:r>
            <a:r>
              <a:rPr sz="2400" spc="40" dirty="0">
                <a:solidFill>
                  <a:srgbClr val="FFFFFF"/>
                </a:solidFill>
              </a:rPr>
              <a:t>a</a:t>
            </a:r>
            <a:r>
              <a:rPr sz="2400" spc="-295" dirty="0">
                <a:solidFill>
                  <a:srgbClr val="FFFFFF"/>
                </a:solidFill>
              </a:rPr>
              <a:t>c</a:t>
            </a:r>
            <a:r>
              <a:rPr sz="2400" spc="-85" dirty="0">
                <a:solidFill>
                  <a:srgbClr val="FFFFFF"/>
                </a:solidFill>
              </a:rPr>
              <a:t>ide</a:t>
            </a:r>
            <a:r>
              <a:rPr sz="2400" spc="-90" dirty="0">
                <a:solidFill>
                  <a:srgbClr val="FFFFFF"/>
                </a:solidFill>
              </a:rPr>
              <a:t>z</a:t>
            </a:r>
            <a:r>
              <a:rPr sz="2400" spc="30" dirty="0">
                <a:solidFill>
                  <a:srgbClr val="FFFFFF"/>
                </a:solidFill>
              </a:rPr>
              <a:t> </a:t>
            </a:r>
            <a:r>
              <a:rPr sz="2400" spc="-75" dirty="0">
                <a:solidFill>
                  <a:srgbClr val="FFFFFF"/>
                </a:solidFill>
              </a:rPr>
              <a:t>de</a:t>
            </a:r>
            <a:r>
              <a:rPr sz="2400" spc="25" dirty="0">
                <a:solidFill>
                  <a:srgbClr val="FFFFFF"/>
                </a:solidFill>
              </a:rPr>
              <a:t> </a:t>
            </a:r>
            <a:r>
              <a:rPr sz="2400" spc="-55" dirty="0">
                <a:solidFill>
                  <a:srgbClr val="FFFFFF"/>
                </a:solidFill>
              </a:rPr>
              <a:t>l</a:t>
            </a:r>
            <a:r>
              <a:rPr sz="2400" spc="-114" dirty="0">
                <a:solidFill>
                  <a:srgbClr val="FFFFFF"/>
                </a:solidFill>
              </a:rPr>
              <a:t>o</a:t>
            </a:r>
            <a:r>
              <a:rPr sz="2400" spc="-405" dirty="0">
                <a:solidFill>
                  <a:srgbClr val="FFFFFF"/>
                </a:solidFill>
              </a:rPr>
              <a:t>s</a:t>
            </a:r>
            <a:r>
              <a:rPr sz="2400" spc="20" dirty="0">
                <a:solidFill>
                  <a:srgbClr val="FFFFFF"/>
                </a:solidFill>
              </a:rPr>
              <a:t> </a:t>
            </a:r>
            <a:r>
              <a:rPr sz="2400" spc="-110" dirty="0">
                <a:solidFill>
                  <a:srgbClr val="FFFFFF"/>
                </a:solidFill>
              </a:rPr>
              <a:t>tejidos</a:t>
            </a:r>
            <a:r>
              <a:rPr sz="2400" spc="20" dirty="0">
                <a:solidFill>
                  <a:srgbClr val="FFFFFF"/>
                </a:solidFill>
              </a:rPr>
              <a:t> </a:t>
            </a:r>
            <a:r>
              <a:rPr sz="2400" spc="-15" dirty="0">
                <a:solidFill>
                  <a:srgbClr val="FFFFFF"/>
                </a:solidFill>
              </a:rPr>
              <a:t>a</a:t>
            </a:r>
            <a:r>
              <a:rPr sz="2400" spc="30" dirty="0">
                <a:solidFill>
                  <a:srgbClr val="FFFFFF"/>
                </a:solidFill>
              </a:rPr>
              <a:t> </a:t>
            </a:r>
            <a:r>
              <a:rPr sz="2400" spc="-295" dirty="0">
                <a:solidFill>
                  <a:srgbClr val="FFFFFF"/>
                </a:solidFill>
              </a:rPr>
              <a:t>c</a:t>
            </a:r>
            <a:r>
              <a:rPr sz="2400" spc="-180" dirty="0">
                <a:solidFill>
                  <a:srgbClr val="FFFFFF"/>
                </a:solidFill>
              </a:rPr>
              <a:t>ausa</a:t>
            </a:r>
            <a:r>
              <a:rPr sz="2400" dirty="0">
                <a:solidFill>
                  <a:srgbClr val="FFFFFF"/>
                </a:solidFill>
              </a:rPr>
              <a:t>	</a:t>
            </a:r>
            <a:r>
              <a:rPr sz="2400" spc="-75" dirty="0">
                <a:solidFill>
                  <a:srgbClr val="FFFFFF"/>
                </a:solidFill>
              </a:rPr>
              <a:t>de</a:t>
            </a:r>
            <a:r>
              <a:rPr sz="2400" dirty="0">
                <a:solidFill>
                  <a:srgbClr val="FFFFFF"/>
                </a:solidFill>
              </a:rPr>
              <a:t>	</a:t>
            </a:r>
            <a:r>
              <a:rPr sz="2400" spc="-15" dirty="0">
                <a:solidFill>
                  <a:srgbClr val="FFFFFF"/>
                </a:solidFill>
              </a:rPr>
              <a:t>l</a:t>
            </a:r>
            <a:r>
              <a:rPr sz="2400" spc="-25" dirty="0">
                <a:solidFill>
                  <a:srgbClr val="FFFFFF"/>
                </a:solidFill>
              </a:rPr>
              <a:t>a</a:t>
            </a:r>
            <a:r>
              <a:rPr sz="2400" dirty="0">
                <a:solidFill>
                  <a:srgbClr val="FFFFFF"/>
                </a:solidFill>
              </a:rPr>
              <a:t>	</a:t>
            </a:r>
            <a:r>
              <a:rPr sz="2400" spc="-10" dirty="0">
                <a:solidFill>
                  <a:srgbClr val="FFFFFF"/>
                </a:solidFill>
              </a:rPr>
              <a:t>g</a:t>
            </a:r>
            <a:r>
              <a:rPr sz="2400" spc="-45" dirty="0">
                <a:solidFill>
                  <a:srgbClr val="FFFFFF"/>
                </a:solidFill>
              </a:rPr>
              <a:t>r</a:t>
            </a:r>
            <a:r>
              <a:rPr sz="2400" spc="-85" dirty="0">
                <a:solidFill>
                  <a:srgbClr val="FFFFFF"/>
                </a:solidFill>
              </a:rPr>
              <a:t>a</a:t>
            </a:r>
            <a:r>
              <a:rPr sz="2400" spc="-130" dirty="0">
                <a:solidFill>
                  <a:srgbClr val="FFFFFF"/>
                </a:solidFill>
              </a:rPr>
              <a:t>v</a:t>
            </a:r>
            <a:r>
              <a:rPr sz="2400" spc="-55" dirty="0">
                <a:solidFill>
                  <a:srgbClr val="FFFFFF"/>
                </a:solidFill>
              </a:rPr>
              <a:t>ed</a:t>
            </a:r>
            <a:r>
              <a:rPr sz="2400" spc="-65" dirty="0">
                <a:solidFill>
                  <a:srgbClr val="FFFFFF"/>
                </a:solidFill>
              </a:rPr>
              <a:t>a</a:t>
            </a:r>
            <a:r>
              <a:rPr sz="2400" spc="-15" dirty="0">
                <a:solidFill>
                  <a:srgbClr val="FFFFFF"/>
                </a:solidFill>
              </a:rPr>
              <a:t>d</a:t>
            </a:r>
            <a:r>
              <a:rPr sz="2400" dirty="0">
                <a:solidFill>
                  <a:srgbClr val="FFFFFF"/>
                </a:solidFill>
              </a:rPr>
              <a:t>	</a:t>
            </a:r>
            <a:r>
              <a:rPr sz="2400" spc="-10" dirty="0">
                <a:solidFill>
                  <a:srgbClr val="FFFFFF"/>
                </a:solidFill>
              </a:rPr>
              <a:t>(</a:t>
            </a:r>
            <a:r>
              <a:rPr sz="2400" spc="-20" dirty="0">
                <a:solidFill>
                  <a:srgbClr val="FFFFFF"/>
                </a:solidFill>
              </a:rPr>
              <a:t>f</a:t>
            </a:r>
            <a:r>
              <a:rPr sz="2400" spc="-155" dirty="0">
                <a:solidFill>
                  <a:srgbClr val="FFFFFF"/>
                </a:solidFill>
              </a:rPr>
              <a:t>a</a:t>
            </a:r>
            <a:r>
              <a:rPr sz="2400" spc="-160" dirty="0">
                <a:solidFill>
                  <a:srgbClr val="FFFFFF"/>
                </a:solidFill>
              </a:rPr>
              <a:t>c</a:t>
            </a:r>
            <a:r>
              <a:rPr sz="2400" spc="-55" dirty="0">
                <a:solidFill>
                  <a:srgbClr val="FFFFFF"/>
                </a:solidFill>
              </a:rPr>
              <a:t>tor</a:t>
            </a:r>
            <a:r>
              <a:rPr sz="2400" dirty="0">
                <a:solidFill>
                  <a:srgbClr val="FFFFFF"/>
                </a:solidFill>
              </a:rPr>
              <a:t>	</a:t>
            </a:r>
            <a:r>
              <a:rPr sz="2400" spc="-210" dirty="0">
                <a:solidFill>
                  <a:srgbClr val="FFFFFF"/>
                </a:solidFill>
              </a:rPr>
              <a:t>e</a:t>
            </a:r>
            <a:r>
              <a:rPr sz="2400" spc="-45" dirty="0">
                <a:solidFill>
                  <a:srgbClr val="FFFFFF"/>
                </a:solidFill>
              </a:rPr>
              <a:t>xte</a:t>
            </a:r>
            <a:r>
              <a:rPr sz="2400" dirty="0">
                <a:solidFill>
                  <a:srgbClr val="FFFFFF"/>
                </a:solidFill>
              </a:rPr>
              <a:t>r</a:t>
            </a:r>
            <a:r>
              <a:rPr sz="2400" spc="-155" dirty="0">
                <a:solidFill>
                  <a:srgbClr val="FFFFFF"/>
                </a:solidFill>
              </a:rPr>
              <a:t>no),  </a:t>
            </a:r>
            <a:r>
              <a:rPr sz="2400" spc="-55" dirty="0">
                <a:solidFill>
                  <a:srgbClr val="FFFFFF"/>
                </a:solidFill>
              </a:rPr>
              <a:t>por </a:t>
            </a:r>
            <a:r>
              <a:rPr sz="2400" spc="-80" dirty="0">
                <a:solidFill>
                  <a:srgbClr val="FFFFFF"/>
                </a:solidFill>
              </a:rPr>
              <a:t>el </a:t>
            </a:r>
            <a:r>
              <a:rPr sz="2400" spc="-180" dirty="0">
                <a:solidFill>
                  <a:srgbClr val="FFFFFF"/>
                </a:solidFill>
              </a:rPr>
              <a:t>aumento</a:t>
            </a:r>
            <a:r>
              <a:rPr sz="2400" spc="-175" dirty="0">
                <a:solidFill>
                  <a:srgbClr val="FFFFFF"/>
                </a:solidFill>
              </a:rPr>
              <a:t> </a:t>
            </a:r>
            <a:r>
              <a:rPr sz="2400" spc="-75" dirty="0">
                <a:solidFill>
                  <a:srgbClr val="FFFFFF"/>
                </a:solidFill>
              </a:rPr>
              <a:t>de </a:t>
            </a:r>
            <a:r>
              <a:rPr sz="2400" spc="-175" dirty="0">
                <a:solidFill>
                  <a:srgbClr val="FFFFFF"/>
                </a:solidFill>
              </a:rPr>
              <a:t>peso</a:t>
            </a:r>
            <a:r>
              <a:rPr sz="2400" spc="-170" dirty="0">
                <a:solidFill>
                  <a:srgbClr val="FFFFFF"/>
                </a:solidFill>
              </a:rPr>
              <a:t> </a:t>
            </a:r>
            <a:r>
              <a:rPr sz="2400" spc="-75" dirty="0">
                <a:solidFill>
                  <a:srgbClr val="FFFFFF"/>
                </a:solidFill>
              </a:rPr>
              <a:t>de </a:t>
            </a:r>
            <a:r>
              <a:rPr sz="2400" spc="-190" dirty="0">
                <a:solidFill>
                  <a:srgbClr val="FFFFFF"/>
                </a:solidFill>
              </a:rPr>
              <a:t>los</a:t>
            </a:r>
            <a:r>
              <a:rPr sz="2400" spc="-185" dirty="0">
                <a:solidFill>
                  <a:srgbClr val="FFFFFF"/>
                </a:solidFill>
              </a:rPr>
              <a:t> </a:t>
            </a:r>
            <a:r>
              <a:rPr sz="2400" spc="-160" dirty="0">
                <a:solidFill>
                  <a:srgbClr val="FFFFFF"/>
                </a:solidFill>
              </a:rPr>
              <a:t>cojinetes</a:t>
            </a:r>
            <a:r>
              <a:rPr sz="2400" spc="-155" dirty="0">
                <a:solidFill>
                  <a:srgbClr val="FFFFFF"/>
                </a:solidFill>
              </a:rPr>
              <a:t> </a:t>
            </a:r>
            <a:r>
              <a:rPr sz="2400" spc="-175" dirty="0">
                <a:solidFill>
                  <a:srgbClr val="FFFFFF"/>
                </a:solidFill>
              </a:rPr>
              <a:t>grasos,</a:t>
            </a:r>
            <a:r>
              <a:rPr sz="2400" spc="-170" dirty="0">
                <a:solidFill>
                  <a:srgbClr val="FFFFFF"/>
                </a:solidFill>
              </a:rPr>
              <a:t> </a:t>
            </a:r>
            <a:r>
              <a:rPr sz="2400" spc="-55" dirty="0">
                <a:solidFill>
                  <a:srgbClr val="FFFFFF"/>
                </a:solidFill>
              </a:rPr>
              <a:t>por </a:t>
            </a:r>
            <a:r>
              <a:rPr sz="2400" spc="-35" dirty="0">
                <a:solidFill>
                  <a:srgbClr val="FFFFFF"/>
                </a:solidFill>
              </a:rPr>
              <a:t>pérdida </a:t>
            </a:r>
            <a:r>
              <a:rPr sz="2400" spc="-75" dirty="0">
                <a:solidFill>
                  <a:srgbClr val="FFFFFF"/>
                </a:solidFill>
              </a:rPr>
              <a:t>de </a:t>
            </a:r>
            <a:r>
              <a:rPr sz="2400" spc="-210" dirty="0">
                <a:solidFill>
                  <a:srgbClr val="FFFFFF"/>
                </a:solidFill>
              </a:rPr>
              <a:t>volumen</a:t>
            </a:r>
            <a:r>
              <a:rPr sz="2400" spc="-204" dirty="0">
                <a:solidFill>
                  <a:srgbClr val="FFFFFF"/>
                </a:solidFill>
              </a:rPr>
              <a:t> </a:t>
            </a:r>
            <a:r>
              <a:rPr sz="2400" spc="-75" dirty="0">
                <a:solidFill>
                  <a:srgbClr val="FFFFFF"/>
                </a:solidFill>
              </a:rPr>
              <a:t>de </a:t>
            </a:r>
            <a:r>
              <a:rPr sz="2400" spc="-20" dirty="0">
                <a:solidFill>
                  <a:srgbClr val="FFFFFF"/>
                </a:solidFill>
              </a:rPr>
              <a:t>la </a:t>
            </a:r>
            <a:r>
              <a:rPr sz="2400" spc="-15" dirty="0">
                <a:solidFill>
                  <a:srgbClr val="FFFFFF"/>
                </a:solidFill>
              </a:rPr>
              <a:t> </a:t>
            </a:r>
            <a:r>
              <a:rPr sz="2400" spc="-145" dirty="0">
                <a:solidFill>
                  <a:srgbClr val="FFFFFF"/>
                </a:solidFill>
              </a:rPr>
              <a:t>estructura</a:t>
            </a:r>
            <a:r>
              <a:rPr sz="2400" spc="55" dirty="0">
                <a:solidFill>
                  <a:srgbClr val="FFFFFF"/>
                </a:solidFill>
              </a:rPr>
              <a:t> </a:t>
            </a:r>
            <a:r>
              <a:rPr sz="2400" spc="-175" dirty="0">
                <a:solidFill>
                  <a:srgbClr val="FFFFFF"/>
                </a:solidFill>
              </a:rPr>
              <a:t>ósea</a:t>
            </a:r>
            <a:r>
              <a:rPr sz="2400" spc="25" dirty="0">
                <a:solidFill>
                  <a:srgbClr val="FFFFFF"/>
                </a:solidFill>
              </a:rPr>
              <a:t> </a:t>
            </a:r>
            <a:r>
              <a:rPr sz="2400" spc="-135" dirty="0">
                <a:solidFill>
                  <a:srgbClr val="FFFFFF"/>
                </a:solidFill>
              </a:rPr>
              <a:t>o</a:t>
            </a:r>
            <a:r>
              <a:rPr sz="2400" spc="40" dirty="0">
                <a:solidFill>
                  <a:srgbClr val="FFFFFF"/>
                </a:solidFill>
              </a:rPr>
              <a:t> </a:t>
            </a:r>
            <a:r>
              <a:rPr sz="2400" spc="-50" dirty="0">
                <a:solidFill>
                  <a:srgbClr val="FFFFFF"/>
                </a:solidFill>
              </a:rPr>
              <a:t>por	</a:t>
            </a:r>
            <a:r>
              <a:rPr sz="2400" spc="-65" dirty="0">
                <a:solidFill>
                  <a:srgbClr val="FFFFFF"/>
                </a:solidFill>
              </a:rPr>
              <a:t>pobre	</a:t>
            </a:r>
            <a:r>
              <a:rPr sz="2400" spc="-95" dirty="0">
                <a:solidFill>
                  <a:srgbClr val="FFFFFF"/>
                </a:solidFill>
              </a:rPr>
              <a:t>tonicidad</a:t>
            </a:r>
            <a:r>
              <a:rPr sz="2400" spc="25" dirty="0">
                <a:solidFill>
                  <a:srgbClr val="FFFFFF"/>
                </a:solidFill>
              </a:rPr>
              <a:t> </a:t>
            </a:r>
            <a:r>
              <a:rPr sz="2400" spc="-75" dirty="0">
                <a:solidFill>
                  <a:srgbClr val="FFFFFF"/>
                </a:solidFill>
              </a:rPr>
              <a:t>de</a:t>
            </a:r>
            <a:r>
              <a:rPr sz="2400" spc="30" dirty="0">
                <a:solidFill>
                  <a:srgbClr val="FFFFFF"/>
                </a:solidFill>
              </a:rPr>
              <a:t> </a:t>
            </a:r>
            <a:r>
              <a:rPr sz="2400" spc="-20" dirty="0">
                <a:solidFill>
                  <a:srgbClr val="FFFFFF"/>
                </a:solidFill>
              </a:rPr>
              <a:t>la</a:t>
            </a:r>
            <a:r>
              <a:rPr sz="2400" spc="5" dirty="0">
                <a:solidFill>
                  <a:srgbClr val="FFFFFF"/>
                </a:solidFill>
              </a:rPr>
              <a:t> </a:t>
            </a:r>
            <a:r>
              <a:rPr sz="2400" spc="-70" dirty="0">
                <a:solidFill>
                  <a:srgbClr val="FFFFFF"/>
                </a:solidFill>
              </a:rPr>
              <a:t>piel.</a:t>
            </a:r>
            <a:endParaRPr sz="2400"/>
          </a:p>
        </p:txBody>
      </p:sp>
      <p:grpSp>
        <p:nvGrpSpPr>
          <p:cNvPr id="11" name="object 11"/>
          <p:cNvGrpSpPr/>
          <p:nvPr/>
        </p:nvGrpSpPr>
        <p:grpSpPr>
          <a:xfrm>
            <a:off x="768095" y="3444176"/>
            <a:ext cx="10565765" cy="1111250"/>
            <a:chOff x="768095" y="3444176"/>
            <a:chExt cx="10565765" cy="111125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6487" y="3489998"/>
              <a:ext cx="10477246" cy="94319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8095" y="3444176"/>
              <a:ext cx="9888982" cy="111080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5923" y="3525012"/>
              <a:ext cx="10363200" cy="829056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15924" y="3525011"/>
            <a:ext cx="10363200" cy="829310"/>
          </a:xfrm>
          <a:prstGeom prst="rect">
            <a:avLst/>
          </a:prstGeom>
          <a:ln w="9144">
            <a:solidFill>
              <a:srgbClr val="AC7A2F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04"/>
              </a:spcBef>
            </a:pPr>
            <a:r>
              <a:rPr sz="2400" spc="-300" dirty="0">
                <a:solidFill>
                  <a:srgbClr val="FFFFFF"/>
                </a:solidFill>
                <a:latin typeface="Microsoft Sans Serif"/>
                <a:cs typeface="Microsoft Sans Serif"/>
              </a:rPr>
              <a:t>DEPÓSITOS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40" dirty="0">
                <a:solidFill>
                  <a:srgbClr val="FFFFFF"/>
                </a:solidFill>
                <a:latin typeface="Microsoft Sans Serif"/>
                <a:cs typeface="Microsoft Sans Serif"/>
              </a:rPr>
              <a:t>GRASOS: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aumento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tejido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adiposo</a:t>
            </a:r>
            <a:r>
              <a:rPr sz="2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los</a:t>
            </a:r>
            <a:r>
              <a:rPr sz="2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fat </a:t>
            </a:r>
            <a:r>
              <a:rPr sz="24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pads</a:t>
            </a:r>
            <a:r>
              <a:rPr sz="24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60" dirty="0">
                <a:solidFill>
                  <a:srgbClr val="FFFFFF"/>
                </a:solidFill>
                <a:latin typeface="Microsoft Sans Serif"/>
                <a:cs typeface="Microsoft Sans Serif"/>
              </a:rPr>
              <a:t>cojinetes</a:t>
            </a:r>
            <a:endParaRPr sz="2400">
              <a:latin typeface="Microsoft Sans Serif"/>
              <a:cs typeface="Microsoft Sans Serif"/>
            </a:endParaRPr>
          </a:p>
          <a:p>
            <a:pPr marL="90170">
              <a:lnSpc>
                <a:spcPct val="100000"/>
              </a:lnSpc>
            </a:pPr>
            <a:r>
              <a:rPr sz="24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grasos.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68095" y="4617720"/>
            <a:ext cx="10565765" cy="1111250"/>
            <a:chOff x="768095" y="4617720"/>
            <a:chExt cx="10565765" cy="1111250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6487" y="4663440"/>
              <a:ext cx="10477246" cy="94319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8095" y="4617720"/>
              <a:ext cx="9885934" cy="111080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5923" y="4698492"/>
              <a:ext cx="10363200" cy="829056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915924" y="4698491"/>
            <a:ext cx="10363200" cy="829310"/>
          </a:xfrm>
          <a:prstGeom prst="rect">
            <a:avLst/>
          </a:prstGeom>
          <a:ln w="9144">
            <a:solidFill>
              <a:srgbClr val="8147A6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90170" marR="937894">
              <a:lnSpc>
                <a:spcPct val="100000"/>
              </a:lnSpc>
              <a:spcBef>
                <a:spcPts val="215"/>
              </a:spcBef>
            </a:pPr>
            <a:r>
              <a:rPr sz="2400" spc="-300" dirty="0">
                <a:solidFill>
                  <a:srgbClr val="FFFFFF"/>
                </a:solidFill>
                <a:latin typeface="Microsoft Sans Serif"/>
                <a:cs typeface="Microsoft Sans Serif"/>
              </a:rPr>
              <a:t>MUSCULAR:</a:t>
            </a:r>
            <a:r>
              <a:rPr sz="2400" spc="-2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pérdida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2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laxitud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(desprendimiento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de</a:t>
            </a:r>
            <a:r>
              <a:rPr sz="2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los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planos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profundos)</a:t>
            </a:r>
            <a:r>
              <a:rPr sz="24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o </a:t>
            </a:r>
            <a:r>
              <a:rPr sz="2400" spc="-6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atrofia</a:t>
            </a:r>
            <a:r>
              <a:rPr sz="2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del</a:t>
            </a:r>
            <a:r>
              <a:rPr sz="2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50" dirty="0">
                <a:solidFill>
                  <a:srgbClr val="FFFFFF"/>
                </a:solidFill>
                <a:latin typeface="Microsoft Sans Serif"/>
                <a:cs typeface="Microsoft Sans Serif"/>
              </a:rPr>
              <a:t>músculo.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93444" y="5884570"/>
            <a:ext cx="9722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30" dirty="0">
                <a:latin typeface="Arial MT"/>
                <a:cs typeface="Arial MT"/>
              </a:rPr>
              <a:t>Conociendo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65" dirty="0">
                <a:latin typeface="Arial MT"/>
                <a:cs typeface="Arial MT"/>
              </a:rPr>
              <a:t>estos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105" dirty="0">
                <a:latin typeface="Arial MT"/>
                <a:cs typeface="Arial MT"/>
              </a:rPr>
              <a:t>datos,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135" dirty="0">
                <a:latin typeface="Arial MT"/>
                <a:cs typeface="Arial MT"/>
              </a:rPr>
              <a:t>podemos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125" dirty="0">
                <a:latin typeface="Arial MT"/>
                <a:cs typeface="Arial MT"/>
              </a:rPr>
              <a:t>concluir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14" dirty="0">
                <a:latin typeface="Arial MT"/>
                <a:cs typeface="Arial MT"/>
              </a:rPr>
              <a:t>que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la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“papada”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90" dirty="0">
                <a:latin typeface="Arial MT"/>
                <a:cs typeface="Arial MT"/>
              </a:rPr>
              <a:t>puede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35" dirty="0">
                <a:latin typeface="Arial MT"/>
                <a:cs typeface="Arial MT"/>
              </a:rPr>
              <a:t>ser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70" dirty="0">
                <a:latin typeface="Arial MT"/>
                <a:cs typeface="Arial MT"/>
              </a:rPr>
              <a:t>mediada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40" dirty="0">
                <a:latin typeface="Arial MT"/>
                <a:cs typeface="Arial MT"/>
              </a:rPr>
              <a:t>por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1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5" dirty="0">
                <a:latin typeface="Arial MT"/>
                <a:cs typeface="Arial MT"/>
              </a:rPr>
              <a:t>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40" dirty="0">
                <a:latin typeface="Arial MT"/>
                <a:cs typeface="Arial MT"/>
              </a:rPr>
              <a:t>por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140" dirty="0">
                <a:latin typeface="Arial MT"/>
                <a:cs typeface="Arial MT"/>
              </a:rPr>
              <a:t>los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3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80" dirty="0">
                <a:latin typeface="Arial MT"/>
                <a:cs typeface="Arial MT"/>
              </a:rPr>
              <a:t>factores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1051</Words>
  <Application>Microsoft Office PowerPoint</Application>
  <PresentationFormat>Panorámica</PresentationFormat>
  <Paragraphs>119</Paragraphs>
  <Slides>31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6" baseType="lpstr">
      <vt:lpstr>Arial MT</vt:lpstr>
      <vt:lpstr>Calibri</vt:lpstr>
      <vt:lpstr>Microsoft Sans Serif</vt:lpstr>
      <vt:lpstr>Wingdings</vt:lpstr>
      <vt:lpstr>Office Theme</vt:lpstr>
      <vt:lpstr>Presentación de PowerPoint</vt:lpstr>
      <vt:lpstr>Presentación de PowerPoint</vt:lpstr>
      <vt:lpstr>DERMIS</vt:lpstr>
      <vt:lpstr>HIPODERMIS</vt:lpstr>
      <vt:lpstr>ácidos grasos libres + glicerol = Triglicéridos</vt:lpstr>
      <vt:lpstr>Presentación de PowerPoint</vt:lpstr>
      <vt:lpstr>Presentación de PowerPoint</vt:lpstr>
      <vt:lpstr>Es la alteración de la línea submento- mandibular.</vt:lpstr>
      <vt:lpstr>PIEL/DERMIS: flacidez de los tejidos a causa de la gravedad (factor externo),  por el aumento de peso de los cojinetes grasos, por pérdida de volumen de la  estructura ósea o por pobre tonicidad de la piel.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LIPASAS</vt:lpstr>
      <vt:lpstr>LIPASA</vt:lpstr>
      <vt:lpstr>Presentación de PowerPoint</vt:lpstr>
      <vt:lpstr>HIALURONIDASA</vt:lpstr>
      <vt:lpstr>Presentación de PowerPoint</vt:lpstr>
      <vt:lpstr>Presentación de PowerPoint</vt:lpstr>
      <vt:lpstr>1.-DURACIÓN: de 4 a 8 semanas.</vt:lpstr>
      <vt:lpstr>Presentación de PowerPoint</vt:lpstr>
      <vt:lpstr>Presentación de PowerPoint</vt:lpstr>
      <vt:lpstr>Presentación de PowerPoint</vt:lpstr>
      <vt:lpstr>Promueve circulación, Regenerador Reafirmante Lipolítico Tonificación</vt:lpstr>
      <vt:lpstr>Presentación de PowerPoint</vt:lpstr>
      <vt:lpstr>MATERIAL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Elizabeth Sarango</cp:lastModifiedBy>
  <cp:revision>1</cp:revision>
  <dcterms:created xsi:type="dcterms:W3CDTF">2024-02-02T05:01:50Z</dcterms:created>
  <dcterms:modified xsi:type="dcterms:W3CDTF">2024-02-02T05:03:44Z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2022-11-18T00:00:00Z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2024-02-02T00:00:00Z</vt:filetime>
  </property>
</Properties>
</file>