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5"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Lst>
  <p:sldSz cx="12192000" cy="6858000"/>
  <p:notesSz cx="12192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792"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F15528-21DE-4FAA-801E-634DDDAF4B2B}" type="slidenum">
              <a:rPr lang="es-ES" smtClean="0"/>
              <a:t>‹Nº›</a:t>
            </a:fld>
            <a:endParaRPr lang="es-ES"/>
          </a:p>
        </p:txBody>
      </p:sp>
    </p:spTree>
    <p:extLst>
      <p:ext uri="{BB962C8B-B14F-4D97-AF65-F5344CB8AC3E}">
        <p14:creationId xmlns:p14="http://schemas.microsoft.com/office/powerpoint/2010/main" val="3083447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6F15528-21DE-4FAA-801E-634DDDAF4B2B}" type="slidenum">
              <a:rPr lang="es-ES" smtClean="0"/>
              <a:t>‹Nº›</a:t>
            </a:fld>
            <a:endParaRPr lang="es-ES"/>
          </a:p>
        </p:txBody>
      </p:sp>
    </p:spTree>
    <p:extLst>
      <p:ext uri="{BB962C8B-B14F-4D97-AF65-F5344CB8AC3E}">
        <p14:creationId xmlns:p14="http://schemas.microsoft.com/office/powerpoint/2010/main" val="1162738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F15528-21DE-4FAA-801E-634DDDAF4B2B}" type="slidenum">
              <a:rPr lang="es-ES" smtClean="0"/>
              <a:t>‹Nº›</a:t>
            </a:fld>
            <a:endParaRPr lang="es-ES"/>
          </a:p>
        </p:txBody>
      </p:sp>
    </p:spTree>
    <p:extLst>
      <p:ext uri="{BB962C8B-B14F-4D97-AF65-F5344CB8AC3E}">
        <p14:creationId xmlns:p14="http://schemas.microsoft.com/office/powerpoint/2010/main" val="960000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F15528-21DE-4FAA-801E-634DDDAF4B2B}" type="slidenum">
              <a:rPr lang="es-ES" smtClean="0"/>
              <a:t>‹Nº›</a:t>
            </a:fld>
            <a:endParaRPr lang="es-E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82410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F15528-21DE-4FAA-801E-634DDDAF4B2B}" type="slidenum">
              <a:rPr lang="es-ES" smtClean="0"/>
              <a:t>‹Nº›</a:t>
            </a:fld>
            <a:endParaRPr lang="es-ES"/>
          </a:p>
        </p:txBody>
      </p:sp>
    </p:spTree>
    <p:extLst>
      <p:ext uri="{BB962C8B-B14F-4D97-AF65-F5344CB8AC3E}">
        <p14:creationId xmlns:p14="http://schemas.microsoft.com/office/powerpoint/2010/main" val="2017666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t>2/1/2024</a:t>
            </a:fld>
            <a:endParaRPr lang="en-US"/>
          </a:p>
        </p:txBody>
      </p:sp>
      <p:sp>
        <p:nvSpPr>
          <p:cNvPr id="4"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F15528-21DE-4FAA-801E-634DDDAF4B2B}" type="slidenum">
              <a:rPr lang="es-ES" smtClean="0"/>
              <a:t>‹Nº›</a:t>
            </a:fld>
            <a:endParaRPr lang="es-ES"/>
          </a:p>
        </p:txBody>
      </p:sp>
    </p:spTree>
    <p:extLst>
      <p:ext uri="{BB962C8B-B14F-4D97-AF65-F5344CB8AC3E}">
        <p14:creationId xmlns:p14="http://schemas.microsoft.com/office/powerpoint/2010/main" val="3596705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t>2/1/2024</a:t>
            </a:fld>
            <a:endParaRPr lang="en-US"/>
          </a:p>
        </p:txBody>
      </p:sp>
      <p:sp>
        <p:nvSpPr>
          <p:cNvPr id="4"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F15528-21DE-4FAA-801E-634DDDAF4B2B}" type="slidenum">
              <a:rPr lang="es-ES" smtClean="0"/>
              <a:t>‹Nº›</a:t>
            </a:fld>
            <a:endParaRPr lang="es-ES"/>
          </a:p>
        </p:txBody>
      </p:sp>
    </p:spTree>
    <p:extLst>
      <p:ext uri="{BB962C8B-B14F-4D97-AF65-F5344CB8AC3E}">
        <p14:creationId xmlns:p14="http://schemas.microsoft.com/office/powerpoint/2010/main" val="3133971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F15528-21DE-4FAA-801E-634DDDAF4B2B}" type="slidenum">
              <a:rPr lang="es-ES" smtClean="0"/>
              <a:t>‹Nº›</a:t>
            </a:fld>
            <a:endParaRPr lang="es-ES"/>
          </a:p>
        </p:txBody>
      </p:sp>
    </p:spTree>
    <p:extLst>
      <p:ext uri="{BB962C8B-B14F-4D97-AF65-F5344CB8AC3E}">
        <p14:creationId xmlns:p14="http://schemas.microsoft.com/office/powerpoint/2010/main" val="2477552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F15528-21DE-4FAA-801E-634DDDAF4B2B}" type="slidenum">
              <a:rPr lang="es-ES" smtClean="0"/>
              <a:t>‹Nº›</a:t>
            </a:fld>
            <a:endParaRPr lang="es-ES"/>
          </a:p>
        </p:txBody>
      </p:sp>
    </p:spTree>
    <p:extLst>
      <p:ext uri="{BB962C8B-B14F-4D97-AF65-F5344CB8AC3E}">
        <p14:creationId xmlns:p14="http://schemas.microsoft.com/office/powerpoint/2010/main" val="3579698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4251375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898126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1D8BD707-D9CF-40AE-B4C6-C98DA3205C09}"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F15528-21DE-4FAA-801E-634DDDAF4B2B}" type="slidenum">
              <a:rPr lang="es-ES" smtClean="0"/>
              <a:t>‹Nº›</a:t>
            </a:fld>
            <a:endParaRPr lang="es-ES"/>
          </a:p>
        </p:txBody>
      </p:sp>
    </p:spTree>
    <p:extLst>
      <p:ext uri="{BB962C8B-B14F-4D97-AF65-F5344CB8AC3E}">
        <p14:creationId xmlns:p14="http://schemas.microsoft.com/office/powerpoint/2010/main" val="1380702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790030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F15528-21DE-4FAA-801E-634DDDAF4B2B}" type="slidenum">
              <a:rPr lang="es-ES" smtClean="0"/>
              <a:t>‹Nº›</a:t>
            </a:fld>
            <a:endParaRPr lang="es-ES"/>
          </a:p>
        </p:txBody>
      </p:sp>
    </p:spTree>
    <p:extLst>
      <p:ext uri="{BB962C8B-B14F-4D97-AF65-F5344CB8AC3E}">
        <p14:creationId xmlns:p14="http://schemas.microsoft.com/office/powerpoint/2010/main" val="629708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6F15528-21DE-4FAA-801E-634DDDAF4B2B}" type="slidenum">
              <a:rPr lang="es-ES" smtClean="0"/>
              <a:t>‹Nº›</a:t>
            </a:fld>
            <a:endParaRPr lang="es-ES"/>
          </a:p>
        </p:txBody>
      </p:sp>
    </p:spTree>
    <p:extLst>
      <p:ext uri="{BB962C8B-B14F-4D97-AF65-F5344CB8AC3E}">
        <p14:creationId xmlns:p14="http://schemas.microsoft.com/office/powerpoint/2010/main" val="233858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2/1/2024</a:t>
            </a:fld>
            <a:endParaRPr lang="en-U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B6F15528-21DE-4FAA-801E-634DDDAF4B2B}" type="slidenum">
              <a:rPr lang="es-ES" smtClean="0"/>
              <a:t>‹Nº›</a:t>
            </a:fld>
            <a:endParaRPr lang="es-ES"/>
          </a:p>
        </p:txBody>
      </p:sp>
    </p:spTree>
    <p:extLst>
      <p:ext uri="{BB962C8B-B14F-4D97-AF65-F5344CB8AC3E}">
        <p14:creationId xmlns:p14="http://schemas.microsoft.com/office/powerpoint/2010/main" val="1468969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1D8BD707-D9CF-40AE-B4C6-C98DA3205C09}" type="datetimeFigureOut">
              <a:rPr lang="en-US" smtClean="0"/>
              <a:t>2/1/2024</a:t>
            </a:fld>
            <a:endParaRPr lang="en-US"/>
          </a:p>
        </p:txBody>
      </p:sp>
      <p:sp>
        <p:nvSpPr>
          <p:cNvPr id="5" name="Footer Placeholder 3"/>
          <p:cNvSpPr>
            <a:spLocks noGrp="1"/>
          </p:cNvSpPr>
          <p:nvPr>
            <p:ph type="ftr" sz="quarter" idx="11"/>
          </p:nvPr>
        </p:nvSpPr>
        <p:spPr/>
        <p:txBody>
          <a:bodyPr/>
          <a:lstStyle/>
          <a:p>
            <a:endParaRPr lang="es-ES"/>
          </a:p>
        </p:txBody>
      </p:sp>
      <p:sp>
        <p:nvSpPr>
          <p:cNvPr id="6" name="Slide Number Placeholder 4"/>
          <p:cNvSpPr>
            <a:spLocks noGrp="1"/>
          </p:cNvSpPr>
          <p:nvPr>
            <p:ph type="sldNum" sz="quarter" idx="12"/>
          </p:nvPr>
        </p:nvSpPr>
        <p:spPr/>
        <p:txBody>
          <a:bodyPr/>
          <a:lstStyle/>
          <a:p>
            <a:fld id="{B6F15528-21DE-4FAA-801E-634DDDAF4B2B}" type="slidenum">
              <a:rPr lang="es-ES" smtClean="0"/>
              <a:t>‹Nº›</a:t>
            </a:fld>
            <a:endParaRPr lang="es-ES"/>
          </a:p>
        </p:txBody>
      </p:sp>
    </p:spTree>
    <p:extLst>
      <p:ext uri="{BB962C8B-B14F-4D97-AF65-F5344CB8AC3E}">
        <p14:creationId xmlns:p14="http://schemas.microsoft.com/office/powerpoint/2010/main" val="25379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8BD707-D9CF-40AE-B4C6-C98DA3205C09}" type="datetimeFigureOut">
              <a:rPr lang="en-US" smtClean="0"/>
              <a:t>2/1/2024</a:t>
            </a:fld>
            <a:endParaRPr lang="en-US"/>
          </a:p>
        </p:txBody>
      </p:sp>
      <p:sp>
        <p:nvSpPr>
          <p:cNvPr id="5" name="Footer Placeholder 2"/>
          <p:cNvSpPr>
            <a:spLocks noGrp="1"/>
          </p:cNvSpPr>
          <p:nvPr>
            <p:ph type="ftr" sz="quarter" idx="11"/>
          </p:nvPr>
        </p:nvSpPr>
        <p:spPr/>
        <p:txBody>
          <a:bodyPr/>
          <a:lstStyle/>
          <a:p>
            <a:endParaRPr lang="es-ES"/>
          </a:p>
        </p:txBody>
      </p:sp>
      <p:sp>
        <p:nvSpPr>
          <p:cNvPr id="6" name="Slide Number Placeholder 3"/>
          <p:cNvSpPr>
            <a:spLocks noGrp="1"/>
          </p:cNvSpPr>
          <p:nvPr>
            <p:ph type="sldNum" sz="quarter" idx="12"/>
          </p:nvPr>
        </p:nvSpPr>
        <p:spPr/>
        <p:txBody>
          <a:bodyPr/>
          <a:lstStyle/>
          <a:p>
            <a:fld id="{B6F15528-21DE-4FAA-801E-634DDDAF4B2B}" type="slidenum">
              <a:rPr lang="es-ES" smtClean="0"/>
              <a:t>‹Nº›</a:t>
            </a:fld>
            <a:endParaRPr lang="es-ES"/>
          </a:p>
        </p:txBody>
      </p:sp>
    </p:spTree>
    <p:extLst>
      <p:ext uri="{BB962C8B-B14F-4D97-AF65-F5344CB8AC3E}">
        <p14:creationId xmlns:p14="http://schemas.microsoft.com/office/powerpoint/2010/main" val="1909148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1D8BD707-D9CF-40AE-B4C6-C98DA3205C09}" type="datetimeFigureOut">
              <a:rPr lang="en-US" smtClean="0"/>
              <a:t>2/1/2024</a:t>
            </a:fld>
            <a:endParaRPr lang="en-US"/>
          </a:p>
        </p:txBody>
      </p:sp>
      <p:sp>
        <p:nvSpPr>
          <p:cNvPr id="5" name="Footer Placeholder 5"/>
          <p:cNvSpPr>
            <a:spLocks noGrp="1"/>
          </p:cNvSpPr>
          <p:nvPr>
            <p:ph type="ftr" sz="quarter" idx="11"/>
          </p:nvPr>
        </p:nvSpPr>
        <p:spPr/>
        <p:txBody>
          <a:bodyPr/>
          <a:lstStyle/>
          <a:p>
            <a:endParaRPr lang="es-ES"/>
          </a:p>
        </p:txBody>
      </p:sp>
      <p:sp>
        <p:nvSpPr>
          <p:cNvPr id="6" name="Slide Number Placeholder 6"/>
          <p:cNvSpPr>
            <a:spLocks noGrp="1"/>
          </p:cNvSpPr>
          <p:nvPr>
            <p:ph type="sldNum" sz="quarter" idx="12"/>
          </p:nvPr>
        </p:nvSpPr>
        <p:spPr/>
        <p:txBody>
          <a:bodyPr/>
          <a:lstStyle/>
          <a:p>
            <a:fld id="{B6F15528-21DE-4FAA-801E-634DDDAF4B2B}" type="slidenum">
              <a:rPr lang="es-ES" smtClean="0"/>
              <a:t>‹Nº›</a:t>
            </a:fld>
            <a:endParaRPr lang="es-ES"/>
          </a:p>
        </p:txBody>
      </p:sp>
    </p:spTree>
    <p:extLst>
      <p:ext uri="{BB962C8B-B14F-4D97-AF65-F5344CB8AC3E}">
        <p14:creationId xmlns:p14="http://schemas.microsoft.com/office/powerpoint/2010/main" val="2816750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6F15528-21DE-4FAA-801E-634DDDAF4B2B}" type="slidenum">
              <a:rPr lang="es-ES" smtClean="0"/>
              <a:t>‹Nº›</a:t>
            </a:fld>
            <a:endParaRPr lang="es-ES"/>
          </a:p>
        </p:txBody>
      </p:sp>
    </p:spTree>
    <p:extLst>
      <p:ext uri="{BB962C8B-B14F-4D97-AF65-F5344CB8AC3E}">
        <p14:creationId xmlns:p14="http://schemas.microsoft.com/office/powerpoint/2010/main" val="3861680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t>2/1/2024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E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6F15528-21DE-4FAA-801E-634DDDAF4B2B}" type="slidenum">
              <a:rPr lang="es-ES" smtClean="0"/>
              <a:t>‹Nº›</a:t>
            </a:fld>
            <a:endParaRPr lang="es-ES"/>
          </a:p>
        </p:txBody>
      </p:sp>
    </p:spTree>
    <p:extLst>
      <p:ext uri="{BB962C8B-B14F-4D97-AF65-F5344CB8AC3E}">
        <p14:creationId xmlns:p14="http://schemas.microsoft.com/office/powerpoint/2010/main" val="2965636733"/>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17" Type="http://schemas.openxmlformats.org/officeDocument/2006/relationships/image" Target="../media/image158.png"/><Relationship Id="rId21" Type="http://schemas.openxmlformats.org/officeDocument/2006/relationships/image" Target="../media/image62.png"/><Relationship Id="rId42" Type="http://schemas.openxmlformats.org/officeDocument/2006/relationships/image" Target="../media/image83.png"/><Relationship Id="rId63" Type="http://schemas.openxmlformats.org/officeDocument/2006/relationships/image" Target="../media/image104.png"/><Relationship Id="rId84" Type="http://schemas.openxmlformats.org/officeDocument/2006/relationships/image" Target="../media/image125.png"/><Relationship Id="rId138" Type="http://schemas.openxmlformats.org/officeDocument/2006/relationships/image" Target="../media/image179.png"/><Relationship Id="rId107" Type="http://schemas.openxmlformats.org/officeDocument/2006/relationships/image" Target="../media/image148.png"/><Relationship Id="rId11" Type="http://schemas.openxmlformats.org/officeDocument/2006/relationships/image" Target="../media/image52.png"/><Relationship Id="rId32" Type="http://schemas.openxmlformats.org/officeDocument/2006/relationships/image" Target="../media/image73.png"/><Relationship Id="rId53" Type="http://schemas.openxmlformats.org/officeDocument/2006/relationships/image" Target="../media/image94.png"/><Relationship Id="rId74" Type="http://schemas.openxmlformats.org/officeDocument/2006/relationships/image" Target="../media/image115.png"/><Relationship Id="rId128" Type="http://schemas.openxmlformats.org/officeDocument/2006/relationships/image" Target="../media/image169.png"/><Relationship Id="rId5" Type="http://schemas.openxmlformats.org/officeDocument/2006/relationships/image" Target="../media/image46.png"/><Relationship Id="rId90" Type="http://schemas.openxmlformats.org/officeDocument/2006/relationships/image" Target="../media/image131.png"/><Relationship Id="rId95" Type="http://schemas.openxmlformats.org/officeDocument/2006/relationships/image" Target="../media/image136.png"/><Relationship Id="rId22" Type="http://schemas.openxmlformats.org/officeDocument/2006/relationships/image" Target="../media/image63.png"/><Relationship Id="rId27" Type="http://schemas.openxmlformats.org/officeDocument/2006/relationships/image" Target="../media/image68.png"/><Relationship Id="rId43" Type="http://schemas.openxmlformats.org/officeDocument/2006/relationships/image" Target="../media/image84.png"/><Relationship Id="rId48" Type="http://schemas.openxmlformats.org/officeDocument/2006/relationships/image" Target="../media/image89.png"/><Relationship Id="rId64" Type="http://schemas.openxmlformats.org/officeDocument/2006/relationships/image" Target="../media/image105.png"/><Relationship Id="rId69" Type="http://schemas.openxmlformats.org/officeDocument/2006/relationships/image" Target="../media/image110.png"/><Relationship Id="rId113" Type="http://schemas.openxmlformats.org/officeDocument/2006/relationships/image" Target="../media/image154.png"/><Relationship Id="rId118" Type="http://schemas.openxmlformats.org/officeDocument/2006/relationships/image" Target="../media/image159.png"/><Relationship Id="rId134" Type="http://schemas.openxmlformats.org/officeDocument/2006/relationships/image" Target="../media/image175.png"/><Relationship Id="rId139" Type="http://schemas.openxmlformats.org/officeDocument/2006/relationships/image" Target="../media/image180.png"/><Relationship Id="rId80" Type="http://schemas.openxmlformats.org/officeDocument/2006/relationships/image" Target="../media/image121.png"/><Relationship Id="rId85" Type="http://schemas.openxmlformats.org/officeDocument/2006/relationships/image" Target="../media/image126.png"/><Relationship Id="rId12" Type="http://schemas.openxmlformats.org/officeDocument/2006/relationships/image" Target="../media/image53.png"/><Relationship Id="rId17" Type="http://schemas.openxmlformats.org/officeDocument/2006/relationships/image" Target="../media/image58.png"/><Relationship Id="rId33" Type="http://schemas.openxmlformats.org/officeDocument/2006/relationships/image" Target="../media/image74.png"/><Relationship Id="rId38" Type="http://schemas.openxmlformats.org/officeDocument/2006/relationships/image" Target="../media/image79.png"/><Relationship Id="rId59" Type="http://schemas.openxmlformats.org/officeDocument/2006/relationships/image" Target="../media/image100.png"/><Relationship Id="rId103" Type="http://schemas.openxmlformats.org/officeDocument/2006/relationships/image" Target="../media/image144.png"/><Relationship Id="rId108" Type="http://schemas.openxmlformats.org/officeDocument/2006/relationships/image" Target="../media/image149.png"/><Relationship Id="rId124" Type="http://schemas.openxmlformats.org/officeDocument/2006/relationships/image" Target="../media/image165.png"/><Relationship Id="rId129" Type="http://schemas.openxmlformats.org/officeDocument/2006/relationships/image" Target="../media/image170.png"/><Relationship Id="rId54" Type="http://schemas.openxmlformats.org/officeDocument/2006/relationships/image" Target="../media/image95.png"/><Relationship Id="rId70" Type="http://schemas.openxmlformats.org/officeDocument/2006/relationships/image" Target="../media/image111.png"/><Relationship Id="rId75" Type="http://schemas.openxmlformats.org/officeDocument/2006/relationships/image" Target="../media/image116.png"/><Relationship Id="rId91" Type="http://schemas.openxmlformats.org/officeDocument/2006/relationships/image" Target="../media/image132.png"/><Relationship Id="rId96" Type="http://schemas.openxmlformats.org/officeDocument/2006/relationships/image" Target="../media/image137.png"/><Relationship Id="rId140" Type="http://schemas.openxmlformats.org/officeDocument/2006/relationships/image" Target="../media/image181.png"/><Relationship Id="rId145" Type="http://schemas.openxmlformats.org/officeDocument/2006/relationships/image" Target="../media/image186.png"/><Relationship Id="rId1" Type="http://schemas.openxmlformats.org/officeDocument/2006/relationships/slideLayout" Target="../slideLayouts/slideLayout18.xml"/><Relationship Id="rId6" Type="http://schemas.openxmlformats.org/officeDocument/2006/relationships/image" Target="../media/image47.png"/><Relationship Id="rId23" Type="http://schemas.openxmlformats.org/officeDocument/2006/relationships/image" Target="../media/image64.png"/><Relationship Id="rId28" Type="http://schemas.openxmlformats.org/officeDocument/2006/relationships/image" Target="../media/image69.png"/><Relationship Id="rId49" Type="http://schemas.openxmlformats.org/officeDocument/2006/relationships/image" Target="../media/image90.png"/><Relationship Id="rId114" Type="http://schemas.openxmlformats.org/officeDocument/2006/relationships/image" Target="../media/image155.png"/><Relationship Id="rId119" Type="http://schemas.openxmlformats.org/officeDocument/2006/relationships/image" Target="../media/image160.png"/><Relationship Id="rId44" Type="http://schemas.openxmlformats.org/officeDocument/2006/relationships/image" Target="../media/image85.png"/><Relationship Id="rId60" Type="http://schemas.openxmlformats.org/officeDocument/2006/relationships/image" Target="../media/image101.png"/><Relationship Id="rId65" Type="http://schemas.openxmlformats.org/officeDocument/2006/relationships/image" Target="../media/image106.png"/><Relationship Id="rId81" Type="http://schemas.openxmlformats.org/officeDocument/2006/relationships/image" Target="../media/image122.png"/><Relationship Id="rId86" Type="http://schemas.openxmlformats.org/officeDocument/2006/relationships/image" Target="../media/image127.png"/><Relationship Id="rId130" Type="http://schemas.openxmlformats.org/officeDocument/2006/relationships/image" Target="../media/image171.png"/><Relationship Id="rId135" Type="http://schemas.openxmlformats.org/officeDocument/2006/relationships/image" Target="../media/image176.png"/><Relationship Id="rId13" Type="http://schemas.openxmlformats.org/officeDocument/2006/relationships/image" Target="../media/image54.png"/><Relationship Id="rId18" Type="http://schemas.openxmlformats.org/officeDocument/2006/relationships/image" Target="../media/image59.png"/><Relationship Id="rId39" Type="http://schemas.openxmlformats.org/officeDocument/2006/relationships/image" Target="../media/image80.png"/><Relationship Id="rId109" Type="http://schemas.openxmlformats.org/officeDocument/2006/relationships/image" Target="../media/image150.png"/><Relationship Id="rId34" Type="http://schemas.openxmlformats.org/officeDocument/2006/relationships/image" Target="../media/image75.png"/><Relationship Id="rId50" Type="http://schemas.openxmlformats.org/officeDocument/2006/relationships/image" Target="../media/image91.png"/><Relationship Id="rId55" Type="http://schemas.openxmlformats.org/officeDocument/2006/relationships/image" Target="../media/image96.png"/><Relationship Id="rId76" Type="http://schemas.openxmlformats.org/officeDocument/2006/relationships/image" Target="../media/image117.png"/><Relationship Id="rId97" Type="http://schemas.openxmlformats.org/officeDocument/2006/relationships/image" Target="../media/image138.png"/><Relationship Id="rId104" Type="http://schemas.openxmlformats.org/officeDocument/2006/relationships/image" Target="../media/image145.png"/><Relationship Id="rId120" Type="http://schemas.openxmlformats.org/officeDocument/2006/relationships/image" Target="../media/image161.png"/><Relationship Id="rId125" Type="http://schemas.openxmlformats.org/officeDocument/2006/relationships/image" Target="../media/image166.png"/><Relationship Id="rId141" Type="http://schemas.openxmlformats.org/officeDocument/2006/relationships/image" Target="../media/image182.png"/><Relationship Id="rId146" Type="http://schemas.openxmlformats.org/officeDocument/2006/relationships/image" Target="../media/image187.jpg"/><Relationship Id="rId7" Type="http://schemas.openxmlformats.org/officeDocument/2006/relationships/image" Target="../media/image48.png"/><Relationship Id="rId71" Type="http://schemas.openxmlformats.org/officeDocument/2006/relationships/image" Target="../media/image112.png"/><Relationship Id="rId92" Type="http://schemas.openxmlformats.org/officeDocument/2006/relationships/image" Target="../media/image133.png"/><Relationship Id="rId2" Type="http://schemas.openxmlformats.org/officeDocument/2006/relationships/image" Target="../media/image43.png"/><Relationship Id="rId29" Type="http://schemas.openxmlformats.org/officeDocument/2006/relationships/image" Target="../media/image70.png"/><Relationship Id="rId24" Type="http://schemas.openxmlformats.org/officeDocument/2006/relationships/image" Target="../media/image65.png"/><Relationship Id="rId40" Type="http://schemas.openxmlformats.org/officeDocument/2006/relationships/image" Target="../media/image81.png"/><Relationship Id="rId45" Type="http://schemas.openxmlformats.org/officeDocument/2006/relationships/image" Target="../media/image86.png"/><Relationship Id="rId66" Type="http://schemas.openxmlformats.org/officeDocument/2006/relationships/image" Target="../media/image107.png"/><Relationship Id="rId87" Type="http://schemas.openxmlformats.org/officeDocument/2006/relationships/image" Target="../media/image128.png"/><Relationship Id="rId110" Type="http://schemas.openxmlformats.org/officeDocument/2006/relationships/image" Target="../media/image151.png"/><Relationship Id="rId115" Type="http://schemas.openxmlformats.org/officeDocument/2006/relationships/image" Target="../media/image156.png"/><Relationship Id="rId131" Type="http://schemas.openxmlformats.org/officeDocument/2006/relationships/image" Target="../media/image172.png"/><Relationship Id="rId136" Type="http://schemas.openxmlformats.org/officeDocument/2006/relationships/image" Target="../media/image177.png"/><Relationship Id="rId61" Type="http://schemas.openxmlformats.org/officeDocument/2006/relationships/image" Target="../media/image102.png"/><Relationship Id="rId82" Type="http://schemas.openxmlformats.org/officeDocument/2006/relationships/image" Target="../media/image123.png"/><Relationship Id="rId19" Type="http://schemas.openxmlformats.org/officeDocument/2006/relationships/image" Target="../media/image60.png"/><Relationship Id="rId14" Type="http://schemas.openxmlformats.org/officeDocument/2006/relationships/image" Target="../media/image55.png"/><Relationship Id="rId30" Type="http://schemas.openxmlformats.org/officeDocument/2006/relationships/image" Target="../media/image71.png"/><Relationship Id="rId35" Type="http://schemas.openxmlformats.org/officeDocument/2006/relationships/image" Target="../media/image76.png"/><Relationship Id="rId56" Type="http://schemas.openxmlformats.org/officeDocument/2006/relationships/image" Target="../media/image97.png"/><Relationship Id="rId77" Type="http://schemas.openxmlformats.org/officeDocument/2006/relationships/image" Target="../media/image118.png"/><Relationship Id="rId100" Type="http://schemas.openxmlformats.org/officeDocument/2006/relationships/image" Target="../media/image141.png"/><Relationship Id="rId105" Type="http://schemas.openxmlformats.org/officeDocument/2006/relationships/image" Target="../media/image146.png"/><Relationship Id="rId126" Type="http://schemas.openxmlformats.org/officeDocument/2006/relationships/image" Target="../media/image167.png"/><Relationship Id="rId147" Type="http://schemas.openxmlformats.org/officeDocument/2006/relationships/image" Target="../media/image188.png"/><Relationship Id="rId8" Type="http://schemas.openxmlformats.org/officeDocument/2006/relationships/image" Target="../media/image49.png"/><Relationship Id="rId51" Type="http://schemas.openxmlformats.org/officeDocument/2006/relationships/image" Target="../media/image92.png"/><Relationship Id="rId72" Type="http://schemas.openxmlformats.org/officeDocument/2006/relationships/image" Target="../media/image113.png"/><Relationship Id="rId93" Type="http://schemas.openxmlformats.org/officeDocument/2006/relationships/image" Target="../media/image134.png"/><Relationship Id="rId98" Type="http://schemas.openxmlformats.org/officeDocument/2006/relationships/image" Target="../media/image139.png"/><Relationship Id="rId121" Type="http://schemas.openxmlformats.org/officeDocument/2006/relationships/image" Target="../media/image162.png"/><Relationship Id="rId142" Type="http://schemas.openxmlformats.org/officeDocument/2006/relationships/image" Target="../media/image183.png"/><Relationship Id="rId3" Type="http://schemas.openxmlformats.org/officeDocument/2006/relationships/image" Target="../media/image44.png"/><Relationship Id="rId25" Type="http://schemas.openxmlformats.org/officeDocument/2006/relationships/image" Target="../media/image66.png"/><Relationship Id="rId46" Type="http://schemas.openxmlformats.org/officeDocument/2006/relationships/image" Target="../media/image87.png"/><Relationship Id="rId67" Type="http://schemas.openxmlformats.org/officeDocument/2006/relationships/image" Target="../media/image108.png"/><Relationship Id="rId116" Type="http://schemas.openxmlformats.org/officeDocument/2006/relationships/image" Target="../media/image157.png"/><Relationship Id="rId137" Type="http://schemas.openxmlformats.org/officeDocument/2006/relationships/image" Target="../media/image178.png"/><Relationship Id="rId20" Type="http://schemas.openxmlformats.org/officeDocument/2006/relationships/image" Target="../media/image61.png"/><Relationship Id="rId41" Type="http://schemas.openxmlformats.org/officeDocument/2006/relationships/image" Target="../media/image82.png"/><Relationship Id="rId62" Type="http://schemas.openxmlformats.org/officeDocument/2006/relationships/image" Target="../media/image103.png"/><Relationship Id="rId83" Type="http://schemas.openxmlformats.org/officeDocument/2006/relationships/image" Target="../media/image124.png"/><Relationship Id="rId88" Type="http://schemas.openxmlformats.org/officeDocument/2006/relationships/image" Target="../media/image129.png"/><Relationship Id="rId111" Type="http://schemas.openxmlformats.org/officeDocument/2006/relationships/image" Target="../media/image152.png"/><Relationship Id="rId132" Type="http://schemas.openxmlformats.org/officeDocument/2006/relationships/image" Target="../media/image173.png"/><Relationship Id="rId15" Type="http://schemas.openxmlformats.org/officeDocument/2006/relationships/image" Target="../media/image56.png"/><Relationship Id="rId36" Type="http://schemas.openxmlformats.org/officeDocument/2006/relationships/image" Target="../media/image77.png"/><Relationship Id="rId57" Type="http://schemas.openxmlformats.org/officeDocument/2006/relationships/image" Target="../media/image98.png"/><Relationship Id="rId106" Type="http://schemas.openxmlformats.org/officeDocument/2006/relationships/image" Target="../media/image147.png"/><Relationship Id="rId127" Type="http://schemas.openxmlformats.org/officeDocument/2006/relationships/image" Target="../media/image168.png"/><Relationship Id="rId10" Type="http://schemas.openxmlformats.org/officeDocument/2006/relationships/image" Target="../media/image51.png"/><Relationship Id="rId31" Type="http://schemas.openxmlformats.org/officeDocument/2006/relationships/image" Target="../media/image72.png"/><Relationship Id="rId52" Type="http://schemas.openxmlformats.org/officeDocument/2006/relationships/image" Target="../media/image93.png"/><Relationship Id="rId73" Type="http://schemas.openxmlformats.org/officeDocument/2006/relationships/image" Target="../media/image114.png"/><Relationship Id="rId78" Type="http://schemas.openxmlformats.org/officeDocument/2006/relationships/image" Target="../media/image119.png"/><Relationship Id="rId94" Type="http://schemas.openxmlformats.org/officeDocument/2006/relationships/image" Target="../media/image135.png"/><Relationship Id="rId99" Type="http://schemas.openxmlformats.org/officeDocument/2006/relationships/image" Target="../media/image140.png"/><Relationship Id="rId101" Type="http://schemas.openxmlformats.org/officeDocument/2006/relationships/image" Target="../media/image142.png"/><Relationship Id="rId122" Type="http://schemas.openxmlformats.org/officeDocument/2006/relationships/image" Target="../media/image163.png"/><Relationship Id="rId143" Type="http://schemas.openxmlformats.org/officeDocument/2006/relationships/image" Target="../media/image184.png"/><Relationship Id="rId148" Type="http://schemas.openxmlformats.org/officeDocument/2006/relationships/image" Target="../media/image189.png"/><Relationship Id="rId4" Type="http://schemas.openxmlformats.org/officeDocument/2006/relationships/image" Target="../media/image45.png"/><Relationship Id="rId9" Type="http://schemas.openxmlformats.org/officeDocument/2006/relationships/image" Target="../media/image50.png"/><Relationship Id="rId26" Type="http://schemas.openxmlformats.org/officeDocument/2006/relationships/image" Target="../media/image67.png"/><Relationship Id="rId47" Type="http://schemas.openxmlformats.org/officeDocument/2006/relationships/image" Target="../media/image88.png"/><Relationship Id="rId68" Type="http://schemas.openxmlformats.org/officeDocument/2006/relationships/image" Target="../media/image109.png"/><Relationship Id="rId89" Type="http://schemas.openxmlformats.org/officeDocument/2006/relationships/image" Target="../media/image130.png"/><Relationship Id="rId112" Type="http://schemas.openxmlformats.org/officeDocument/2006/relationships/image" Target="../media/image153.png"/><Relationship Id="rId133" Type="http://schemas.openxmlformats.org/officeDocument/2006/relationships/image" Target="../media/image174.png"/><Relationship Id="rId16" Type="http://schemas.openxmlformats.org/officeDocument/2006/relationships/image" Target="../media/image57.png"/><Relationship Id="rId37" Type="http://schemas.openxmlformats.org/officeDocument/2006/relationships/image" Target="../media/image78.png"/><Relationship Id="rId58" Type="http://schemas.openxmlformats.org/officeDocument/2006/relationships/image" Target="../media/image99.png"/><Relationship Id="rId79" Type="http://schemas.openxmlformats.org/officeDocument/2006/relationships/image" Target="../media/image120.png"/><Relationship Id="rId102" Type="http://schemas.openxmlformats.org/officeDocument/2006/relationships/image" Target="../media/image143.png"/><Relationship Id="rId123" Type="http://schemas.openxmlformats.org/officeDocument/2006/relationships/image" Target="../media/image164.png"/><Relationship Id="rId144" Type="http://schemas.openxmlformats.org/officeDocument/2006/relationships/image" Target="../media/image185.png"/></Relationships>
</file>

<file path=ppt/slides/_rels/slide48.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90.png"/><Relationship Id="rId1" Type="http://schemas.openxmlformats.org/officeDocument/2006/relationships/slideLayout" Target="../slideLayouts/slideLayout18.xml"/><Relationship Id="rId4" Type="http://schemas.openxmlformats.org/officeDocument/2006/relationships/image" Target="../media/image19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95.jp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image" Target="../media/image196.jp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98.jp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image" Target="../media/image198.jp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image" Target="../media/image201.jp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203.jp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image" Target="../media/image205.jp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image" Target="../media/image207.jp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2043165"/>
            <a:ext cx="9520309" cy="2336344"/>
          </a:xfrm>
          <a:prstGeom prst="rect">
            <a:avLst/>
          </a:prstGeom>
        </p:spPr>
        <p:txBody>
          <a:bodyPr vert="horz" wrap="square" lIns="0" tIns="55244" rIns="0" bIns="0" rtlCol="0">
            <a:spAutoFit/>
          </a:bodyPr>
          <a:lstStyle/>
          <a:p>
            <a:pPr marL="231775" marR="5080" indent="663575" algn="ctr">
              <a:lnSpc>
                <a:spcPts val="3500"/>
              </a:lnSpc>
              <a:spcBef>
                <a:spcPts val="434"/>
              </a:spcBef>
            </a:pPr>
            <a:r>
              <a:rPr sz="4800" spc="45" dirty="0">
                <a:solidFill>
                  <a:schemeClr val="tx1"/>
                </a:solidFill>
                <a:latin typeface="Amasis MT Pro Black" panose="02040A04050005020304" pitchFamily="18" charset="0"/>
                <a:cs typeface="Calibri Light"/>
              </a:rPr>
              <a:t>ENFERMEDADES Y</a:t>
            </a:r>
            <a:br>
              <a:rPr lang="es-ES" sz="4800" spc="45" dirty="0">
                <a:solidFill>
                  <a:schemeClr val="tx1"/>
                </a:solidFill>
                <a:latin typeface="Amasis MT Pro Black" panose="02040A04050005020304" pitchFamily="18" charset="0"/>
                <a:cs typeface="Calibri Light"/>
              </a:rPr>
            </a:br>
            <a:br>
              <a:rPr lang="es-EC" sz="4800" spc="45" dirty="0">
                <a:solidFill>
                  <a:schemeClr val="tx1"/>
                </a:solidFill>
                <a:latin typeface="Amasis MT Pro Black" panose="02040A04050005020304" pitchFamily="18" charset="0"/>
                <a:cs typeface="Calibri Light"/>
              </a:rPr>
            </a:br>
            <a:r>
              <a:rPr sz="4800" spc="45" dirty="0">
                <a:solidFill>
                  <a:schemeClr val="tx1"/>
                </a:solidFill>
                <a:latin typeface="Amasis MT Pro Black" panose="02040A04050005020304" pitchFamily="18" charset="0"/>
                <a:cs typeface="Calibri Light"/>
              </a:rPr>
              <a:t> </a:t>
            </a:r>
            <a:r>
              <a:rPr sz="4800" spc="50" dirty="0">
                <a:solidFill>
                  <a:schemeClr val="tx1"/>
                </a:solidFill>
                <a:latin typeface="Amasis MT Pro Black" panose="02040A04050005020304" pitchFamily="18" charset="0"/>
                <a:cs typeface="Calibri Light"/>
              </a:rPr>
              <a:t> </a:t>
            </a:r>
            <a:r>
              <a:rPr sz="4800" spc="-5" dirty="0">
                <a:solidFill>
                  <a:schemeClr val="tx1"/>
                </a:solidFill>
                <a:latin typeface="Amasis MT Pro Black" panose="02040A04050005020304" pitchFamily="18" charset="0"/>
                <a:cs typeface="Calibri Light"/>
              </a:rPr>
              <a:t>TRATAMIENTO</a:t>
            </a:r>
            <a:r>
              <a:rPr sz="4800" spc="15" dirty="0">
                <a:solidFill>
                  <a:schemeClr val="tx1"/>
                </a:solidFill>
                <a:latin typeface="Amasis MT Pro Black" panose="02040A04050005020304" pitchFamily="18" charset="0"/>
                <a:cs typeface="Calibri Light"/>
              </a:rPr>
              <a:t> </a:t>
            </a:r>
            <a:br>
              <a:rPr lang="es-ES" sz="4800" spc="15" dirty="0">
                <a:solidFill>
                  <a:schemeClr val="tx1"/>
                </a:solidFill>
                <a:latin typeface="Amasis MT Pro Black" panose="02040A04050005020304" pitchFamily="18" charset="0"/>
                <a:cs typeface="Calibri Light"/>
              </a:rPr>
            </a:br>
            <a:br>
              <a:rPr lang="es-ES" sz="4800" spc="15" dirty="0">
                <a:solidFill>
                  <a:schemeClr val="tx1"/>
                </a:solidFill>
                <a:latin typeface="Amasis MT Pro Black" panose="02040A04050005020304" pitchFamily="18" charset="0"/>
                <a:cs typeface="Calibri Light"/>
              </a:rPr>
            </a:br>
            <a:r>
              <a:rPr sz="4800" spc="50" dirty="0">
                <a:solidFill>
                  <a:schemeClr val="tx1"/>
                </a:solidFill>
                <a:latin typeface="Amasis MT Pro Black" panose="02040A04050005020304" pitchFamily="18" charset="0"/>
                <a:cs typeface="Calibri Light"/>
              </a:rPr>
              <a:t>DEL</a:t>
            </a:r>
            <a:r>
              <a:rPr sz="4800" spc="5" dirty="0">
                <a:solidFill>
                  <a:schemeClr val="tx1"/>
                </a:solidFill>
                <a:latin typeface="Amasis MT Pro Black" panose="02040A04050005020304" pitchFamily="18" charset="0"/>
                <a:cs typeface="Calibri Light"/>
              </a:rPr>
              <a:t> </a:t>
            </a:r>
            <a:r>
              <a:rPr sz="4800" spc="45" dirty="0">
                <a:solidFill>
                  <a:schemeClr val="tx1"/>
                </a:solidFill>
                <a:latin typeface="Amasis MT Pro Black" panose="02040A04050005020304" pitchFamily="18" charset="0"/>
                <a:cs typeface="Calibri Light"/>
              </a:rPr>
              <a:t>CUERO</a:t>
            </a:r>
            <a:r>
              <a:rPr lang="es-ES" sz="4800" spc="45" dirty="0">
                <a:solidFill>
                  <a:schemeClr val="tx1"/>
                </a:solidFill>
                <a:latin typeface="Amasis MT Pro Black" panose="02040A04050005020304" pitchFamily="18" charset="0"/>
                <a:cs typeface="Calibri Light"/>
              </a:rPr>
              <a:t> </a:t>
            </a:r>
            <a:r>
              <a:rPr sz="4800" b="1" spc="25" dirty="0">
                <a:solidFill>
                  <a:schemeClr val="tx1"/>
                </a:solidFill>
                <a:uFill>
                  <a:solidFill>
                    <a:srgbClr val="FFC000"/>
                  </a:solidFill>
                </a:uFill>
                <a:latin typeface="Amasis MT Pro Black" panose="02040A04050005020304" pitchFamily="18" charset="0"/>
                <a:cs typeface="Times New Roman"/>
              </a:rPr>
              <a:t> </a:t>
            </a:r>
            <a:r>
              <a:rPr lang="es-ES" sz="4800" b="1" spc="25" dirty="0">
                <a:solidFill>
                  <a:schemeClr val="tx1"/>
                </a:solidFill>
                <a:uFill>
                  <a:solidFill>
                    <a:srgbClr val="FFC000"/>
                  </a:solidFill>
                </a:uFill>
                <a:latin typeface="Amasis MT Pro Black" panose="02040A04050005020304" pitchFamily="18" charset="0"/>
                <a:cs typeface="Times New Roman"/>
              </a:rPr>
              <a:t>	</a:t>
            </a:r>
            <a:r>
              <a:rPr sz="4800" spc="45" dirty="0">
                <a:solidFill>
                  <a:schemeClr val="tx1"/>
                </a:solidFill>
                <a:uFill>
                  <a:solidFill>
                    <a:srgbClr val="FFC000"/>
                  </a:solidFill>
                </a:uFill>
                <a:latin typeface="Amasis MT Pro Black" panose="02040A04050005020304" pitchFamily="18" charset="0"/>
                <a:cs typeface="Calibri Light"/>
              </a:rPr>
              <a:t>CABELLUDO</a:t>
            </a:r>
            <a:r>
              <a:rPr sz="4400" spc="45" dirty="0">
                <a:solidFill>
                  <a:schemeClr val="tx1"/>
                </a:solidFill>
                <a:uFill>
                  <a:solidFill>
                    <a:srgbClr val="FFC000"/>
                  </a:solidFill>
                </a:uFill>
                <a:latin typeface="Calibri Light"/>
                <a:cs typeface="Calibri Light"/>
              </a:rPr>
              <a:t>	</a:t>
            </a:r>
            <a:endParaRPr sz="4400" dirty="0">
              <a:solidFill>
                <a:schemeClr val="tx1"/>
              </a:solidFill>
              <a:latin typeface="Calibri Light"/>
              <a:cs typeface="Calibri Light"/>
            </a:endParaRPr>
          </a:p>
        </p:txBody>
      </p:sp>
      <p:grpSp>
        <p:nvGrpSpPr>
          <p:cNvPr id="6" name="object 6"/>
          <p:cNvGrpSpPr/>
          <p:nvPr/>
        </p:nvGrpSpPr>
        <p:grpSpPr>
          <a:xfrm>
            <a:off x="304800" y="304800"/>
            <a:ext cx="2792278" cy="1828800"/>
            <a:chOff x="5544311" y="499871"/>
            <a:chExt cx="6291072" cy="6117336"/>
          </a:xfrm>
        </p:grpSpPr>
        <p:pic>
          <p:nvPicPr>
            <p:cNvPr id="8" name="object 8"/>
            <p:cNvPicPr/>
            <p:nvPr/>
          </p:nvPicPr>
          <p:blipFill>
            <a:blip r:embed="rId2" cstate="print"/>
            <a:stretch>
              <a:fillRect/>
            </a:stretch>
          </p:blipFill>
          <p:spPr>
            <a:xfrm>
              <a:off x="5544311" y="499871"/>
              <a:ext cx="6291072" cy="6117336"/>
            </a:xfrm>
            <a:prstGeom prst="rect">
              <a:avLst/>
            </a:prstGeom>
          </p:spPr>
        </p:pic>
        <p:sp>
          <p:nvSpPr>
            <p:cNvPr id="9" name="object 9"/>
            <p:cNvSpPr/>
            <p:nvPr/>
          </p:nvSpPr>
          <p:spPr>
            <a:xfrm>
              <a:off x="5685810" y="513853"/>
              <a:ext cx="6009640" cy="5835015"/>
            </a:xfrm>
            <a:custGeom>
              <a:avLst/>
              <a:gdLst/>
              <a:ahLst/>
              <a:cxnLst/>
              <a:rect l="l" t="t" r="r" b="b"/>
              <a:pathLst>
                <a:path w="6009640" h="5835015">
                  <a:moveTo>
                    <a:pt x="6009365" y="0"/>
                  </a:moveTo>
                  <a:lnTo>
                    <a:pt x="0" y="0"/>
                  </a:lnTo>
                  <a:lnTo>
                    <a:pt x="0" y="5834576"/>
                  </a:lnTo>
                  <a:lnTo>
                    <a:pt x="6009365" y="5834576"/>
                  </a:lnTo>
                  <a:lnTo>
                    <a:pt x="6009365" y="0"/>
                  </a:lnTo>
                  <a:close/>
                </a:path>
              </a:pathLst>
            </a:custGeom>
            <a:solidFill>
              <a:srgbClr val="FFFFFF"/>
            </a:solidFill>
          </p:spPr>
          <p:txBody>
            <a:bodyPr wrap="square" lIns="0" tIns="0" rIns="0" bIns="0" rtlCol="0"/>
            <a:lstStyle/>
            <a:p>
              <a:endParaRPr/>
            </a:p>
          </p:txBody>
        </p:sp>
        <p:pic>
          <p:nvPicPr>
            <p:cNvPr id="10" name="object 10"/>
            <p:cNvPicPr/>
            <p:nvPr/>
          </p:nvPicPr>
          <p:blipFill>
            <a:blip r:embed="rId3" cstate="print"/>
            <a:stretch>
              <a:fillRect/>
            </a:stretch>
          </p:blipFill>
          <p:spPr>
            <a:xfrm>
              <a:off x="5977788" y="799352"/>
              <a:ext cx="5425409" cy="5259295"/>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7377" y="654692"/>
            <a:ext cx="1927860" cy="832485"/>
          </a:xfrm>
          <a:prstGeom prst="rect">
            <a:avLst/>
          </a:prstGeom>
        </p:spPr>
        <p:txBody>
          <a:bodyPr vert="horz" wrap="square" lIns="0" tIns="12065" rIns="0" bIns="0" rtlCol="0">
            <a:spAutoFit/>
          </a:bodyPr>
          <a:lstStyle/>
          <a:p>
            <a:pPr marL="12700">
              <a:lnSpc>
                <a:spcPct val="100000"/>
              </a:lnSpc>
              <a:spcBef>
                <a:spcPts val="95"/>
              </a:spcBef>
            </a:pPr>
            <a:r>
              <a:rPr sz="5300" spc="45" dirty="0">
                <a:solidFill>
                  <a:schemeClr val="tx1"/>
                </a:solidFill>
                <a:latin typeface="Calibri Light"/>
                <a:cs typeface="Calibri Light"/>
              </a:rPr>
              <a:t>C</a:t>
            </a:r>
            <a:r>
              <a:rPr sz="5300" spc="50" dirty="0">
                <a:solidFill>
                  <a:schemeClr val="tx1"/>
                </a:solidFill>
                <a:latin typeface="Calibri Light"/>
                <a:cs typeface="Calibri Light"/>
              </a:rPr>
              <a:t>au</a:t>
            </a:r>
            <a:r>
              <a:rPr sz="5300" spc="30" dirty="0">
                <a:solidFill>
                  <a:schemeClr val="tx1"/>
                </a:solidFill>
                <a:latin typeface="Calibri Light"/>
                <a:cs typeface="Calibri Light"/>
              </a:rPr>
              <a:t>s</a:t>
            </a:r>
            <a:r>
              <a:rPr sz="5300" spc="55" dirty="0">
                <a:solidFill>
                  <a:schemeClr val="tx1"/>
                </a:solidFill>
                <a:latin typeface="Calibri Light"/>
                <a:cs typeface="Calibri Light"/>
              </a:rPr>
              <a:t>a</a:t>
            </a:r>
            <a:r>
              <a:rPr sz="5300" spc="35" dirty="0">
                <a:solidFill>
                  <a:schemeClr val="tx1"/>
                </a:solidFill>
                <a:latin typeface="Calibri Light"/>
                <a:cs typeface="Calibri Light"/>
              </a:rPr>
              <a:t>s</a:t>
            </a:r>
            <a:endParaRPr sz="5300" dirty="0">
              <a:solidFill>
                <a:schemeClr val="tx1"/>
              </a:solidFill>
              <a:latin typeface="Calibri Light"/>
              <a:cs typeface="Calibri Light"/>
            </a:endParaRPr>
          </a:p>
        </p:txBody>
      </p:sp>
      <p:grpSp>
        <p:nvGrpSpPr>
          <p:cNvPr id="3" name="object 3"/>
          <p:cNvGrpSpPr/>
          <p:nvPr/>
        </p:nvGrpSpPr>
        <p:grpSpPr>
          <a:xfrm>
            <a:off x="0" y="2188463"/>
            <a:ext cx="11524488" cy="4431792"/>
            <a:chOff x="0" y="2188463"/>
            <a:chExt cx="11524488" cy="4431792"/>
          </a:xfrm>
        </p:grpSpPr>
        <p:pic>
          <p:nvPicPr>
            <p:cNvPr id="5" name="object 5"/>
            <p:cNvPicPr/>
            <p:nvPr/>
          </p:nvPicPr>
          <p:blipFill>
            <a:blip r:embed="rId2" cstate="print"/>
            <a:stretch>
              <a:fillRect/>
            </a:stretch>
          </p:blipFill>
          <p:spPr>
            <a:xfrm>
              <a:off x="0" y="2188463"/>
              <a:ext cx="11524488" cy="4431792"/>
            </a:xfrm>
            <a:prstGeom prst="rect">
              <a:avLst/>
            </a:prstGeom>
          </p:spPr>
        </p:pic>
        <p:sp>
          <p:nvSpPr>
            <p:cNvPr id="6" name="object 6"/>
            <p:cNvSpPr/>
            <p:nvPr/>
          </p:nvSpPr>
          <p:spPr>
            <a:xfrm>
              <a:off x="0" y="2203079"/>
              <a:ext cx="11383645" cy="4148454"/>
            </a:xfrm>
            <a:custGeom>
              <a:avLst/>
              <a:gdLst/>
              <a:ahLst/>
              <a:cxnLst/>
              <a:rect l="l" t="t" r="r" b="b"/>
              <a:pathLst>
                <a:path w="11383645" h="4148454">
                  <a:moveTo>
                    <a:pt x="11383361" y="0"/>
                  </a:moveTo>
                  <a:lnTo>
                    <a:pt x="0" y="0"/>
                  </a:lnTo>
                  <a:lnTo>
                    <a:pt x="0" y="4147844"/>
                  </a:lnTo>
                  <a:lnTo>
                    <a:pt x="11383361" y="4147844"/>
                  </a:lnTo>
                  <a:lnTo>
                    <a:pt x="11383361" y="0"/>
                  </a:lnTo>
                  <a:close/>
                </a:path>
              </a:pathLst>
            </a:custGeom>
            <a:solidFill>
              <a:srgbClr val="FFFFFF"/>
            </a:solidFill>
          </p:spPr>
          <p:txBody>
            <a:bodyPr wrap="square" lIns="0" tIns="0" rIns="0" bIns="0" rtlCol="0"/>
            <a:lstStyle/>
            <a:p>
              <a:endParaRPr dirty="0"/>
            </a:p>
          </p:txBody>
        </p:sp>
      </p:grpSp>
      <p:sp>
        <p:nvSpPr>
          <p:cNvPr id="7" name="object 7"/>
          <p:cNvSpPr txBox="1"/>
          <p:nvPr/>
        </p:nvSpPr>
        <p:spPr>
          <a:xfrm>
            <a:off x="872399" y="2401316"/>
            <a:ext cx="9921875" cy="3213735"/>
          </a:xfrm>
          <a:prstGeom prst="rect">
            <a:avLst/>
          </a:prstGeom>
        </p:spPr>
        <p:txBody>
          <a:bodyPr vert="horz" wrap="square" lIns="0" tIns="104140" rIns="0" bIns="0" rtlCol="0">
            <a:spAutoFit/>
          </a:bodyPr>
          <a:lstStyle/>
          <a:p>
            <a:pPr marL="12700">
              <a:lnSpc>
                <a:spcPct val="100000"/>
              </a:lnSpc>
              <a:spcBef>
                <a:spcPts val="820"/>
              </a:spcBef>
            </a:pPr>
            <a:r>
              <a:rPr sz="2400" dirty="0">
                <a:solidFill>
                  <a:schemeClr val="bg1"/>
                </a:solidFill>
                <a:latin typeface="Calibri"/>
                <a:cs typeface="Calibri"/>
              </a:rPr>
              <a:t>Pueden</a:t>
            </a:r>
            <a:r>
              <a:rPr sz="2400" spc="-5" dirty="0">
                <a:solidFill>
                  <a:schemeClr val="bg1"/>
                </a:solidFill>
                <a:latin typeface="Calibri"/>
                <a:cs typeface="Calibri"/>
              </a:rPr>
              <a:t> </a:t>
            </a:r>
            <a:r>
              <a:rPr sz="2400" spc="-15" dirty="0">
                <a:solidFill>
                  <a:schemeClr val="bg1"/>
                </a:solidFill>
                <a:latin typeface="Calibri"/>
                <a:cs typeface="Calibri"/>
              </a:rPr>
              <a:t>afectar</a:t>
            </a:r>
            <a:r>
              <a:rPr sz="2400" spc="-5" dirty="0">
                <a:solidFill>
                  <a:schemeClr val="bg1"/>
                </a:solidFill>
                <a:latin typeface="Calibri"/>
                <a:cs typeface="Calibri"/>
              </a:rPr>
              <a:t> </a:t>
            </a:r>
            <a:r>
              <a:rPr sz="2400" spc="-15" dirty="0">
                <a:solidFill>
                  <a:schemeClr val="bg1"/>
                </a:solidFill>
                <a:latin typeface="Calibri"/>
                <a:cs typeface="Calibri"/>
              </a:rPr>
              <a:t>negativamente</a:t>
            </a:r>
            <a:r>
              <a:rPr sz="2400" spc="5" dirty="0">
                <a:solidFill>
                  <a:schemeClr val="bg1"/>
                </a:solidFill>
                <a:latin typeface="Calibri"/>
                <a:cs typeface="Calibri"/>
              </a:rPr>
              <a:t> </a:t>
            </a:r>
            <a:r>
              <a:rPr sz="2400" dirty="0">
                <a:solidFill>
                  <a:schemeClr val="bg1"/>
                </a:solidFill>
                <a:latin typeface="Calibri"/>
                <a:cs typeface="Calibri"/>
              </a:rPr>
              <a:t>el</a:t>
            </a:r>
            <a:r>
              <a:rPr sz="2400" spc="-10" dirty="0">
                <a:solidFill>
                  <a:schemeClr val="bg1"/>
                </a:solidFill>
                <a:latin typeface="Calibri"/>
                <a:cs typeface="Calibri"/>
              </a:rPr>
              <a:t> crecimiento </a:t>
            </a:r>
            <a:r>
              <a:rPr sz="2400" spc="-5" dirty="0">
                <a:solidFill>
                  <a:schemeClr val="bg1"/>
                </a:solidFill>
                <a:latin typeface="Calibri"/>
                <a:cs typeface="Calibri"/>
              </a:rPr>
              <a:t>normal </a:t>
            </a:r>
            <a:r>
              <a:rPr sz="2400" dirty="0">
                <a:solidFill>
                  <a:schemeClr val="bg1"/>
                </a:solidFill>
                <a:latin typeface="Calibri"/>
                <a:cs typeface="Calibri"/>
              </a:rPr>
              <a:t>y</a:t>
            </a:r>
            <a:r>
              <a:rPr sz="2400" spc="-5" dirty="0">
                <a:solidFill>
                  <a:schemeClr val="bg1"/>
                </a:solidFill>
                <a:latin typeface="Calibri"/>
                <a:cs typeface="Calibri"/>
              </a:rPr>
              <a:t> la</a:t>
            </a:r>
            <a:r>
              <a:rPr sz="2400" dirty="0">
                <a:solidFill>
                  <a:schemeClr val="bg1"/>
                </a:solidFill>
                <a:latin typeface="Calibri"/>
                <a:cs typeface="Calibri"/>
              </a:rPr>
              <a:t> </a:t>
            </a:r>
            <a:r>
              <a:rPr sz="2400" spc="-5" dirty="0">
                <a:solidFill>
                  <a:schemeClr val="bg1"/>
                </a:solidFill>
                <a:latin typeface="Calibri"/>
                <a:cs typeface="Calibri"/>
              </a:rPr>
              <a:t>apariencia </a:t>
            </a:r>
            <a:r>
              <a:rPr sz="2400" dirty="0">
                <a:solidFill>
                  <a:schemeClr val="bg1"/>
                </a:solidFill>
                <a:latin typeface="Calibri"/>
                <a:cs typeface="Calibri"/>
              </a:rPr>
              <a:t>del</a:t>
            </a:r>
            <a:r>
              <a:rPr sz="2400" spc="-10" dirty="0">
                <a:solidFill>
                  <a:schemeClr val="bg1"/>
                </a:solidFill>
                <a:latin typeface="Calibri"/>
                <a:cs typeface="Calibri"/>
              </a:rPr>
              <a:t> </a:t>
            </a:r>
            <a:r>
              <a:rPr sz="2400" spc="-5" dirty="0">
                <a:solidFill>
                  <a:schemeClr val="bg1"/>
                </a:solidFill>
                <a:latin typeface="Calibri"/>
                <a:cs typeface="Calibri"/>
              </a:rPr>
              <a:t>cabello:</a:t>
            </a:r>
            <a:endParaRPr sz="2400" dirty="0">
              <a:solidFill>
                <a:schemeClr val="bg1"/>
              </a:solidFill>
              <a:latin typeface="Calibri"/>
              <a:cs typeface="Calibri"/>
            </a:endParaRPr>
          </a:p>
          <a:p>
            <a:pPr marL="241300" indent="-228600">
              <a:lnSpc>
                <a:spcPct val="100000"/>
              </a:lnSpc>
              <a:spcBef>
                <a:spcPts val="720"/>
              </a:spcBef>
              <a:buFont typeface="Arial MT"/>
              <a:buChar char="•"/>
              <a:tabLst>
                <a:tab pos="241300" algn="l"/>
              </a:tabLst>
            </a:pPr>
            <a:r>
              <a:rPr sz="2400" spc="-10" dirty="0">
                <a:solidFill>
                  <a:schemeClr val="bg1"/>
                </a:solidFill>
                <a:latin typeface="Calibri"/>
                <a:cs typeface="Calibri"/>
              </a:rPr>
              <a:t>Problemas</a:t>
            </a:r>
            <a:r>
              <a:rPr sz="2400" spc="-35" dirty="0">
                <a:solidFill>
                  <a:schemeClr val="bg1"/>
                </a:solidFill>
                <a:latin typeface="Calibri"/>
                <a:cs typeface="Calibri"/>
              </a:rPr>
              <a:t> </a:t>
            </a:r>
            <a:r>
              <a:rPr sz="2400" spc="-10" dirty="0">
                <a:solidFill>
                  <a:schemeClr val="bg1"/>
                </a:solidFill>
                <a:latin typeface="Calibri"/>
                <a:cs typeface="Calibri"/>
              </a:rPr>
              <a:t>metabólicos</a:t>
            </a:r>
            <a:endParaRPr sz="2400" dirty="0">
              <a:solidFill>
                <a:schemeClr val="bg1"/>
              </a:solidFill>
              <a:latin typeface="Calibri"/>
              <a:cs typeface="Calibri"/>
            </a:endParaRPr>
          </a:p>
          <a:p>
            <a:pPr marL="241300" indent="-228600">
              <a:lnSpc>
                <a:spcPct val="100000"/>
              </a:lnSpc>
              <a:spcBef>
                <a:spcPts val="625"/>
              </a:spcBef>
              <a:buFont typeface="Arial MT"/>
              <a:buChar char="•"/>
              <a:tabLst>
                <a:tab pos="241300" algn="l"/>
              </a:tabLst>
            </a:pPr>
            <a:r>
              <a:rPr sz="2400" spc="-5" dirty="0">
                <a:solidFill>
                  <a:schemeClr val="bg1"/>
                </a:solidFill>
                <a:latin typeface="Calibri"/>
                <a:cs typeface="Calibri"/>
              </a:rPr>
              <a:t>Mala</a:t>
            </a:r>
            <a:r>
              <a:rPr sz="2400" spc="-35" dirty="0">
                <a:solidFill>
                  <a:schemeClr val="bg1"/>
                </a:solidFill>
                <a:latin typeface="Calibri"/>
                <a:cs typeface="Calibri"/>
              </a:rPr>
              <a:t> </a:t>
            </a:r>
            <a:r>
              <a:rPr sz="2400" spc="-5" dirty="0">
                <a:solidFill>
                  <a:schemeClr val="bg1"/>
                </a:solidFill>
                <a:latin typeface="Calibri"/>
                <a:cs typeface="Calibri"/>
              </a:rPr>
              <a:t>nutrición</a:t>
            </a:r>
            <a:endParaRPr sz="2400" dirty="0">
              <a:solidFill>
                <a:schemeClr val="bg1"/>
              </a:solidFill>
              <a:latin typeface="Calibri"/>
              <a:cs typeface="Calibri"/>
            </a:endParaRPr>
          </a:p>
          <a:p>
            <a:pPr marL="241300" indent="-228600">
              <a:lnSpc>
                <a:spcPct val="100000"/>
              </a:lnSpc>
              <a:spcBef>
                <a:spcPts val="720"/>
              </a:spcBef>
              <a:buFont typeface="Arial MT"/>
              <a:buChar char="•"/>
              <a:tabLst>
                <a:tab pos="241300" algn="l"/>
              </a:tabLst>
            </a:pPr>
            <a:r>
              <a:rPr sz="2400" spc="-5" dirty="0">
                <a:solidFill>
                  <a:schemeClr val="bg1"/>
                </a:solidFill>
                <a:latin typeface="Calibri"/>
                <a:cs typeface="Calibri"/>
              </a:rPr>
              <a:t>Influencias</a:t>
            </a:r>
            <a:r>
              <a:rPr sz="2400" spc="-40" dirty="0">
                <a:solidFill>
                  <a:schemeClr val="bg1"/>
                </a:solidFill>
                <a:latin typeface="Calibri"/>
                <a:cs typeface="Calibri"/>
              </a:rPr>
              <a:t> </a:t>
            </a:r>
            <a:r>
              <a:rPr sz="2400" spc="-5" dirty="0">
                <a:solidFill>
                  <a:schemeClr val="bg1"/>
                </a:solidFill>
                <a:latin typeface="Calibri"/>
                <a:cs typeface="Calibri"/>
              </a:rPr>
              <a:t>psicoemocionales</a:t>
            </a:r>
            <a:endParaRPr sz="2400" dirty="0">
              <a:solidFill>
                <a:schemeClr val="bg1"/>
              </a:solidFill>
              <a:latin typeface="Calibri"/>
              <a:cs typeface="Calibri"/>
            </a:endParaRPr>
          </a:p>
          <a:p>
            <a:pPr marL="241300" indent="-228600">
              <a:lnSpc>
                <a:spcPct val="100000"/>
              </a:lnSpc>
              <a:spcBef>
                <a:spcPts val="720"/>
              </a:spcBef>
              <a:buFont typeface="Arial MT"/>
              <a:buChar char="•"/>
              <a:tabLst>
                <a:tab pos="241300" algn="l"/>
              </a:tabLst>
            </a:pPr>
            <a:r>
              <a:rPr sz="2400" spc="-15" dirty="0">
                <a:solidFill>
                  <a:schemeClr val="bg1"/>
                </a:solidFill>
                <a:latin typeface="Calibri"/>
                <a:cs typeface="Calibri"/>
              </a:rPr>
              <a:t>Estrés</a:t>
            </a:r>
            <a:endParaRPr sz="2400" dirty="0">
              <a:solidFill>
                <a:schemeClr val="bg1"/>
              </a:solidFill>
              <a:latin typeface="Calibri"/>
              <a:cs typeface="Calibri"/>
            </a:endParaRPr>
          </a:p>
          <a:p>
            <a:pPr marL="241300" indent="-228600">
              <a:lnSpc>
                <a:spcPct val="100000"/>
              </a:lnSpc>
              <a:spcBef>
                <a:spcPts val="720"/>
              </a:spcBef>
              <a:buFont typeface="Arial MT"/>
              <a:buChar char="•"/>
              <a:tabLst>
                <a:tab pos="241300" algn="l"/>
              </a:tabLst>
            </a:pPr>
            <a:r>
              <a:rPr sz="2400" spc="-10" dirty="0">
                <a:solidFill>
                  <a:schemeClr val="bg1"/>
                </a:solidFill>
                <a:latin typeface="Calibri"/>
                <a:cs typeface="Calibri"/>
              </a:rPr>
              <a:t>Problemas</a:t>
            </a:r>
            <a:r>
              <a:rPr sz="2400" spc="-35" dirty="0">
                <a:solidFill>
                  <a:schemeClr val="bg1"/>
                </a:solidFill>
                <a:latin typeface="Calibri"/>
                <a:cs typeface="Calibri"/>
              </a:rPr>
              <a:t> </a:t>
            </a:r>
            <a:r>
              <a:rPr sz="2400" spc="-10" dirty="0">
                <a:solidFill>
                  <a:schemeClr val="bg1"/>
                </a:solidFill>
                <a:latin typeface="Calibri"/>
                <a:cs typeface="Calibri"/>
              </a:rPr>
              <a:t>genéticos</a:t>
            </a:r>
            <a:endParaRPr sz="2400" dirty="0">
              <a:solidFill>
                <a:schemeClr val="bg1"/>
              </a:solidFill>
              <a:latin typeface="Calibri"/>
              <a:cs typeface="Calibri"/>
            </a:endParaRPr>
          </a:p>
          <a:p>
            <a:pPr marL="241300" indent="-228600">
              <a:lnSpc>
                <a:spcPct val="100000"/>
              </a:lnSpc>
              <a:spcBef>
                <a:spcPts val="720"/>
              </a:spcBef>
              <a:buFont typeface="Arial MT"/>
              <a:buChar char="•"/>
              <a:tabLst>
                <a:tab pos="241300" algn="l"/>
              </a:tabLst>
            </a:pPr>
            <a:r>
              <a:rPr sz="2400" spc="-10" dirty="0">
                <a:solidFill>
                  <a:schemeClr val="bg1"/>
                </a:solidFill>
                <a:latin typeface="Calibri"/>
                <a:cs typeface="Calibri"/>
              </a:rPr>
              <a:t>Alergias</a:t>
            </a:r>
            <a:endParaRPr sz="2400" dirty="0">
              <a:solidFill>
                <a:schemeClr val="bg1"/>
              </a:solidFill>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6941" y="1981200"/>
            <a:ext cx="4894580" cy="4069063"/>
          </a:xfrm>
          <a:prstGeom prst="rect">
            <a:avLst/>
          </a:prstGeom>
        </p:spPr>
        <p:txBody>
          <a:bodyPr vert="horz" wrap="square" lIns="0" tIns="67310" rIns="0" bIns="0" rtlCol="0">
            <a:spAutoFit/>
          </a:bodyPr>
          <a:lstStyle/>
          <a:p>
            <a:pPr marL="1393825" indent="-1381125">
              <a:lnSpc>
                <a:spcPct val="100000"/>
              </a:lnSpc>
              <a:spcBef>
                <a:spcPts val="530"/>
              </a:spcBef>
              <a:buFont typeface="Arial MT"/>
              <a:buChar char="•"/>
              <a:tabLst>
                <a:tab pos="1393190" algn="l"/>
                <a:tab pos="1393825" algn="l"/>
              </a:tabLst>
            </a:pPr>
            <a:r>
              <a:rPr sz="2400" b="1" spc="-20" dirty="0">
                <a:latin typeface="Calibri"/>
                <a:cs typeface="Calibri"/>
              </a:rPr>
              <a:t>Factores </a:t>
            </a:r>
            <a:r>
              <a:rPr sz="2400" b="1" spc="-5" dirty="0">
                <a:latin typeface="Calibri"/>
                <a:cs typeface="Calibri"/>
              </a:rPr>
              <a:t>de</a:t>
            </a:r>
            <a:r>
              <a:rPr sz="2400" b="1" spc="-20" dirty="0">
                <a:latin typeface="Calibri"/>
                <a:cs typeface="Calibri"/>
              </a:rPr>
              <a:t> </a:t>
            </a:r>
            <a:r>
              <a:rPr sz="2400" b="1" spc="-10" dirty="0">
                <a:latin typeface="Calibri"/>
                <a:cs typeface="Calibri"/>
              </a:rPr>
              <a:t>riesgo</a:t>
            </a:r>
            <a:endParaRPr sz="2400" dirty="0">
              <a:latin typeface="Calibri"/>
              <a:cs typeface="Calibri"/>
            </a:endParaRPr>
          </a:p>
          <a:p>
            <a:pPr marL="12700" marR="245745">
              <a:lnSpc>
                <a:spcPts val="1900"/>
              </a:lnSpc>
              <a:spcBef>
                <a:spcPts val="710"/>
              </a:spcBef>
              <a:buFont typeface="Arial MT"/>
              <a:buChar char="•"/>
              <a:tabLst>
                <a:tab pos="240665" algn="l"/>
                <a:tab pos="241300" algn="l"/>
              </a:tabLst>
            </a:pPr>
            <a:r>
              <a:rPr sz="2400" dirty="0">
                <a:latin typeface="Calibri"/>
                <a:cs typeface="Calibri"/>
              </a:rPr>
              <a:t>Una</a:t>
            </a:r>
            <a:r>
              <a:rPr sz="2400" spc="-5" dirty="0">
                <a:latin typeface="Calibri"/>
                <a:cs typeface="Calibri"/>
              </a:rPr>
              <a:t> serie</a:t>
            </a:r>
            <a:r>
              <a:rPr sz="2400" dirty="0">
                <a:latin typeface="Calibri"/>
                <a:cs typeface="Calibri"/>
              </a:rPr>
              <a:t> de </a:t>
            </a:r>
            <a:r>
              <a:rPr sz="2400" spc="-15" dirty="0">
                <a:latin typeface="Calibri"/>
                <a:cs typeface="Calibri"/>
              </a:rPr>
              <a:t>factores</a:t>
            </a:r>
            <a:r>
              <a:rPr sz="2400" spc="-5" dirty="0">
                <a:latin typeface="Calibri"/>
                <a:cs typeface="Calibri"/>
              </a:rPr>
              <a:t> </a:t>
            </a:r>
            <a:r>
              <a:rPr sz="2400" dirty="0">
                <a:latin typeface="Calibri"/>
                <a:cs typeface="Calibri"/>
              </a:rPr>
              <a:t>puede </a:t>
            </a:r>
            <a:r>
              <a:rPr sz="2400" spc="-10" dirty="0">
                <a:latin typeface="Calibri"/>
                <a:cs typeface="Calibri"/>
              </a:rPr>
              <a:t>aumentar</a:t>
            </a:r>
            <a:r>
              <a:rPr sz="2400" spc="-5" dirty="0">
                <a:latin typeface="Calibri"/>
                <a:cs typeface="Calibri"/>
              </a:rPr>
              <a:t> </a:t>
            </a:r>
            <a:r>
              <a:rPr sz="2400" dirty="0">
                <a:latin typeface="Calibri"/>
                <a:cs typeface="Calibri"/>
              </a:rPr>
              <a:t>el</a:t>
            </a:r>
            <a:r>
              <a:rPr sz="2400" spc="-5" dirty="0">
                <a:latin typeface="Calibri"/>
                <a:cs typeface="Calibri"/>
              </a:rPr>
              <a:t> riesgo </a:t>
            </a:r>
            <a:r>
              <a:rPr sz="2400" spc="-395" dirty="0">
                <a:latin typeface="Calibri"/>
                <a:cs typeface="Calibri"/>
              </a:rPr>
              <a:t> </a:t>
            </a:r>
            <a:r>
              <a:rPr sz="2400" dirty="0">
                <a:latin typeface="Calibri"/>
                <a:cs typeface="Calibri"/>
              </a:rPr>
              <a:t>de</a:t>
            </a:r>
            <a:r>
              <a:rPr sz="2400" spc="10" dirty="0">
                <a:latin typeface="Calibri"/>
                <a:cs typeface="Calibri"/>
              </a:rPr>
              <a:t> </a:t>
            </a:r>
            <a:r>
              <a:rPr sz="2400" spc="-5" dirty="0">
                <a:latin typeface="Calibri"/>
                <a:cs typeface="Calibri"/>
              </a:rPr>
              <a:t>perder</a:t>
            </a:r>
            <a:r>
              <a:rPr sz="2400" dirty="0">
                <a:latin typeface="Calibri"/>
                <a:cs typeface="Calibri"/>
              </a:rPr>
              <a:t> el</a:t>
            </a:r>
            <a:r>
              <a:rPr sz="2400" spc="5" dirty="0">
                <a:latin typeface="Calibri"/>
                <a:cs typeface="Calibri"/>
              </a:rPr>
              <a:t> </a:t>
            </a:r>
            <a:r>
              <a:rPr sz="2400" spc="-10" dirty="0">
                <a:latin typeface="Calibri"/>
                <a:cs typeface="Calibri"/>
              </a:rPr>
              <a:t>cabello,</a:t>
            </a:r>
            <a:r>
              <a:rPr sz="2400" spc="5" dirty="0">
                <a:latin typeface="Calibri"/>
                <a:cs typeface="Calibri"/>
              </a:rPr>
              <a:t> </a:t>
            </a:r>
            <a:r>
              <a:rPr sz="2400" spc="-5" dirty="0">
                <a:latin typeface="Calibri"/>
                <a:cs typeface="Calibri"/>
              </a:rPr>
              <a:t>incluidos</a:t>
            </a:r>
            <a:r>
              <a:rPr sz="2400" dirty="0">
                <a:latin typeface="Calibri"/>
                <a:cs typeface="Calibri"/>
              </a:rPr>
              <a:t> </a:t>
            </a:r>
            <a:r>
              <a:rPr sz="2400" spc="-5" dirty="0">
                <a:latin typeface="Calibri"/>
                <a:cs typeface="Calibri"/>
              </a:rPr>
              <a:t>los</a:t>
            </a:r>
            <a:r>
              <a:rPr sz="2400" dirty="0">
                <a:latin typeface="Calibri"/>
                <a:cs typeface="Calibri"/>
              </a:rPr>
              <a:t> </a:t>
            </a:r>
            <a:r>
              <a:rPr sz="2400" spc="-10" dirty="0">
                <a:latin typeface="Calibri"/>
                <a:cs typeface="Calibri"/>
              </a:rPr>
              <a:t>siguientes:</a:t>
            </a:r>
            <a:endParaRPr sz="2400" dirty="0">
              <a:latin typeface="Calibri"/>
              <a:cs typeface="Calibri"/>
            </a:endParaRPr>
          </a:p>
          <a:p>
            <a:pPr marL="12700" marR="182245">
              <a:lnSpc>
                <a:spcPts val="2020"/>
              </a:lnSpc>
              <a:spcBef>
                <a:spcPts val="500"/>
              </a:spcBef>
              <a:buFont typeface="Arial MT"/>
              <a:buChar char="•"/>
              <a:tabLst>
                <a:tab pos="240665" algn="l"/>
                <a:tab pos="241300" algn="l"/>
              </a:tabLst>
            </a:pPr>
            <a:r>
              <a:rPr sz="2400" spc="-10" dirty="0">
                <a:latin typeface="Calibri"/>
                <a:cs typeface="Calibri"/>
              </a:rPr>
              <a:t>Antecedentes</a:t>
            </a:r>
            <a:r>
              <a:rPr sz="2400" dirty="0">
                <a:latin typeface="Calibri"/>
                <a:cs typeface="Calibri"/>
              </a:rPr>
              <a:t> </a:t>
            </a:r>
            <a:r>
              <a:rPr sz="2400" spc="-10" dirty="0">
                <a:latin typeface="Calibri"/>
                <a:cs typeface="Calibri"/>
              </a:rPr>
              <a:t>familiares</a:t>
            </a:r>
            <a:r>
              <a:rPr sz="2400" dirty="0">
                <a:latin typeface="Calibri"/>
                <a:cs typeface="Calibri"/>
              </a:rPr>
              <a:t> de</a:t>
            </a:r>
            <a:r>
              <a:rPr sz="2400" spc="10" dirty="0">
                <a:latin typeface="Calibri"/>
                <a:cs typeface="Calibri"/>
              </a:rPr>
              <a:t> </a:t>
            </a:r>
            <a:r>
              <a:rPr sz="2400" spc="-5" dirty="0">
                <a:latin typeface="Calibri"/>
                <a:cs typeface="Calibri"/>
              </a:rPr>
              <a:t>calvicie</a:t>
            </a:r>
            <a:r>
              <a:rPr sz="2400" spc="10" dirty="0">
                <a:latin typeface="Calibri"/>
                <a:cs typeface="Calibri"/>
              </a:rPr>
              <a:t> </a:t>
            </a:r>
            <a:r>
              <a:rPr sz="2400" dirty="0">
                <a:latin typeface="Calibri"/>
                <a:cs typeface="Calibri"/>
              </a:rPr>
              <a:t>por </a:t>
            </a:r>
            <a:r>
              <a:rPr sz="2400" spc="-10" dirty="0">
                <a:latin typeface="Calibri"/>
                <a:cs typeface="Calibri"/>
              </a:rPr>
              <a:t>parte</a:t>
            </a:r>
            <a:r>
              <a:rPr sz="2400" spc="10" dirty="0">
                <a:latin typeface="Calibri"/>
                <a:cs typeface="Calibri"/>
              </a:rPr>
              <a:t> </a:t>
            </a:r>
            <a:r>
              <a:rPr sz="2400" dirty="0">
                <a:latin typeface="Calibri"/>
                <a:cs typeface="Calibri"/>
              </a:rPr>
              <a:t>de </a:t>
            </a:r>
            <a:r>
              <a:rPr sz="2400" spc="-395" dirty="0">
                <a:latin typeface="Calibri"/>
                <a:cs typeface="Calibri"/>
              </a:rPr>
              <a:t> </a:t>
            </a:r>
            <a:r>
              <a:rPr sz="2400" spc="-5" dirty="0">
                <a:latin typeface="Calibri"/>
                <a:cs typeface="Calibri"/>
              </a:rPr>
              <a:t>tu</a:t>
            </a:r>
            <a:r>
              <a:rPr sz="2400" spc="5" dirty="0">
                <a:latin typeface="Calibri"/>
                <a:cs typeface="Calibri"/>
              </a:rPr>
              <a:t> </a:t>
            </a:r>
            <a:r>
              <a:rPr sz="2400" spc="-10" dirty="0">
                <a:latin typeface="Calibri"/>
                <a:cs typeface="Calibri"/>
              </a:rPr>
              <a:t>madre</a:t>
            </a:r>
            <a:r>
              <a:rPr sz="2400" spc="10" dirty="0">
                <a:latin typeface="Calibri"/>
                <a:cs typeface="Calibri"/>
              </a:rPr>
              <a:t> </a:t>
            </a:r>
            <a:r>
              <a:rPr sz="2400" dirty="0">
                <a:latin typeface="Calibri"/>
                <a:cs typeface="Calibri"/>
              </a:rPr>
              <a:t>o</a:t>
            </a:r>
            <a:r>
              <a:rPr sz="2400" spc="5" dirty="0">
                <a:latin typeface="Calibri"/>
                <a:cs typeface="Calibri"/>
              </a:rPr>
              <a:t> </a:t>
            </a:r>
            <a:r>
              <a:rPr sz="2400" spc="-5" dirty="0">
                <a:latin typeface="Calibri"/>
                <a:cs typeface="Calibri"/>
              </a:rPr>
              <a:t>tu</a:t>
            </a:r>
            <a:r>
              <a:rPr sz="2400" spc="10" dirty="0">
                <a:latin typeface="Calibri"/>
                <a:cs typeface="Calibri"/>
              </a:rPr>
              <a:t> </a:t>
            </a:r>
            <a:r>
              <a:rPr sz="2400" spc="-5" dirty="0">
                <a:latin typeface="Calibri"/>
                <a:cs typeface="Calibri"/>
              </a:rPr>
              <a:t>padre</a:t>
            </a:r>
            <a:endParaRPr sz="2400" dirty="0">
              <a:latin typeface="Calibri"/>
              <a:cs typeface="Calibri"/>
            </a:endParaRPr>
          </a:p>
          <a:p>
            <a:pPr marL="241300" indent="-228600">
              <a:lnSpc>
                <a:spcPct val="100000"/>
              </a:lnSpc>
              <a:spcBef>
                <a:spcPts val="285"/>
              </a:spcBef>
              <a:buFont typeface="Arial MT"/>
              <a:buChar char="•"/>
              <a:tabLst>
                <a:tab pos="240665" algn="l"/>
                <a:tab pos="241300" algn="l"/>
              </a:tabLst>
            </a:pPr>
            <a:r>
              <a:rPr sz="2400" spc="-10" dirty="0">
                <a:latin typeface="Calibri"/>
                <a:cs typeface="Calibri"/>
              </a:rPr>
              <a:t>Edad</a:t>
            </a:r>
            <a:endParaRPr sz="2400" dirty="0">
              <a:latin typeface="Calibri"/>
              <a:cs typeface="Calibri"/>
            </a:endParaRPr>
          </a:p>
          <a:p>
            <a:pPr marL="241300" indent="-228600">
              <a:lnSpc>
                <a:spcPct val="100000"/>
              </a:lnSpc>
              <a:spcBef>
                <a:spcPts val="434"/>
              </a:spcBef>
              <a:buFont typeface="Arial MT"/>
              <a:buChar char="•"/>
              <a:tabLst>
                <a:tab pos="240665" algn="l"/>
                <a:tab pos="241300" algn="l"/>
              </a:tabLst>
            </a:pPr>
            <a:r>
              <a:rPr sz="2400" spc="-15" dirty="0">
                <a:latin typeface="Calibri"/>
                <a:cs typeface="Calibri"/>
              </a:rPr>
              <a:t>Pérdida</a:t>
            </a:r>
            <a:r>
              <a:rPr sz="2400" spc="-10" dirty="0">
                <a:latin typeface="Calibri"/>
                <a:cs typeface="Calibri"/>
              </a:rPr>
              <a:t> </a:t>
            </a:r>
            <a:r>
              <a:rPr sz="2400" dirty="0">
                <a:latin typeface="Calibri"/>
                <a:cs typeface="Calibri"/>
              </a:rPr>
              <a:t>de </a:t>
            </a:r>
            <a:r>
              <a:rPr sz="2400" spc="-5" dirty="0">
                <a:latin typeface="Calibri"/>
                <a:cs typeface="Calibri"/>
              </a:rPr>
              <a:t>peso</a:t>
            </a:r>
            <a:r>
              <a:rPr sz="2400" dirty="0">
                <a:latin typeface="Calibri"/>
                <a:cs typeface="Calibri"/>
              </a:rPr>
              <a:t> </a:t>
            </a:r>
            <a:r>
              <a:rPr sz="2400" spc="-10" dirty="0">
                <a:latin typeface="Calibri"/>
                <a:cs typeface="Calibri"/>
              </a:rPr>
              <a:t>significativa</a:t>
            </a:r>
            <a:endParaRPr sz="2400" dirty="0">
              <a:latin typeface="Calibri"/>
              <a:cs typeface="Calibri"/>
            </a:endParaRPr>
          </a:p>
          <a:p>
            <a:pPr marL="12700" marR="5080">
              <a:lnSpc>
                <a:spcPts val="2020"/>
              </a:lnSpc>
              <a:spcBef>
                <a:spcPts val="520"/>
              </a:spcBef>
              <a:buFont typeface="Arial MT"/>
              <a:buChar char="•"/>
              <a:tabLst>
                <a:tab pos="240665" algn="l"/>
                <a:tab pos="241300" algn="l"/>
              </a:tabLst>
            </a:pPr>
            <a:r>
              <a:rPr sz="2400" spc="-5" dirty="0">
                <a:latin typeface="Calibri"/>
                <a:cs typeface="Calibri"/>
              </a:rPr>
              <a:t>Algunas </a:t>
            </a:r>
            <a:r>
              <a:rPr sz="2400" spc="-10" dirty="0">
                <a:latin typeface="Calibri"/>
                <a:cs typeface="Calibri"/>
              </a:rPr>
              <a:t>afecciones</a:t>
            </a:r>
            <a:r>
              <a:rPr sz="2400" spc="-5" dirty="0">
                <a:latin typeface="Calibri"/>
                <a:cs typeface="Calibri"/>
              </a:rPr>
              <a:t> médicas,</a:t>
            </a:r>
            <a:r>
              <a:rPr sz="2400" dirty="0">
                <a:latin typeface="Calibri"/>
                <a:cs typeface="Calibri"/>
              </a:rPr>
              <a:t> </a:t>
            </a:r>
            <a:r>
              <a:rPr sz="2400" spc="-5" dirty="0">
                <a:latin typeface="Calibri"/>
                <a:cs typeface="Calibri"/>
              </a:rPr>
              <a:t>como</a:t>
            </a:r>
            <a:r>
              <a:rPr sz="2400" spc="5" dirty="0">
                <a:latin typeface="Calibri"/>
                <a:cs typeface="Calibri"/>
              </a:rPr>
              <a:t> </a:t>
            </a:r>
            <a:r>
              <a:rPr sz="2400" spc="-5" dirty="0">
                <a:latin typeface="Calibri"/>
                <a:cs typeface="Calibri"/>
              </a:rPr>
              <a:t>la</a:t>
            </a:r>
            <a:r>
              <a:rPr sz="2400" dirty="0">
                <a:latin typeface="Calibri"/>
                <a:cs typeface="Calibri"/>
              </a:rPr>
              <a:t> </a:t>
            </a:r>
            <a:r>
              <a:rPr sz="2400" spc="-5" dirty="0">
                <a:latin typeface="Calibri"/>
                <a:cs typeface="Calibri"/>
              </a:rPr>
              <a:t>diabetes </a:t>
            </a:r>
            <a:r>
              <a:rPr sz="2400" dirty="0">
                <a:latin typeface="Calibri"/>
                <a:cs typeface="Calibri"/>
              </a:rPr>
              <a:t>y el </a:t>
            </a:r>
            <a:r>
              <a:rPr sz="2400" spc="-395" dirty="0">
                <a:latin typeface="Calibri"/>
                <a:cs typeface="Calibri"/>
              </a:rPr>
              <a:t> </a:t>
            </a:r>
            <a:r>
              <a:rPr sz="2400" dirty="0">
                <a:latin typeface="Calibri"/>
                <a:cs typeface="Calibri"/>
              </a:rPr>
              <a:t>lupus</a:t>
            </a:r>
          </a:p>
          <a:p>
            <a:pPr marL="241300" indent="-228600">
              <a:lnSpc>
                <a:spcPct val="100000"/>
              </a:lnSpc>
              <a:spcBef>
                <a:spcPts val="285"/>
              </a:spcBef>
              <a:buFont typeface="Arial MT"/>
              <a:buChar char="•"/>
              <a:tabLst>
                <a:tab pos="240665" algn="l"/>
                <a:tab pos="241300" algn="l"/>
              </a:tabLst>
            </a:pPr>
            <a:r>
              <a:rPr sz="2400" spc="-15" dirty="0">
                <a:latin typeface="Calibri"/>
                <a:cs typeface="Calibri"/>
              </a:rPr>
              <a:t>Estrés</a:t>
            </a:r>
            <a:endParaRPr sz="2400" dirty="0">
              <a:latin typeface="Calibri"/>
              <a:cs typeface="Calibri"/>
            </a:endParaRPr>
          </a:p>
          <a:p>
            <a:pPr marL="241300" indent="-228600">
              <a:lnSpc>
                <a:spcPct val="100000"/>
              </a:lnSpc>
              <a:spcBef>
                <a:spcPts val="434"/>
              </a:spcBef>
              <a:buFont typeface="Arial MT"/>
              <a:buChar char="•"/>
              <a:tabLst>
                <a:tab pos="240665" algn="l"/>
                <a:tab pos="241300" algn="l"/>
              </a:tabLst>
            </a:pPr>
            <a:r>
              <a:rPr sz="2400" spc="-5" dirty="0">
                <a:latin typeface="Calibri"/>
                <a:cs typeface="Calibri"/>
              </a:rPr>
              <a:t>Mala</a:t>
            </a:r>
            <a:r>
              <a:rPr sz="2400" spc="-20" dirty="0">
                <a:latin typeface="Calibri"/>
                <a:cs typeface="Calibri"/>
              </a:rPr>
              <a:t> </a:t>
            </a:r>
            <a:r>
              <a:rPr sz="2400" spc="-5" dirty="0">
                <a:latin typeface="Calibri"/>
                <a:cs typeface="Calibri"/>
              </a:rPr>
              <a:t>nutrición</a:t>
            </a:r>
            <a:endParaRPr sz="2400" dirty="0">
              <a:latin typeface="Calibri"/>
              <a:cs typeface="Calibri"/>
            </a:endParaRPr>
          </a:p>
        </p:txBody>
      </p:sp>
      <p:grpSp>
        <p:nvGrpSpPr>
          <p:cNvPr id="4" name="object 4"/>
          <p:cNvGrpSpPr/>
          <p:nvPr/>
        </p:nvGrpSpPr>
        <p:grpSpPr>
          <a:xfrm>
            <a:off x="5811521" y="3"/>
            <a:ext cx="5930393" cy="6857997"/>
            <a:chOff x="6261606" y="1"/>
            <a:chExt cx="5930393" cy="6857997"/>
          </a:xfrm>
        </p:grpSpPr>
        <p:pic>
          <p:nvPicPr>
            <p:cNvPr id="5" name="object 5"/>
            <p:cNvPicPr/>
            <p:nvPr/>
          </p:nvPicPr>
          <p:blipFill>
            <a:blip r:embed="rId2" cstate="print"/>
            <a:stretch>
              <a:fillRect/>
            </a:stretch>
          </p:blipFill>
          <p:spPr>
            <a:xfrm>
              <a:off x="7901259" y="2727728"/>
              <a:ext cx="4290740" cy="4130270"/>
            </a:xfrm>
            <a:prstGeom prst="rect">
              <a:avLst/>
            </a:prstGeom>
          </p:spPr>
        </p:pic>
        <p:pic>
          <p:nvPicPr>
            <p:cNvPr id="7" name="object 7"/>
            <p:cNvPicPr/>
            <p:nvPr/>
          </p:nvPicPr>
          <p:blipFill>
            <a:blip r:embed="rId3" cstate="print"/>
            <a:stretch>
              <a:fillRect/>
            </a:stretch>
          </p:blipFill>
          <p:spPr>
            <a:xfrm>
              <a:off x="6261606" y="1"/>
              <a:ext cx="3519312" cy="3007908"/>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77504" y="1032763"/>
            <a:ext cx="6432896" cy="5539336"/>
          </a:xfrm>
          <a:prstGeom prst="rect">
            <a:avLst/>
          </a:prstGeom>
        </p:spPr>
        <p:txBody>
          <a:bodyPr vert="horz" wrap="square" lIns="0" tIns="55244" rIns="0" bIns="0" rtlCol="0">
            <a:spAutoFit/>
          </a:bodyPr>
          <a:lstStyle/>
          <a:p>
            <a:pPr marL="1184275" indent="-1171575">
              <a:lnSpc>
                <a:spcPct val="100000"/>
              </a:lnSpc>
              <a:spcBef>
                <a:spcPts val="434"/>
              </a:spcBef>
              <a:buFont typeface="Arial MT"/>
              <a:buChar char="•"/>
              <a:tabLst>
                <a:tab pos="1183640" algn="l"/>
                <a:tab pos="1184275" algn="l"/>
              </a:tabLst>
            </a:pPr>
            <a:r>
              <a:rPr sz="2400" b="1" spc="-5" dirty="0">
                <a:latin typeface="Calibri"/>
                <a:cs typeface="Calibri"/>
              </a:rPr>
              <a:t>Signos</a:t>
            </a:r>
            <a:r>
              <a:rPr sz="2400" b="1" spc="-30" dirty="0">
                <a:latin typeface="Calibri"/>
                <a:cs typeface="Calibri"/>
              </a:rPr>
              <a:t> </a:t>
            </a:r>
            <a:r>
              <a:rPr sz="2400" b="1" dirty="0">
                <a:latin typeface="Calibri"/>
                <a:cs typeface="Calibri"/>
              </a:rPr>
              <a:t>y</a:t>
            </a:r>
            <a:r>
              <a:rPr sz="2400" b="1" spc="-25" dirty="0">
                <a:latin typeface="Calibri"/>
                <a:cs typeface="Calibri"/>
              </a:rPr>
              <a:t> </a:t>
            </a:r>
            <a:r>
              <a:rPr sz="2400" b="1" spc="-10" dirty="0">
                <a:latin typeface="Calibri"/>
                <a:cs typeface="Calibri"/>
              </a:rPr>
              <a:t>Sintomas</a:t>
            </a:r>
            <a:r>
              <a:rPr sz="2400" spc="-10" dirty="0">
                <a:latin typeface="Calibri"/>
                <a:cs typeface="Calibri"/>
              </a:rPr>
              <a:t>:</a:t>
            </a:r>
            <a:endParaRPr sz="2400" dirty="0">
              <a:latin typeface="Calibri"/>
              <a:cs typeface="Calibri"/>
            </a:endParaRPr>
          </a:p>
          <a:p>
            <a:pPr marL="12700" marR="5080">
              <a:lnSpc>
                <a:spcPct val="90300"/>
              </a:lnSpc>
              <a:spcBef>
                <a:spcPts val="545"/>
              </a:spcBef>
              <a:buFont typeface="Arial MT"/>
              <a:buChar char="•"/>
              <a:tabLst>
                <a:tab pos="240665" algn="l"/>
                <a:tab pos="241300" algn="l"/>
              </a:tabLst>
            </a:pPr>
            <a:r>
              <a:rPr sz="2400" b="1" spc="-15" dirty="0">
                <a:latin typeface="Calibri"/>
                <a:cs typeface="Calibri"/>
              </a:rPr>
              <a:t>Pérdida</a:t>
            </a:r>
            <a:r>
              <a:rPr sz="2400" b="1" spc="5" dirty="0">
                <a:latin typeface="Calibri"/>
                <a:cs typeface="Calibri"/>
              </a:rPr>
              <a:t> </a:t>
            </a:r>
            <a:r>
              <a:rPr sz="2400" b="1" spc="-10" dirty="0">
                <a:latin typeface="Calibri"/>
                <a:cs typeface="Calibri"/>
              </a:rPr>
              <a:t>gradual</a:t>
            </a:r>
            <a:r>
              <a:rPr sz="2400" b="1" spc="-5" dirty="0">
                <a:latin typeface="Calibri"/>
                <a:cs typeface="Calibri"/>
              </a:rPr>
              <a:t> en</a:t>
            </a:r>
            <a:r>
              <a:rPr sz="2400" b="1" dirty="0">
                <a:latin typeface="Calibri"/>
                <a:cs typeface="Calibri"/>
              </a:rPr>
              <a:t> </a:t>
            </a:r>
            <a:r>
              <a:rPr sz="2400" b="1" spc="-5" dirty="0">
                <a:latin typeface="Calibri"/>
                <a:cs typeface="Calibri"/>
              </a:rPr>
              <a:t>la</a:t>
            </a:r>
            <a:r>
              <a:rPr sz="2400" b="1" dirty="0">
                <a:latin typeface="Calibri"/>
                <a:cs typeface="Calibri"/>
              </a:rPr>
              <a:t> </a:t>
            </a:r>
            <a:r>
              <a:rPr sz="2400" b="1" spc="-10" dirty="0">
                <a:latin typeface="Calibri"/>
                <a:cs typeface="Calibri"/>
              </a:rPr>
              <a:t>parte</a:t>
            </a:r>
            <a:r>
              <a:rPr sz="2400" b="1" spc="5" dirty="0">
                <a:latin typeface="Calibri"/>
                <a:cs typeface="Calibri"/>
              </a:rPr>
              <a:t> </a:t>
            </a:r>
            <a:r>
              <a:rPr sz="2400" b="1" spc="-10" dirty="0">
                <a:latin typeface="Calibri"/>
                <a:cs typeface="Calibri"/>
              </a:rPr>
              <a:t>superior</a:t>
            </a:r>
            <a:r>
              <a:rPr sz="2400" b="1" dirty="0">
                <a:latin typeface="Calibri"/>
                <a:cs typeface="Calibri"/>
              </a:rPr>
              <a:t> </a:t>
            </a:r>
            <a:r>
              <a:rPr sz="2400" b="1" spc="-5" dirty="0">
                <a:latin typeface="Calibri"/>
                <a:cs typeface="Calibri"/>
              </a:rPr>
              <a:t>de la</a:t>
            </a:r>
            <a:r>
              <a:rPr sz="2400" b="1" dirty="0">
                <a:latin typeface="Calibri"/>
                <a:cs typeface="Calibri"/>
              </a:rPr>
              <a:t> </a:t>
            </a:r>
            <a:r>
              <a:rPr sz="2400" b="1" spc="-15" dirty="0">
                <a:latin typeface="Calibri"/>
                <a:cs typeface="Calibri"/>
              </a:rPr>
              <a:t>cabeza.</a:t>
            </a:r>
            <a:r>
              <a:rPr sz="2400" b="1" spc="5" dirty="0">
                <a:latin typeface="Calibri"/>
                <a:cs typeface="Calibri"/>
              </a:rPr>
              <a:t> </a:t>
            </a:r>
            <a:r>
              <a:rPr sz="2400" spc="-15" dirty="0">
                <a:latin typeface="Calibri"/>
                <a:cs typeface="Calibri"/>
              </a:rPr>
              <a:t>Este </a:t>
            </a:r>
            <a:r>
              <a:rPr sz="2400" spc="-390" dirty="0">
                <a:latin typeface="Calibri"/>
                <a:cs typeface="Calibri"/>
              </a:rPr>
              <a:t> </a:t>
            </a:r>
            <a:r>
              <a:rPr sz="2400" dirty="0">
                <a:latin typeface="Calibri"/>
                <a:cs typeface="Calibri"/>
              </a:rPr>
              <a:t>es</a:t>
            </a:r>
            <a:r>
              <a:rPr sz="2400" spc="-5" dirty="0">
                <a:latin typeface="Calibri"/>
                <a:cs typeface="Calibri"/>
              </a:rPr>
              <a:t> </a:t>
            </a:r>
            <a:r>
              <a:rPr sz="2400" dirty="0">
                <a:latin typeface="Calibri"/>
                <a:cs typeface="Calibri"/>
              </a:rPr>
              <a:t>el tipo</a:t>
            </a:r>
            <a:r>
              <a:rPr sz="2400" spc="-5" dirty="0">
                <a:latin typeface="Calibri"/>
                <a:cs typeface="Calibri"/>
              </a:rPr>
              <a:t> más </a:t>
            </a:r>
            <a:r>
              <a:rPr sz="2400" spc="-10" dirty="0">
                <a:latin typeface="Calibri"/>
                <a:cs typeface="Calibri"/>
              </a:rPr>
              <a:t>frecuente</a:t>
            </a:r>
            <a:r>
              <a:rPr sz="2400" spc="5" dirty="0">
                <a:latin typeface="Calibri"/>
                <a:cs typeface="Calibri"/>
              </a:rPr>
              <a:t> </a:t>
            </a:r>
            <a:r>
              <a:rPr sz="2400" dirty="0">
                <a:latin typeface="Calibri"/>
                <a:cs typeface="Calibri"/>
              </a:rPr>
              <a:t>de</a:t>
            </a:r>
            <a:r>
              <a:rPr sz="2400" spc="5" dirty="0">
                <a:latin typeface="Calibri"/>
                <a:cs typeface="Calibri"/>
              </a:rPr>
              <a:t> </a:t>
            </a:r>
            <a:r>
              <a:rPr sz="2400" spc="-5" dirty="0">
                <a:latin typeface="Calibri"/>
                <a:cs typeface="Calibri"/>
              </a:rPr>
              <a:t>pérdida</a:t>
            </a:r>
            <a:r>
              <a:rPr sz="2400" dirty="0">
                <a:latin typeface="Calibri"/>
                <a:cs typeface="Calibri"/>
              </a:rPr>
              <a:t> del </a:t>
            </a:r>
            <a:r>
              <a:rPr sz="2400" spc="-5" dirty="0">
                <a:latin typeface="Calibri"/>
                <a:cs typeface="Calibri"/>
              </a:rPr>
              <a:t>cabello </a:t>
            </a:r>
            <a:r>
              <a:rPr sz="2400" dirty="0">
                <a:latin typeface="Calibri"/>
                <a:cs typeface="Calibri"/>
              </a:rPr>
              <a:t>y</a:t>
            </a:r>
            <a:r>
              <a:rPr sz="2400" spc="-5" dirty="0">
                <a:latin typeface="Calibri"/>
                <a:cs typeface="Calibri"/>
              </a:rPr>
              <a:t> </a:t>
            </a:r>
            <a:r>
              <a:rPr sz="2400" spc="-15" dirty="0">
                <a:latin typeface="Calibri"/>
                <a:cs typeface="Calibri"/>
              </a:rPr>
              <a:t>afecta</a:t>
            </a:r>
            <a:r>
              <a:rPr sz="2400" spc="5" dirty="0">
                <a:latin typeface="Calibri"/>
                <a:cs typeface="Calibri"/>
              </a:rPr>
              <a:t> </a:t>
            </a:r>
            <a:r>
              <a:rPr sz="2400" dirty="0">
                <a:latin typeface="Calibri"/>
                <a:cs typeface="Calibri"/>
              </a:rPr>
              <a:t>a </a:t>
            </a:r>
            <a:r>
              <a:rPr sz="2400" spc="5" dirty="0">
                <a:latin typeface="Calibri"/>
                <a:cs typeface="Calibri"/>
              </a:rPr>
              <a:t> </a:t>
            </a:r>
            <a:r>
              <a:rPr sz="2400" spc="-5" dirty="0">
                <a:latin typeface="Calibri"/>
                <a:cs typeface="Calibri"/>
              </a:rPr>
              <a:t>las personas </a:t>
            </a:r>
            <a:r>
              <a:rPr sz="2400" dirty="0">
                <a:latin typeface="Calibri"/>
                <a:cs typeface="Calibri"/>
              </a:rPr>
              <a:t>a</a:t>
            </a:r>
            <a:r>
              <a:rPr sz="2400" spc="-5" dirty="0">
                <a:latin typeface="Calibri"/>
                <a:cs typeface="Calibri"/>
              </a:rPr>
              <a:t> medida</a:t>
            </a:r>
            <a:r>
              <a:rPr sz="2400" dirty="0">
                <a:latin typeface="Calibri"/>
                <a:cs typeface="Calibri"/>
              </a:rPr>
              <a:t> que </a:t>
            </a:r>
            <a:r>
              <a:rPr sz="2400" spc="-5" dirty="0">
                <a:latin typeface="Calibri"/>
                <a:cs typeface="Calibri"/>
              </a:rPr>
              <a:t>envejecen. En</a:t>
            </a:r>
            <a:r>
              <a:rPr sz="2400" dirty="0">
                <a:latin typeface="Calibri"/>
                <a:cs typeface="Calibri"/>
              </a:rPr>
              <a:t> </a:t>
            </a:r>
            <a:r>
              <a:rPr sz="2400" spc="-5" dirty="0">
                <a:latin typeface="Calibri"/>
                <a:cs typeface="Calibri"/>
              </a:rPr>
              <a:t>los</a:t>
            </a:r>
            <a:r>
              <a:rPr sz="2400" dirty="0">
                <a:latin typeface="Calibri"/>
                <a:cs typeface="Calibri"/>
              </a:rPr>
              <a:t> </a:t>
            </a:r>
            <a:r>
              <a:rPr sz="2400" spc="-5" dirty="0">
                <a:latin typeface="Calibri"/>
                <a:cs typeface="Calibri"/>
              </a:rPr>
              <a:t>hombres,</a:t>
            </a:r>
            <a:r>
              <a:rPr sz="2400" dirty="0">
                <a:latin typeface="Calibri"/>
                <a:cs typeface="Calibri"/>
              </a:rPr>
              <a:t> el </a:t>
            </a:r>
            <a:r>
              <a:rPr sz="2400" spc="5" dirty="0">
                <a:latin typeface="Calibri"/>
                <a:cs typeface="Calibri"/>
              </a:rPr>
              <a:t> </a:t>
            </a:r>
            <a:r>
              <a:rPr sz="2400" spc="-5" dirty="0">
                <a:latin typeface="Calibri"/>
                <a:cs typeface="Calibri"/>
              </a:rPr>
              <a:t>cabello</a:t>
            </a:r>
            <a:r>
              <a:rPr sz="2400" dirty="0">
                <a:latin typeface="Calibri"/>
                <a:cs typeface="Calibri"/>
              </a:rPr>
              <a:t> a</a:t>
            </a:r>
            <a:r>
              <a:rPr sz="2400" spc="5" dirty="0">
                <a:latin typeface="Calibri"/>
                <a:cs typeface="Calibri"/>
              </a:rPr>
              <a:t> </a:t>
            </a:r>
            <a:r>
              <a:rPr sz="2400" dirty="0">
                <a:latin typeface="Calibri"/>
                <a:cs typeface="Calibri"/>
              </a:rPr>
              <a:t>menudo </a:t>
            </a:r>
            <a:r>
              <a:rPr sz="2400" spc="-10" dirty="0">
                <a:latin typeface="Calibri"/>
                <a:cs typeface="Calibri"/>
              </a:rPr>
              <a:t>comienza</a:t>
            </a:r>
            <a:r>
              <a:rPr sz="2400" dirty="0">
                <a:latin typeface="Calibri"/>
                <a:cs typeface="Calibri"/>
              </a:rPr>
              <a:t> a</a:t>
            </a:r>
            <a:r>
              <a:rPr sz="2400" spc="5" dirty="0">
                <a:latin typeface="Calibri"/>
                <a:cs typeface="Calibri"/>
              </a:rPr>
              <a:t> </a:t>
            </a:r>
            <a:r>
              <a:rPr sz="2400" spc="-10" dirty="0">
                <a:latin typeface="Calibri"/>
                <a:cs typeface="Calibri"/>
              </a:rPr>
              <a:t>retroceder</a:t>
            </a:r>
            <a:r>
              <a:rPr sz="2400" dirty="0">
                <a:latin typeface="Calibri"/>
                <a:cs typeface="Calibri"/>
              </a:rPr>
              <a:t> en</a:t>
            </a:r>
            <a:r>
              <a:rPr sz="2400" spc="5" dirty="0">
                <a:latin typeface="Calibri"/>
                <a:cs typeface="Calibri"/>
              </a:rPr>
              <a:t> </a:t>
            </a:r>
            <a:r>
              <a:rPr sz="2400" spc="-5" dirty="0">
                <a:latin typeface="Calibri"/>
                <a:cs typeface="Calibri"/>
              </a:rPr>
              <a:t>la</a:t>
            </a:r>
            <a:r>
              <a:rPr sz="2400" spc="5" dirty="0">
                <a:latin typeface="Calibri"/>
                <a:cs typeface="Calibri"/>
              </a:rPr>
              <a:t> </a:t>
            </a:r>
            <a:r>
              <a:rPr sz="2400" spc="-5" dirty="0">
                <a:latin typeface="Calibri"/>
                <a:cs typeface="Calibri"/>
              </a:rPr>
              <a:t>línea </a:t>
            </a:r>
            <a:r>
              <a:rPr sz="2400" dirty="0">
                <a:latin typeface="Calibri"/>
                <a:cs typeface="Calibri"/>
              </a:rPr>
              <a:t> </a:t>
            </a:r>
            <a:r>
              <a:rPr sz="2400" spc="-5" dirty="0">
                <a:latin typeface="Calibri"/>
                <a:cs typeface="Calibri"/>
              </a:rPr>
              <a:t>capilar </a:t>
            </a:r>
            <a:r>
              <a:rPr sz="2400" dirty="0">
                <a:latin typeface="Calibri"/>
                <a:cs typeface="Calibri"/>
              </a:rPr>
              <a:t>de</a:t>
            </a:r>
            <a:r>
              <a:rPr sz="2400" spc="5" dirty="0">
                <a:latin typeface="Calibri"/>
                <a:cs typeface="Calibri"/>
              </a:rPr>
              <a:t> </a:t>
            </a:r>
            <a:r>
              <a:rPr sz="2400" spc="-5" dirty="0">
                <a:latin typeface="Calibri"/>
                <a:cs typeface="Calibri"/>
              </a:rPr>
              <a:t>la</a:t>
            </a:r>
            <a:r>
              <a:rPr sz="2400" spc="5" dirty="0">
                <a:latin typeface="Calibri"/>
                <a:cs typeface="Calibri"/>
              </a:rPr>
              <a:t> </a:t>
            </a:r>
            <a:r>
              <a:rPr sz="2400" spc="-10" dirty="0">
                <a:latin typeface="Calibri"/>
                <a:cs typeface="Calibri"/>
              </a:rPr>
              <a:t>frente.</a:t>
            </a:r>
            <a:r>
              <a:rPr sz="2400" dirty="0">
                <a:latin typeface="Calibri"/>
                <a:cs typeface="Calibri"/>
              </a:rPr>
              <a:t> Las </a:t>
            </a:r>
            <a:r>
              <a:rPr sz="2400" spc="-10" dirty="0">
                <a:latin typeface="Calibri"/>
                <a:cs typeface="Calibri"/>
              </a:rPr>
              <a:t>mujeres</a:t>
            </a:r>
            <a:r>
              <a:rPr sz="2400" dirty="0">
                <a:latin typeface="Calibri"/>
                <a:cs typeface="Calibri"/>
              </a:rPr>
              <a:t> </a:t>
            </a:r>
            <a:r>
              <a:rPr sz="2400" spc="-5" dirty="0">
                <a:latin typeface="Calibri"/>
                <a:cs typeface="Calibri"/>
              </a:rPr>
              <a:t>suelen</a:t>
            </a:r>
            <a:r>
              <a:rPr sz="2400" spc="10" dirty="0">
                <a:latin typeface="Calibri"/>
                <a:cs typeface="Calibri"/>
              </a:rPr>
              <a:t> </a:t>
            </a:r>
            <a:r>
              <a:rPr sz="2400" spc="-5" dirty="0">
                <a:latin typeface="Calibri"/>
                <a:cs typeface="Calibri"/>
              </a:rPr>
              <a:t>tener</a:t>
            </a:r>
            <a:r>
              <a:rPr sz="2400" dirty="0">
                <a:latin typeface="Calibri"/>
                <a:cs typeface="Calibri"/>
              </a:rPr>
              <a:t> un </a:t>
            </a:r>
            <a:r>
              <a:rPr sz="2400" spc="5" dirty="0">
                <a:latin typeface="Calibri"/>
                <a:cs typeface="Calibri"/>
              </a:rPr>
              <a:t> </a:t>
            </a:r>
            <a:r>
              <a:rPr sz="2400" spc="-5" dirty="0">
                <a:latin typeface="Calibri"/>
                <a:cs typeface="Calibri"/>
              </a:rPr>
              <a:t>ensanchamiento </a:t>
            </a:r>
            <a:r>
              <a:rPr sz="2400" dirty="0">
                <a:latin typeface="Calibri"/>
                <a:cs typeface="Calibri"/>
              </a:rPr>
              <a:t>de</a:t>
            </a:r>
            <a:r>
              <a:rPr sz="2400" spc="5" dirty="0">
                <a:latin typeface="Calibri"/>
                <a:cs typeface="Calibri"/>
              </a:rPr>
              <a:t> </a:t>
            </a:r>
            <a:r>
              <a:rPr sz="2400" spc="-5" dirty="0">
                <a:latin typeface="Calibri"/>
                <a:cs typeface="Calibri"/>
              </a:rPr>
              <a:t>la</a:t>
            </a:r>
            <a:r>
              <a:rPr sz="2400" spc="5" dirty="0">
                <a:latin typeface="Calibri"/>
                <a:cs typeface="Calibri"/>
              </a:rPr>
              <a:t> </a:t>
            </a:r>
            <a:r>
              <a:rPr sz="2400" spc="-30" dirty="0">
                <a:latin typeface="Calibri"/>
                <a:cs typeface="Calibri"/>
              </a:rPr>
              <a:t>raya</a:t>
            </a:r>
            <a:r>
              <a:rPr sz="2400" spc="-5" dirty="0">
                <a:latin typeface="Calibri"/>
                <a:cs typeface="Calibri"/>
              </a:rPr>
              <a:t> </a:t>
            </a:r>
            <a:r>
              <a:rPr sz="2400" dirty="0">
                <a:latin typeface="Calibri"/>
                <a:cs typeface="Calibri"/>
              </a:rPr>
              <a:t>del</a:t>
            </a:r>
            <a:r>
              <a:rPr sz="2400" spc="5" dirty="0">
                <a:latin typeface="Calibri"/>
                <a:cs typeface="Calibri"/>
              </a:rPr>
              <a:t> </a:t>
            </a:r>
            <a:r>
              <a:rPr sz="2400" spc="-5" dirty="0">
                <a:latin typeface="Calibri"/>
                <a:cs typeface="Calibri"/>
              </a:rPr>
              <a:t>cabello.</a:t>
            </a:r>
            <a:r>
              <a:rPr sz="2400" dirty="0">
                <a:latin typeface="Calibri"/>
                <a:cs typeface="Calibri"/>
              </a:rPr>
              <a:t> </a:t>
            </a:r>
            <a:r>
              <a:rPr sz="2400" spc="-5" dirty="0">
                <a:latin typeface="Calibri"/>
                <a:cs typeface="Calibri"/>
              </a:rPr>
              <a:t>Un</a:t>
            </a:r>
            <a:r>
              <a:rPr sz="2400" spc="5" dirty="0">
                <a:latin typeface="Calibri"/>
                <a:cs typeface="Calibri"/>
              </a:rPr>
              <a:t> </a:t>
            </a:r>
            <a:r>
              <a:rPr sz="2400" spc="-10" dirty="0">
                <a:latin typeface="Calibri"/>
                <a:cs typeface="Calibri"/>
              </a:rPr>
              <a:t>patrón</a:t>
            </a:r>
            <a:r>
              <a:rPr sz="2400" spc="10" dirty="0">
                <a:latin typeface="Calibri"/>
                <a:cs typeface="Calibri"/>
              </a:rPr>
              <a:t> </a:t>
            </a:r>
            <a:r>
              <a:rPr sz="2400" dirty="0">
                <a:latin typeface="Calibri"/>
                <a:cs typeface="Calibri"/>
              </a:rPr>
              <a:t>de </a:t>
            </a:r>
            <a:r>
              <a:rPr sz="2400" spc="5" dirty="0">
                <a:latin typeface="Calibri"/>
                <a:cs typeface="Calibri"/>
              </a:rPr>
              <a:t> </a:t>
            </a:r>
            <a:r>
              <a:rPr sz="2400" spc="-5" dirty="0">
                <a:latin typeface="Calibri"/>
                <a:cs typeface="Calibri"/>
              </a:rPr>
              <a:t>pérdida</a:t>
            </a:r>
            <a:r>
              <a:rPr sz="2400" dirty="0">
                <a:latin typeface="Calibri"/>
                <a:cs typeface="Calibri"/>
              </a:rPr>
              <a:t> de</a:t>
            </a:r>
            <a:r>
              <a:rPr sz="2400" spc="5" dirty="0">
                <a:latin typeface="Calibri"/>
                <a:cs typeface="Calibri"/>
              </a:rPr>
              <a:t> </a:t>
            </a:r>
            <a:r>
              <a:rPr sz="2400" spc="-5" dirty="0">
                <a:latin typeface="Calibri"/>
                <a:cs typeface="Calibri"/>
              </a:rPr>
              <a:t>cabello</a:t>
            </a:r>
            <a:r>
              <a:rPr sz="2400" dirty="0">
                <a:latin typeface="Calibri"/>
                <a:cs typeface="Calibri"/>
              </a:rPr>
              <a:t> </a:t>
            </a:r>
            <a:r>
              <a:rPr sz="2400" spc="-5" dirty="0">
                <a:latin typeface="Calibri"/>
                <a:cs typeface="Calibri"/>
              </a:rPr>
              <a:t>cada</a:t>
            </a:r>
            <a:r>
              <a:rPr sz="2400" dirty="0">
                <a:latin typeface="Calibri"/>
                <a:cs typeface="Calibri"/>
              </a:rPr>
              <a:t> </a:t>
            </a:r>
            <a:r>
              <a:rPr sz="2400" spc="-15" dirty="0">
                <a:latin typeface="Calibri"/>
                <a:cs typeface="Calibri"/>
              </a:rPr>
              <a:t>vez</a:t>
            </a:r>
            <a:r>
              <a:rPr sz="2400" spc="5" dirty="0">
                <a:latin typeface="Calibri"/>
                <a:cs typeface="Calibri"/>
              </a:rPr>
              <a:t> </a:t>
            </a:r>
            <a:r>
              <a:rPr sz="2400" spc="-5" dirty="0">
                <a:latin typeface="Calibri"/>
                <a:cs typeface="Calibri"/>
              </a:rPr>
              <a:t>más</a:t>
            </a:r>
            <a:r>
              <a:rPr sz="2400" dirty="0">
                <a:latin typeface="Calibri"/>
                <a:cs typeface="Calibri"/>
              </a:rPr>
              <a:t> </a:t>
            </a:r>
            <a:r>
              <a:rPr sz="2400" spc="-5" dirty="0">
                <a:latin typeface="Calibri"/>
                <a:cs typeface="Calibri"/>
              </a:rPr>
              <a:t>común</a:t>
            </a:r>
            <a:r>
              <a:rPr sz="2400" spc="5" dirty="0">
                <a:latin typeface="Calibri"/>
                <a:cs typeface="Calibri"/>
              </a:rPr>
              <a:t> </a:t>
            </a:r>
            <a:r>
              <a:rPr sz="2400" dirty="0">
                <a:latin typeface="Calibri"/>
                <a:cs typeface="Calibri"/>
              </a:rPr>
              <a:t>en </a:t>
            </a:r>
            <a:r>
              <a:rPr sz="2400" spc="-5" dirty="0">
                <a:latin typeface="Calibri"/>
                <a:cs typeface="Calibri"/>
              </a:rPr>
              <a:t>las</a:t>
            </a:r>
            <a:r>
              <a:rPr sz="2400" dirty="0">
                <a:latin typeface="Calibri"/>
                <a:cs typeface="Calibri"/>
              </a:rPr>
              <a:t> </a:t>
            </a:r>
            <a:r>
              <a:rPr sz="2400" spc="-10" dirty="0">
                <a:latin typeface="Calibri"/>
                <a:cs typeface="Calibri"/>
              </a:rPr>
              <a:t>mujeres </a:t>
            </a:r>
            <a:r>
              <a:rPr sz="2400" spc="-5" dirty="0">
                <a:latin typeface="Calibri"/>
                <a:cs typeface="Calibri"/>
              </a:rPr>
              <a:t> </a:t>
            </a:r>
            <a:r>
              <a:rPr sz="2400" spc="-15" dirty="0">
                <a:latin typeface="Calibri"/>
                <a:cs typeface="Calibri"/>
              </a:rPr>
              <a:t>mayores</a:t>
            </a:r>
            <a:r>
              <a:rPr sz="2400" spc="-5" dirty="0">
                <a:latin typeface="Calibri"/>
                <a:cs typeface="Calibri"/>
              </a:rPr>
              <a:t> </a:t>
            </a:r>
            <a:r>
              <a:rPr sz="2400" dirty="0">
                <a:latin typeface="Calibri"/>
                <a:cs typeface="Calibri"/>
              </a:rPr>
              <a:t>es el </a:t>
            </a:r>
            <a:r>
              <a:rPr sz="2400" spc="-10" dirty="0">
                <a:latin typeface="Calibri"/>
                <a:cs typeface="Calibri"/>
              </a:rPr>
              <a:t>retroceso</a:t>
            </a:r>
            <a:r>
              <a:rPr sz="2400" dirty="0">
                <a:latin typeface="Calibri"/>
                <a:cs typeface="Calibri"/>
              </a:rPr>
              <a:t> de </a:t>
            </a:r>
            <a:r>
              <a:rPr sz="2400" spc="-5" dirty="0">
                <a:latin typeface="Calibri"/>
                <a:cs typeface="Calibri"/>
              </a:rPr>
              <a:t>la</a:t>
            </a:r>
            <a:r>
              <a:rPr sz="2400" spc="5" dirty="0">
                <a:latin typeface="Calibri"/>
                <a:cs typeface="Calibri"/>
              </a:rPr>
              <a:t> </a:t>
            </a:r>
            <a:r>
              <a:rPr sz="2400" spc="-5" dirty="0">
                <a:latin typeface="Calibri"/>
                <a:cs typeface="Calibri"/>
              </a:rPr>
              <a:t>línea capilar</a:t>
            </a:r>
            <a:r>
              <a:rPr sz="2400" dirty="0">
                <a:latin typeface="Calibri"/>
                <a:cs typeface="Calibri"/>
              </a:rPr>
              <a:t> (alopecia </a:t>
            </a:r>
            <a:r>
              <a:rPr sz="2400" spc="5" dirty="0">
                <a:latin typeface="Calibri"/>
                <a:cs typeface="Calibri"/>
              </a:rPr>
              <a:t> </a:t>
            </a:r>
            <a:r>
              <a:rPr sz="2400" spc="-10" dirty="0">
                <a:latin typeface="Calibri"/>
                <a:cs typeface="Calibri"/>
              </a:rPr>
              <a:t>fibrosa</a:t>
            </a:r>
            <a:r>
              <a:rPr sz="2400" dirty="0">
                <a:latin typeface="Calibri"/>
                <a:cs typeface="Calibri"/>
              </a:rPr>
              <a:t> </a:t>
            </a:r>
            <a:r>
              <a:rPr sz="2400" spc="-10" dirty="0">
                <a:latin typeface="Calibri"/>
                <a:cs typeface="Calibri"/>
              </a:rPr>
              <a:t>frontal).</a:t>
            </a:r>
            <a:endParaRPr sz="2400" dirty="0">
              <a:latin typeface="Calibri"/>
              <a:cs typeface="Calibri"/>
            </a:endParaRPr>
          </a:p>
          <a:p>
            <a:pPr marL="12700" marR="267970">
              <a:lnSpc>
                <a:spcPct val="90300"/>
              </a:lnSpc>
              <a:spcBef>
                <a:spcPts val="545"/>
              </a:spcBef>
              <a:buFont typeface="Arial MT"/>
              <a:buChar char="•"/>
              <a:tabLst>
                <a:tab pos="240665" algn="l"/>
                <a:tab pos="241300" algn="l"/>
              </a:tabLst>
            </a:pPr>
            <a:r>
              <a:rPr sz="2400" b="1" spc="-10" dirty="0">
                <a:latin typeface="Calibri"/>
                <a:cs typeface="Calibri"/>
              </a:rPr>
              <a:t>Calvas circulares</a:t>
            </a:r>
            <a:r>
              <a:rPr sz="2400" b="1" spc="-5" dirty="0">
                <a:latin typeface="Calibri"/>
                <a:cs typeface="Calibri"/>
              </a:rPr>
              <a:t> </a:t>
            </a:r>
            <a:r>
              <a:rPr sz="2400" b="1" dirty="0">
                <a:latin typeface="Calibri"/>
                <a:cs typeface="Calibri"/>
              </a:rPr>
              <a:t>o </a:t>
            </a:r>
            <a:r>
              <a:rPr sz="2400" b="1" spc="-10" dirty="0">
                <a:latin typeface="Calibri"/>
                <a:cs typeface="Calibri"/>
              </a:rPr>
              <a:t>irregulares.</a:t>
            </a:r>
            <a:r>
              <a:rPr sz="2400" b="1" spc="-5" dirty="0">
                <a:latin typeface="Calibri"/>
                <a:cs typeface="Calibri"/>
              </a:rPr>
              <a:t> </a:t>
            </a:r>
            <a:r>
              <a:rPr sz="2400" spc="-5" dirty="0">
                <a:latin typeface="Calibri"/>
                <a:cs typeface="Calibri"/>
              </a:rPr>
              <a:t>Algunas</a:t>
            </a:r>
            <a:r>
              <a:rPr sz="2400" dirty="0">
                <a:latin typeface="Calibri"/>
                <a:cs typeface="Calibri"/>
              </a:rPr>
              <a:t> </a:t>
            </a:r>
            <a:r>
              <a:rPr sz="2400" spc="-10" dirty="0">
                <a:latin typeface="Calibri"/>
                <a:cs typeface="Calibri"/>
              </a:rPr>
              <a:t>personas </a:t>
            </a:r>
            <a:r>
              <a:rPr sz="2400" spc="-5" dirty="0">
                <a:latin typeface="Calibri"/>
                <a:cs typeface="Calibri"/>
              </a:rPr>
              <a:t> pierden</a:t>
            </a:r>
            <a:r>
              <a:rPr sz="2400" spc="5" dirty="0">
                <a:latin typeface="Calibri"/>
                <a:cs typeface="Calibri"/>
              </a:rPr>
              <a:t> </a:t>
            </a:r>
            <a:r>
              <a:rPr sz="2400" dirty="0">
                <a:latin typeface="Calibri"/>
                <a:cs typeface="Calibri"/>
              </a:rPr>
              <a:t>el </a:t>
            </a:r>
            <a:r>
              <a:rPr sz="2400" spc="-5" dirty="0">
                <a:latin typeface="Calibri"/>
                <a:cs typeface="Calibri"/>
              </a:rPr>
              <a:t>cabello</a:t>
            </a:r>
            <a:r>
              <a:rPr sz="2400" dirty="0">
                <a:latin typeface="Calibri"/>
                <a:cs typeface="Calibri"/>
              </a:rPr>
              <a:t> en </a:t>
            </a:r>
            <a:r>
              <a:rPr sz="2400" spc="-10" dirty="0">
                <a:latin typeface="Calibri"/>
                <a:cs typeface="Calibri"/>
              </a:rPr>
              <a:t>zonas</a:t>
            </a:r>
            <a:r>
              <a:rPr sz="2400" dirty="0">
                <a:latin typeface="Calibri"/>
                <a:cs typeface="Calibri"/>
              </a:rPr>
              <a:t> de </a:t>
            </a:r>
            <a:r>
              <a:rPr sz="2400" spc="-5" dirty="0">
                <a:latin typeface="Calibri"/>
                <a:cs typeface="Calibri"/>
              </a:rPr>
              <a:t>calvicie</a:t>
            </a:r>
            <a:r>
              <a:rPr sz="2400" dirty="0">
                <a:latin typeface="Calibri"/>
                <a:cs typeface="Calibri"/>
              </a:rPr>
              <a:t> </a:t>
            </a:r>
            <a:r>
              <a:rPr sz="2400" spc="-10" dirty="0">
                <a:latin typeface="Calibri"/>
                <a:cs typeface="Calibri"/>
              </a:rPr>
              <a:t>circulares</a:t>
            </a:r>
            <a:r>
              <a:rPr sz="2400" dirty="0">
                <a:latin typeface="Calibri"/>
                <a:cs typeface="Calibri"/>
              </a:rPr>
              <a:t> o</a:t>
            </a:r>
            <a:r>
              <a:rPr sz="2400" spc="-5" dirty="0">
                <a:latin typeface="Calibri"/>
                <a:cs typeface="Calibri"/>
              </a:rPr>
              <a:t> </a:t>
            </a:r>
            <a:r>
              <a:rPr sz="2400" dirty="0">
                <a:latin typeface="Calibri"/>
                <a:cs typeface="Calibri"/>
              </a:rPr>
              <a:t>en </a:t>
            </a:r>
            <a:r>
              <a:rPr sz="2400" spc="5" dirty="0">
                <a:latin typeface="Calibri"/>
                <a:cs typeface="Calibri"/>
              </a:rPr>
              <a:t> </a:t>
            </a:r>
            <a:r>
              <a:rPr sz="2400" spc="-5" dirty="0">
                <a:latin typeface="Calibri"/>
                <a:cs typeface="Calibri"/>
              </a:rPr>
              <a:t>parches </a:t>
            </a:r>
            <a:r>
              <a:rPr sz="2400" spc="-10" dirty="0">
                <a:latin typeface="Calibri"/>
                <a:cs typeface="Calibri"/>
              </a:rPr>
              <a:t>sobre</a:t>
            </a:r>
            <a:r>
              <a:rPr sz="2400" dirty="0">
                <a:latin typeface="Calibri"/>
                <a:cs typeface="Calibri"/>
              </a:rPr>
              <a:t> el</a:t>
            </a:r>
            <a:r>
              <a:rPr sz="2400" spc="5" dirty="0">
                <a:latin typeface="Calibri"/>
                <a:cs typeface="Calibri"/>
              </a:rPr>
              <a:t> </a:t>
            </a:r>
            <a:r>
              <a:rPr sz="2400" spc="-10" dirty="0">
                <a:latin typeface="Calibri"/>
                <a:cs typeface="Calibri"/>
              </a:rPr>
              <a:t>cuero</a:t>
            </a:r>
            <a:r>
              <a:rPr sz="2400" dirty="0">
                <a:latin typeface="Calibri"/>
                <a:cs typeface="Calibri"/>
              </a:rPr>
              <a:t> </a:t>
            </a:r>
            <a:r>
              <a:rPr sz="2400" spc="-5" dirty="0">
                <a:latin typeface="Calibri"/>
                <a:cs typeface="Calibri"/>
              </a:rPr>
              <a:t>cabelludo,</a:t>
            </a:r>
            <a:r>
              <a:rPr sz="2400" spc="5" dirty="0">
                <a:latin typeface="Calibri"/>
                <a:cs typeface="Calibri"/>
              </a:rPr>
              <a:t> </a:t>
            </a:r>
            <a:r>
              <a:rPr sz="2400" spc="-5" dirty="0">
                <a:latin typeface="Calibri"/>
                <a:cs typeface="Calibri"/>
              </a:rPr>
              <a:t>la barba</a:t>
            </a:r>
            <a:r>
              <a:rPr sz="2400" spc="5" dirty="0">
                <a:latin typeface="Calibri"/>
                <a:cs typeface="Calibri"/>
              </a:rPr>
              <a:t> </a:t>
            </a:r>
            <a:r>
              <a:rPr sz="2400" dirty="0">
                <a:latin typeface="Calibri"/>
                <a:cs typeface="Calibri"/>
              </a:rPr>
              <a:t>o </a:t>
            </a:r>
            <a:r>
              <a:rPr sz="2400" spc="-5" dirty="0">
                <a:latin typeface="Calibri"/>
                <a:cs typeface="Calibri"/>
              </a:rPr>
              <a:t>las</a:t>
            </a:r>
            <a:r>
              <a:rPr sz="2400" dirty="0">
                <a:latin typeface="Calibri"/>
                <a:cs typeface="Calibri"/>
              </a:rPr>
              <a:t> </a:t>
            </a:r>
            <a:r>
              <a:rPr sz="2400" spc="-5" dirty="0">
                <a:latin typeface="Calibri"/>
                <a:cs typeface="Calibri"/>
              </a:rPr>
              <a:t>cejas. </a:t>
            </a:r>
            <a:r>
              <a:rPr sz="2400" dirty="0">
                <a:latin typeface="Calibri"/>
                <a:cs typeface="Calibri"/>
              </a:rPr>
              <a:t> Puede </a:t>
            </a:r>
            <a:r>
              <a:rPr sz="2400" spc="-5" dirty="0">
                <a:latin typeface="Calibri"/>
                <a:cs typeface="Calibri"/>
              </a:rPr>
              <a:t>haber</a:t>
            </a:r>
            <a:r>
              <a:rPr sz="2400" spc="5" dirty="0">
                <a:latin typeface="Calibri"/>
                <a:cs typeface="Calibri"/>
              </a:rPr>
              <a:t> </a:t>
            </a:r>
            <a:r>
              <a:rPr sz="2400" spc="-10" dirty="0">
                <a:latin typeface="Calibri"/>
                <a:cs typeface="Calibri"/>
              </a:rPr>
              <a:t>picazón</a:t>
            </a:r>
            <a:r>
              <a:rPr sz="2400" spc="10" dirty="0">
                <a:latin typeface="Calibri"/>
                <a:cs typeface="Calibri"/>
              </a:rPr>
              <a:t> </a:t>
            </a:r>
            <a:r>
              <a:rPr sz="2400" dirty="0">
                <a:latin typeface="Calibri"/>
                <a:cs typeface="Calibri"/>
              </a:rPr>
              <a:t>o</a:t>
            </a:r>
            <a:r>
              <a:rPr sz="2400" spc="5" dirty="0">
                <a:latin typeface="Calibri"/>
                <a:cs typeface="Calibri"/>
              </a:rPr>
              <a:t> </a:t>
            </a:r>
            <a:r>
              <a:rPr sz="2400" spc="-5" dirty="0">
                <a:latin typeface="Calibri"/>
                <a:cs typeface="Calibri"/>
              </a:rPr>
              <a:t>dolor</a:t>
            </a:r>
            <a:r>
              <a:rPr sz="2400" dirty="0">
                <a:latin typeface="Calibri"/>
                <a:cs typeface="Calibri"/>
              </a:rPr>
              <a:t> en</a:t>
            </a:r>
            <a:r>
              <a:rPr sz="2400" spc="5" dirty="0">
                <a:latin typeface="Calibri"/>
                <a:cs typeface="Calibri"/>
              </a:rPr>
              <a:t> </a:t>
            </a:r>
            <a:r>
              <a:rPr sz="2400" spc="-5" dirty="0">
                <a:latin typeface="Calibri"/>
                <a:cs typeface="Calibri"/>
              </a:rPr>
              <a:t>la</a:t>
            </a:r>
            <a:r>
              <a:rPr sz="2400" spc="5" dirty="0">
                <a:latin typeface="Calibri"/>
                <a:cs typeface="Calibri"/>
              </a:rPr>
              <a:t> </a:t>
            </a:r>
            <a:r>
              <a:rPr sz="2400" spc="-5" dirty="0">
                <a:latin typeface="Calibri"/>
                <a:cs typeface="Calibri"/>
              </a:rPr>
              <a:t>piel</a:t>
            </a:r>
            <a:r>
              <a:rPr sz="2400" spc="5" dirty="0">
                <a:latin typeface="Calibri"/>
                <a:cs typeface="Calibri"/>
              </a:rPr>
              <a:t> </a:t>
            </a:r>
            <a:r>
              <a:rPr sz="2400" spc="-10" dirty="0">
                <a:latin typeface="Calibri"/>
                <a:cs typeface="Calibri"/>
              </a:rPr>
              <a:t>antes</a:t>
            </a:r>
            <a:r>
              <a:rPr sz="2400" dirty="0">
                <a:latin typeface="Calibri"/>
                <a:cs typeface="Calibri"/>
              </a:rPr>
              <a:t> de</a:t>
            </a:r>
            <a:r>
              <a:rPr sz="2400" spc="10" dirty="0">
                <a:latin typeface="Calibri"/>
                <a:cs typeface="Calibri"/>
              </a:rPr>
              <a:t> </a:t>
            </a:r>
            <a:r>
              <a:rPr sz="2400" dirty="0">
                <a:latin typeface="Calibri"/>
                <a:cs typeface="Calibri"/>
              </a:rPr>
              <a:t>que</a:t>
            </a:r>
            <a:r>
              <a:rPr sz="2400" spc="10" dirty="0">
                <a:latin typeface="Calibri"/>
                <a:cs typeface="Calibri"/>
              </a:rPr>
              <a:t> </a:t>
            </a:r>
            <a:r>
              <a:rPr sz="2400" spc="-5" dirty="0">
                <a:latin typeface="Calibri"/>
                <a:cs typeface="Calibri"/>
              </a:rPr>
              <a:t>se </a:t>
            </a:r>
            <a:r>
              <a:rPr sz="2400" spc="-395" dirty="0">
                <a:latin typeface="Calibri"/>
                <a:cs typeface="Calibri"/>
              </a:rPr>
              <a:t> </a:t>
            </a:r>
            <a:r>
              <a:rPr sz="2400" spc="-15" dirty="0">
                <a:latin typeface="Calibri"/>
                <a:cs typeface="Calibri"/>
              </a:rPr>
              <a:t>caiga</a:t>
            </a:r>
            <a:r>
              <a:rPr sz="2400" dirty="0">
                <a:latin typeface="Calibri"/>
                <a:cs typeface="Calibri"/>
              </a:rPr>
              <a:t> el</a:t>
            </a:r>
            <a:r>
              <a:rPr sz="2400" spc="5" dirty="0">
                <a:latin typeface="Calibri"/>
                <a:cs typeface="Calibri"/>
              </a:rPr>
              <a:t> </a:t>
            </a:r>
            <a:r>
              <a:rPr sz="2400" spc="-5" dirty="0">
                <a:latin typeface="Calibri"/>
                <a:cs typeface="Calibri"/>
              </a:rPr>
              <a:t>cabello.</a:t>
            </a:r>
            <a:endParaRPr sz="2400" dirty="0">
              <a:latin typeface="Calibri"/>
              <a:cs typeface="Calibri"/>
            </a:endParaRPr>
          </a:p>
        </p:txBody>
      </p:sp>
      <p:grpSp>
        <p:nvGrpSpPr>
          <p:cNvPr id="4" name="object 4"/>
          <p:cNvGrpSpPr/>
          <p:nvPr/>
        </p:nvGrpSpPr>
        <p:grpSpPr>
          <a:xfrm>
            <a:off x="7315200" y="1032763"/>
            <a:ext cx="4177823" cy="5182916"/>
            <a:chOff x="6261405" y="0"/>
            <a:chExt cx="5930423" cy="6857998"/>
          </a:xfrm>
        </p:grpSpPr>
        <p:pic>
          <p:nvPicPr>
            <p:cNvPr id="5" name="object 5"/>
            <p:cNvPicPr/>
            <p:nvPr/>
          </p:nvPicPr>
          <p:blipFill>
            <a:blip r:embed="rId2" cstate="print"/>
            <a:stretch>
              <a:fillRect/>
            </a:stretch>
          </p:blipFill>
          <p:spPr>
            <a:xfrm>
              <a:off x="7901259" y="2727728"/>
              <a:ext cx="4290569" cy="4130270"/>
            </a:xfrm>
            <a:prstGeom prst="rect">
              <a:avLst/>
            </a:prstGeom>
          </p:spPr>
        </p:pic>
        <p:pic>
          <p:nvPicPr>
            <p:cNvPr id="7" name="object 7"/>
            <p:cNvPicPr/>
            <p:nvPr/>
          </p:nvPicPr>
          <p:blipFill>
            <a:blip r:embed="rId3" cstate="print"/>
            <a:stretch>
              <a:fillRect/>
            </a:stretch>
          </p:blipFill>
          <p:spPr>
            <a:xfrm>
              <a:off x="6261405" y="0"/>
              <a:ext cx="3519206" cy="3007908"/>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3400" y="1981200"/>
            <a:ext cx="6400800" cy="4073551"/>
          </a:xfrm>
          <a:prstGeom prst="rect">
            <a:avLst/>
          </a:prstGeom>
        </p:spPr>
        <p:txBody>
          <a:bodyPr vert="horz" wrap="square" lIns="0" tIns="41275" rIns="0" bIns="0" rtlCol="0">
            <a:spAutoFit/>
          </a:bodyPr>
          <a:lstStyle/>
          <a:p>
            <a:pPr marL="12700" marR="92075">
              <a:lnSpc>
                <a:spcPct val="89600"/>
              </a:lnSpc>
              <a:spcBef>
                <a:spcPts val="325"/>
              </a:spcBef>
              <a:buFont typeface="Arial MT"/>
              <a:buChar char="•"/>
              <a:tabLst>
                <a:tab pos="240665" algn="l"/>
                <a:tab pos="241300" algn="l"/>
              </a:tabLst>
            </a:pPr>
            <a:r>
              <a:rPr sz="2000" b="1" spc="-10" dirty="0">
                <a:latin typeface="Calibri"/>
                <a:cs typeface="Calibri"/>
              </a:rPr>
              <a:t>Aflojamiento</a:t>
            </a:r>
            <a:r>
              <a:rPr sz="2000" b="1" spc="-5" dirty="0">
                <a:latin typeface="Calibri"/>
                <a:cs typeface="Calibri"/>
              </a:rPr>
              <a:t> </a:t>
            </a:r>
            <a:r>
              <a:rPr sz="2000" b="1" spc="-10" dirty="0">
                <a:latin typeface="Calibri"/>
                <a:cs typeface="Calibri"/>
              </a:rPr>
              <a:t>repentino</a:t>
            </a:r>
            <a:r>
              <a:rPr sz="2000" b="1" dirty="0">
                <a:latin typeface="Calibri"/>
                <a:cs typeface="Calibri"/>
              </a:rPr>
              <a:t> </a:t>
            </a:r>
            <a:r>
              <a:rPr sz="2000" b="1" spc="-5" dirty="0">
                <a:latin typeface="Calibri"/>
                <a:cs typeface="Calibri"/>
              </a:rPr>
              <a:t>del</a:t>
            </a:r>
            <a:r>
              <a:rPr sz="2000" b="1" dirty="0">
                <a:latin typeface="Calibri"/>
                <a:cs typeface="Calibri"/>
              </a:rPr>
              <a:t> </a:t>
            </a:r>
            <a:r>
              <a:rPr sz="2000" b="1" spc="-10" dirty="0">
                <a:latin typeface="Calibri"/>
                <a:cs typeface="Calibri"/>
              </a:rPr>
              <a:t>cabello.</a:t>
            </a:r>
            <a:r>
              <a:rPr sz="2000" b="1" spc="-15" dirty="0">
                <a:latin typeface="Calibri"/>
                <a:cs typeface="Calibri"/>
              </a:rPr>
              <a:t> </a:t>
            </a:r>
            <a:r>
              <a:rPr sz="2000" spc="-5" dirty="0">
                <a:latin typeface="Calibri"/>
                <a:cs typeface="Calibri"/>
              </a:rPr>
              <a:t>Un</a:t>
            </a:r>
            <a:r>
              <a:rPr sz="2000" spc="10" dirty="0">
                <a:latin typeface="Calibri"/>
                <a:cs typeface="Calibri"/>
              </a:rPr>
              <a:t> </a:t>
            </a:r>
            <a:r>
              <a:rPr sz="2000" dirty="0">
                <a:latin typeface="Calibri"/>
                <a:cs typeface="Calibri"/>
              </a:rPr>
              <a:t>choque </a:t>
            </a:r>
            <a:r>
              <a:rPr sz="2000" spc="5" dirty="0">
                <a:latin typeface="Calibri"/>
                <a:cs typeface="Calibri"/>
              </a:rPr>
              <a:t> </a:t>
            </a:r>
            <a:r>
              <a:rPr sz="2000" spc="-5" dirty="0">
                <a:latin typeface="Calibri"/>
                <a:cs typeface="Calibri"/>
              </a:rPr>
              <a:t>físico</a:t>
            </a:r>
            <a:r>
              <a:rPr sz="2000" dirty="0">
                <a:latin typeface="Calibri"/>
                <a:cs typeface="Calibri"/>
              </a:rPr>
              <a:t> o</a:t>
            </a:r>
            <a:r>
              <a:rPr sz="2000" spc="5" dirty="0">
                <a:latin typeface="Calibri"/>
                <a:cs typeface="Calibri"/>
              </a:rPr>
              <a:t> </a:t>
            </a:r>
            <a:r>
              <a:rPr sz="2000" spc="-5" dirty="0">
                <a:latin typeface="Calibri"/>
                <a:cs typeface="Calibri"/>
              </a:rPr>
              <a:t>emocional</a:t>
            </a:r>
            <a:r>
              <a:rPr sz="2000" spc="5" dirty="0">
                <a:latin typeface="Calibri"/>
                <a:cs typeface="Calibri"/>
              </a:rPr>
              <a:t> </a:t>
            </a:r>
            <a:r>
              <a:rPr sz="2000" dirty="0">
                <a:latin typeface="Calibri"/>
                <a:cs typeface="Calibri"/>
              </a:rPr>
              <a:t>puede</a:t>
            </a:r>
            <a:r>
              <a:rPr sz="2000" spc="10" dirty="0">
                <a:latin typeface="Calibri"/>
                <a:cs typeface="Calibri"/>
              </a:rPr>
              <a:t> </a:t>
            </a:r>
            <a:r>
              <a:rPr sz="2000" spc="-5" dirty="0">
                <a:latin typeface="Calibri"/>
                <a:cs typeface="Calibri"/>
              </a:rPr>
              <a:t>aflojar</a:t>
            </a:r>
            <a:r>
              <a:rPr sz="2000" dirty="0">
                <a:latin typeface="Calibri"/>
                <a:cs typeface="Calibri"/>
              </a:rPr>
              <a:t> el</a:t>
            </a:r>
            <a:r>
              <a:rPr sz="2000" spc="5" dirty="0">
                <a:latin typeface="Calibri"/>
                <a:cs typeface="Calibri"/>
              </a:rPr>
              <a:t> </a:t>
            </a:r>
            <a:r>
              <a:rPr sz="2000" spc="-5" dirty="0">
                <a:latin typeface="Calibri"/>
                <a:cs typeface="Calibri"/>
              </a:rPr>
              <a:t>cabello.</a:t>
            </a:r>
            <a:r>
              <a:rPr sz="2000" dirty="0">
                <a:latin typeface="Calibri"/>
                <a:cs typeface="Calibri"/>
              </a:rPr>
              <a:t> </a:t>
            </a:r>
            <a:r>
              <a:rPr sz="2000" spc="-5" dirty="0">
                <a:latin typeface="Calibri"/>
                <a:cs typeface="Calibri"/>
              </a:rPr>
              <a:t>Es </a:t>
            </a:r>
            <a:r>
              <a:rPr sz="2000" dirty="0">
                <a:latin typeface="Calibri"/>
                <a:cs typeface="Calibri"/>
              </a:rPr>
              <a:t> </a:t>
            </a:r>
            <a:r>
              <a:rPr sz="2000" spc="-5" dirty="0">
                <a:latin typeface="Calibri"/>
                <a:cs typeface="Calibri"/>
              </a:rPr>
              <a:t>posible</a:t>
            </a:r>
            <a:r>
              <a:rPr sz="2000" dirty="0">
                <a:latin typeface="Calibri"/>
                <a:cs typeface="Calibri"/>
              </a:rPr>
              <a:t> que</a:t>
            </a:r>
            <a:r>
              <a:rPr sz="2000" spc="5" dirty="0">
                <a:latin typeface="Calibri"/>
                <a:cs typeface="Calibri"/>
              </a:rPr>
              <a:t> </a:t>
            </a:r>
            <a:r>
              <a:rPr sz="2000" spc="-5" dirty="0">
                <a:latin typeface="Calibri"/>
                <a:cs typeface="Calibri"/>
              </a:rPr>
              <a:t>se</a:t>
            </a:r>
            <a:r>
              <a:rPr sz="2000" spc="5" dirty="0">
                <a:latin typeface="Calibri"/>
                <a:cs typeface="Calibri"/>
              </a:rPr>
              <a:t> </a:t>
            </a:r>
            <a:r>
              <a:rPr sz="2000" spc="-15" dirty="0">
                <a:latin typeface="Calibri"/>
                <a:cs typeface="Calibri"/>
              </a:rPr>
              <a:t>caigan</a:t>
            </a:r>
            <a:r>
              <a:rPr sz="2000" spc="5" dirty="0">
                <a:latin typeface="Calibri"/>
                <a:cs typeface="Calibri"/>
              </a:rPr>
              <a:t> </a:t>
            </a:r>
            <a:r>
              <a:rPr sz="2000" spc="-5" dirty="0">
                <a:latin typeface="Calibri"/>
                <a:cs typeface="Calibri"/>
              </a:rPr>
              <a:t>mechones</a:t>
            </a:r>
            <a:r>
              <a:rPr sz="2000" dirty="0">
                <a:latin typeface="Calibri"/>
                <a:cs typeface="Calibri"/>
              </a:rPr>
              <a:t> de</a:t>
            </a:r>
            <a:r>
              <a:rPr sz="2000" spc="5" dirty="0">
                <a:latin typeface="Calibri"/>
                <a:cs typeface="Calibri"/>
              </a:rPr>
              <a:t> </a:t>
            </a:r>
            <a:r>
              <a:rPr sz="2000" spc="-5" dirty="0">
                <a:latin typeface="Calibri"/>
                <a:cs typeface="Calibri"/>
              </a:rPr>
              <a:t>cabello</a:t>
            </a:r>
            <a:r>
              <a:rPr sz="2000" spc="5" dirty="0">
                <a:latin typeface="Calibri"/>
                <a:cs typeface="Calibri"/>
              </a:rPr>
              <a:t> </a:t>
            </a:r>
            <a:r>
              <a:rPr sz="2000" spc="-5" dirty="0">
                <a:latin typeface="Calibri"/>
                <a:cs typeface="Calibri"/>
              </a:rPr>
              <a:t>al </a:t>
            </a:r>
            <a:r>
              <a:rPr sz="2000" dirty="0">
                <a:latin typeface="Calibri"/>
                <a:cs typeface="Calibri"/>
              </a:rPr>
              <a:t> </a:t>
            </a:r>
            <a:r>
              <a:rPr sz="2000" spc="-10" dirty="0">
                <a:latin typeface="Calibri"/>
                <a:cs typeface="Calibri"/>
              </a:rPr>
              <a:t>peinarse</a:t>
            </a:r>
            <a:r>
              <a:rPr sz="2000" spc="5" dirty="0">
                <a:latin typeface="Calibri"/>
                <a:cs typeface="Calibri"/>
              </a:rPr>
              <a:t> </a:t>
            </a:r>
            <a:r>
              <a:rPr sz="2000" dirty="0">
                <a:latin typeface="Calibri"/>
                <a:cs typeface="Calibri"/>
              </a:rPr>
              <a:t>o</a:t>
            </a:r>
            <a:r>
              <a:rPr sz="2000" spc="5" dirty="0">
                <a:latin typeface="Calibri"/>
                <a:cs typeface="Calibri"/>
              </a:rPr>
              <a:t> </a:t>
            </a:r>
            <a:r>
              <a:rPr sz="2000" spc="-15" dirty="0">
                <a:latin typeface="Calibri"/>
                <a:cs typeface="Calibri"/>
              </a:rPr>
              <a:t>lavarse</a:t>
            </a:r>
            <a:r>
              <a:rPr sz="2000" spc="10" dirty="0">
                <a:latin typeface="Calibri"/>
                <a:cs typeface="Calibri"/>
              </a:rPr>
              <a:t> </a:t>
            </a:r>
            <a:r>
              <a:rPr sz="2000" dirty="0">
                <a:latin typeface="Calibri"/>
                <a:cs typeface="Calibri"/>
              </a:rPr>
              <a:t>el</a:t>
            </a:r>
            <a:r>
              <a:rPr sz="2000" spc="5" dirty="0">
                <a:latin typeface="Calibri"/>
                <a:cs typeface="Calibri"/>
              </a:rPr>
              <a:t> </a:t>
            </a:r>
            <a:r>
              <a:rPr sz="2000" spc="-10" dirty="0">
                <a:latin typeface="Calibri"/>
                <a:cs typeface="Calibri"/>
              </a:rPr>
              <a:t>cabello,</a:t>
            </a:r>
            <a:r>
              <a:rPr sz="2000" spc="5" dirty="0">
                <a:latin typeface="Calibri"/>
                <a:cs typeface="Calibri"/>
              </a:rPr>
              <a:t> </a:t>
            </a:r>
            <a:r>
              <a:rPr sz="2000" dirty="0">
                <a:latin typeface="Calibri"/>
                <a:cs typeface="Calibri"/>
              </a:rPr>
              <a:t>o </a:t>
            </a:r>
            <a:r>
              <a:rPr sz="2000" spc="-5" dirty="0">
                <a:latin typeface="Calibri"/>
                <a:cs typeface="Calibri"/>
              </a:rPr>
              <a:t>incluso</a:t>
            </a:r>
            <a:r>
              <a:rPr sz="2000" spc="5" dirty="0">
                <a:latin typeface="Calibri"/>
                <a:cs typeface="Calibri"/>
              </a:rPr>
              <a:t> </a:t>
            </a:r>
            <a:r>
              <a:rPr sz="2000" spc="-5" dirty="0">
                <a:latin typeface="Calibri"/>
                <a:cs typeface="Calibri"/>
              </a:rPr>
              <a:t>luego</a:t>
            </a:r>
            <a:r>
              <a:rPr sz="2000" spc="5" dirty="0">
                <a:latin typeface="Calibri"/>
                <a:cs typeface="Calibri"/>
              </a:rPr>
              <a:t> </a:t>
            </a:r>
            <a:r>
              <a:rPr sz="2000" dirty="0">
                <a:latin typeface="Calibri"/>
                <a:cs typeface="Calibri"/>
              </a:rPr>
              <a:t>de </a:t>
            </a:r>
            <a:r>
              <a:rPr sz="2000" spc="5" dirty="0">
                <a:latin typeface="Calibri"/>
                <a:cs typeface="Calibri"/>
              </a:rPr>
              <a:t> </a:t>
            </a:r>
            <a:r>
              <a:rPr sz="2000" spc="-10" dirty="0">
                <a:latin typeface="Calibri"/>
                <a:cs typeface="Calibri"/>
              </a:rPr>
              <a:t>tirarlo</a:t>
            </a:r>
            <a:r>
              <a:rPr sz="2000" dirty="0">
                <a:latin typeface="Calibri"/>
                <a:cs typeface="Calibri"/>
              </a:rPr>
              <a:t> </a:t>
            </a:r>
            <a:r>
              <a:rPr sz="2000" spc="-5" dirty="0">
                <a:latin typeface="Calibri"/>
                <a:cs typeface="Calibri"/>
              </a:rPr>
              <a:t>con</a:t>
            </a:r>
            <a:r>
              <a:rPr sz="2000" spc="5" dirty="0">
                <a:latin typeface="Calibri"/>
                <a:cs typeface="Calibri"/>
              </a:rPr>
              <a:t> </a:t>
            </a:r>
            <a:r>
              <a:rPr sz="2000" spc="-5" dirty="0">
                <a:latin typeface="Calibri"/>
                <a:cs typeface="Calibri"/>
              </a:rPr>
              <a:t>suavidad. </a:t>
            </a:r>
            <a:r>
              <a:rPr sz="2000" spc="-15" dirty="0">
                <a:latin typeface="Calibri"/>
                <a:cs typeface="Calibri"/>
              </a:rPr>
              <a:t>Este</a:t>
            </a:r>
            <a:r>
              <a:rPr sz="2000" spc="5" dirty="0">
                <a:latin typeface="Calibri"/>
                <a:cs typeface="Calibri"/>
              </a:rPr>
              <a:t> </a:t>
            </a:r>
            <a:r>
              <a:rPr sz="2000" dirty="0">
                <a:latin typeface="Calibri"/>
                <a:cs typeface="Calibri"/>
              </a:rPr>
              <a:t>tipo de</a:t>
            </a:r>
            <a:r>
              <a:rPr sz="2000" spc="10" dirty="0">
                <a:latin typeface="Calibri"/>
                <a:cs typeface="Calibri"/>
              </a:rPr>
              <a:t> </a:t>
            </a:r>
            <a:r>
              <a:rPr sz="2000" spc="-5" dirty="0">
                <a:latin typeface="Calibri"/>
                <a:cs typeface="Calibri"/>
              </a:rPr>
              <a:t>pérdida</a:t>
            </a:r>
            <a:r>
              <a:rPr sz="2000" dirty="0">
                <a:latin typeface="Calibri"/>
                <a:cs typeface="Calibri"/>
              </a:rPr>
              <a:t> de</a:t>
            </a:r>
            <a:r>
              <a:rPr sz="2000" spc="5" dirty="0">
                <a:latin typeface="Calibri"/>
                <a:cs typeface="Calibri"/>
              </a:rPr>
              <a:t> </a:t>
            </a:r>
            <a:r>
              <a:rPr sz="2000" spc="-5" dirty="0">
                <a:latin typeface="Calibri"/>
                <a:cs typeface="Calibri"/>
              </a:rPr>
              <a:t>cabello </a:t>
            </a:r>
            <a:r>
              <a:rPr sz="2000" spc="-395" dirty="0">
                <a:latin typeface="Calibri"/>
                <a:cs typeface="Calibri"/>
              </a:rPr>
              <a:t> </a:t>
            </a:r>
            <a:r>
              <a:rPr sz="2000" spc="-5" dirty="0">
                <a:latin typeface="Calibri"/>
                <a:cs typeface="Calibri"/>
              </a:rPr>
              <a:t>suele</a:t>
            </a:r>
            <a:r>
              <a:rPr sz="2000" spc="5" dirty="0">
                <a:latin typeface="Calibri"/>
                <a:cs typeface="Calibri"/>
              </a:rPr>
              <a:t> </a:t>
            </a:r>
            <a:r>
              <a:rPr sz="2000" spc="-5" dirty="0">
                <a:latin typeface="Calibri"/>
                <a:cs typeface="Calibri"/>
              </a:rPr>
              <a:t>causar </a:t>
            </a:r>
            <a:r>
              <a:rPr sz="2000" dirty="0">
                <a:latin typeface="Calibri"/>
                <a:cs typeface="Calibri"/>
              </a:rPr>
              <a:t>un</a:t>
            </a:r>
            <a:r>
              <a:rPr sz="2000" spc="10" dirty="0">
                <a:latin typeface="Calibri"/>
                <a:cs typeface="Calibri"/>
              </a:rPr>
              <a:t> </a:t>
            </a:r>
            <a:r>
              <a:rPr sz="2000" spc="-10" dirty="0">
                <a:latin typeface="Calibri"/>
                <a:cs typeface="Calibri"/>
              </a:rPr>
              <a:t>adelgazamiento</a:t>
            </a:r>
            <a:r>
              <a:rPr sz="2000" dirty="0">
                <a:latin typeface="Calibri"/>
                <a:cs typeface="Calibri"/>
              </a:rPr>
              <a:t> </a:t>
            </a:r>
            <a:r>
              <a:rPr sz="2000" spc="-10" dirty="0">
                <a:latin typeface="Calibri"/>
                <a:cs typeface="Calibri"/>
              </a:rPr>
              <a:t>general</a:t>
            </a:r>
            <a:r>
              <a:rPr sz="2000" dirty="0">
                <a:latin typeface="Calibri"/>
                <a:cs typeface="Calibri"/>
              </a:rPr>
              <a:t> del</a:t>
            </a:r>
            <a:r>
              <a:rPr sz="2000" spc="5" dirty="0">
                <a:latin typeface="Calibri"/>
                <a:cs typeface="Calibri"/>
              </a:rPr>
              <a:t> </a:t>
            </a:r>
            <a:r>
              <a:rPr sz="2000" spc="-10" dirty="0">
                <a:latin typeface="Calibri"/>
                <a:cs typeface="Calibri"/>
              </a:rPr>
              <a:t>cabello, </a:t>
            </a:r>
            <a:r>
              <a:rPr sz="2000" spc="-395" dirty="0">
                <a:latin typeface="Calibri"/>
                <a:cs typeface="Calibri"/>
              </a:rPr>
              <a:t> </a:t>
            </a:r>
            <a:r>
              <a:rPr sz="2000" spc="-10" dirty="0">
                <a:latin typeface="Calibri"/>
                <a:cs typeface="Calibri"/>
              </a:rPr>
              <a:t>pero</a:t>
            </a:r>
            <a:r>
              <a:rPr sz="2000" dirty="0">
                <a:latin typeface="Calibri"/>
                <a:cs typeface="Calibri"/>
              </a:rPr>
              <a:t> es </a:t>
            </a:r>
            <a:r>
              <a:rPr sz="2000" spc="-10" dirty="0">
                <a:latin typeface="Calibri"/>
                <a:cs typeface="Calibri"/>
              </a:rPr>
              <a:t>temporal.</a:t>
            </a:r>
            <a:endParaRPr sz="2000" dirty="0">
              <a:latin typeface="Calibri"/>
              <a:cs typeface="Calibri"/>
            </a:endParaRPr>
          </a:p>
          <a:p>
            <a:pPr marL="12700" marR="144780">
              <a:lnSpc>
                <a:spcPct val="90300"/>
              </a:lnSpc>
              <a:spcBef>
                <a:spcPts val="640"/>
              </a:spcBef>
              <a:buFont typeface="Arial MT"/>
              <a:buChar char="•"/>
              <a:tabLst>
                <a:tab pos="240665" algn="l"/>
                <a:tab pos="241300" algn="l"/>
              </a:tabLst>
            </a:pPr>
            <a:r>
              <a:rPr sz="2000" b="1" spc="-15" dirty="0">
                <a:latin typeface="Calibri"/>
                <a:cs typeface="Calibri"/>
              </a:rPr>
              <a:t>Pérdida</a:t>
            </a:r>
            <a:r>
              <a:rPr sz="2000" b="1" spc="5" dirty="0">
                <a:latin typeface="Calibri"/>
                <a:cs typeface="Calibri"/>
              </a:rPr>
              <a:t> </a:t>
            </a:r>
            <a:r>
              <a:rPr sz="2000" b="1" spc="-5" dirty="0">
                <a:latin typeface="Calibri"/>
                <a:cs typeface="Calibri"/>
              </a:rPr>
              <a:t>del</a:t>
            </a:r>
            <a:r>
              <a:rPr sz="2000" b="1" dirty="0">
                <a:latin typeface="Calibri"/>
                <a:cs typeface="Calibri"/>
              </a:rPr>
              <a:t> </a:t>
            </a:r>
            <a:r>
              <a:rPr sz="2000" b="1" spc="-10" dirty="0">
                <a:latin typeface="Calibri"/>
                <a:cs typeface="Calibri"/>
              </a:rPr>
              <a:t>cabello</a:t>
            </a:r>
            <a:r>
              <a:rPr sz="2000" b="1" dirty="0">
                <a:latin typeface="Calibri"/>
                <a:cs typeface="Calibri"/>
              </a:rPr>
              <a:t> </a:t>
            </a:r>
            <a:r>
              <a:rPr sz="2000" b="1" spc="-5" dirty="0">
                <a:latin typeface="Calibri"/>
                <a:cs typeface="Calibri"/>
              </a:rPr>
              <a:t>en</a:t>
            </a:r>
            <a:r>
              <a:rPr sz="2000" b="1" spc="5" dirty="0">
                <a:latin typeface="Calibri"/>
                <a:cs typeface="Calibri"/>
              </a:rPr>
              <a:t> </a:t>
            </a:r>
            <a:r>
              <a:rPr sz="2000" b="1" spc="-10" dirty="0">
                <a:latin typeface="Calibri"/>
                <a:cs typeface="Calibri"/>
              </a:rPr>
              <a:t>todo</a:t>
            </a:r>
            <a:r>
              <a:rPr sz="2000" b="1" dirty="0">
                <a:latin typeface="Calibri"/>
                <a:cs typeface="Calibri"/>
              </a:rPr>
              <a:t> </a:t>
            </a:r>
            <a:r>
              <a:rPr sz="2000" b="1" spc="-5" dirty="0">
                <a:latin typeface="Calibri"/>
                <a:cs typeface="Calibri"/>
              </a:rPr>
              <a:t>el</a:t>
            </a:r>
            <a:r>
              <a:rPr sz="2000" b="1" dirty="0">
                <a:latin typeface="Calibri"/>
                <a:cs typeface="Calibri"/>
              </a:rPr>
              <a:t> </a:t>
            </a:r>
            <a:r>
              <a:rPr sz="2000" b="1" spc="-10" dirty="0">
                <a:latin typeface="Calibri"/>
                <a:cs typeface="Calibri"/>
              </a:rPr>
              <a:t>cuerpo.</a:t>
            </a:r>
            <a:r>
              <a:rPr sz="2000" b="1" dirty="0">
                <a:latin typeface="Calibri"/>
                <a:cs typeface="Calibri"/>
              </a:rPr>
              <a:t> </a:t>
            </a:r>
            <a:r>
              <a:rPr sz="2000" spc="-5" dirty="0">
                <a:latin typeface="Calibri"/>
                <a:cs typeface="Calibri"/>
              </a:rPr>
              <a:t>Algunos </a:t>
            </a:r>
            <a:r>
              <a:rPr sz="2000" dirty="0">
                <a:latin typeface="Calibri"/>
                <a:cs typeface="Calibri"/>
              </a:rPr>
              <a:t> </a:t>
            </a:r>
            <a:r>
              <a:rPr sz="2000" spc="-10" dirty="0">
                <a:latin typeface="Calibri"/>
                <a:cs typeface="Calibri"/>
              </a:rPr>
              <a:t>trastornos</a:t>
            </a:r>
            <a:r>
              <a:rPr sz="2000" spc="-5" dirty="0">
                <a:latin typeface="Calibri"/>
                <a:cs typeface="Calibri"/>
              </a:rPr>
              <a:t> </a:t>
            </a:r>
            <a:r>
              <a:rPr sz="2000" dirty="0">
                <a:latin typeface="Calibri"/>
                <a:cs typeface="Calibri"/>
              </a:rPr>
              <a:t>y </a:t>
            </a:r>
            <a:r>
              <a:rPr sz="2000" spc="-15" dirty="0">
                <a:latin typeface="Calibri"/>
                <a:cs typeface="Calibri"/>
              </a:rPr>
              <a:t>tratamientos</a:t>
            </a:r>
            <a:r>
              <a:rPr sz="2000" spc="-5" dirty="0">
                <a:latin typeface="Calibri"/>
                <a:cs typeface="Calibri"/>
              </a:rPr>
              <a:t> médicos</a:t>
            </a:r>
            <a:r>
              <a:rPr sz="2000" dirty="0">
                <a:latin typeface="Calibri"/>
                <a:cs typeface="Calibri"/>
              </a:rPr>
              <a:t> </a:t>
            </a:r>
            <a:r>
              <a:rPr sz="2000" spc="-5" dirty="0">
                <a:latin typeface="Calibri"/>
                <a:cs typeface="Calibri"/>
              </a:rPr>
              <a:t>como</a:t>
            </a:r>
            <a:r>
              <a:rPr sz="2000" dirty="0">
                <a:latin typeface="Calibri"/>
                <a:cs typeface="Calibri"/>
              </a:rPr>
              <a:t> </a:t>
            </a:r>
            <a:r>
              <a:rPr sz="2000" spc="-5" dirty="0">
                <a:latin typeface="Calibri"/>
                <a:cs typeface="Calibri"/>
              </a:rPr>
              <a:t>la </a:t>
            </a:r>
            <a:r>
              <a:rPr sz="2000" dirty="0">
                <a:latin typeface="Calibri"/>
                <a:cs typeface="Calibri"/>
              </a:rPr>
              <a:t> </a:t>
            </a:r>
            <a:r>
              <a:rPr sz="2000" spc="-10" dirty="0">
                <a:latin typeface="Calibri"/>
                <a:cs typeface="Calibri"/>
              </a:rPr>
              <a:t>quimioterapia</a:t>
            </a:r>
            <a:r>
              <a:rPr sz="2000" spc="-5" dirty="0">
                <a:latin typeface="Calibri"/>
                <a:cs typeface="Calibri"/>
              </a:rPr>
              <a:t> </a:t>
            </a:r>
            <a:r>
              <a:rPr sz="2000" spc="-15" dirty="0">
                <a:latin typeface="Calibri"/>
                <a:cs typeface="Calibri"/>
              </a:rPr>
              <a:t>contra</a:t>
            </a:r>
            <a:r>
              <a:rPr sz="2000" spc="-5" dirty="0">
                <a:latin typeface="Calibri"/>
                <a:cs typeface="Calibri"/>
              </a:rPr>
              <a:t> </a:t>
            </a:r>
            <a:r>
              <a:rPr sz="2000" dirty="0">
                <a:latin typeface="Calibri"/>
                <a:cs typeface="Calibri"/>
              </a:rPr>
              <a:t>el </a:t>
            </a:r>
            <a:r>
              <a:rPr sz="2000" spc="-5" dirty="0">
                <a:latin typeface="Calibri"/>
                <a:cs typeface="Calibri"/>
              </a:rPr>
              <a:t>cáncer </a:t>
            </a:r>
            <a:r>
              <a:rPr sz="2000" dirty="0">
                <a:latin typeface="Calibri"/>
                <a:cs typeface="Calibri"/>
              </a:rPr>
              <a:t>pueden </a:t>
            </a:r>
            <a:r>
              <a:rPr sz="2000" spc="-5" dirty="0">
                <a:latin typeface="Calibri"/>
                <a:cs typeface="Calibri"/>
              </a:rPr>
              <a:t>ocasionar</a:t>
            </a:r>
            <a:r>
              <a:rPr sz="2000" dirty="0">
                <a:latin typeface="Calibri"/>
                <a:cs typeface="Calibri"/>
              </a:rPr>
              <a:t> </a:t>
            </a:r>
            <a:r>
              <a:rPr sz="2000" spc="-5" dirty="0">
                <a:latin typeface="Calibri"/>
                <a:cs typeface="Calibri"/>
              </a:rPr>
              <a:t>la </a:t>
            </a:r>
            <a:r>
              <a:rPr sz="2000" spc="-395" dirty="0">
                <a:latin typeface="Calibri"/>
                <a:cs typeface="Calibri"/>
              </a:rPr>
              <a:t> </a:t>
            </a:r>
            <a:r>
              <a:rPr sz="2000" spc="-5" dirty="0">
                <a:latin typeface="Calibri"/>
                <a:cs typeface="Calibri"/>
              </a:rPr>
              <a:t>pérdida </a:t>
            </a:r>
            <a:r>
              <a:rPr sz="2000" dirty="0">
                <a:latin typeface="Calibri"/>
                <a:cs typeface="Calibri"/>
              </a:rPr>
              <a:t>del </a:t>
            </a:r>
            <a:r>
              <a:rPr sz="2000" spc="-5" dirty="0">
                <a:latin typeface="Calibri"/>
                <a:cs typeface="Calibri"/>
              </a:rPr>
              <a:t>cabello</a:t>
            </a:r>
            <a:r>
              <a:rPr sz="2000" dirty="0">
                <a:latin typeface="Calibri"/>
                <a:cs typeface="Calibri"/>
              </a:rPr>
              <a:t> en</a:t>
            </a:r>
            <a:r>
              <a:rPr sz="2000" spc="5" dirty="0">
                <a:latin typeface="Calibri"/>
                <a:cs typeface="Calibri"/>
              </a:rPr>
              <a:t> </a:t>
            </a:r>
            <a:r>
              <a:rPr sz="2000" spc="-10" dirty="0">
                <a:latin typeface="Calibri"/>
                <a:cs typeface="Calibri"/>
              </a:rPr>
              <a:t>todo</a:t>
            </a:r>
            <a:r>
              <a:rPr sz="2000" dirty="0">
                <a:latin typeface="Calibri"/>
                <a:cs typeface="Calibri"/>
              </a:rPr>
              <a:t> el </a:t>
            </a:r>
            <a:r>
              <a:rPr sz="2000" spc="-5" dirty="0">
                <a:latin typeface="Calibri"/>
                <a:cs typeface="Calibri"/>
              </a:rPr>
              <a:t>cuerpo. </a:t>
            </a:r>
            <a:r>
              <a:rPr sz="2000" spc="-15" dirty="0">
                <a:latin typeface="Calibri"/>
                <a:cs typeface="Calibri"/>
              </a:rPr>
              <a:t>Por</a:t>
            </a:r>
            <a:r>
              <a:rPr sz="2000" dirty="0">
                <a:latin typeface="Calibri"/>
                <a:cs typeface="Calibri"/>
              </a:rPr>
              <a:t> </a:t>
            </a:r>
            <a:r>
              <a:rPr sz="2000" spc="-5" dirty="0">
                <a:latin typeface="Calibri"/>
                <a:cs typeface="Calibri"/>
              </a:rPr>
              <a:t>lo </a:t>
            </a:r>
            <a:r>
              <a:rPr sz="2000" dirty="0">
                <a:latin typeface="Calibri"/>
                <a:cs typeface="Calibri"/>
              </a:rPr>
              <a:t> </a:t>
            </a:r>
            <a:r>
              <a:rPr sz="2000" spc="-10" dirty="0">
                <a:latin typeface="Calibri"/>
                <a:cs typeface="Calibri"/>
              </a:rPr>
              <a:t>general,</a:t>
            </a:r>
            <a:r>
              <a:rPr sz="2000" dirty="0">
                <a:latin typeface="Calibri"/>
                <a:cs typeface="Calibri"/>
              </a:rPr>
              <a:t> el</a:t>
            </a:r>
            <a:r>
              <a:rPr sz="2000" spc="5" dirty="0">
                <a:latin typeface="Calibri"/>
                <a:cs typeface="Calibri"/>
              </a:rPr>
              <a:t> </a:t>
            </a:r>
            <a:r>
              <a:rPr sz="2000" spc="-5" dirty="0">
                <a:latin typeface="Calibri"/>
                <a:cs typeface="Calibri"/>
              </a:rPr>
              <a:t>cabello</a:t>
            </a:r>
            <a:r>
              <a:rPr sz="2000" spc="5" dirty="0">
                <a:latin typeface="Calibri"/>
                <a:cs typeface="Calibri"/>
              </a:rPr>
              <a:t> </a:t>
            </a:r>
            <a:r>
              <a:rPr sz="2000" spc="-5" dirty="0">
                <a:latin typeface="Calibri"/>
                <a:cs typeface="Calibri"/>
              </a:rPr>
              <a:t>vuelve</a:t>
            </a:r>
            <a:r>
              <a:rPr sz="2000" spc="10" dirty="0">
                <a:latin typeface="Calibri"/>
                <a:cs typeface="Calibri"/>
              </a:rPr>
              <a:t> </a:t>
            </a:r>
            <a:r>
              <a:rPr sz="2000" dirty="0">
                <a:latin typeface="Calibri"/>
                <a:cs typeface="Calibri"/>
              </a:rPr>
              <a:t>a </a:t>
            </a:r>
            <a:r>
              <a:rPr sz="2000" spc="-35" dirty="0">
                <a:latin typeface="Calibri"/>
                <a:cs typeface="Calibri"/>
              </a:rPr>
              <a:t>crecer.</a:t>
            </a:r>
            <a:endParaRPr sz="2000" dirty="0">
              <a:latin typeface="Calibri"/>
              <a:cs typeface="Calibri"/>
            </a:endParaRPr>
          </a:p>
          <a:p>
            <a:pPr marL="12700" marR="5080">
              <a:lnSpc>
                <a:spcPct val="89600"/>
              </a:lnSpc>
              <a:spcBef>
                <a:spcPts val="560"/>
              </a:spcBef>
              <a:buFont typeface="Arial MT"/>
              <a:buChar char="•"/>
              <a:tabLst>
                <a:tab pos="240665" algn="l"/>
                <a:tab pos="241300" algn="l"/>
              </a:tabLst>
            </a:pPr>
            <a:r>
              <a:rPr sz="2000" b="1" spc="-10" dirty="0">
                <a:latin typeface="Calibri"/>
                <a:cs typeface="Calibri"/>
              </a:rPr>
              <a:t>Zonas </a:t>
            </a:r>
            <a:r>
              <a:rPr sz="2000" b="1" spc="-5" dirty="0">
                <a:latin typeface="Calibri"/>
                <a:cs typeface="Calibri"/>
              </a:rPr>
              <a:t>de </a:t>
            </a:r>
            <a:r>
              <a:rPr sz="2000" b="1" spc="-10" dirty="0">
                <a:latin typeface="Calibri"/>
                <a:cs typeface="Calibri"/>
              </a:rPr>
              <a:t>descamación</a:t>
            </a:r>
            <a:r>
              <a:rPr sz="2000" b="1" spc="-5" dirty="0">
                <a:latin typeface="Calibri"/>
                <a:cs typeface="Calibri"/>
              </a:rPr>
              <a:t> que</a:t>
            </a:r>
            <a:r>
              <a:rPr sz="2000" b="1" dirty="0">
                <a:latin typeface="Calibri"/>
                <a:cs typeface="Calibri"/>
              </a:rPr>
              <a:t> </a:t>
            </a:r>
            <a:r>
              <a:rPr sz="2000" b="1" spc="-5" dirty="0">
                <a:latin typeface="Calibri"/>
                <a:cs typeface="Calibri"/>
              </a:rPr>
              <a:t>se </a:t>
            </a:r>
            <a:r>
              <a:rPr sz="2000" b="1" spc="-10" dirty="0">
                <a:latin typeface="Calibri"/>
                <a:cs typeface="Calibri"/>
              </a:rPr>
              <a:t>extienden</a:t>
            </a:r>
            <a:r>
              <a:rPr sz="2000" b="1" spc="-5" dirty="0">
                <a:latin typeface="Calibri"/>
                <a:cs typeface="Calibri"/>
              </a:rPr>
              <a:t> </a:t>
            </a:r>
            <a:r>
              <a:rPr sz="2000" b="1" dirty="0">
                <a:latin typeface="Calibri"/>
                <a:cs typeface="Calibri"/>
              </a:rPr>
              <a:t>a </a:t>
            </a:r>
            <a:r>
              <a:rPr sz="2000" b="1" spc="-10" dirty="0">
                <a:latin typeface="Calibri"/>
                <a:cs typeface="Calibri"/>
              </a:rPr>
              <a:t>todo</a:t>
            </a:r>
            <a:r>
              <a:rPr sz="2000" b="1" dirty="0">
                <a:latin typeface="Calibri"/>
                <a:cs typeface="Calibri"/>
              </a:rPr>
              <a:t> </a:t>
            </a:r>
            <a:r>
              <a:rPr sz="2000" b="1" spc="-5" dirty="0">
                <a:latin typeface="Calibri"/>
                <a:cs typeface="Calibri"/>
              </a:rPr>
              <a:t>el </a:t>
            </a:r>
            <a:r>
              <a:rPr sz="2000" b="1" spc="-395" dirty="0">
                <a:latin typeface="Calibri"/>
                <a:cs typeface="Calibri"/>
              </a:rPr>
              <a:t> </a:t>
            </a:r>
            <a:r>
              <a:rPr sz="2000" b="1" spc="-10" dirty="0">
                <a:latin typeface="Calibri"/>
                <a:cs typeface="Calibri"/>
              </a:rPr>
              <a:t>cuero</a:t>
            </a:r>
            <a:r>
              <a:rPr sz="2000" b="1" spc="-5" dirty="0">
                <a:latin typeface="Calibri"/>
                <a:cs typeface="Calibri"/>
              </a:rPr>
              <a:t> </a:t>
            </a:r>
            <a:r>
              <a:rPr sz="2000" b="1" spc="-10" dirty="0">
                <a:latin typeface="Calibri"/>
                <a:cs typeface="Calibri"/>
              </a:rPr>
              <a:t>cabelludo.</a:t>
            </a:r>
            <a:r>
              <a:rPr sz="2000" b="1" dirty="0">
                <a:latin typeface="Calibri"/>
                <a:cs typeface="Calibri"/>
              </a:rPr>
              <a:t> </a:t>
            </a:r>
            <a:r>
              <a:rPr sz="2000" spc="-15" dirty="0">
                <a:latin typeface="Calibri"/>
                <a:cs typeface="Calibri"/>
              </a:rPr>
              <a:t>Este</a:t>
            </a:r>
            <a:r>
              <a:rPr sz="2000" spc="10" dirty="0">
                <a:latin typeface="Calibri"/>
                <a:cs typeface="Calibri"/>
              </a:rPr>
              <a:t> </a:t>
            </a:r>
            <a:r>
              <a:rPr sz="2000" dirty="0">
                <a:latin typeface="Calibri"/>
                <a:cs typeface="Calibri"/>
              </a:rPr>
              <a:t>es un</a:t>
            </a:r>
            <a:r>
              <a:rPr sz="2000" spc="10" dirty="0">
                <a:latin typeface="Calibri"/>
                <a:cs typeface="Calibri"/>
              </a:rPr>
              <a:t> </a:t>
            </a:r>
            <a:r>
              <a:rPr sz="2000" spc="-5" dirty="0">
                <a:latin typeface="Calibri"/>
                <a:cs typeface="Calibri"/>
              </a:rPr>
              <a:t>signo</a:t>
            </a:r>
            <a:r>
              <a:rPr sz="2000" spc="5" dirty="0">
                <a:latin typeface="Calibri"/>
                <a:cs typeface="Calibri"/>
              </a:rPr>
              <a:t> </a:t>
            </a:r>
            <a:r>
              <a:rPr sz="2000" dirty="0">
                <a:latin typeface="Calibri"/>
                <a:cs typeface="Calibri"/>
              </a:rPr>
              <a:t>de</a:t>
            </a:r>
            <a:r>
              <a:rPr sz="2000" spc="10" dirty="0">
                <a:latin typeface="Calibri"/>
                <a:cs typeface="Calibri"/>
              </a:rPr>
              <a:t> </a:t>
            </a:r>
            <a:r>
              <a:rPr sz="2000" spc="-5" dirty="0">
                <a:latin typeface="Calibri"/>
                <a:cs typeface="Calibri"/>
              </a:rPr>
              <a:t>tiña.</a:t>
            </a:r>
            <a:r>
              <a:rPr sz="2000" dirty="0">
                <a:latin typeface="Calibri"/>
                <a:cs typeface="Calibri"/>
              </a:rPr>
              <a:t> </a:t>
            </a:r>
            <a:r>
              <a:rPr sz="2000" spc="-5" dirty="0">
                <a:latin typeface="Calibri"/>
                <a:cs typeface="Calibri"/>
              </a:rPr>
              <a:t>Puede </a:t>
            </a:r>
            <a:r>
              <a:rPr sz="2000" dirty="0">
                <a:latin typeface="Calibri"/>
                <a:cs typeface="Calibri"/>
              </a:rPr>
              <a:t> </a:t>
            </a:r>
            <a:r>
              <a:rPr sz="2000" spc="-10" dirty="0">
                <a:latin typeface="Calibri"/>
                <a:cs typeface="Calibri"/>
              </a:rPr>
              <a:t>estar</a:t>
            </a:r>
            <a:r>
              <a:rPr sz="2000" spc="-5" dirty="0">
                <a:latin typeface="Calibri"/>
                <a:cs typeface="Calibri"/>
              </a:rPr>
              <a:t> acompañado</a:t>
            </a:r>
            <a:r>
              <a:rPr sz="2000" spc="5" dirty="0">
                <a:latin typeface="Calibri"/>
                <a:cs typeface="Calibri"/>
              </a:rPr>
              <a:t> </a:t>
            </a:r>
            <a:r>
              <a:rPr sz="2000" dirty="0">
                <a:latin typeface="Calibri"/>
                <a:cs typeface="Calibri"/>
              </a:rPr>
              <a:t>de</a:t>
            </a:r>
            <a:r>
              <a:rPr sz="2000" spc="5" dirty="0">
                <a:latin typeface="Calibri"/>
                <a:cs typeface="Calibri"/>
              </a:rPr>
              <a:t> </a:t>
            </a:r>
            <a:r>
              <a:rPr sz="2000" spc="-5" dirty="0">
                <a:latin typeface="Calibri"/>
                <a:cs typeface="Calibri"/>
              </a:rPr>
              <a:t>cabellos</a:t>
            </a:r>
            <a:r>
              <a:rPr sz="2000" dirty="0">
                <a:latin typeface="Calibri"/>
                <a:cs typeface="Calibri"/>
              </a:rPr>
              <a:t> </a:t>
            </a:r>
            <a:r>
              <a:rPr sz="2000" spc="-5" dirty="0">
                <a:latin typeface="Calibri"/>
                <a:cs typeface="Calibri"/>
              </a:rPr>
              <a:t>quebrados, </a:t>
            </a:r>
            <a:r>
              <a:rPr sz="2000" dirty="0">
                <a:latin typeface="Calibri"/>
                <a:cs typeface="Calibri"/>
              </a:rPr>
              <a:t> </a:t>
            </a:r>
            <a:r>
              <a:rPr sz="2000" spc="-10" dirty="0">
                <a:latin typeface="Calibri"/>
                <a:cs typeface="Calibri"/>
              </a:rPr>
              <a:t>enrojecimiento,</a:t>
            </a:r>
            <a:r>
              <a:rPr sz="2000" spc="-5" dirty="0">
                <a:latin typeface="Calibri"/>
                <a:cs typeface="Calibri"/>
              </a:rPr>
              <a:t> hinchazón</a:t>
            </a:r>
            <a:r>
              <a:rPr sz="2000" spc="5" dirty="0">
                <a:latin typeface="Calibri"/>
                <a:cs typeface="Calibri"/>
              </a:rPr>
              <a:t> </a:t>
            </a:r>
            <a:r>
              <a:rPr sz="2000" spc="-70" dirty="0">
                <a:latin typeface="Calibri"/>
                <a:cs typeface="Calibri"/>
              </a:rPr>
              <a:t>y,</a:t>
            </a:r>
            <a:r>
              <a:rPr sz="2000" dirty="0">
                <a:latin typeface="Calibri"/>
                <a:cs typeface="Calibri"/>
              </a:rPr>
              <a:t> en</a:t>
            </a:r>
            <a:r>
              <a:rPr sz="2000" spc="5" dirty="0">
                <a:latin typeface="Calibri"/>
                <a:cs typeface="Calibri"/>
              </a:rPr>
              <a:t> </a:t>
            </a:r>
            <a:r>
              <a:rPr sz="2000" spc="-5" dirty="0">
                <a:latin typeface="Calibri"/>
                <a:cs typeface="Calibri"/>
              </a:rPr>
              <a:t>ocasiones,</a:t>
            </a:r>
            <a:r>
              <a:rPr sz="2000" dirty="0">
                <a:latin typeface="Calibri"/>
                <a:cs typeface="Calibri"/>
              </a:rPr>
              <a:t> </a:t>
            </a:r>
            <a:r>
              <a:rPr sz="2000" spc="-10" dirty="0">
                <a:latin typeface="Calibri"/>
                <a:cs typeface="Calibri"/>
              </a:rPr>
              <a:t>exudado.</a:t>
            </a:r>
            <a:endParaRPr sz="2000" dirty="0">
              <a:latin typeface="Calibri"/>
              <a:cs typeface="Calibri"/>
            </a:endParaRPr>
          </a:p>
        </p:txBody>
      </p:sp>
      <p:grpSp>
        <p:nvGrpSpPr>
          <p:cNvPr id="4" name="object 4"/>
          <p:cNvGrpSpPr/>
          <p:nvPr/>
        </p:nvGrpSpPr>
        <p:grpSpPr>
          <a:xfrm>
            <a:off x="7391400" y="1635153"/>
            <a:ext cx="4495799" cy="4419598"/>
            <a:chOff x="6261606" y="1"/>
            <a:chExt cx="5930393" cy="6857997"/>
          </a:xfrm>
        </p:grpSpPr>
        <p:pic>
          <p:nvPicPr>
            <p:cNvPr id="5" name="object 5"/>
            <p:cNvPicPr/>
            <p:nvPr/>
          </p:nvPicPr>
          <p:blipFill>
            <a:blip r:embed="rId2" cstate="print"/>
            <a:stretch>
              <a:fillRect/>
            </a:stretch>
          </p:blipFill>
          <p:spPr>
            <a:xfrm>
              <a:off x="7901259" y="2727728"/>
              <a:ext cx="4290740" cy="4130270"/>
            </a:xfrm>
            <a:prstGeom prst="rect">
              <a:avLst/>
            </a:prstGeom>
          </p:spPr>
        </p:pic>
        <p:pic>
          <p:nvPicPr>
            <p:cNvPr id="7" name="object 7"/>
            <p:cNvPicPr/>
            <p:nvPr/>
          </p:nvPicPr>
          <p:blipFill>
            <a:blip r:embed="rId3" cstate="print"/>
            <a:stretch>
              <a:fillRect/>
            </a:stretch>
          </p:blipFill>
          <p:spPr>
            <a:xfrm>
              <a:off x="6261606" y="1"/>
              <a:ext cx="3519312" cy="3007908"/>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4267200" y="417470"/>
            <a:ext cx="7315200" cy="6023059"/>
          </a:xfrm>
          <a:prstGeom prst="rect">
            <a:avLst/>
          </a:prstGeom>
        </p:spPr>
        <p:txBody>
          <a:bodyPr vert="horz" wrap="square" lIns="0" tIns="37465" rIns="0" bIns="0" rtlCol="0">
            <a:spAutoFit/>
          </a:bodyPr>
          <a:lstStyle/>
          <a:p>
            <a:pPr marL="12700" marR="5080">
              <a:lnSpc>
                <a:spcPct val="89700"/>
              </a:lnSpc>
              <a:spcBef>
                <a:spcPts val="295"/>
              </a:spcBef>
              <a:buFont typeface="Arial MT"/>
              <a:buChar char="•"/>
              <a:tabLst>
                <a:tab pos="240665" algn="l"/>
                <a:tab pos="241300" algn="l"/>
              </a:tabLst>
            </a:pPr>
            <a:r>
              <a:rPr sz="2400" b="1" spc="-10" dirty="0">
                <a:latin typeface="Calibri"/>
                <a:cs typeface="Calibri"/>
              </a:rPr>
              <a:t>Medicamentos</a:t>
            </a:r>
            <a:r>
              <a:rPr sz="2400" b="1" dirty="0">
                <a:latin typeface="Calibri"/>
                <a:cs typeface="Calibri"/>
              </a:rPr>
              <a:t> y</a:t>
            </a:r>
            <a:r>
              <a:rPr sz="2400" b="1" spc="10" dirty="0">
                <a:latin typeface="Calibri"/>
                <a:cs typeface="Calibri"/>
              </a:rPr>
              <a:t> </a:t>
            </a:r>
            <a:r>
              <a:rPr sz="2400" b="1" spc="-10" dirty="0">
                <a:latin typeface="Calibri"/>
                <a:cs typeface="Calibri"/>
              </a:rPr>
              <a:t>suplementos.</a:t>
            </a:r>
            <a:r>
              <a:rPr sz="2400" b="1" dirty="0">
                <a:latin typeface="Calibri"/>
                <a:cs typeface="Calibri"/>
              </a:rPr>
              <a:t> </a:t>
            </a:r>
            <a:r>
              <a:rPr sz="2400" dirty="0">
                <a:latin typeface="Calibri"/>
                <a:cs typeface="Calibri"/>
              </a:rPr>
              <a:t>La</a:t>
            </a:r>
            <a:r>
              <a:rPr sz="2400" spc="-5" dirty="0">
                <a:latin typeface="Calibri"/>
                <a:cs typeface="Calibri"/>
              </a:rPr>
              <a:t> </a:t>
            </a:r>
            <a:r>
              <a:rPr sz="2400" spc="-10" dirty="0">
                <a:latin typeface="Calibri"/>
                <a:cs typeface="Calibri"/>
              </a:rPr>
              <a:t>pérdida</a:t>
            </a:r>
            <a:r>
              <a:rPr sz="2400" dirty="0">
                <a:latin typeface="Calibri"/>
                <a:cs typeface="Calibri"/>
              </a:rPr>
              <a:t> </a:t>
            </a:r>
            <a:r>
              <a:rPr sz="2400" spc="-5" dirty="0">
                <a:latin typeface="Calibri"/>
                <a:cs typeface="Calibri"/>
              </a:rPr>
              <a:t>del </a:t>
            </a:r>
            <a:r>
              <a:rPr sz="2400" dirty="0">
                <a:latin typeface="Calibri"/>
                <a:cs typeface="Calibri"/>
              </a:rPr>
              <a:t> </a:t>
            </a:r>
            <a:r>
              <a:rPr sz="2400" spc="-10" dirty="0">
                <a:latin typeface="Calibri"/>
                <a:cs typeface="Calibri"/>
              </a:rPr>
              <a:t>cabello</a:t>
            </a:r>
            <a:r>
              <a:rPr sz="2400" spc="5" dirty="0">
                <a:latin typeface="Calibri"/>
                <a:cs typeface="Calibri"/>
              </a:rPr>
              <a:t> </a:t>
            </a:r>
            <a:r>
              <a:rPr sz="2400" spc="-5" dirty="0">
                <a:latin typeface="Calibri"/>
                <a:cs typeface="Calibri"/>
              </a:rPr>
              <a:t>puede</a:t>
            </a:r>
            <a:r>
              <a:rPr sz="2400" spc="5" dirty="0">
                <a:latin typeface="Calibri"/>
                <a:cs typeface="Calibri"/>
              </a:rPr>
              <a:t> </a:t>
            </a:r>
            <a:r>
              <a:rPr sz="2400" spc="-5" dirty="0">
                <a:latin typeface="Calibri"/>
                <a:cs typeface="Calibri"/>
              </a:rPr>
              <a:t>ser</a:t>
            </a:r>
            <a:r>
              <a:rPr sz="2400" spc="5" dirty="0">
                <a:latin typeface="Calibri"/>
                <a:cs typeface="Calibri"/>
              </a:rPr>
              <a:t> </a:t>
            </a:r>
            <a:r>
              <a:rPr sz="2400" spc="-5" dirty="0">
                <a:latin typeface="Calibri"/>
                <a:cs typeface="Calibri"/>
              </a:rPr>
              <a:t>un </a:t>
            </a:r>
            <a:r>
              <a:rPr sz="2400" spc="-15" dirty="0">
                <a:latin typeface="Calibri"/>
                <a:cs typeface="Calibri"/>
              </a:rPr>
              <a:t>efecto</a:t>
            </a:r>
            <a:r>
              <a:rPr sz="2400" spc="5" dirty="0">
                <a:latin typeface="Calibri"/>
                <a:cs typeface="Calibri"/>
              </a:rPr>
              <a:t> </a:t>
            </a:r>
            <a:r>
              <a:rPr sz="2400" spc="-5" dirty="0">
                <a:latin typeface="Calibri"/>
                <a:cs typeface="Calibri"/>
              </a:rPr>
              <a:t>secundario</a:t>
            </a:r>
            <a:r>
              <a:rPr sz="2400" spc="5" dirty="0">
                <a:latin typeface="Calibri"/>
                <a:cs typeface="Calibri"/>
              </a:rPr>
              <a:t> </a:t>
            </a:r>
            <a:r>
              <a:rPr sz="2400" spc="-5" dirty="0">
                <a:latin typeface="Calibri"/>
                <a:cs typeface="Calibri"/>
              </a:rPr>
              <a:t>de</a:t>
            </a:r>
            <a:r>
              <a:rPr sz="2400" dirty="0">
                <a:latin typeface="Calibri"/>
                <a:cs typeface="Calibri"/>
              </a:rPr>
              <a:t> </a:t>
            </a:r>
            <a:r>
              <a:rPr sz="2400" spc="-5" dirty="0">
                <a:latin typeface="Calibri"/>
                <a:cs typeface="Calibri"/>
              </a:rPr>
              <a:t>algunos </a:t>
            </a:r>
            <a:r>
              <a:rPr sz="2400" spc="-350" dirty="0">
                <a:latin typeface="Calibri"/>
                <a:cs typeface="Calibri"/>
              </a:rPr>
              <a:t> </a:t>
            </a:r>
            <a:r>
              <a:rPr sz="2400" spc="-10" dirty="0">
                <a:latin typeface="Calibri"/>
                <a:cs typeface="Calibri"/>
              </a:rPr>
              <a:t>medicamentos,</a:t>
            </a:r>
            <a:r>
              <a:rPr sz="2400" dirty="0">
                <a:latin typeface="Calibri"/>
                <a:cs typeface="Calibri"/>
              </a:rPr>
              <a:t> </a:t>
            </a:r>
            <a:r>
              <a:rPr sz="2400" spc="-5" dirty="0">
                <a:latin typeface="Calibri"/>
                <a:cs typeface="Calibri"/>
              </a:rPr>
              <a:t>como</a:t>
            </a:r>
            <a:r>
              <a:rPr sz="2400" spc="5" dirty="0">
                <a:latin typeface="Calibri"/>
                <a:cs typeface="Calibri"/>
              </a:rPr>
              <a:t> </a:t>
            </a:r>
            <a:r>
              <a:rPr sz="2400" spc="-5" dirty="0">
                <a:latin typeface="Calibri"/>
                <a:cs typeface="Calibri"/>
              </a:rPr>
              <a:t>aquellos usados</a:t>
            </a:r>
            <a:r>
              <a:rPr sz="2400" dirty="0">
                <a:latin typeface="Calibri"/>
                <a:cs typeface="Calibri"/>
              </a:rPr>
              <a:t> </a:t>
            </a:r>
            <a:r>
              <a:rPr sz="2400" spc="-10" dirty="0">
                <a:latin typeface="Calibri"/>
                <a:cs typeface="Calibri"/>
              </a:rPr>
              <a:t>para</a:t>
            </a:r>
            <a:r>
              <a:rPr sz="2400" spc="-5" dirty="0">
                <a:latin typeface="Calibri"/>
                <a:cs typeface="Calibri"/>
              </a:rPr>
              <a:t> </a:t>
            </a:r>
            <a:r>
              <a:rPr sz="2400" spc="-15" dirty="0">
                <a:latin typeface="Calibri"/>
                <a:cs typeface="Calibri"/>
              </a:rPr>
              <a:t>tratar </a:t>
            </a:r>
            <a:r>
              <a:rPr sz="2400" spc="-10" dirty="0">
                <a:latin typeface="Calibri"/>
                <a:cs typeface="Calibri"/>
              </a:rPr>
              <a:t> </a:t>
            </a:r>
            <a:r>
              <a:rPr sz="2400" dirty="0">
                <a:latin typeface="Calibri"/>
                <a:cs typeface="Calibri"/>
              </a:rPr>
              <a:t>el</a:t>
            </a:r>
            <a:r>
              <a:rPr sz="2400" spc="-10" dirty="0">
                <a:latin typeface="Calibri"/>
                <a:cs typeface="Calibri"/>
              </a:rPr>
              <a:t> </a:t>
            </a:r>
            <a:r>
              <a:rPr sz="2400" spc="-25" dirty="0">
                <a:latin typeface="Calibri"/>
                <a:cs typeface="Calibri"/>
              </a:rPr>
              <a:t>cáncer,</a:t>
            </a:r>
            <a:r>
              <a:rPr sz="2400" spc="-5" dirty="0">
                <a:latin typeface="Calibri"/>
                <a:cs typeface="Calibri"/>
              </a:rPr>
              <a:t> la</a:t>
            </a:r>
            <a:r>
              <a:rPr sz="2400" spc="-10" dirty="0">
                <a:latin typeface="Calibri"/>
                <a:cs typeface="Calibri"/>
              </a:rPr>
              <a:t> </a:t>
            </a:r>
            <a:r>
              <a:rPr sz="2400" spc="-5" dirty="0">
                <a:latin typeface="Calibri"/>
                <a:cs typeface="Calibri"/>
              </a:rPr>
              <a:t>artritis,</a:t>
            </a:r>
            <a:r>
              <a:rPr sz="2400" dirty="0">
                <a:latin typeface="Calibri"/>
                <a:cs typeface="Calibri"/>
              </a:rPr>
              <a:t> </a:t>
            </a:r>
            <a:r>
              <a:rPr sz="2400" spc="-5" dirty="0">
                <a:latin typeface="Calibri"/>
                <a:cs typeface="Calibri"/>
              </a:rPr>
              <a:t>la</a:t>
            </a:r>
            <a:r>
              <a:rPr sz="2400" spc="-10" dirty="0">
                <a:latin typeface="Calibri"/>
                <a:cs typeface="Calibri"/>
              </a:rPr>
              <a:t> </a:t>
            </a:r>
            <a:r>
              <a:rPr sz="2400" spc="-5" dirty="0">
                <a:latin typeface="Calibri"/>
                <a:cs typeface="Calibri"/>
              </a:rPr>
              <a:t>depresión, </a:t>
            </a:r>
            <a:r>
              <a:rPr sz="2400" dirty="0">
                <a:latin typeface="Calibri"/>
                <a:cs typeface="Calibri"/>
              </a:rPr>
              <a:t>los</a:t>
            </a:r>
            <a:r>
              <a:rPr sz="2400" spc="-5" dirty="0">
                <a:latin typeface="Calibri"/>
                <a:cs typeface="Calibri"/>
              </a:rPr>
              <a:t> problemas </a:t>
            </a:r>
            <a:r>
              <a:rPr sz="2400" dirty="0">
                <a:latin typeface="Calibri"/>
                <a:cs typeface="Calibri"/>
              </a:rPr>
              <a:t> </a:t>
            </a:r>
            <a:r>
              <a:rPr sz="2400" spc="-10" dirty="0">
                <a:latin typeface="Calibri"/>
                <a:cs typeface="Calibri"/>
              </a:rPr>
              <a:t>cardíacos,</a:t>
            </a:r>
            <a:r>
              <a:rPr sz="2400" spc="-5" dirty="0">
                <a:latin typeface="Calibri"/>
                <a:cs typeface="Calibri"/>
              </a:rPr>
              <a:t> la </a:t>
            </a:r>
            <a:r>
              <a:rPr sz="2400" spc="-10" dirty="0">
                <a:latin typeface="Calibri"/>
                <a:cs typeface="Calibri"/>
              </a:rPr>
              <a:t>gota </a:t>
            </a:r>
            <a:r>
              <a:rPr sz="2400" dirty="0">
                <a:latin typeface="Calibri"/>
                <a:cs typeface="Calibri"/>
              </a:rPr>
              <a:t>y </a:t>
            </a:r>
            <a:r>
              <a:rPr sz="2400" spc="-5" dirty="0">
                <a:latin typeface="Calibri"/>
                <a:cs typeface="Calibri"/>
              </a:rPr>
              <a:t>la</a:t>
            </a:r>
            <a:r>
              <a:rPr sz="2400" spc="-10" dirty="0">
                <a:latin typeface="Calibri"/>
                <a:cs typeface="Calibri"/>
              </a:rPr>
              <a:t> </a:t>
            </a:r>
            <a:r>
              <a:rPr sz="2400" spc="-5" dirty="0">
                <a:latin typeface="Calibri"/>
                <a:cs typeface="Calibri"/>
              </a:rPr>
              <a:t>presión arterial</a:t>
            </a:r>
            <a:r>
              <a:rPr sz="2400" spc="-10" dirty="0">
                <a:latin typeface="Calibri"/>
                <a:cs typeface="Calibri"/>
              </a:rPr>
              <a:t> alta.</a:t>
            </a:r>
            <a:endParaRPr sz="2400" dirty="0">
              <a:latin typeface="Calibri"/>
              <a:cs typeface="Calibri"/>
            </a:endParaRPr>
          </a:p>
          <a:p>
            <a:pPr marL="12700" marR="323850">
              <a:lnSpc>
                <a:spcPts val="1800"/>
              </a:lnSpc>
              <a:spcBef>
                <a:spcPts val="545"/>
              </a:spcBef>
              <a:buFont typeface="Arial MT"/>
              <a:buChar char="•"/>
              <a:tabLst>
                <a:tab pos="240665" algn="l"/>
                <a:tab pos="241300" algn="l"/>
              </a:tabLst>
            </a:pPr>
            <a:r>
              <a:rPr sz="2400" b="1" spc="-10" dirty="0">
                <a:latin typeface="Calibri"/>
                <a:cs typeface="Calibri"/>
              </a:rPr>
              <a:t>Radioterapia </a:t>
            </a:r>
            <a:r>
              <a:rPr sz="2400" b="1" spc="-5" dirty="0">
                <a:latin typeface="Calibri"/>
                <a:cs typeface="Calibri"/>
              </a:rPr>
              <a:t>en la </a:t>
            </a:r>
            <a:r>
              <a:rPr sz="2400" b="1" spc="-10" dirty="0">
                <a:latin typeface="Calibri"/>
                <a:cs typeface="Calibri"/>
              </a:rPr>
              <a:t>cabeza. </a:t>
            </a:r>
            <a:r>
              <a:rPr sz="2400" dirty="0">
                <a:latin typeface="Calibri"/>
                <a:cs typeface="Calibri"/>
              </a:rPr>
              <a:t>Es </a:t>
            </a:r>
            <a:r>
              <a:rPr sz="2400" spc="-5" dirty="0">
                <a:latin typeface="Calibri"/>
                <a:cs typeface="Calibri"/>
              </a:rPr>
              <a:t>posible que </a:t>
            </a:r>
            <a:r>
              <a:rPr sz="2400" dirty="0">
                <a:latin typeface="Calibri"/>
                <a:cs typeface="Calibri"/>
              </a:rPr>
              <a:t>el </a:t>
            </a:r>
            <a:r>
              <a:rPr sz="2400" spc="-350" dirty="0">
                <a:latin typeface="Calibri"/>
                <a:cs typeface="Calibri"/>
              </a:rPr>
              <a:t> </a:t>
            </a:r>
            <a:r>
              <a:rPr sz="2400" spc="-10" dirty="0">
                <a:latin typeface="Calibri"/>
                <a:cs typeface="Calibri"/>
              </a:rPr>
              <a:t>cabello</a:t>
            </a:r>
            <a:r>
              <a:rPr sz="2400" dirty="0">
                <a:latin typeface="Calibri"/>
                <a:cs typeface="Calibri"/>
              </a:rPr>
              <a:t> </a:t>
            </a:r>
            <a:r>
              <a:rPr sz="2400" spc="-5" dirty="0">
                <a:latin typeface="Calibri"/>
                <a:cs typeface="Calibri"/>
              </a:rPr>
              <a:t>no</a:t>
            </a:r>
            <a:r>
              <a:rPr sz="2400" spc="5" dirty="0">
                <a:latin typeface="Calibri"/>
                <a:cs typeface="Calibri"/>
              </a:rPr>
              <a:t> </a:t>
            </a:r>
            <a:r>
              <a:rPr sz="2400" spc="-10" dirty="0">
                <a:latin typeface="Calibri"/>
                <a:cs typeface="Calibri"/>
              </a:rPr>
              <a:t>vuelva</a:t>
            </a:r>
            <a:r>
              <a:rPr sz="2400" spc="-5" dirty="0">
                <a:latin typeface="Calibri"/>
                <a:cs typeface="Calibri"/>
              </a:rPr>
              <a:t> </a:t>
            </a:r>
            <a:r>
              <a:rPr sz="2400" dirty="0">
                <a:latin typeface="Calibri"/>
                <a:cs typeface="Calibri"/>
              </a:rPr>
              <a:t>a</a:t>
            </a:r>
            <a:r>
              <a:rPr sz="2400" spc="-10" dirty="0">
                <a:latin typeface="Calibri"/>
                <a:cs typeface="Calibri"/>
              </a:rPr>
              <a:t> </a:t>
            </a:r>
            <a:r>
              <a:rPr sz="2400" spc="-5" dirty="0">
                <a:latin typeface="Calibri"/>
                <a:cs typeface="Calibri"/>
              </a:rPr>
              <a:t>crecer</a:t>
            </a:r>
            <a:r>
              <a:rPr sz="2400" spc="5" dirty="0">
                <a:latin typeface="Calibri"/>
                <a:cs typeface="Calibri"/>
              </a:rPr>
              <a:t> </a:t>
            </a:r>
            <a:r>
              <a:rPr sz="2400" spc="-5" dirty="0">
                <a:latin typeface="Calibri"/>
                <a:cs typeface="Calibri"/>
              </a:rPr>
              <a:t>como</a:t>
            </a:r>
            <a:r>
              <a:rPr sz="2400" spc="5" dirty="0">
                <a:latin typeface="Calibri"/>
                <a:cs typeface="Calibri"/>
              </a:rPr>
              <a:t> </a:t>
            </a:r>
            <a:r>
              <a:rPr sz="2400" spc="-10" dirty="0">
                <a:latin typeface="Calibri"/>
                <a:cs typeface="Calibri"/>
              </a:rPr>
              <a:t>antes.</a:t>
            </a:r>
            <a:endParaRPr sz="2400" dirty="0">
              <a:latin typeface="Calibri"/>
              <a:cs typeface="Calibri"/>
            </a:endParaRPr>
          </a:p>
          <a:p>
            <a:pPr marL="12700" marR="6350">
              <a:lnSpc>
                <a:spcPct val="90000"/>
              </a:lnSpc>
              <a:spcBef>
                <a:spcPts val="535"/>
              </a:spcBef>
              <a:buFont typeface="Arial MT"/>
              <a:buChar char="•"/>
              <a:tabLst>
                <a:tab pos="240665" algn="l"/>
                <a:tab pos="241300" algn="l"/>
              </a:tabLst>
            </a:pPr>
            <a:r>
              <a:rPr sz="2400" b="1" dirty="0">
                <a:latin typeface="Calibri"/>
                <a:cs typeface="Calibri"/>
              </a:rPr>
              <a:t>Un</a:t>
            </a:r>
            <a:r>
              <a:rPr sz="2400" b="1" spc="-5" dirty="0">
                <a:latin typeface="Calibri"/>
                <a:cs typeface="Calibri"/>
              </a:rPr>
              <a:t> suceso</a:t>
            </a:r>
            <a:r>
              <a:rPr sz="2400" b="1" dirty="0">
                <a:latin typeface="Calibri"/>
                <a:cs typeface="Calibri"/>
              </a:rPr>
              <a:t> </a:t>
            </a:r>
            <a:r>
              <a:rPr sz="2400" b="1" spc="-5" dirty="0">
                <a:latin typeface="Calibri"/>
                <a:cs typeface="Calibri"/>
              </a:rPr>
              <a:t>muy</a:t>
            </a:r>
            <a:r>
              <a:rPr sz="2400" b="1" dirty="0">
                <a:latin typeface="Calibri"/>
                <a:cs typeface="Calibri"/>
              </a:rPr>
              <a:t> </a:t>
            </a:r>
            <a:r>
              <a:rPr sz="2400" b="1" spc="-15" dirty="0">
                <a:latin typeface="Calibri"/>
                <a:cs typeface="Calibri"/>
              </a:rPr>
              <a:t>estresante.</a:t>
            </a:r>
            <a:r>
              <a:rPr sz="2400" b="1" spc="-5" dirty="0">
                <a:latin typeface="Calibri"/>
                <a:cs typeface="Calibri"/>
              </a:rPr>
              <a:t> </a:t>
            </a:r>
            <a:r>
              <a:rPr sz="2400" spc="-5" dirty="0">
                <a:latin typeface="Calibri"/>
                <a:cs typeface="Calibri"/>
              </a:rPr>
              <a:t>Muchas personas </a:t>
            </a:r>
            <a:r>
              <a:rPr sz="2400" dirty="0">
                <a:latin typeface="Calibri"/>
                <a:cs typeface="Calibri"/>
              </a:rPr>
              <a:t> </a:t>
            </a:r>
            <a:r>
              <a:rPr sz="2400" spc="-5" dirty="0">
                <a:latin typeface="Calibri"/>
                <a:cs typeface="Calibri"/>
              </a:rPr>
              <a:t>notan una reducción </a:t>
            </a:r>
            <a:r>
              <a:rPr sz="2400" spc="-10" dirty="0">
                <a:latin typeface="Calibri"/>
                <a:cs typeface="Calibri"/>
              </a:rPr>
              <a:t>general </a:t>
            </a:r>
            <a:r>
              <a:rPr sz="2400" spc="-5" dirty="0">
                <a:latin typeface="Calibri"/>
                <a:cs typeface="Calibri"/>
              </a:rPr>
              <a:t>del grosor del </a:t>
            </a:r>
            <a:r>
              <a:rPr sz="2400" spc="-10" dirty="0">
                <a:latin typeface="Calibri"/>
                <a:cs typeface="Calibri"/>
              </a:rPr>
              <a:t>cabello </a:t>
            </a:r>
            <a:r>
              <a:rPr sz="2400" spc="-350" dirty="0">
                <a:latin typeface="Calibri"/>
                <a:cs typeface="Calibri"/>
              </a:rPr>
              <a:t> </a:t>
            </a:r>
            <a:r>
              <a:rPr sz="2400" spc="-5" dirty="0">
                <a:latin typeface="Calibri"/>
                <a:cs typeface="Calibri"/>
              </a:rPr>
              <a:t>meses después</a:t>
            </a:r>
            <a:r>
              <a:rPr sz="2400" dirty="0">
                <a:latin typeface="Calibri"/>
                <a:cs typeface="Calibri"/>
              </a:rPr>
              <a:t> </a:t>
            </a:r>
            <a:r>
              <a:rPr sz="2400" spc="-5" dirty="0">
                <a:latin typeface="Calibri"/>
                <a:cs typeface="Calibri"/>
              </a:rPr>
              <a:t>de</a:t>
            </a:r>
            <a:r>
              <a:rPr sz="2400" dirty="0">
                <a:latin typeface="Calibri"/>
                <a:cs typeface="Calibri"/>
              </a:rPr>
              <a:t> </a:t>
            </a:r>
            <a:r>
              <a:rPr sz="2400" spc="-5" dirty="0">
                <a:latin typeface="Calibri"/>
                <a:cs typeface="Calibri"/>
              </a:rPr>
              <a:t>tener</a:t>
            </a:r>
            <a:r>
              <a:rPr sz="2400" spc="5" dirty="0">
                <a:latin typeface="Calibri"/>
                <a:cs typeface="Calibri"/>
              </a:rPr>
              <a:t> </a:t>
            </a:r>
            <a:r>
              <a:rPr sz="2400" spc="-5" dirty="0">
                <a:latin typeface="Calibri"/>
                <a:cs typeface="Calibri"/>
              </a:rPr>
              <a:t>un choque</a:t>
            </a:r>
            <a:r>
              <a:rPr sz="2400" dirty="0">
                <a:latin typeface="Calibri"/>
                <a:cs typeface="Calibri"/>
              </a:rPr>
              <a:t> </a:t>
            </a:r>
            <a:r>
              <a:rPr sz="2400" spc="-10" dirty="0">
                <a:latin typeface="Calibri"/>
                <a:cs typeface="Calibri"/>
              </a:rPr>
              <a:t>físico</a:t>
            </a:r>
            <a:r>
              <a:rPr sz="2400" dirty="0">
                <a:latin typeface="Calibri"/>
                <a:cs typeface="Calibri"/>
              </a:rPr>
              <a:t> o </a:t>
            </a:r>
            <a:r>
              <a:rPr sz="2400" spc="5" dirty="0">
                <a:latin typeface="Calibri"/>
                <a:cs typeface="Calibri"/>
              </a:rPr>
              <a:t> </a:t>
            </a:r>
            <a:r>
              <a:rPr sz="2400" spc="-5" dirty="0">
                <a:latin typeface="Calibri"/>
                <a:cs typeface="Calibri"/>
              </a:rPr>
              <a:t>emocional. </a:t>
            </a:r>
            <a:r>
              <a:rPr sz="2400" spc="-10" dirty="0">
                <a:latin typeface="Calibri"/>
                <a:cs typeface="Calibri"/>
              </a:rPr>
              <a:t>Este</a:t>
            </a:r>
            <a:r>
              <a:rPr sz="2400" spc="5" dirty="0">
                <a:latin typeface="Calibri"/>
                <a:cs typeface="Calibri"/>
              </a:rPr>
              <a:t> </a:t>
            </a:r>
            <a:r>
              <a:rPr sz="2400" spc="-5" dirty="0">
                <a:latin typeface="Calibri"/>
                <a:cs typeface="Calibri"/>
              </a:rPr>
              <a:t>tipo</a:t>
            </a:r>
            <a:r>
              <a:rPr sz="2400" spc="5" dirty="0">
                <a:latin typeface="Calibri"/>
                <a:cs typeface="Calibri"/>
              </a:rPr>
              <a:t> </a:t>
            </a:r>
            <a:r>
              <a:rPr sz="2400" spc="-5" dirty="0">
                <a:latin typeface="Calibri"/>
                <a:cs typeface="Calibri"/>
              </a:rPr>
              <a:t>de</a:t>
            </a:r>
            <a:r>
              <a:rPr sz="2400" dirty="0">
                <a:latin typeface="Calibri"/>
                <a:cs typeface="Calibri"/>
              </a:rPr>
              <a:t> </a:t>
            </a:r>
            <a:r>
              <a:rPr sz="2400" spc="-10" dirty="0">
                <a:latin typeface="Calibri"/>
                <a:cs typeface="Calibri"/>
              </a:rPr>
              <a:t>pérdida</a:t>
            </a:r>
            <a:r>
              <a:rPr sz="2400" spc="-5" dirty="0">
                <a:latin typeface="Calibri"/>
                <a:cs typeface="Calibri"/>
              </a:rPr>
              <a:t> del</a:t>
            </a:r>
            <a:r>
              <a:rPr sz="2400" dirty="0">
                <a:latin typeface="Calibri"/>
                <a:cs typeface="Calibri"/>
              </a:rPr>
              <a:t> </a:t>
            </a:r>
            <a:r>
              <a:rPr sz="2400" spc="-10" dirty="0">
                <a:latin typeface="Calibri"/>
                <a:cs typeface="Calibri"/>
              </a:rPr>
              <a:t>cabello</a:t>
            </a:r>
            <a:r>
              <a:rPr sz="2400" spc="5" dirty="0">
                <a:latin typeface="Calibri"/>
                <a:cs typeface="Calibri"/>
              </a:rPr>
              <a:t> </a:t>
            </a:r>
            <a:r>
              <a:rPr sz="2400" dirty="0">
                <a:latin typeface="Calibri"/>
                <a:cs typeface="Calibri"/>
              </a:rPr>
              <a:t>es </a:t>
            </a:r>
            <a:r>
              <a:rPr sz="2400" spc="5" dirty="0">
                <a:latin typeface="Calibri"/>
                <a:cs typeface="Calibri"/>
              </a:rPr>
              <a:t> </a:t>
            </a:r>
            <a:r>
              <a:rPr sz="2400" spc="-10" dirty="0">
                <a:latin typeface="Calibri"/>
                <a:cs typeface="Calibri"/>
              </a:rPr>
              <a:t>temporal.</a:t>
            </a:r>
            <a:endParaRPr sz="2400" dirty="0">
              <a:latin typeface="Calibri"/>
              <a:cs typeface="Calibri"/>
            </a:endParaRPr>
          </a:p>
          <a:p>
            <a:pPr marL="12700" marR="20320">
              <a:lnSpc>
                <a:spcPct val="90200"/>
              </a:lnSpc>
              <a:spcBef>
                <a:spcPts val="550"/>
              </a:spcBef>
              <a:buFont typeface="Arial MT"/>
              <a:buChar char="•"/>
              <a:tabLst>
                <a:tab pos="240665" algn="l"/>
                <a:tab pos="241300" algn="l"/>
              </a:tabLst>
            </a:pPr>
            <a:r>
              <a:rPr sz="2400" b="1" spc="-10" dirty="0">
                <a:latin typeface="Calibri"/>
                <a:cs typeface="Calibri"/>
              </a:rPr>
              <a:t>Peinados</a:t>
            </a:r>
            <a:r>
              <a:rPr sz="2400" b="1" dirty="0">
                <a:latin typeface="Calibri"/>
                <a:cs typeface="Calibri"/>
              </a:rPr>
              <a:t> y</a:t>
            </a:r>
            <a:r>
              <a:rPr sz="2400" b="1" spc="10" dirty="0">
                <a:latin typeface="Calibri"/>
                <a:cs typeface="Calibri"/>
              </a:rPr>
              <a:t> </a:t>
            </a:r>
            <a:r>
              <a:rPr sz="2400" b="1" spc="-15" dirty="0">
                <a:latin typeface="Calibri"/>
                <a:cs typeface="Calibri"/>
              </a:rPr>
              <a:t>tratamientos.</a:t>
            </a:r>
            <a:r>
              <a:rPr sz="2400" b="1" spc="-5" dirty="0">
                <a:latin typeface="Calibri"/>
                <a:cs typeface="Calibri"/>
              </a:rPr>
              <a:t> </a:t>
            </a:r>
            <a:r>
              <a:rPr sz="2400" dirty="0">
                <a:latin typeface="Calibri"/>
                <a:cs typeface="Calibri"/>
              </a:rPr>
              <a:t>El </a:t>
            </a:r>
            <a:r>
              <a:rPr sz="2400" spc="-5" dirty="0">
                <a:latin typeface="Calibri"/>
                <a:cs typeface="Calibri"/>
              </a:rPr>
              <a:t>modelado</a:t>
            </a:r>
            <a:r>
              <a:rPr sz="2400" spc="5" dirty="0">
                <a:latin typeface="Calibri"/>
                <a:cs typeface="Calibri"/>
              </a:rPr>
              <a:t> </a:t>
            </a:r>
            <a:r>
              <a:rPr sz="2400" spc="-15" dirty="0">
                <a:latin typeface="Calibri"/>
                <a:cs typeface="Calibri"/>
              </a:rPr>
              <a:t>excesivo </a:t>
            </a:r>
            <a:r>
              <a:rPr sz="2400" spc="-345" dirty="0">
                <a:latin typeface="Calibri"/>
                <a:cs typeface="Calibri"/>
              </a:rPr>
              <a:t> </a:t>
            </a:r>
            <a:r>
              <a:rPr sz="2400" dirty="0">
                <a:latin typeface="Calibri"/>
                <a:cs typeface="Calibri"/>
              </a:rPr>
              <a:t>o los</a:t>
            </a:r>
            <a:r>
              <a:rPr sz="2400" spc="-5" dirty="0">
                <a:latin typeface="Calibri"/>
                <a:cs typeface="Calibri"/>
              </a:rPr>
              <a:t> peinados</a:t>
            </a:r>
            <a:r>
              <a:rPr sz="2400" dirty="0">
                <a:latin typeface="Calibri"/>
                <a:cs typeface="Calibri"/>
              </a:rPr>
              <a:t> </a:t>
            </a:r>
            <a:r>
              <a:rPr sz="2400" spc="-5" dirty="0">
                <a:latin typeface="Calibri"/>
                <a:cs typeface="Calibri"/>
              </a:rPr>
              <a:t>que </a:t>
            </a:r>
            <a:r>
              <a:rPr sz="2400" spc="-10" dirty="0">
                <a:latin typeface="Calibri"/>
                <a:cs typeface="Calibri"/>
              </a:rPr>
              <a:t>tiran</a:t>
            </a:r>
            <a:r>
              <a:rPr sz="2400" spc="-5" dirty="0">
                <a:latin typeface="Calibri"/>
                <a:cs typeface="Calibri"/>
              </a:rPr>
              <a:t> mucho</a:t>
            </a:r>
            <a:r>
              <a:rPr sz="2400" dirty="0">
                <a:latin typeface="Calibri"/>
                <a:cs typeface="Calibri"/>
              </a:rPr>
              <a:t> </a:t>
            </a:r>
            <a:r>
              <a:rPr sz="2400" spc="-5" dirty="0">
                <a:latin typeface="Calibri"/>
                <a:cs typeface="Calibri"/>
              </a:rPr>
              <a:t>del</a:t>
            </a:r>
            <a:r>
              <a:rPr sz="2400" spc="-10" dirty="0">
                <a:latin typeface="Calibri"/>
                <a:cs typeface="Calibri"/>
              </a:rPr>
              <a:t> cabello</a:t>
            </a:r>
            <a:r>
              <a:rPr sz="2400" spc="5" dirty="0">
                <a:latin typeface="Calibri"/>
                <a:cs typeface="Calibri"/>
              </a:rPr>
              <a:t> </a:t>
            </a:r>
            <a:r>
              <a:rPr sz="2400" spc="-5" dirty="0">
                <a:latin typeface="Calibri"/>
                <a:cs typeface="Calibri"/>
              </a:rPr>
              <a:t>(como </a:t>
            </a:r>
            <a:r>
              <a:rPr sz="2400" dirty="0">
                <a:latin typeface="Calibri"/>
                <a:cs typeface="Calibri"/>
              </a:rPr>
              <a:t> </a:t>
            </a:r>
            <a:r>
              <a:rPr sz="2400" spc="-5" dirty="0">
                <a:latin typeface="Calibri"/>
                <a:cs typeface="Calibri"/>
              </a:rPr>
              <a:t>las colas de</a:t>
            </a:r>
            <a:r>
              <a:rPr sz="2400" spc="5" dirty="0">
                <a:latin typeface="Calibri"/>
                <a:cs typeface="Calibri"/>
              </a:rPr>
              <a:t> </a:t>
            </a:r>
            <a:r>
              <a:rPr sz="2400" spc="-10" dirty="0">
                <a:latin typeface="Calibri"/>
                <a:cs typeface="Calibri"/>
              </a:rPr>
              <a:t>caballo</a:t>
            </a:r>
            <a:r>
              <a:rPr sz="2400" spc="5" dirty="0">
                <a:latin typeface="Calibri"/>
                <a:cs typeface="Calibri"/>
              </a:rPr>
              <a:t> </a:t>
            </a:r>
            <a:r>
              <a:rPr sz="2400" dirty="0">
                <a:latin typeface="Calibri"/>
                <a:cs typeface="Calibri"/>
              </a:rPr>
              <a:t>o</a:t>
            </a:r>
            <a:r>
              <a:rPr sz="2400" spc="10" dirty="0">
                <a:latin typeface="Calibri"/>
                <a:cs typeface="Calibri"/>
              </a:rPr>
              <a:t> </a:t>
            </a:r>
            <a:r>
              <a:rPr sz="2400" spc="-5" dirty="0">
                <a:latin typeface="Calibri"/>
                <a:cs typeface="Calibri"/>
              </a:rPr>
              <a:t>las </a:t>
            </a:r>
            <a:r>
              <a:rPr sz="2400" spc="-10" dirty="0">
                <a:latin typeface="Calibri"/>
                <a:cs typeface="Calibri"/>
              </a:rPr>
              <a:t>trenzas</a:t>
            </a:r>
            <a:r>
              <a:rPr sz="2400" spc="5" dirty="0">
                <a:latin typeface="Calibri"/>
                <a:cs typeface="Calibri"/>
              </a:rPr>
              <a:t> </a:t>
            </a:r>
            <a:r>
              <a:rPr sz="2400" spc="-10" dirty="0">
                <a:latin typeface="Calibri"/>
                <a:cs typeface="Calibri"/>
              </a:rPr>
              <a:t>africanas)</a:t>
            </a:r>
            <a:r>
              <a:rPr sz="2400" dirty="0">
                <a:latin typeface="Calibri"/>
                <a:cs typeface="Calibri"/>
              </a:rPr>
              <a:t> </a:t>
            </a:r>
            <a:r>
              <a:rPr sz="2400" spc="-5" dirty="0">
                <a:latin typeface="Calibri"/>
                <a:cs typeface="Calibri"/>
              </a:rPr>
              <a:t>pueden </a:t>
            </a:r>
            <a:r>
              <a:rPr sz="2400" spc="-345" dirty="0">
                <a:latin typeface="Calibri"/>
                <a:cs typeface="Calibri"/>
              </a:rPr>
              <a:t> </a:t>
            </a:r>
            <a:r>
              <a:rPr sz="2400" spc="-10" dirty="0">
                <a:latin typeface="Calibri"/>
                <a:cs typeface="Calibri"/>
              </a:rPr>
              <a:t>causar</a:t>
            </a:r>
            <a:r>
              <a:rPr sz="2400" spc="5" dirty="0">
                <a:latin typeface="Calibri"/>
                <a:cs typeface="Calibri"/>
              </a:rPr>
              <a:t> </a:t>
            </a:r>
            <a:r>
              <a:rPr sz="2400" spc="-5" dirty="0">
                <a:latin typeface="Calibri"/>
                <a:cs typeface="Calibri"/>
              </a:rPr>
              <a:t>un tipo</a:t>
            </a:r>
            <a:r>
              <a:rPr sz="2400" spc="5" dirty="0">
                <a:latin typeface="Calibri"/>
                <a:cs typeface="Calibri"/>
              </a:rPr>
              <a:t> </a:t>
            </a:r>
            <a:r>
              <a:rPr sz="2400" spc="-5" dirty="0">
                <a:latin typeface="Calibri"/>
                <a:cs typeface="Calibri"/>
              </a:rPr>
              <a:t>de</a:t>
            </a:r>
            <a:r>
              <a:rPr sz="2400" dirty="0">
                <a:latin typeface="Calibri"/>
                <a:cs typeface="Calibri"/>
              </a:rPr>
              <a:t> </a:t>
            </a:r>
            <a:r>
              <a:rPr sz="2400" spc="-10" dirty="0">
                <a:latin typeface="Calibri"/>
                <a:cs typeface="Calibri"/>
              </a:rPr>
              <a:t>pérdida</a:t>
            </a:r>
            <a:r>
              <a:rPr sz="2400" spc="-5" dirty="0">
                <a:latin typeface="Calibri"/>
                <a:cs typeface="Calibri"/>
              </a:rPr>
              <a:t> del</a:t>
            </a:r>
            <a:r>
              <a:rPr sz="2400" dirty="0">
                <a:latin typeface="Calibri"/>
                <a:cs typeface="Calibri"/>
              </a:rPr>
              <a:t> </a:t>
            </a:r>
            <a:r>
              <a:rPr sz="2400" spc="-10" dirty="0">
                <a:latin typeface="Calibri"/>
                <a:cs typeface="Calibri"/>
              </a:rPr>
              <a:t>cabello</a:t>
            </a:r>
            <a:r>
              <a:rPr sz="2400" spc="5" dirty="0">
                <a:latin typeface="Calibri"/>
                <a:cs typeface="Calibri"/>
              </a:rPr>
              <a:t> </a:t>
            </a:r>
            <a:r>
              <a:rPr sz="2400" spc="-5" dirty="0">
                <a:latin typeface="Calibri"/>
                <a:cs typeface="Calibri"/>
              </a:rPr>
              <a:t>llamado </a:t>
            </a:r>
            <a:r>
              <a:rPr sz="2400" dirty="0">
                <a:latin typeface="Calibri"/>
                <a:cs typeface="Calibri"/>
              </a:rPr>
              <a:t> </a:t>
            </a:r>
            <a:r>
              <a:rPr sz="2400" spc="-5" dirty="0">
                <a:latin typeface="Calibri"/>
                <a:cs typeface="Calibri"/>
              </a:rPr>
              <a:t>alopecia</a:t>
            </a:r>
            <a:r>
              <a:rPr sz="2400" spc="-10" dirty="0">
                <a:latin typeface="Calibri"/>
                <a:cs typeface="Calibri"/>
              </a:rPr>
              <a:t> </a:t>
            </a:r>
            <a:r>
              <a:rPr sz="2400" dirty="0">
                <a:latin typeface="Calibri"/>
                <a:cs typeface="Calibri"/>
              </a:rPr>
              <a:t>por</a:t>
            </a:r>
            <a:r>
              <a:rPr sz="2400" spc="5" dirty="0">
                <a:latin typeface="Calibri"/>
                <a:cs typeface="Calibri"/>
              </a:rPr>
              <a:t> </a:t>
            </a:r>
            <a:r>
              <a:rPr sz="2400" spc="-10" dirty="0">
                <a:latin typeface="Calibri"/>
                <a:cs typeface="Calibri"/>
              </a:rPr>
              <a:t>tracción.</a:t>
            </a:r>
            <a:r>
              <a:rPr sz="2400" spc="-5" dirty="0">
                <a:latin typeface="Calibri"/>
                <a:cs typeface="Calibri"/>
              </a:rPr>
              <a:t> </a:t>
            </a:r>
            <a:r>
              <a:rPr sz="2400" dirty="0">
                <a:latin typeface="Calibri"/>
                <a:cs typeface="Calibri"/>
              </a:rPr>
              <a:t>Los </a:t>
            </a:r>
            <a:r>
              <a:rPr sz="2400" spc="-10" dirty="0">
                <a:latin typeface="Calibri"/>
                <a:cs typeface="Calibri"/>
              </a:rPr>
              <a:t>tratamientos</a:t>
            </a:r>
            <a:r>
              <a:rPr sz="2400" dirty="0">
                <a:latin typeface="Calibri"/>
                <a:cs typeface="Calibri"/>
              </a:rPr>
              <a:t> </a:t>
            </a:r>
            <a:r>
              <a:rPr sz="2400" spc="-5" dirty="0">
                <a:latin typeface="Calibri"/>
                <a:cs typeface="Calibri"/>
              </a:rPr>
              <a:t>de</a:t>
            </a:r>
            <a:r>
              <a:rPr sz="2400" dirty="0">
                <a:latin typeface="Calibri"/>
                <a:cs typeface="Calibri"/>
              </a:rPr>
              <a:t> </a:t>
            </a:r>
            <a:r>
              <a:rPr sz="2400" spc="-10" dirty="0">
                <a:latin typeface="Calibri"/>
                <a:cs typeface="Calibri"/>
              </a:rPr>
              <a:t>aceite </a:t>
            </a:r>
            <a:r>
              <a:rPr sz="2400" spc="-5" dirty="0">
                <a:latin typeface="Calibri"/>
                <a:cs typeface="Calibri"/>
              </a:rPr>
              <a:t> </a:t>
            </a:r>
            <a:r>
              <a:rPr sz="2400" spc="-10" dirty="0">
                <a:latin typeface="Calibri"/>
                <a:cs typeface="Calibri"/>
              </a:rPr>
              <a:t>caliente</a:t>
            </a:r>
            <a:r>
              <a:rPr sz="2400" dirty="0">
                <a:latin typeface="Calibri"/>
                <a:cs typeface="Calibri"/>
              </a:rPr>
              <a:t> y </a:t>
            </a:r>
            <a:r>
              <a:rPr sz="2400" spc="-5" dirty="0">
                <a:latin typeface="Calibri"/>
                <a:cs typeface="Calibri"/>
              </a:rPr>
              <a:t>las </a:t>
            </a:r>
            <a:r>
              <a:rPr sz="2400" spc="-10" dirty="0">
                <a:latin typeface="Calibri"/>
                <a:cs typeface="Calibri"/>
              </a:rPr>
              <a:t>permanentes</a:t>
            </a:r>
            <a:r>
              <a:rPr sz="2400" dirty="0">
                <a:latin typeface="Calibri"/>
                <a:cs typeface="Calibri"/>
              </a:rPr>
              <a:t> </a:t>
            </a:r>
            <a:r>
              <a:rPr sz="2400" spc="-10" dirty="0">
                <a:latin typeface="Calibri"/>
                <a:cs typeface="Calibri"/>
              </a:rPr>
              <a:t>también</a:t>
            </a:r>
            <a:r>
              <a:rPr sz="2400" spc="-5" dirty="0">
                <a:latin typeface="Calibri"/>
                <a:cs typeface="Calibri"/>
              </a:rPr>
              <a:t> pueden </a:t>
            </a:r>
            <a:r>
              <a:rPr sz="2400" dirty="0">
                <a:latin typeface="Calibri"/>
                <a:cs typeface="Calibri"/>
              </a:rPr>
              <a:t> </a:t>
            </a:r>
            <a:r>
              <a:rPr sz="2400" spc="-10" dirty="0">
                <a:latin typeface="Calibri"/>
                <a:cs typeface="Calibri"/>
              </a:rPr>
              <a:t>provocar</a:t>
            </a:r>
            <a:r>
              <a:rPr sz="2400" spc="5" dirty="0">
                <a:latin typeface="Calibri"/>
                <a:cs typeface="Calibri"/>
              </a:rPr>
              <a:t> </a:t>
            </a:r>
            <a:r>
              <a:rPr sz="2400" spc="-5" dirty="0">
                <a:latin typeface="Calibri"/>
                <a:cs typeface="Calibri"/>
              </a:rPr>
              <a:t>la </a:t>
            </a:r>
            <a:r>
              <a:rPr sz="2400" spc="-10" dirty="0">
                <a:latin typeface="Calibri"/>
                <a:cs typeface="Calibri"/>
              </a:rPr>
              <a:t>caída</a:t>
            </a:r>
            <a:r>
              <a:rPr sz="2400" spc="-5" dirty="0">
                <a:latin typeface="Calibri"/>
                <a:cs typeface="Calibri"/>
              </a:rPr>
              <a:t> del cabello. </a:t>
            </a:r>
            <a:r>
              <a:rPr sz="2400" dirty="0">
                <a:latin typeface="Calibri"/>
                <a:cs typeface="Calibri"/>
              </a:rPr>
              <a:t>Si</a:t>
            </a:r>
            <a:r>
              <a:rPr sz="2400" spc="-5" dirty="0">
                <a:latin typeface="Calibri"/>
                <a:cs typeface="Calibri"/>
              </a:rPr>
              <a:t> </a:t>
            </a:r>
            <a:r>
              <a:rPr sz="2400" spc="-15" dirty="0">
                <a:latin typeface="Calibri"/>
                <a:cs typeface="Calibri"/>
              </a:rPr>
              <a:t>hay</a:t>
            </a:r>
            <a:r>
              <a:rPr sz="2400" dirty="0">
                <a:latin typeface="Calibri"/>
                <a:cs typeface="Calibri"/>
              </a:rPr>
              <a:t> </a:t>
            </a:r>
            <a:r>
              <a:rPr sz="2400" spc="-10" dirty="0">
                <a:latin typeface="Calibri"/>
                <a:cs typeface="Calibri"/>
              </a:rPr>
              <a:t>cicatrices,</a:t>
            </a:r>
            <a:r>
              <a:rPr sz="2400" dirty="0">
                <a:latin typeface="Calibri"/>
                <a:cs typeface="Calibri"/>
              </a:rPr>
              <a:t> </a:t>
            </a:r>
            <a:r>
              <a:rPr sz="2400" spc="-5" dirty="0">
                <a:latin typeface="Calibri"/>
                <a:cs typeface="Calibri"/>
              </a:rPr>
              <a:t>la </a:t>
            </a:r>
            <a:r>
              <a:rPr sz="2400" dirty="0">
                <a:latin typeface="Calibri"/>
                <a:cs typeface="Calibri"/>
              </a:rPr>
              <a:t> </a:t>
            </a:r>
            <a:r>
              <a:rPr sz="2400" spc="-10" dirty="0">
                <a:latin typeface="Calibri"/>
                <a:cs typeface="Calibri"/>
              </a:rPr>
              <a:t>pérdida </a:t>
            </a:r>
            <a:r>
              <a:rPr sz="2400" spc="-5" dirty="0">
                <a:latin typeface="Calibri"/>
                <a:cs typeface="Calibri"/>
              </a:rPr>
              <a:t>del </a:t>
            </a:r>
            <a:r>
              <a:rPr sz="2400" spc="-10" dirty="0">
                <a:latin typeface="Calibri"/>
                <a:cs typeface="Calibri"/>
              </a:rPr>
              <a:t>cabello</a:t>
            </a:r>
            <a:r>
              <a:rPr sz="2400" spc="5" dirty="0">
                <a:latin typeface="Calibri"/>
                <a:cs typeface="Calibri"/>
              </a:rPr>
              <a:t> </a:t>
            </a:r>
            <a:r>
              <a:rPr sz="2400" spc="-5" dirty="0">
                <a:latin typeface="Calibri"/>
                <a:cs typeface="Calibri"/>
              </a:rPr>
              <a:t>puede</a:t>
            </a:r>
            <a:r>
              <a:rPr sz="2400" spc="5" dirty="0">
                <a:latin typeface="Calibri"/>
                <a:cs typeface="Calibri"/>
              </a:rPr>
              <a:t> </a:t>
            </a:r>
            <a:r>
              <a:rPr sz="2400" spc="-5" dirty="0">
                <a:latin typeface="Calibri"/>
                <a:cs typeface="Calibri"/>
              </a:rPr>
              <a:t>ser</a:t>
            </a:r>
            <a:r>
              <a:rPr sz="2400" spc="5" dirty="0">
                <a:latin typeface="Calibri"/>
                <a:cs typeface="Calibri"/>
              </a:rPr>
              <a:t> </a:t>
            </a:r>
            <a:r>
              <a:rPr sz="2400" spc="-5" dirty="0">
                <a:latin typeface="Calibri"/>
                <a:cs typeface="Calibri"/>
              </a:rPr>
              <a:t>permanente.</a:t>
            </a:r>
            <a:endParaRPr sz="2400" dirty="0">
              <a:latin typeface="Calibri"/>
              <a:cs typeface="Calibri"/>
            </a:endParaRPr>
          </a:p>
        </p:txBody>
      </p:sp>
      <p:pic>
        <p:nvPicPr>
          <p:cNvPr id="6" name="object 6"/>
          <p:cNvPicPr/>
          <p:nvPr/>
        </p:nvPicPr>
        <p:blipFill>
          <a:blip r:embed="rId2" cstate="print"/>
          <a:stretch>
            <a:fillRect/>
          </a:stretch>
        </p:blipFill>
        <p:spPr>
          <a:xfrm>
            <a:off x="228600" y="1295400"/>
            <a:ext cx="3602139" cy="42672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632825" y="1219200"/>
            <a:ext cx="6687820" cy="4817216"/>
          </a:xfrm>
          <a:prstGeom prst="rect">
            <a:avLst/>
          </a:prstGeom>
        </p:spPr>
        <p:txBody>
          <a:bodyPr vert="horz" wrap="square" lIns="0" tIns="12700" rIns="0" bIns="0" rtlCol="0">
            <a:spAutoFit/>
          </a:bodyPr>
          <a:lstStyle/>
          <a:p>
            <a:pPr marL="241300" indent="-228600">
              <a:lnSpc>
                <a:spcPct val="100000"/>
              </a:lnSpc>
              <a:spcBef>
                <a:spcPts val="100"/>
              </a:spcBef>
              <a:buFont typeface="Arial MT"/>
              <a:buChar char="•"/>
              <a:tabLst>
                <a:tab pos="240665" algn="l"/>
                <a:tab pos="241300" algn="l"/>
              </a:tabLst>
            </a:pPr>
            <a:r>
              <a:rPr sz="2400" b="1" spc="-5" dirty="0">
                <a:latin typeface="Calibri"/>
                <a:cs typeface="Calibri"/>
              </a:rPr>
              <a:t>Cuándo</a:t>
            </a:r>
            <a:r>
              <a:rPr sz="2400" b="1" spc="-10" dirty="0">
                <a:latin typeface="Calibri"/>
                <a:cs typeface="Calibri"/>
              </a:rPr>
              <a:t> </a:t>
            </a:r>
            <a:r>
              <a:rPr sz="2400" b="1" dirty="0">
                <a:latin typeface="Calibri"/>
                <a:cs typeface="Calibri"/>
              </a:rPr>
              <a:t>debes</a:t>
            </a:r>
            <a:r>
              <a:rPr sz="2400" b="1" spc="-10" dirty="0">
                <a:latin typeface="Calibri"/>
                <a:cs typeface="Calibri"/>
              </a:rPr>
              <a:t> </a:t>
            </a:r>
            <a:r>
              <a:rPr sz="2400" b="1" spc="-5" dirty="0">
                <a:latin typeface="Calibri"/>
                <a:cs typeface="Calibri"/>
              </a:rPr>
              <a:t>consultar</a:t>
            </a:r>
            <a:r>
              <a:rPr sz="2400" b="1" spc="-10" dirty="0">
                <a:latin typeface="Calibri"/>
                <a:cs typeface="Calibri"/>
              </a:rPr>
              <a:t> </a:t>
            </a:r>
            <a:r>
              <a:rPr sz="2400" b="1" dirty="0">
                <a:latin typeface="Calibri"/>
                <a:cs typeface="Calibri"/>
              </a:rPr>
              <a:t>a</a:t>
            </a:r>
            <a:r>
              <a:rPr sz="2400" b="1" spc="-15" dirty="0">
                <a:latin typeface="Calibri"/>
                <a:cs typeface="Calibri"/>
              </a:rPr>
              <a:t> </a:t>
            </a:r>
            <a:r>
              <a:rPr sz="2400" b="1" dirty="0">
                <a:latin typeface="Calibri"/>
                <a:cs typeface="Calibri"/>
              </a:rPr>
              <a:t>un</a:t>
            </a:r>
            <a:r>
              <a:rPr sz="2400" b="1" spc="-10" dirty="0">
                <a:latin typeface="Calibri"/>
                <a:cs typeface="Calibri"/>
              </a:rPr>
              <a:t> </a:t>
            </a:r>
            <a:r>
              <a:rPr sz="2400" b="1" dirty="0">
                <a:latin typeface="Calibri"/>
                <a:cs typeface="Calibri"/>
              </a:rPr>
              <a:t>médico</a:t>
            </a:r>
            <a:endParaRPr sz="2400" dirty="0">
              <a:latin typeface="Calibri"/>
              <a:cs typeface="Calibri"/>
            </a:endParaRPr>
          </a:p>
          <a:p>
            <a:pPr>
              <a:lnSpc>
                <a:spcPct val="100000"/>
              </a:lnSpc>
              <a:spcBef>
                <a:spcPts val="50"/>
              </a:spcBef>
              <a:buFont typeface="Arial MT"/>
              <a:buChar char="•"/>
            </a:pPr>
            <a:endParaRPr sz="2400" dirty="0">
              <a:latin typeface="Calibri"/>
              <a:cs typeface="Calibri"/>
            </a:endParaRPr>
          </a:p>
          <a:p>
            <a:pPr marL="12700" marR="5080">
              <a:lnSpc>
                <a:spcPct val="90000"/>
              </a:lnSpc>
              <a:spcBef>
                <a:spcPts val="5"/>
              </a:spcBef>
              <a:buFont typeface="Arial MT"/>
              <a:buChar char="•"/>
              <a:tabLst>
                <a:tab pos="240665" algn="l"/>
                <a:tab pos="241300" algn="l"/>
              </a:tabLst>
            </a:pPr>
            <a:r>
              <a:rPr sz="2400" spc="-10" dirty="0">
                <a:latin typeface="Calibri"/>
                <a:cs typeface="Calibri"/>
              </a:rPr>
              <a:t>Consulta </a:t>
            </a:r>
            <a:r>
              <a:rPr sz="2400" dirty="0">
                <a:latin typeface="Calibri"/>
                <a:cs typeface="Calibri"/>
              </a:rPr>
              <a:t>al </a:t>
            </a:r>
            <a:r>
              <a:rPr sz="2400" spc="-5" dirty="0">
                <a:latin typeface="Calibri"/>
                <a:cs typeface="Calibri"/>
              </a:rPr>
              <a:t>médico si </a:t>
            </a:r>
            <a:r>
              <a:rPr sz="2400" spc="-15" dirty="0">
                <a:latin typeface="Calibri"/>
                <a:cs typeface="Calibri"/>
              </a:rPr>
              <a:t>estás </a:t>
            </a:r>
            <a:r>
              <a:rPr sz="2400" spc="-5" dirty="0">
                <a:latin typeface="Calibri"/>
                <a:cs typeface="Calibri"/>
              </a:rPr>
              <a:t>afligido por </a:t>
            </a:r>
            <a:r>
              <a:rPr sz="2400" dirty="0">
                <a:latin typeface="Calibri"/>
                <a:cs typeface="Calibri"/>
              </a:rPr>
              <a:t>tu </a:t>
            </a:r>
            <a:r>
              <a:rPr sz="2400" spc="-5" dirty="0">
                <a:latin typeface="Calibri"/>
                <a:cs typeface="Calibri"/>
              </a:rPr>
              <a:t>pérdida </a:t>
            </a:r>
            <a:r>
              <a:rPr sz="2400" dirty="0">
                <a:latin typeface="Calibri"/>
                <a:cs typeface="Calibri"/>
              </a:rPr>
              <a:t>de </a:t>
            </a:r>
            <a:r>
              <a:rPr sz="2400" spc="-5" dirty="0">
                <a:latin typeface="Calibri"/>
                <a:cs typeface="Calibri"/>
              </a:rPr>
              <a:t>cabello </a:t>
            </a:r>
            <a:r>
              <a:rPr sz="2400" dirty="0">
                <a:latin typeface="Calibri"/>
                <a:cs typeface="Calibri"/>
              </a:rPr>
              <a:t>o la </a:t>
            </a:r>
            <a:r>
              <a:rPr sz="2400" spc="5" dirty="0">
                <a:latin typeface="Calibri"/>
                <a:cs typeface="Calibri"/>
              </a:rPr>
              <a:t> </a:t>
            </a:r>
            <a:r>
              <a:rPr sz="2400" dirty="0">
                <a:latin typeface="Calibri"/>
                <a:cs typeface="Calibri"/>
              </a:rPr>
              <a:t>de tu </a:t>
            </a:r>
            <a:r>
              <a:rPr sz="2400" spc="-10" dirty="0">
                <a:latin typeface="Calibri"/>
                <a:cs typeface="Calibri"/>
              </a:rPr>
              <a:t>hijo,</a:t>
            </a:r>
            <a:r>
              <a:rPr sz="2400" spc="-5" dirty="0">
                <a:latin typeface="Calibri"/>
                <a:cs typeface="Calibri"/>
              </a:rPr>
              <a:t> </a:t>
            </a:r>
            <a:r>
              <a:rPr sz="2400" dirty="0">
                <a:latin typeface="Calibri"/>
                <a:cs typeface="Calibri"/>
              </a:rPr>
              <a:t>y </a:t>
            </a:r>
            <a:r>
              <a:rPr sz="2400" spc="-5" dirty="0">
                <a:latin typeface="Calibri"/>
                <a:cs typeface="Calibri"/>
              </a:rPr>
              <a:t>deseas</a:t>
            </a:r>
            <a:r>
              <a:rPr sz="2400" spc="-10" dirty="0">
                <a:latin typeface="Calibri"/>
                <a:cs typeface="Calibri"/>
              </a:rPr>
              <a:t> </a:t>
            </a:r>
            <a:r>
              <a:rPr sz="2400" spc="-5" dirty="0">
                <a:latin typeface="Calibri"/>
                <a:cs typeface="Calibri"/>
              </a:rPr>
              <a:t>hacer</a:t>
            </a:r>
            <a:r>
              <a:rPr sz="2400" dirty="0">
                <a:latin typeface="Calibri"/>
                <a:cs typeface="Calibri"/>
              </a:rPr>
              <a:t> un</a:t>
            </a:r>
            <a:r>
              <a:rPr sz="2400" spc="-5" dirty="0">
                <a:latin typeface="Calibri"/>
                <a:cs typeface="Calibri"/>
              </a:rPr>
              <a:t> </a:t>
            </a:r>
            <a:r>
              <a:rPr sz="2400" spc="-15" dirty="0">
                <a:latin typeface="Calibri"/>
                <a:cs typeface="Calibri"/>
              </a:rPr>
              <a:t>tratamiento.</a:t>
            </a:r>
            <a:r>
              <a:rPr sz="2400" spc="-5" dirty="0">
                <a:latin typeface="Calibri"/>
                <a:cs typeface="Calibri"/>
              </a:rPr>
              <a:t> En </a:t>
            </a:r>
            <a:r>
              <a:rPr sz="2400" dirty="0">
                <a:latin typeface="Calibri"/>
                <a:cs typeface="Calibri"/>
              </a:rPr>
              <a:t>el </a:t>
            </a:r>
            <a:r>
              <a:rPr sz="2400" spc="-10" dirty="0">
                <a:latin typeface="Calibri"/>
                <a:cs typeface="Calibri"/>
              </a:rPr>
              <a:t>caso </a:t>
            </a:r>
            <a:r>
              <a:rPr sz="2400" dirty="0">
                <a:latin typeface="Calibri"/>
                <a:cs typeface="Calibri"/>
              </a:rPr>
              <a:t>de</a:t>
            </a:r>
            <a:r>
              <a:rPr sz="2400" spc="5" dirty="0">
                <a:latin typeface="Calibri"/>
                <a:cs typeface="Calibri"/>
              </a:rPr>
              <a:t> </a:t>
            </a:r>
            <a:r>
              <a:rPr sz="2400" spc="-10" dirty="0">
                <a:latin typeface="Calibri"/>
                <a:cs typeface="Calibri"/>
              </a:rPr>
              <a:t>mujeres </a:t>
            </a:r>
            <a:r>
              <a:rPr sz="2400" dirty="0">
                <a:latin typeface="Calibri"/>
                <a:cs typeface="Calibri"/>
              </a:rPr>
              <a:t>que </a:t>
            </a:r>
            <a:r>
              <a:rPr sz="2400" spc="-415" dirty="0">
                <a:latin typeface="Calibri"/>
                <a:cs typeface="Calibri"/>
              </a:rPr>
              <a:t> </a:t>
            </a:r>
            <a:r>
              <a:rPr sz="2400" spc="-10" dirty="0">
                <a:latin typeface="Calibri"/>
                <a:cs typeface="Calibri"/>
              </a:rPr>
              <a:t>experimentan </a:t>
            </a:r>
            <a:r>
              <a:rPr sz="2400" dirty="0">
                <a:latin typeface="Calibri"/>
                <a:cs typeface="Calibri"/>
              </a:rPr>
              <a:t>un </a:t>
            </a:r>
            <a:r>
              <a:rPr sz="2400" spc="-10" dirty="0">
                <a:latin typeface="Calibri"/>
                <a:cs typeface="Calibri"/>
              </a:rPr>
              <a:t>retroceso </a:t>
            </a:r>
            <a:r>
              <a:rPr sz="2400" dirty="0">
                <a:latin typeface="Calibri"/>
                <a:cs typeface="Calibri"/>
              </a:rPr>
              <a:t>de la línea de </a:t>
            </a:r>
            <a:r>
              <a:rPr sz="2400" spc="-5" dirty="0">
                <a:latin typeface="Calibri"/>
                <a:cs typeface="Calibri"/>
              </a:rPr>
              <a:t>cabello (alopecia </a:t>
            </a:r>
            <a:r>
              <a:rPr sz="2400" spc="-10" dirty="0">
                <a:latin typeface="Calibri"/>
                <a:cs typeface="Calibri"/>
              </a:rPr>
              <a:t>fibrosa </a:t>
            </a:r>
            <a:r>
              <a:rPr sz="2400" spc="-5" dirty="0">
                <a:latin typeface="Calibri"/>
                <a:cs typeface="Calibri"/>
              </a:rPr>
              <a:t> </a:t>
            </a:r>
            <a:r>
              <a:rPr sz="2400" spc="-15" dirty="0">
                <a:latin typeface="Calibri"/>
                <a:cs typeface="Calibri"/>
              </a:rPr>
              <a:t>frontal),</a:t>
            </a:r>
            <a:r>
              <a:rPr sz="2400" spc="-5" dirty="0">
                <a:latin typeface="Calibri"/>
                <a:cs typeface="Calibri"/>
              </a:rPr>
              <a:t> </a:t>
            </a:r>
            <a:r>
              <a:rPr sz="2400" dirty="0">
                <a:latin typeface="Calibri"/>
                <a:cs typeface="Calibri"/>
              </a:rPr>
              <a:t>habla</a:t>
            </a:r>
            <a:r>
              <a:rPr sz="2400" spc="-5" dirty="0">
                <a:latin typeface="Calibri"/>
                <a:cs typeface="Calibri"/>
              </a:rPr>
              <a:t> </a:t>
            </a:r>
            <a:r>
              <a:rPr sz="2400" spc="-10" dirty="0">
                <a:latin typeface="Calibri"/>
                <a:cs typeface="Calibri"/>
              </a:rPr>
              <a:t>con</a:t>
            </a:r>
            <a:r>
              <a:rPr sz="2400" spc="-5" dirty="0">
                <a:latin typeface="Calibri"/>
                <a:cs typeface="Calibri"/>
              </a:rPr>
              <a:t> </a:t>
            </a:r>
            <a:r>
              <a:rPr sz="2400" dirty="0">
                <a:latin typeface="Calibri"/>
                <a:cs typeface="Calibri"/>
              </a:rPr>
              <a:t>el</a:t>
            </a:r>
            <a:r>
              <a:rPr sz="2400" spc="-5" dirty="0">
                <a:latin typeface="Calibri"/>
                <a:cs typeface="Calibri"/>
              </a:rPr>
              <a:t> médico</a:t>
            </a:r>
            <a:r>
              <a:rPr sz="2400" spc="-10" dirty="0">
                <a:latin typeface="Calibri"/>
                <a:cs typeface="Calibri"/>
              </a:rPr>
              <a:t> sobre</a:t>
            </a:r>
            <a:r>
              <a:rPr sz="2400" dirty="0">
                <a:latin typeface="Calibri"/>
                <a:cs typeface="Calibri"/>
              </a:rPr>
              <a:t> un</a:t>
            </a:r>
            <a:r>
              <a:rPr sz="2400" spc="-5" dirty="0">
                <a:latin typeface="Calibri"/>
                <a:cs typeface="Calibri"/>
              </a:rPr>
              <a:t> </a:t>
            </a:r>
            <a:r>
              <a:rPr sz="2400" spc="-15" dirty="0">
                <a:latin typeface="Calibri"/>
                <a:cs typeface="Calibri"/>
              </a:rPr>
              <a:t>tratamiento</a:t>
            </a:r>
            <a:r>
              <a:rPr sz="2400" spc="-10" dirty="0">
                <a:latin typeface="Calibri"/>
                <a:cs typeface="Calibri"/>
              </a:rPr>
              <a:t> temprano para </a:t>
            </a:r>
            <a:r>
              <a:rPr sz="2400" spc="-5" dirty="0">
                <a:latin typeface="Calibri"/>
                <a:cs typeface="Calibri"/>
              </a:rPr>
              <a:t> evitar</a:t>
            </a:r>
            <a:r>
              <a:rPr sz="2400" spc="-10" dirty="0">
                <a:latin typeface="Calibri"/>
                <a:cs typeface="Calibri"/>
              </a:rPr>
              <a:t> </a:t>
            </a:r>
            <a:r>
              <a:rPr sz="2400" dirty="0">
                <a:latin typeface="Calibri"/>
                <a:cs typeface="Calibri"/>
              </a:rPr>
              <a:t>una</a:t>
            </a:r>
            <a:r>
              <a:rPr sz="2400" spc="-5" dirty="0">
                <a:latin typeface="Calibri"/>
                <a:cs typeface="Calibri"/>
              </a:rPr>
              <a:t> calvicie</a:t>
            </a:r>
            <a:r>
              <a:rPr sz="2400" dirty="0">
                <a:latin typeface="Calibri"/>
                <a:cs typeface="Calibri"/>
              </a:rPr>
              <a:t> </a:t>
            </a:r>
            <a:r>
              <a:rPr sz="2400" spc="-5" dirty="0">
                <a:latin typeface="Calibri"/>
                <a:cs typeface="Calibri"/>
              </a:rPr>
              <a:t>permanente</a:t>
            </a:r>
            <a:r>
              <a:rPr sz="2400" dirty="0">
                <a:latin typeface="Calibri"/>
                <a:cs typeface="Calibri"/>
              </a:rPr>
              <a:t> </a:t>
            </a:r>
            <a:r>
              <a:rPr sz="2400" spc="-10" dirty="0">
                <a:latin typeface="Calibri"/>
                <a:cs typeface="Calibri"/>
              </a:rPr>
              <a:t>importante.</a:t>
            </a:r>
            <a:endParaRPr sz="2400" dirty="0">
              <a:latin typeface="Calibri"/>
              <a:cs typeface="Calibri"/>
            </a:endParaRPr>
          </a:p>
          <a:p>
            <a:pPr marL="12700" marR="247650">
              <a:lnSpc>
                <a:spcPct val="90000"/>
              </a:lnSpc>
              <a:spcBef>
                <a:spcPts val="540"/>
              </a:spcBef>
              <a:buFont typeface="Arial MT"/>
              <a:buChar char="•"/>
              <a:tabLst>
                <a:tab pos="240665" algn="l"/>
                <a:tab pos="241300" algn="l"/>
              </a:tabLst>
            </a:pPr>
            <a:r>
              <a:rPr sz="2400" spc="-25" dirty="0">
                <a:latin typeface="Calibri"/>
                <a:cs typeface="Calibri"/>
              </a:rPr>
              <a:t>También </a:t>
            </a:r>
            <a:r>
              <a:rPr sz="2400" dirty="0">
                <a:latin typeface="Calibri"/>
                <a:cs typeface="Calibri"/>
              </a:rPr>
              <a:t>habla </a:t>
            </a:r>
            <a:r>
              <a:rPr sz="2400" spc="-10" dirty="0">
                <a:latin typeface="Calibri"/>
                <a:cs typeface="Calibri"/>
              </a:rPr>
              <a:t>con </a:t>
            </a:r>
            <a:r>
              <a:rPr sz="2400" dirty="0">
                <a:latin typeface="Calibri"/>
                <a:cs typeface="Calibri"/>
              </a:rPr>
              <a:t>el </a:t>
            </a:r>
            <a:r>
              <a:rPr sz="2400" spc="-5" dirty="0">
                <a:latin typeface="Calibri"/>
                <a:cs typeface="Calibri"/>
              </a:rPr>
              <a:t>médico si </a:t>
            </a:r>
            <a:r>
              <a:rPr sz="2400" spc="-10" dirty="0">
                <a:latin typeface="Calibri"/>
                <a:cs typeface="Calibri"/>
              </a:rPr>
              <a:t>notas </a:t>
            </a:r>
            <a:r>
              <a:rPr sz="2400" spc="-5" dirty="0">
                <a:latin typeface="Calibri"/>
                <a:cs typeface="Calibri"/>
              </a:rPr>
              <a:t>pérdida </a:t>
            </a:r>
            <a:r>
              <a:rPr sz="2400" dirty="0">
                <a:latin typeface="Calibri"/>
                <a:cs typeface="Calibri"/>
              </a:rPr>
              <a:t>del </a:t>
            </a:r>
            <a:r>
              <a:rPr sz="2400" spc="-5" dirty="0">
                <a:latin typeface="Calibri"/>
                <a:cs typeface="Calibri"/>
              </a:rPr>
              <a:t>cabello </a:t>
            </a:r>
            <a:r>
              <a:rPr sz="2400" dirty="0">
                <a:latin typeface="Calibri"/>
                <a:cs typeface="Calibri"/>
              </a:rPr>
              <a:t> </a:t>
            </a:r>
            <a:r>
              <a:rPr sz="2400" spc="-5" dirty="0">
                <a:latin typeface="Calibri"/>
                <a:cs typeface="Calibri"/>
              </a:rPr>
              <a:t>repentina </a:t>
            </a:r>
            <a:r>
              <a:rPr sz="2400" dirty="0">
                <a:latin typeface="Calibri"/>
                <a:cs typeface="Calibri"/>
              </a:rPr>
              <a:t>o en </a:t>
            </a:r>
            <a:r>
              <a:rPr sz="2400" spc="-10" dirty="0">
                <a:latin typeface="Calibri"/>
                <a:cs typeface="Calibri"/>
              </a:rPr>
              <a:t>parches, </a:t>
            </a:r>
            <a:r>
              <a:rPr sz="2400" dirty="0">
                <a:latin typeface="Calibri"/>
                <a:cs typeface="Calibri"/>
              </a:rPr>
              <a:t>o </a:t>
            </a:r>
            <a:r>
              <a:rPr sz="2400" spc="-5" dirty="0">
                <a:latin typeface="Calibri"/>
                <a:cs typeface="Calibri"/>
              </a:rPr>
              <a:t>si </a:t>
            </a:r>
            <a:r>
              <a:rPr sz="2400" spc="-15" dirty="0">
                <a:latin typeface="Calibri"/>
                <a:cs typeface="Calibri"/>
              </a:rPr>
              <a:t>hay </a:t>
            </a:r>
            <a:r>
              <a:rPr sz="2400" spc="-5" dirty="0">
                <a:latin typeface="Calibri"/>
                <a:cs typeface="Calibri"/>
              </a:rPr>
              <a:t>más caída </a:t>
            </a:r>
            <a:r>
              <a:rPr sz="2400" dirty="0">
                <a:latin typeface="Calibri"/>
                <a:cs typeface="Calibri"/>
              </a:rPr>
              <a:t>que la habitual </a:t>
            </a:r>
            <a:r>
              <a:rPr sz="2400" spc="-5" dirty="0">
                <a:latin typeface="Calibri"/>
                <a:cs typeface="Calibri"/>
              </a:rPr>
              <a:t>cuando </a:t>
            </a:r>
            <a:r>
              <a:rPr sz="2400" spc="-415" dirty="0">
                <a:latin typeface="Calibri"/>
                <a:cs typeface="Calibri"/>
              </a:rPr>
              <a:t> </a:t>
            </a:r>
            <a:r>
              <a:rPr sz="2400" dirty="0">
                <a:latin typeface="Calibri"/>
                <a:cs typeface="Calibri"/>
              </a:rPr>
              <a:t>peinas o </a:t>
            </a:r>
            <a:r>
              <a:rPr sz="2400" spc="-15" dirty="0">
                <a:latin typeface="Calibri"/>
                <a:cs typeface="Calibri"/>
              </a:rPr>
              <a:t>lavas </a:t>
            </a:r>
            <a:r>
              <a:rPr sz="2400" dirty="0">
                <a:latin typeface="Calibri"/>
                <a:cs typeface="Calibri"/>
              </a:rPr>
              <a:t>tu </a:t>
            </a:r>
            <a:r>
              <a:rPr sz="2400" spc="-5" dirty="0">
                <a:latin typeface="Calibri"/>
                <a:cs typeface="Calibri"/>
              </a:rPr>
              <a:t>cabello </a:t>
            </a:r>
            <a:r>
              <a:rPr sz="2400" dirty="0">
                <a:latin typeface="Calibri"/>
                <a:cs typeface="Calibri"/>
              </a:rPr>
              <a:t>o el de tu </a:t>
            </a:r>
            <a:r>
              <a:rPr sz="2400" spc="-5" dirty="0">
                <a:latin typeface="Calibri"/>
                <a:cs typeface="Calibri"/>
              </a:rPr>
              <a:t>hijo. </a:t>
            </a:r>
            <a:r>
              <a:rPr sz="2400" dirty="0">
                <a:latin typeface="Calibri"/>
                <a:cs typeface="Calibri"/>
              </a:rPr>
              <a:t>La </a:t>
            </a:r>
            <a:r>
              <a:rPr sz="2400" spc="-5" dirty="0">
                <a:latin typeface="Calibri"/>
                <a:cs typeface="Calibri"/>
              </a:rPr>
              <a:t>pérdida repentina </a:t>
            </a:r>
            <a:r>
              <a:rPr sz="2400" dirty="0">
                <a:latin typeface="Calibri"/>
                <a:cs typeface="Calibri"/>
              </a:rPr>
              <a:t>del </a:t>
            </a:r>
            <a:r>
              <a:rPr sz="2400" spc="5" dirty="0">
                <a:latin typeface="Calibri"/>
                <a:cs typeface="Calibri"/>
              </a:rPr>
              <a:t> </a:t>
            </a:r>
            <a:r>
              <a:rPr sz="2400" spc="-5" dirty="0">
                <a:latin typeface="Calibri"/>
                <a:cs typeface="Calibri"/>
              </a:rPr>
              <a:t>cabello </a:t>
            </a:r>
            <a:r>
              <a:rPr sz="2400" dirty="0">
                <a:latin typeface="Calibri"/>
                <a:cs typeface="Calibri"/>
              </a:rPr>
              <a:t>puede </a:t>
            </a:r>
            <a:r>
              <a:rPr sz="2400" spc="-5" dirty="0">
                <a:latin typeface="Calibri"/>
                <a:cs typeface="Calibri"/>
              </a:rPr>
              <a:t>ser </a:t>
            </a:r>
            <a:r>
              <a:rPr sz="2400" dirty="0">
                <a:latin typeface="Calibri"/>
                <a:cs typeface="Calibri"/>
              </a:rPr>
              <a:t>signo de una </a:t>
            </a:r>
            <a:r>
              <a:rPr sz="2400" spc="-10" dirty="0">
                <a:latin typeface="Calibri"/>
                <a:cs typeface="Calibri"/>
              </a:rPr>
              <a:t>afección </a:t>
            </a:r>
            <a:r>
              <a:rPr sz="2400" spc="-15" dirty="0">
                <a:latin typeface="Calibri"/>
                <a:cs typeface="Calibri"/>
              </a:rPr>
              <a:t>preexistente </a:t>
            </a:r>
            <a:r>
              <a:rPr sz="2400" dirty="0">
                <a:latin typeface="Calibri"/>
                <a:cs typeface="Calibri"/>
              </a:rPr>
              <a:t>que puede </a:t>
            </a:r>
            <a:r>
              <a:rPr sz="2400" spc="5" dirty="0">
                <a:latin typeface="Calibri"/>
                <a:cs typeface="Calibri"/>
              </a:rPr>
              <a:t> </a:t>
            </a:r>
            <a:r>
              <a:rPr sz="2400" spc="-5" dirty="0">
                <a:latin typeface="Calibri"/>
                <a:cs typeface="Calibri"/>
              </a:rPr>
              <a:t>requerir</a:t>
            </a:r>
            <a:r>
              <a:rPr sz="2400" spc="-15" dirty="0">
                <a:latin typeface="Calibri"/>
                <a:cs typeface="Calibri"/>
              </a:rPr>
              <a:t> </a:t>
            </a:r>
            <a:r>
              <a:rPr sz="2400" spc="-10" dirty="0">
                <a:latin typeface="Calibri"/>
                <a:cs typeface="Calibri"/>
              </a:rPr>
              <a:t>tratamiento.</a:t>
            </a:r>
            <a:endParaRPr sz="2400" dirty="0">
              <a:latin typeface="Calibri"/>
              <a:cs typeface="Calibri"/>
            </a:endParaRPr>
          </a:p>
        </p:txBody>
      </p:sp>
      <p:pic>
        <p:nvPicPr>
          <p:cNvPr id="6" name="object 6"/>
          <p:cNvPicPr/>
          <p:nvPr/>
        </p:nvPicPr>
        <p:blipFill>
          <a:blip r:embed="rId2" cstate="print"/>
          <a:stretch>
            <a:fillRect/>
          </a:stretch>
        </p:blipFill>
        <p:spPr>
          <a:xfrm>
            <a:off x="8145142" y="381000"/>
            <a:ext cx="3654436" cy="3488837"/>
          </a:xfrm>
          <a:prstGeom prst="rect">
            <a:avLst/>
          </a:prstGeom>
        </p:spPr>
      </p:pic>
      <p:pic>
        <p:nvPicPr>
          <p:cNvPr id="7" name="object 7"/>
          <p:cNvPicPr/>
          <p:nvPr/>
        </p:nvPicPr>
        <p:blipFill>
          <a:blip r:embed="rId3" cstate="print"/>
          <a:stretch>
            <a:fillRect/>
          </a:stretch>
        </p:blipFill>
        <p:spPr>
          <a:xfrm>
            <a:off x="8215266" y="4012180"/>
            <a:ext cx="3514188" cy="259072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6939" y="2493404"/>
            <a:ext cx="3275329" cy="1527810"/>
          </a:xfrm>
          <a:prstGeom prst="rect">
            <a:avLst/>
          </a:prstGeom>
        </p:spPr>
        <p:txBody>
          <a:bodyPr vert="horz" wrap="square" lIns="0" tIns="77470" rIns="0" bIns="0" rtlCol="0">
            <a:spAutoFit/>
          </a:bodyPr>
          <a:lstStyle/>
          <a:p>
            <a:pPr marL="12700" marR="5080">
              <a:lnSpc>
                <a:spcPts val="5710"/>
              </a:lnSpc>
              <a:spcBef>
                <a:spcPts val="610"/>
              </a:spcBef>
            </a:pPr>
            <a:r>
              <a:rPr sz="5100" spc="35" dirty="0">
                <a:latin typeface="Calibri Light"/>
                <a:cs typeface="Calibri Light"/>
              </a:rPr>
              <a:t>Pruebas </a:t>
            </a:r>
            <a:r>
              <a:rPr sz="5100" spc="40" dirty="0">
                <a:latin typeface="Calibri Light"/>
                <a:cs typeface="Calibri Light"/>
              </a:rPr>
              <a:t> </a:t>
            </a:r>
            <a:r>
              <a:rPr sz="5100" spc="45" dirty="0">
                <a:latin typeface="Calibri Light"/>
                <a:cs typeface="Calibri Light"/>
              </a:rPr>
              <a:t>d</a:t>
            </a:r>
            <a:r>
              <a:rPr sz="5100" spc="35" dirty="0">
                <a:latin typeface="Calibri Light"/>
                <a:cs typeface="Calibri Light"/>
              </a:rPr>
              <a:t>iag</a:t>
            </a:r>
            <a:r>
              <a:rPr sz="5100" spc="45" dirty="0">
                <a:latin typeface="Calibri Light"/>
                <a:cs typeface="Calibri Light"/>
              </a:rPr>
              <a:t>n</a:t>
            </a:r>
            <a:r>
              <a:rPr sz="5100" spc="50" dirty="0">
                <a:latin typeface="Calibri Light"/>
                <a:cs typeface="Calibri Light"/>
              </a:rPr>
              <a:t>ó</a:t>
            </a:r>
            <a:r>
              <a:rPr sz="5100" spc="-25" dirty="0">
                <a:latin typeface="Calibri Light"/>
                <a:cs typeface="Calibri Light"/>
              </a:rPr>
              <a:t>s</a:t>
            </a:r>
            <a:r>
              <a:rPr sz="5100" spc="25" dirty="0">
                <a:latin typeface="Calibri Light"/>
                <a:cs typeface="Calibri Light"/>
              </a:rPr>
              <a:t>ti</a:t>
            </a:r>
            <a:r>
              <a:rPr sz="5100" spc="-15" dirty="0">
                <a:latin typeface="Calibri Light"/>
                <a:cs typeface="Calibri Light"/>
              </a:rPr>
              <a:t>c</a:t>
            </a:r>
            <a:r>
              <a:rPr sz="5100" spc="40" dirty="0">
                <a:latin typeface="Calibri Light"/>
                <a:cs typeface="Calibri Light"/>
              </a:rPr>
              <a:t>as</a:t>
            </a:r>
            <a:endParaRPr sz="5100">
              <a:latin typeface="Calibri Light"/>
              <a:cs typeface="Calibri Light"/>
            </a:endParaRPr>
          </a:p>
        </p:txBody>
      </p:sp>
      <p:sp>
        <p:nvSpPr>
          <p:cNvPr id="3" name="object 3"/>
          <p:cNvSpPr/>
          <p:nvPr/>
        </p:nvSpPr>
        <p:spPr>
          <a:xfrm>
            <a:off x="6099047" y="840422"/>
            <a:ext cx="5257800" cy="1652905"/>
          </a:xfrm>
          <a:custGeom>
            <a:avLst/>
            <a:gdLst/>
            <a:ahLst/>
            <a:cxnLst/>
            <a:rect l="l" t="t" r="r" b="b"/>
            <a:pathLst>
              <a:path w="5257800" h="1652905">
                <a:moveTo>
                  <a:pt x="4982352" y="0"/>
                </a:moveTo>
                <a:lnTo>
                  <a:pt x="275447" y="0"/>
                </a:lnTo>
                <a:lnTo>
                  <a:pt x="225935" y="4437"/>
                </a:lnTo>
                <a:lnTo>
                  <a:pt x="179335" y="17232"/>
                </a:lnTo>
                <a:lnTo>
                  <a:pt x="136423" y="37607"/>
                </a:lnTo>
                <a:lnTo>
                  <a:pt x="97980" y="64782"/>
                </a:lnTo>
                <a:lnTo>
                  <a:pt x="64781" y="97980"/>
                </a:lnTo>
                <a:lnTo>
                  <a:pt x="37606" y="136424"/>
                </a:lnTo>
                <a:lnTo>
                  <a:pt x="17232" y="179336"/>
                </a:lnTo>
                <a:lnTo>
                  <a:pt x="4437" y="225936"/>
                </a:lnTo>
                <a:lnTo>
                  <a:pt x="0" y="275449"/>
                </a:lnTo>
                <a:lnTo>
                  <a:pt x="0" y="1377213"/>
                </a:lnTo>
                <a:lnTo>
                  <a:pt x="4437" y="1426725"/>
                </a:lnTo>
                <a:lnTo>
                  <a:pt x="17232" y="1473326"/>
                </a:lnTo>
                <a:lnTo>
                  <a:pt x="37606" y="1516237"/>
                </a:lnTo>
                <a:lnTo>
                  <a:pt x="64781" y="1554680"/>
                </a:lnTo>
                <a:lnTo>
                  <a:pt x="97980" y="1587879"/>
                </a:lnTo>
                <a:lnTo>
                  <a:pt x="136423" y="1615054"/>
                </a:lnTo>
                <a:lnTo>
                  <a:pt x="179335" y="1635428"/>
                </a:lnTo>
                <a:lnTo>
                  <a:pt x="225935" y="1648223"/>
                </a:lnTo>
                <a:lnTo>
                  <a:pt x="275447" y="1652661"/>
                </a:lnTo>
                <a:lnTo>
                  <a:pt x="4982352" y="1652661"/>
                </a:lnTo>
                <a:lnTo>
                  <a:pt x="5031864" y="1648223"/>
                </a:lnTo>
                <a:lnTo>
                  <a:pt x="5078464" y="1635428"/>
                </a:lnTo>
                <a:lnTo>
                  <a:pt x="5121376" y="1615054"/>
                </a:lnTo>
                <a:lnTo>
                  <a:pt x="5159819" y="1587879"/>
                </a:lnTo>
                <a:lnTo>
                  <a:pt x="5193018" y="1554680"/>
                </a:lnTo>
                <a:lnTo>
                  <a:pt x="5220193" y="1516237"/>
                </a:lnTo>
                <a:lnTo>
                  <a:pt x="5240567" y="1473326"/>
                </a:lnTo>
                <a:lnTo>
                  <a:pt x="5253362" y="1426725"/>
                </a:lnTo>
                <a:lnTo>
                  <a:pt x="5257800" y="1377213"/>
                </a:lnTo>
                <a:lnTo>
                  <a:pt x="5257800" y="275449"/>
                </a:lnTo>
                <a:lnTo>
                  <a:pt x="5253362" y="225936"/>
                </a:lnTo>
                <a:lnTo>
                  <a:pt x="5240567" y="179336"/>
                </a:lnTo>
                <a:lnTo>
                  <a:pt x="5220193" y="136424"/>
                </a:lnTo>
                <a:lnTo>
                  <a:pt x="5193018" y="97980"/>
                </a:lnTo>
                <a:lnTo>
                  <a:pt x="5159819" y="64782"/>
                </a:lnTo>
                <a:lnTo>
                  <a:pt x="5121376" y="37607"/>
                </a:lnTo>
                <a:lnTo>
                  <a:pt x="5078464" y="17232"/>
                </a:lnTo>
                <a:lnTo>
                  <a:pt x="5031864" y="4437"/>
                </a:lnTo>
                <a:lnTo>
                  <a:pt x="4982352" y="0"/>
                </a:lnTo>
                <a:close/>
              </a:path>
            </a:pathLst>
          </a:custGeom>
          <a:solidFill>
            <a:srgbClr val="ED7D31"/>
          </a:solidFill>
        </p:spPr>
        <p:txBody>
          <a:bodyPr wrap="square" lIns="0" tIns="0" rIns="0" bIns="0" rtlCol="0"/>
          <a:lstStyle/>
          <a:p>
            <a:endParaRPr/>
          </a:p>
        </p:txBody>
      </p:sp>
      <p:sp>
        <p:nvSpPr>
          <p:cNvPr id="4" name="object 4"/>
          <p:cNvSpPr txBox="1">
            <a:spLocks noGrp="1"/>
          </p:cNvSpPr>
          <p:nvPr>
            <p:ph type="title"/>
          </p:nvPr>
        </p:nvSpPr>
        <p:spPr>
          <a:xfrm>
            <a:off x="6239413" y="1087120"/>
            <a:ext cx="4796155" cy="1101725"/>
          </a:xfrm>
          <a:prstGeom prst="rect">
            <a:avLst/>
          </a:prstGeom>
        </p:spPr>
        <p:txBody>
          <a:bodyPr vert="horz" wrap="square" lIns="0" tIns="40005" rIns="0" bIns="0" rtlCol="0">
            <a:spAutoFit/>
          </a:bodyPr>
          <a:lstStyle/>
          <a:p>
            <a:pPr marL="12700" marR="5080">
              <a:lnSpc>
                <a:spcPct val="90500"/>
              </a:lnSpc>
              <a:spcBef>
                <a:spcPts val="315"/>
              </a:spcBef>
            </a:pPr>
            <a:r>
              <a:rPr sz="1900" spc="-10" dirty="0"/>
              <a:t>Historia </a:t>
            </a:r>
            <a:r>
              <a:rPr sz="1900" spc="-5" dirty="0"/>
              <a:t>familiar </a:t>
            </a:r>
            <a:r>
              <a:rPr sz="1900" dirty="0"/>
              <a:t>e </a:t>
            </a:r>
            <a:r>
              <a:rPr sz="1900" spc="-10" dirty="0"/>
              <a:t>histórica </a:t>
            </a:r>
            <a:r>
              <a:rPr sz="1900" spc="-5" dirty="0"/>
              <a:t>clínica </a:t>
            </a:r>
            <a:r>
              <a:rPr sz="1900" spc="-10" dirty="0"/>
              <a:t>con duración </a:t>
            </a:r>
            <a:r>
              <a:rPr sz="1900" dirty="0"/>
              <a:t>y </a:t>
            </a:r>
            <a:r>
              <a:rPr sz="1900" spc="-415" dirty="0"/>
              <a:t> </a:t>
            </a:r>
            <a:r>
              <a:rPr sz="1900" spc="-10" dirty="0"/>
              <a:t>patrón </a:t>
            </a:r>
            <a:r>
              <a:rPr sz="1900" spc="-5" dirty="0"/>
              <a:t>de</a:t>
            </a:r>
            <a:r>
              <a:rPr sz="1900" dirty="0"/>
              <a:t> la</a:t>
            </a:r>
            <a:r>
              <a:rPr sz="1900" spc="-10" dirty="0"/>
              <a:t> pérdida</a:t>
            </a:r>
            <a:r>
              <a:rPr sz="1900" spc="-5" dirty="0"/>
              <a:t> de</a:t>
            </a:r>
            <a:r>
              <a:rPr sz="1900" dirty="0"/>
              <a:t> </a:t>
            </a:r>
            <a:r>
              <a:rPr sz="1900" spc="-5" dirty="0"/>
              <a:t>pelo así</a:t>
            </a:r>
            <a:r>
              <a:rPr sz="1900" dirty="0"/>
              <a:t> </a:t>
            </a:r>
            <a:r>
              <a:rPr sz="1900" spc="-5" dirty="0"/>
              <a:t>como </a:t>
            </a:r>
            <a:r>
              <a:rPr sz="1900" spc="-10" dirty="0"/>
              <a:t>otras </a:t>
            </a:r>
            <a:r>
              <a:rPr sz="1900" spc="-5" dirty="0"/>
              <a:t> </a:t>
            </a:r>
            <a:r>
              <a:rPr sz="1900" spc="-10" dirty="0"/>
              <a:t>afecciones</a:t>
            </a:r>
            <a:r>
              <a:rPr sz="1900" spc="-5" dirty="0"/>
              <a:t> </a:t>
            </a:r>
            <a:r>
              <a:rPr sz="1900" dirty="0"/>
              <a:t>y</a:t>
            </a:r>
            <a:r>
              <a:rPr sz="1900" spc="-5" dirty="0"/>
              <a:t> </a:t>
            </a:r>
            <a:r>
              <a:rPr sz="1900" spc="-10" dirty="0"/>
              <a:t>medicamentos</a:t>
            </a:r>
            <a:r>
              <a:rPr sz="1900" spc="-5" dirty="0"/>
              <a:t> que </a:t>
            </a:r>
            <a:r>
              <a:rPr sz="1900" dirty="0"/>
              <a:t>se</a:t>
            </a:r>
            <a:r>
              <a:rPr sz="1900" spc="-5" dirty="0"/>
              <a:t> </a:t>
            </a:r>
            <a:r>
              <a:rPr sz="1900" spc="-15" dirty="0"/>
              <a:t>estén </a:t>
            </a:r>
            <a:r>
              <a:rPr sz="1900" spc="-10" dirty="0"/>
              <a:t> </a:t>
            </a:r>
            <a:r>
              <a:rPr sz="1900" spc="-5" dirty="0"/>
              <a:t>utilizando.</a:t>
            </a:r>
            <a:endParaRPr sz="1900" dirty="0"/>
          </a:p>
        </p:txBody>
      </p:sp>
      <p:sp>
        <p:nvSpPr>
          <p:cNvPr id="5" name="object 5"/>
          <p:cNvSpPr/>
          <p:nvPr/>
        </p:nvSpPr>
        <p:spPr>
          <a:xfrm>
            <a:off x="6099047" y="2547805"/>
            <a:ext cx="5257800" cy="1652905"/>
          </a:xfrm>
          <a:custGeom>
            <a:avLst/>
            <a:gdLst/>
            <a:ahLst/>
            <a:cxnLst/>
            <a:rect l="l" t="t" r="r" b="b"/>
            <a:pathLst>
              <a:path w="5257800" h="1652904">
                <a:moveTo>
                  <a:pt x="4982352" y="0"/>
                </a:moveTo>
                <a:lnTo>
                  <a:pt x="275447" y="0"/>
                </a:lnTo>
                <a:lnTo>
                  <a:pt x="225935" y="4437"/>
                </a:lnTo>
                <a:lnTo>
                  <a:pt x="179335" y="17232"/>
                </a:lnTo>
                <a:lnTo>
                  <a:pt x="136423" y="37606"/>
                </a:lnTo>
                <a:lnTo>
                  <a:pt x="97980" y="64781"/>
                </a:lnTo>
                <a:lnTo>
                  <a:pt x="64781" y="97980"/>
                </a:lnTo>
                <a:lnTo>
                  <a:pt x="37606" y="136423"/>
                </a:lnTo>
                <a:lnTo>
                  <a:pt x="17232" y="179335"/>
                </a:lnTo>
                <a:lnTo>
                  <a:pt x="4437" y="225935"/>
                </a:lnTo>
                <a:lnTo>
                  <a:pt x="0" y="275447"/>
                </a:lnTo>
                <a:lnTo>
                  <a:pt x="0" y="1377212"/>
                </a:lnTo>
                <a:lnTo>
                  <a:pt x="4437" y="1426724"/>
                </a:lnTo>
                <a:lnTo>
                  <a:pt x="17232" y="1473324"/>
                </a:lnTo>
                <a:lnTo>
                  <a:pt x="37606" y="1516236"/>
                </a:lnTo>
                <a:lnTo>
                  <a:pt x="64781" y="1554680"/>
                </a:lnTo>
                <a:lnTo>
                  <a:pt x="97980" y="1587878"/>
                </a:lnTo>
                <a:lnTo>
                  <a:pt x="136423" y="1615054"/>
                </a:lnTo>
                <a:lnTo>
                  <a:pt x="179335" y="1635428"/>
                </a:lnTo>
                <a:lnTo>
                  <a:pt x="225935" y="1648223"/>
                </a:lnTo>
                <a:lnTo>
                  <a:pt x="275447" y="1652661"/>
                </a:lnTo>
                <a:lnTo>
                  <a:pt x="4982352" y="1652661"/>
                </a:lnTo>
                <a:lnTo>
                  <a:pt x="5031864" y="1648223"/>
                </a:lnTo>
                <a:lnTo>
                  <a:pt x="5078464" y="1635428"/>
                </a:lnTo>
                <a:lnTo>
                  <a:pt x="5121376" y="1615054"/>
                </a:lnTo>
                <a:lnTo>
                  <a:pt x="5159819" y="1587878"/>
                </a:lnTo>
                <a:lnTo>
                  <a:pt x="5193018" y="1554680"/>
                </a:lnTo>
                <a:lnTo>
                  <a:pt x="5220193" y="1516236"/>
                </a:lnTo>
                <a:lnTo>
                  <a:pt x="5240567" y="1473324"/>
                </a:lnTo>
                <a:lnTo>
                  <a:pt x="5253362" y="1426724"/>
                </a:lnTo>
                <a:lnTo>
                  <a:pt x="5257800" y="1377212"/>
                </a:lnTo>
                <a:lnTo>
                  <a:pt x="5257800" y="275447"/>
                </a:lnTo>
                <a:lnTo>
                  <a:pt x="5253362" y="225935"/>
                </a:lnTo>
                <a:lnTo>
                  <a:pt x="5240567" y="179335"/>
                </a:lnTo>
                <a:lnTo>
                  <a:pt x="5220193" y="136423"/>
                </a:lnTo>
                <a:lnTo>
                  <a:pt x="5193018" y="97980"/>
                </a:lnTo>
                <a:lnTo>
                  <a:pt x="5159819" y="64781"/>
                </a:lnTo>
                <a:lnTo>
                  <a:pt x="5121376" y="37606"/>
                </a:lnTo>
                <a:lnTo>
                  <a:pt x="5078464" y="17232"/>
                </a:lnTo>
                <a:lnTo>
                  <a:pt x="5031864" y="4437"/>
                </a:lnTo>
                <a:lnTo>
                  <a:pt x="4982352" y="0"/>
                </a:lnTo>
                <a:close/>
              </a:path>
            </a:pathLst>
          </a:custGeom>
          <a:solidFill>
            <a:srgbClr val="A5A5A5"/>
          </a:solidFill>
        </p:spPr>
        <p:txBody>
          <a:bodyPr wrap="square" lIns="0" tIns="0" rIns="0" bIns="0" rtlCol="0"/>
          <a:lstStyle/>
          <a:p>
            <a:endParaRPr/>
          </a:p>
        </p:txBody>
      </p:sp>
      <p:sp>
        <p:nvSpPr>
          <p:cNvPr id="6" name="object 6"/>
          <p:cNvSpPr/>
          <p:nvPr/>
        </p:nvSpPr>
        <p:spPr>
          <a:xfrm>
            <a:off x="6099047" y="4255185"/>
            <a:ext cx="5257800" cy="1652905"/>
          </a:xfrm>
          <a:custGeom>
            <a:avLst/>
            <a:gdLst/>
            <a:ahLst/>
            <a:cxnLst/>
            <a:rect l="l" t="t" r="r" b="b"/>
            <a:pathLst>
              <a:path w="5257800" h="1652904">
                <a:moveTo>
                  <a:pt x="4982352" y="0"/>
                </a:moveTo>
                <a:lnTo>
                  <a:pt x="275447" y="0"/>
                </a:lnTo>
                <a:lnTo>
                  <a:pt x="225935" y="4437"/>
                </a:lnTo>
                <a:lnTo>
                  <a:pt x="179335" y="17232"/>
                </a:lnTo>
                <a:lnTo>
                  <a:pt x="136423" y="37606"/>
                </a:lnTo>
                <a:lnTo>
                  <a:pt x="97980" y="64781"/>
                </a:lnTo>
                <a:lnTo>
                  <a:pt x="64781" y="97980"/>
                </a:lnTo>
                <a:lnTo>
                  <a:pt x="37606" y="136423"/>
                </a:lnTo>
                <a:lnTo>
                  <a:pt x="17232" y="179335"/>
                </a:lnTo>
                <a:lnTo>
                  <a:pt x="4437" y="225935"/>
                </a:lnTo>
                <a:lnTo>
                  <a:pt x="0" y="275447"/>
                </a:lnTo>
                <a:lnTo>
                  <a:pt x="0" y="1377212"/>
                </a:lnTo>
                <a:lnTo>
                  <a:pt x="4437" y="1426724"/>
                </a:lnTo>
                <a:lnTo>
                  <a:pt x="17232" y="1473325"/>
                </a:lnTo>
                <a:lnTo>
                  <a:pt x="37606" y="1516236"/>
                </a:lnTo>
                <a:lnTo>
                  <a:pt x="64781" y="1554680"/>
                </a:lnTo>
                <a:lnTo>
                  <a:pt x="97980" y="1587878"/>
                </a:lnTo>
                <a:lnTo>
                  <a:pt x="136423" y="1615054"/>
                </a:lnTo>
                <a:lnTo>
                  <a:pt x="179335" y="1635428"/>
                </a:lnTo>
                <a:lnTo>
                  <a:pt x="225935" y="1648223"/>
                </a:lnTo>
                <a:lnTo>
                  <a:pt x="275447" y="1652660"/>
                </a:lnTo>
                <a:lnTo>
                  <a:pt x="4982352" y="1652660"/>
                </a:lnTo>
                <a:lnTo>
                  <a:pt x="5031864" y="1648223"/>
                </a:lnTo>
                <a:lnTo>
                  <a:pt x="5078464" y="1635428"/>
                </a:lnTo>
                <a:lnTo>
                  <a:pt x="5121376" y="1615054"/>
                </a:lnTo>
                <a:lnTo>
                  <a:pt x="5159819" y="1587878"/>
                </a:lnTo>
                <a:lnTo>
                  <a:pt x="5193018" y="1554680"/>
                </a:lnTo>
                <a:lnTo>
                  <a:pt x="5220193" y="1516236"/>
                </a:lnTo>
                <a:lnTo>
                  <a:pt x="5240567" y="1473325"/>
                </a:lnTo>
                <a:lnTo>
                  <a:pt x="5253362" y="1426724"/>
                </a:lnTo>
                <a:lnTo>
                  <a:pt x="5257800" y="1377212"/>
                </a:lnTo>
                <a:lnTo>
                  <a:pt x="5257800" y="275447"/>
                </a:lnTo>
                <a:lnTo>
                  <a:pt x="5253362" y="225935"/>
                </a:lnTo>
                <a:lnTo>
                  <a:pt x="5240567" y="179335"/>
                </a:lnTo>
                <a:lnTo>
                  <a:pt x="5220193" y="136423"/>
                </a:lnTo>
                <a:lnTo>
                  <a:pt x="5193018" y="97980"/>
                </a:lnTo>
                <a:lnTo>
                  <a:pt x="5159819" y="64781"/>
                </a:lnTo>
                <a:lnTo>
                  <a:pt x="5121376" y="37606"/>
                </a:lnTo>
                <a:lnTo>
                  <a:pt x="5078464" y="17232"/>
                </a:lnTo>
                <a:lnTo>
                  <a:pt x="5031864" y="4437"/>
                </a:lnTo>
                <a:lnTo>
                  <a:pt x="4982352" y="0"/>
                </a:lnTo>
                <a:close/>
              </a:path>
            </a:pathLst>
          </a:custGeom>
          <a:solidFill>
            <a:srgbClr val="FFC000"/>
          </a:solidFill>
        </p:spPr>
        <p:txBody>
          <a:bodyPr wrap="square" lIns="0" tIns="0" rIns="0" bIns="0" rtlCol="0"/>
          <a:lstStyle/>
          <a:p>
            <a:endParaRPr/>
          </a:p>
        </p:txBody>
      </p:sp>
      <p:sp>
        <p:nvSpPr>
          <p:cNvPr id="7" name="object 7"/>
          <p:cNvSpPr txBox="1"/>
          <p:nvPr/>
        </p:nvSpPr>
        <p:spPr>
          <a:xfrm>
            <a:off x="6239413" y="2794000"/>
            <a:ext cx="4935855" cy="2942590"/>
          </a:xfrm>
          <a:prstGeom prst="rect">
            <a:avLst/>
          </a:prstGeom>
        </p:spPr>
        <p:txBody>
          <a:bodyPr vert="horz" wrap="square" lIns="0" tIns="40005" rIns="0" bIns="0" rtlCol="0">
            <a:spAutoFit/>
          </a:bodyPr>
          <a:lstStyle/>
          <a:p>
            <a:pPr marL="12700" marR="53975">
              <a:lnSpc>
                <a:spcPct val="90500"/>
              </a:lnSpc>
              <a:spcBef>
                <a:spcPts val="315"/>
              </a:spcBef>
            </a:pPr>
            <a:r>
              <a:rPr sz="1900" spc="-10" dirty="0">
                <a:solidFill>
                  <a:srgbClr val="FFFFFF"/>
                </a:solidFill>
                <a:latin typeface="Calibri"/>
                <a:cs typeface="Calibri"/>
              </a:rPr>
              <a:t>Examen directo </a:t>
            </a:r>
            <a:r>
              <a:rPr sz="1900" spc="-5" dirty="0">
                <a:solidFill>
                  <a:srgbClr val="FFFFFF"/>
                </a:solidFill>
                <a:latin typeface="Calibri"/>
                <a:cs typeface="Calibri"/>
              </a:rPr>
              <a:t>del pelo </a:t>
            </a:r>
            <a:r>
              <a:rPr sz="1900" dirty="0">
                <a:solidFill>
                  <a:srgbClr val="FFFFFF"/>
                </a:solidFill>
                <a:latin typeface="Calibri"/>
                <a:cs typeface="Calibri"/>
              </a:rPr>
              <a:t>y </a:t>
            </a:r>
            <a:r>
              <a:rPr sz="1900" spc="-5" dirty="0">
                <a:solidFill>
                  <a:srgbClr val="FFFFFF"/>
                </a:solidFill>
                <a:latin typeface="Calibri"/>
                <a:cs typeface="Calibri"/>
              </a:rPr>
              <a:t>piel </a:t>
            </a:r>
            <a:r>
              <a:rPr sz="1900" spc="-10" dirty="0">
                <a:solidFill>
                  <a:srgbClr val="FFFFFF"/>
                </a:solidFill>
                <a:latin typeface="Calibri"/>
                <a:cs typeface="Calibri"/>
              </a:rPr>
              <a:t>cabelluda </a:t>
            </a:r>
            <a:r>
              <a:rPr sz="1900" spc="-5" dirty="0">
                <a:solidFill>
                  <a:srgbClr val="FFFFFF"/>
                </a:solidFill>
                <a:latin typeface="Calibri"/>
                <a:cs typeface="Calibri"/>
              </a:rPr>
              <a:t> verificando </a:t>
            </a:r>
            <a:r>
              <a:rPr sz="1900" spc="-10" dirty="0">
                <a:solidFill>
                  <a:srgbClr val="FFFFFF"/>
                </a:solidFill>
                <a:latin typeface="Calibri"/>
                <a:cs typeface="Calibri"/>
              </a:rPr>
              <a:t>toda</a:t>
            </a:r>
            <a:r>
              <a:rPr sz="1900" spc="-5" dirty="0">
                <a:solidFill>
                  <a:srgbClr val="FFFFFF"/>
                </a:solidFill>
                <a:latin typeface="Calibri"/>
                <a:cs typeface="Calibri"/>
              </a:rPr>
              <a:t> </a:t>
            </a:r>
            <a:r>
              <a:rPr sz="1900" dirty="0">
                <a:solidFill>
                  <a:srgbClr val="FFFFFF"/>
                </a:solidFill>
                <a:latin typeface="Calibri"/>
                <a:cs typeface="Calibri"/>
              </a:rPr>
              <a:t>la</a:t>
            </a:r>
            <a:r>
              <a:rPr sz="1900" spc="-10" dirty="0">
                <a:solidFill>
                  <a:srgbClr val="FFFFFF"/>
                </a:solidFill>
                <a:latin typeface="Calibri"/>
                <a:cs typeface="Calibri"/>
              </a:rPr>
              <a:t> extensión</a:t>
            </a:r>
            <a:r>
              <a:rPr sz="1900" spc="-5" dirty="0">
                <a:solidFill>
                  <a:srgbClr val="FFFFFF"/>
                </a:solidFill>
                <a:latin typeface="Calibri"/>
                <a:cs typeface="Calibri"/>
              </a:rPr>
              <a:t> del</a:t>
            </a:r>
            <a:r>
              <a:rPr sz="1900" dirty="0">
                <a:solidFill>
                  <a:srgbClr val="FFFFFF"/>
                </a:solidFill>
                <a:latin typeface="Calibri"/>
                <a:cs typeface="Calibri"/>
              </a:rPr>
              <a:t> mismo</a:t>
            </a:r>
            <a:r>
              <a:rPr sz="1900" spc="-5" dirty="0">
                <a:solidFill>
                  <a:srgbClr val="FFFFFF"/>
                </a:solidFill>
                <a:latin typeface="Calibri"/>
                <a:cs typeface="Calibri"/>
              </a:rPr>
              <a:t> </a:t>
            </a:r>
            <a:r>
              <a:rPr sz="1900" spc="-10" dirty="0">
                <a:solidFill>
                  <a:srgbClr val="FFFFFF"/>
                </a:solidFill>
                <a:latin typeface="Calibri"/>
                <a:cs typeface="Calibri"/>
              </a:rPr>
              <a:t>con</a:t>
            </a:r>
            <a:r>
              <a:rPr sz="1900" spc="-5" dirty="0">
                <a:solidFill>
                  <a:srgbClr val="FFFFFF"/>
                </a:solidFill>
                <a:latin typeface="Calibri"/>
                <a:cs typeface="Calibri"/>
              </a:rPr>
              <a:t> luz </a:t>
            </a:r>
            <a:r>
              <a:rPr sz="1900" dirty="0">
                <a:solidFill>
                  <a:srgbClr val="FFFFFF"/>
                </a:solidFill>
                <a:latin typeface="Calibri"/>
                <a:cs typeface="Calibri"/>
              </a:rPr>
              <a:t> </a:t>
            </a:r>
            <a:r>
              <a:rPr sz="1900" spc="-5" dirty="0">
                <a:solidFill>
                  <a:srgbClr val="FFFFFF"/>
                </a:solidFill>
                <a:latin typeface="Calibri"/>
                <a:cs typeface="Calibri"/>
              </a:rPr>
              <a:t>adecuada, </a:t>
            </a:r>
            <a:r>
              <a:rPr sz="1900" spc="-15" dirty="0">
                <a:solidFill>
                  <a:srgbClr val="FFFFFF"/>
                </a:solidFill>
                <a:latin typeface="Calibri"/>
                <a:cs typeface="Calibri"/>
              </a:rPr>
              <a:t>para</a:t>
            </a:r>
            <a:r>
              <a:rPr sz="1900" spc="-10" dirty="0">
                <a:solidFill>
                  <a:srgbClr val="FFFFFF"/>
                </a:solidFill>
                <a:latin typeface="Calibri"/>
                <a:cs typeface="Calibri"/>
              </a:rPr>
              <a:t> reconocer</a:t>
            </a:r>
            <a:r>
              <a:rPr sz="1900" dirty="0">
                <a:solidFill>
                  <a:srgbClr val="FFFFFF"/>
                </a:solidFill>
                <a:latin typeface="Calibri"/>
                <a:cs typeface="Calibri"/>
              </a:rPr>
              <a:t> el</a:t>
            </a:r>
            <a:r>
              <a:rPr sz="1900" spc="-5" dirty="0">
                <a:solidFill>
                  <a:srgbClr val="FFFFFF"/>
                </a:solidFill>
                <a:latin typeface="Calibri"/>
                <a:cs typeface="Calibri"/>
              </a:rPr>
              <a:t> </a:t>
            </a:r>
            <a:r>
              <a:rPr sz="1900" spc="-10" dirty="0">
                <a:solidFill>
                  <a:srgbClr val="FFFFFF"/>
                </a:solidFill>
                <a:latin typeface="Calibri"/>
                <a:cs typeface="Calibri"/>
              </a:rPr>
              <a:t>patrón </a:t>
            </a:r>
            <a:r>
              <a:rPr sz="1900" dirty="0">
                <a:solidFill>
                  <a:srgbClr val="FFFFFF"/>
                </a:solidFill>
                <a:latin typeface="Calibri"/>
                <a:cs typeface="Calibri"/>
              </a:rPr>
              <a:t>y </a:t>
            </a:r>
            <a:r>
              <a:rPr sz="1900" spc="-5" dirty="0">
                <a:solidFill>
                  <a:srgbClr val="FFFFFF"/>
                </a:solidFill>
                <a:latin typeface="Calibri"/>
                <a:cs typeface="Calibri"/>
              </a:rPr>
              <a:t>distribución </a:t>
            </a:r>
            <a:r>
              <a:rPr sz="1900" spc="-415" dirty="0">
                <a:solidFill>
                  <a:srgbClr val="FFFFFF"/>
                </a:solidFill>
                <a:latin typeface="Calibri"/>
                <a:cs typeface="Calibri"/>
              </a:rPr>
              <a:t> </a:t>
            </a:r>
            <a:r>
              <a:rPr sz="1900" spc="-5" dirty="0">
                <a:solidFill>
                  <a:srgbClr val="FFFFFF"/>
                </a:solidFill>
                <a:latin typeface="Calibri"/>
                <a:cs typeface="Calibri"/>
              </a:rPr>
              <a:t>de</a:t>
            </a:r>
            <a:r>
              <a:rPr sz="1900" spc="-10" dirty="0">
                <a:solidFill>
                  <a:srgbClr val="FFFFFF"/>
                </a:solidFill>
                <a:latin typeface="Calibri"/>
                <a:cs typeface="Calibri"/>
              </a:rPr>
              <a:t> </a:t>
            </a:r>
            <a:r>
              <a:rPr sz="1900" spc="-5" dirty="0">
                <a:solidFill>
                  <a:srgbClr val="FFFFFF"/>
                </a:solidFill>
                <a:latin typeface="Calibri"/>
                <a:cs typeface="Calibri"/>
              </a:rPr>
              <a:t>la </a:t>
            </a:r>
            <a:r>
              <a:rPr sz="1900" spc="-10" dirty="0">
                <a:solidFill>
                  <a:srgbClr val="FFFFFF"/>
                </a:solidFill>
                <a:latin typeface="Calibri"/>
                <a:cs typeface="Calibri"/>
              </a:rPr>
              <a:t>pérdida</a:t>
            </a:r>
            <a:r>
              <a:rPr sz="1900" spc="-5" dirty="0">
                <a:solidFill>
                  <a:srgbClr val="FFFFFF"/>
                </a:solidFill>
                <a:latin typeface="Calibri"/>
                <a:cs typeface="Calibri"/>
              </a:rPr>
              <a:t> del</a:t>
            </a:r>
            <a:r>
              <a:rPr sz="1900" spc="-10" dirty="0">
                <a:solidFill>
                  <a:srgbClr val="FFFFFF"/>
                </a:solidFill>
                <a:latin typeface="Calibri"/>
                <a:cs typeface="Calibri"/>
              </a:rPr>
              <a:t> </a:t>
            </a:r>
            <a:r>
              <a:rPr sz="1900" spc="-5" dirty="0">
                <a:solidFill>
                  <a:srgbClr val="FFFFFF"/>
                </a:solidFill>
                <a:latin typeface="Calibri"/>
                <a:cs typeface="Calibri"/>
              </a:rPr>
              <a:t>pelo.</a:t>
            </a:r>
            <a:endParaRPr sz="1900">
              <a:latin typeface="Calibri"/>
              <a:cs typeface="Calibri"/>
            </a:endParaRPr>
          </a:p>
          <a:p>
            <a:pPr>
              <a:lnSpc>
                <a:spcPct val="100000"/>
              </a:lnSpc>
              <a:spcBef>
                <a:spcPts val="25"/>
              </a:spcBef>
            </a:pPr>
            <a:endParaRPr sz="3350">
              <a:latin typeface="Calibri"/>
              <a:cs typeface="Calibri"/>
            </a:endParaRPr>
          </a:p>
          <a:p>
            <a:pPr marL="12700" marR="5080">
              <a:lnSpc>
                <a:spcPct val="91100"/>
              </a:lnSpc>
            </a:pPr>
            <a:r>
              <a:rPr sz="1900" spc="-5" dirty="0">
                <a:solidFill>
                  <a:srgbClr val="FFFFFF"/>
                </a:solidFill>
                <a:latin typeface="Calibri"/>
                <a:cs typeface="Calibri"/>
              </a:rPr>
              <a:t>Prueba</a:t>
            </a:r>
            <a:r>
              <a:rPr sz="1900" spc="-10" dirty="0">
                <a:solidFill>
                  <a:srgbClr val="FFFFFF"/>
                </a:solidFill>
                <a:latin typeface="Calibri"/>
                <a:cs typeface="Calibri"/>
              </a:rPr>
              <a:t> </a:t>
            </a:r>
            <a:r>
              <a:rPr sz="1900" spc="-5" dirty="0">
                <a:solidFill>
                  <a:srgbClr val="FFFFFF"/>
                </a:solidFill>
                <a:latin typeface="Calibri"/>
                <a:cs typeface="Calibri"/>
              </a:rPr>
              <a:t>de</a:t>
            </a:r>
            <a:r>
              <a:rPr sz="1900" dirty="0">
                <a:solidFill>
                  <a:srgbClr val="FFFFFF"/>
                </a:solidFill>
                <a:latin typeface="Calibri"/>
                <a:cs typeface="Calibri"/>
              </a:rPr>
              <a:t> </a:t>
            </a:r>
            <a:r>
              <a:rPr sz="1900" spc="-10" dirty="0">
                <a:solidFill>
                  <a:srgbClr val="FFFFFF"/>
                </a:solidFill>
                <a:latin typeface="Calibri"/>
                <a:cs typeface="Calibri"/>
              </a:rPr>
              <a:t>tracción</a:t>
            </a:r>
            <a:r>
              <a:rPr sz="1900" spc="-5" dirty="0">
                <a:solidFill>
                  <a:srgbClr val="FFFFFF"/>
                </a:solidFill>
                <a:latin typeface="Calibri"/>
                <a:cs typeface="Calibri"/>
              </a:rPr>
              <a:t> de</a:t>
            </a:r>
            <a:r>
              <a:rPr sz="1900" dirty="0">
                <a:solidFill>
                  <a:srgbClr val="FFFFFF"/>
                </a:solidFill>
                <a:latin typeface="Calibri"/>
                <a:cs typeface="Calibri"/>
              </a:rPr>
              <a:t> </a:t>
            </a:r>
            <a:r>
              <a:rPr sz="1900" spc="-5" dirty="0">
                <a:solidFill>
                  <a:srgbClr val="FFFFFF"/>
                </a:solidFill>
                <a:latin typeface="Calibri"/>
                <a:cs typeface="Calibri"/>
              </a:rPr>
              <a:t>pelo:</a:t>
            </a:r>
            <a:r>
              <a:rPr sz="1900" dirty="0">
                <a:solidFill>
                  <a:srgbClr val="FFFFFF"/>
                </a:solidFill>
                <a:latin typeface="Calibri"/>
                <a:cs typeface="Calibri"/>
              </a:rPr>
              <a:t> se </a:t>
            </a:r>
            <a:r>
              <a:rPr sz="1900" spc="-5" dirty="0">
                <a:solidFill>
                  <a:srgbClr val="FFFFFF"/>
                </a:solidFill>
                <a:latin typeface="Calibri"/>
                <a:cs typeface="Calibri"/>
              </a:rPr>
              <a:t>toman 50 </a:t>
            </a:r>
            <a:r>
              <a:rPr sz="1900" dirty="0">
                <a:solidFill>
                  <a:srgbClr val="FFFFFF"/>
                </a:solidFill>
                <a:latin typeface="Calibri"/>
                <a:cs typeface="Calibri"/>
              </a:rPr>
              <a:t>– 60 </a:t>
            </a:r>
            <a:r>
              <a:rPr sz="1900" spc="5" dirty="0">
                <a:solidFill>
                  <a:srgbClr val="FFFFFF"/>
                </a:solidFill>
                <a:latin typeface="Calibri"/>
                <a:cs typeface="Calibri"/>
              </a:rPr>
              <a:t> </a:t>
            </a:r>
            <a:r>
              <a:rPr sz="1900" spc="-5" dirty="0">
                <a:solidFill>
                  <a:srgbClr val="FFFFFF"/>
                </a:solidFill>
                <a:latin typeface="Calibri"/>
                <a:cs typeface="Calibri"/>
              </a:rPr>
              <a:t>pelos</a:t>
            </a:r>
            <a:r>
              <a:rPr sz="1900" spc="-10" dirty="0">
                <a:solidFill>
                  <a:srgbClr val="FFFFFF"/>
                </a:solidFill>
                <a:latin typeface="Calibri"/>
                <a:cs typeface="Calibri"/>
              </a:rPr>
              <a:t> con</a:t>
            </a:r>
            <a:r>
              <a:rPr sz="1900" spc="-5" dirty="0">
                <a:solidFill>
                  <a:srgbClr val="FFFFFF"/>
                </a:solidFill>
                <a:latin typeface="Calibri"/>
                <a:cs typeface="Calibri"/>
              </a:rPr>
              <a:t> el</a:t>
            </a:r>
            <a:r>
              <a:rPr sz="1900" spc="-10" dirty="0">
                <a:solidFill>
                  <a:srgbClr val="FFFFFF"/>
                </a:solidFill>
                <a:latin typeface="Calibri"/>
                <a:cs typeface="Calibri"/>
              </a:rPr>
              <a:t> </a:t>
            </a:r>
            <a:r>
              <a:rPr sz="1900" spc="-35" dirty="0">
                <a:solidFill>
                  <a:srgbClr val="FFFFFF"/>
                </a:solidFill>
                <a:latin typeface="Calibri"/>
                <a:cs typeface="Calibri"/>
              </a:rPr>
              <a:t>pulgar,</a:t>
            </a:r>
            <a:r>
              <a:rPr sz="1900" dirty="0">
                <a:solidFill>
                  <a:srgbClr val="FFFFFF"/>
                </a:solidFill>
                <a:latin typeface="Calibri"/>
                <a:cs typeface="Calibri"/>
              </a:rPr>
              <a:t> </a:t>
            </a:r>
            <a:r>
              <a:rPr sz="1900" spc="-5" dirty="0">
                <a:solidFill>
                  <a:srgbClr val="FFFFFF"/>
                </a:solidFill>
                <a:latin typeface="Calibri"/>
                <a:cs typeface="Calibri"/>
              </a:rPr>
              <a:t>índice</a:t>
            </a:r>
            <a:r>
              <a:rPr sz="1900" spc="-10" dirty="0">
                <a:solidFill>
                  <a:srgbClr val="FFFFFF"/>
                </a:solidFill>
                <a:latin typeface="Calibri"/>
                <a:cs typeface="Calibri"/>
              </a:rPr>
              <a:t> </a:t>
            </a:r>
            <a:r>
              <a:rPr sz="1900" dirty="0">
                <a:solidFill>
                  <a:srgbClr val="FFFFFF"/>
                </a:solidFill>
                <a:latin typeface="Calibri"/>
                <a:cs typeface="Calibri"/>
              </a:rPr>
              <a:t>y</a:t>
            </a:r>
            <a:r>
              <a:rPr sz="1900" spc="-5" dirty="0">
                <a:solidFill>
                  <a:srgbClr val="FFFFFF"/>
                </a:solidFill>
                <a:latin typeface="Calibri"/>
                <a:cs typeface="Calibri"/>
              </a:rPr>
              <a:t> dedos</a:t>
            </a:r>
            <a:r>
              <a:rPr sz="1900" spc="-10" dirty="0">
                <a:solidFill>
                  <a:srgbClr val="FFFFFF"/>
                </a:solidFill>
                <a:latin typeface="Calibri"/>
                <a:cs typeface="Calibri"/>
              </a:rPr>
              <a:t> </a:t>
            </a:r>
            <a:r>
              <a:rPr sz="1900" spc="-5" dirty="0">
                <a:solidFill>
                  <a:srgbClr val="FFFFFF"/>
                </a:solidFill>
                <a:latin typeface="Calibri"/>
                <a:cs typeface="Calibri"/>
              </a:rPr>
              <a:t>medios </a:t>
            </a:r>
            <a:r>
              <a:rPr sz="1900" dirty="0">
                <a:solidFill>
                  <a:srgbClr val="FFFFFF"/>
                </a:solidFill>
                <a:latin typeface="Calibri"/>
                <a:cs typeface="Calibri"/>
              </a:rPr>
              <a:t>y</a:t>
            </a:r>
            <a:r>
              <a:rPr sz="1900" spc="-10" dirty="0">
                <a:solidFill>
                  <a:srgbClr val="FFFFFF"/>
                </a:solidFill>
                <a:latin typeface="Calibri"/>
                <a:cs typeface="Calibri"/>
              </a:rPr>
              <a:t> </a:t>
            </a:r>
            <a:r>
              <a:rPr sz="1900" dirty="0">
                <a:solidFill>
                  <a:srgbClr val="FFFFFF"/>
                </a:solidFill>
                <a:latin typeface="Calibri"/>
                <a:cs typeface="Calibri"/>
              </a:rPr>
              <a:t>se </a:t>
            </a:r>
            <a:r>
              <a:rPr sz="1900" spc="5" dirty="0">
                <a:solidFill>
                  <a:srgbClr val="FFFFFF"/>
                </a:solidFill>
                <a:latin typeface="Calibri"/>
                <a:cs typeface="Calibri"/>
              </a:rPr>
              <a:t> </a:t>
            </a:r>
            <a:r>
              <a:rPr sz="1900" spc="-5" dirty="0">
                <a:solidFill>
                  <a:srgbClr val="FFFFFF"/>
                </a:solidFill>
                <a:latin typeface="Calibri"/>
                <a:cs typeface="Calibri"/>
              </a:rPr>
              <a:t>jalan</a:t>
            </a:r>
            <a:r>
              <a:rPr sz="1900" spc="-10" dirty="0">
                <a:solidFill>
                  <a:srgbClr val="FFFFFF"/>
                </a:solidFill>
                <a:latin typeface="Calibri"/>
                <a:cs typeface="Calibri"/>
              </a:rPr>
              <a:t> con</a:t>
            </a:r>
            <a:r>
              <a:rPr sz="1900" spc="-5" dirty="0">
                <a:solidFill>
                  <a:srgbClr val="FFFFFF"/>
                </a:solidFill>
                <a:latin typeface="Calibri"/>
                <a:cs typeface="Calibri"/>
              </a:rPr>
              <a:t> </a:t>
            </a:r>
            <a:r>
              <a:rPr sz="1900" spc="-10" dirty="0">
                <a:solidFill>
                  <a:srgbClr val="FFFFFF"/>
                </a:solidFill>
                <a:latin typeface="Calibri"/>
                <a:cs typeface="Calibri"/>
              </a:rPr>
              <a:t>fuerza.</a:t>
            </a:r>
            <a:r>
              <a:rPr sz="1900" dirty="0">
                <a:solidFill>
                  <a:srgbClr val="FFFFFF"/>
                </a:solidFill>
                <a:latin typeface="Calibri"/>
                <a:cs typeface="Calibri"/>
              </a:rPr>
              <a:t> Un</a:t>
            </a:r>
            <a:r>
              <a:rPr sz="1900" spc="-5" dirty="0">
                <a:solidFill>
                  <a:srgbClr val="FFFFFF"/>
                </a:solidFill>
                <a:latin typeface="Calibri"/>
                <a:cs typeface="Calibri"/>
              </a:rPr>
              <a:t> </a:t>
            </a:r>
            <a:r>
              <a:rPr sz="1900" spc="-10" dirty="0">
                <a:solidFill>
                  <a:srgbClr val="FFFFFF"/>
                </a:solidFill>
                <a:latin typeface="Calibri"/>
                <a:cs typeface="Calibri"/>
              </a:rPr>
              <a:t>resultado</a:t>
            </a:r>
            <a:r>
              <a:rPr sz="1900" dirty="0">
                <a:solidFill>
                  <a:srgbClr val="FFFFFF"/>
                </a:solidFill>
                <a:latin typeface="Calibri"/>
                <a:cs typeface="Calibri"/>
              </a:rPr>
              <a:t> </a:t>
            </a:r>
            <a:r>
              <a:rPr sz="1900" spc="-5" dirty="0">
                <a:solidFill>
                  <a:srgbClr val="FFFFFF"/>
                </a:solidFill>
                <a:latin typeface="Calibri"/>
                <a:cs typeface="Calibri"/>
              </a:rPr>
              <a:t>positivo indica </a:t>
            </a:r>
            <a:r>
              <a:rPr sz="1900" dirty="0">
                <a:solidFill>
                  <a:srgbClr val="FFFFFF"/>
                </a:solidFill>
                <a:latin typeface="Calibri"/>
                <a:cs typeface="Calibri"/>
              </a:rPr>
              <a:t> </a:t>
            </a:r>
            <a:r>
              <a:rPr sz="1900" spc="-10" dirty="0">
                <a:solidFill>
                  <a:srgbClr val="FFFFFF"/>
                </a:solidFill>
                <a:latin typeface="Calibri"/>
                <a:cs typeface="Calibri"/>
              </a:rPr>
              <a:t>desprendimiento</a:t>
            </a:r>
            <a:r>
              <a:rPr sz="1900" dirty="0">
                <a:solidFill>
                  <a:srgbClr val="FFFFFF"/>
                </a:solidFill>
                <a:latin typeface="Calibri"/>
                <a:cs typeface="Calibri"/>
              </a:rPr>
              <a:t> </a:t>
            </a:r>
            <a:r>
              <a:rPr sz="1900" spc="-5" dirty="0">
                <a:solidFill>
                  <a:srgbClr val="FFFFFF"/>
                </a:solidFill>
                <a:latin typeface="Calibri"/>
                <a:cs typeface="Calibri"/>
              </a:rPr>
              <a:t>activo</a:t>
            </a:r>
            <a:r>
              <a:rPr sz="1900" dirty="0">
                <a:solidFill>
                  <a:srgbClr val="FFFFFF"/>
                </a:solidFill>
                <a:latin typeface="Calibri"/>
                <a:cs typeface="Calibri"/>
              </a:rPr>
              <a:t> </a:t>
            </a:r>
            <a:r>
              <a:rPr sz="1900" spc="-5" dirty="0">
                <a:solidFill>
                  <a:srgbClr val="FFFFFF"/>
                </a:solidFill>
                <a:latin typeface="Calibri"/>
                <a:cs typeface="Calibri"/>
              </a:rPr>
              <a:t>de</a:t>
            </a:r>
            <a:r>
              <a:rPr sz="1900" dirty="0">
                <a:solidFill>
                  <a:srgbClr val="FFFFFF"/>
                </a:solidFill>
                <a:latin typeface="Calibri"/>
                <a:cs typeface="Calibri"/>
              </a:rPr>
              <a:t> </a:t>
            </a:r>
            <a:r>
              <a:rPr sz="1900" spc="-5" dirty="0">
                <a:solidFill>
                  <a:srgbClr val="FFFFFF"/>
                </a:solidFill>
                <a:latin typeface="Calibri"/>
                <a:cs typeface="Calibri"/>
              </a:rPr>
              <a:t>pelo</a:t>
            </a:r>
            <a:r>
              <a:rPr sz="1900" spc="5" dirty="0">
                <a:solidFill>
                  <a:srgbClr val="FFFFFF"/>
                </a:solidFill>
                <a:latin typeface="Calibri"/>
                <a:cs typeface="Calibri"/>
              </a:rPr>
              <a:t> </a:t>
            </a:r>
            <a:r>
              <a:rPr sz="1900" dirty="0">
                <a:solidFill>
                  <a:srgbClr val="FFFFFF"/>
                </a:solidFill>
                <a:latin typeface="Calibri"/>
                <a:cs typeface="Calibri"/>
              </a:rPr>
              <a:t>(&gt;5</a:t>
            </a:r>
            <a:r>
              <a:rPr sz="1900" spc="-5" dirty="0">
                <a:solidFill>
                  <a:srgbClr val="FFFFFF"/>
                </a:solidFill>
                <a:latin typeface="Calibri"/>
                <a:cs typeface="Calibri"/>
              </a:rPr>
              <a:t> </a:t>
            </a:r>
            <a:r>
              <a:rPr sz="1900" dirty="0">
                <a:solidFill>
                  <a:srgbClr val="FFFFFF"/>
                </a:solidFill>
                <a:latin typeface="Calibri"/>
                <a:cs typeface="Calibri"/>
              </a:rPr>
              <a:t>– 6 </a:t>
            </a:r>
            <a:r>
              <a:rPr sz="1900" spc="-5" dirty="0">
                <a:solidFill>
                  <a:srgbClr val="FFFFFF"/>
                </a:solidFill>
                <a:latin typeface="Calibri"/>
                <a:cs typeface="Calibri"/>
              </a:rPr>
              <a:t>pelos) </a:t>
            </a:r>
            <a:r>
              <a:rPr sz="1900" dirty="0">
                <a:solidFill>
                  <a:srgbClr val="FFFFFF"/>
                </a:solidFill>
                <a:latin typeface="Calibri"/>
                <a:cs typeface="Calibri"/>
              </a:rPr>
              <a:t>y </a:t>
            </a:r>
            <a:r>
              <a:rPr sz="1900" spc="-5" dirty="0">
                <a:solidFill>
                  <a:srgbClr val="FFFFFF"/>
                </a:solidFill>
                <a:latin typeface="Calibri"/>
                <a:cs typeface="Calibri"/>
              </a:rPr>
              <a:t>se </a:t>
            </a:r>
            <a:r>
              <a:rPr sz="1900" spc="-409" dirty="0">
                <a:solidFill>
                  <a:srgbClr val="FFFFFF"/>
                </a:solidFill>
                <a:latin typeface="Calibri"/>
                <a:cs typeface="Calibri"/>
              </a:rPr>
              <a:t> </a:t>
            </a:r>
            <a:r>
              <a:rPr sz="1900" spc="-5" dirty="0">
                <a:solidFill>
                  <a:srgbClr val="FFFFFF"/>
                </a:solidFill>
                <a:latin typeface="Calibri"/>
                <a:cs typeface="Calibri"/>
              </a:rPr>
              <a:t>relaciona</a:t>
            </a:r>
            <a:r>
              <a:rPr sz="1900" spc="-10" dirty="0">
                <a:solidFill>
                  <a:srgbClr val="FFFFFF"/>
                </a:solidFill>
                <a:latin typeface="Calibri"/>
                <a:cs typeface="Calibri"/>
              </a:rPr>
              <a:t> </a:t>
            </a:r>
            <a:r>
              <a:rPr sz="1900" spc="-5" dirty="0">
                <a:solidFill>
                  <a:srgbClr val="FFFFFF"/>
                </a:solidFill>
                <a:latin typeface="Calibri"/>
                <a:cs typeface="Calibri"/>
              </a:rPr>
              <a:t>particularmente</a:t>
            </a:r>
            <a:r>
              <a:rPr sz="1900" dirty="0">
                <a:solidFill>
                  <a:srgbClr val="FFFFFF"/>
                </a:solidFill>
                <a:latin typeface="Calibri"/>
                <a:cs typeface="Calibri"/>
              </a:rPr>
              <a:t> </a:t>
            </a:r>
            <a:r>
              <a:rPr sz="1900" spc="-5" dirty="0">
                <a:solidFill>
                  <a:srgbClr val="FFFFFF"/>
                </a:solidFill>
                <a:latin typeface="Calibri"/>
                <a:cs typeface="Calibri"/>
              </a:rPr>
              <a:t>al efluvio</a:t>
            </a:r>
            <a:r>
              <a:rPr sz="1900" dirty="0">
                <a:solidFill>
                  <a:srgbClr val="FFFFFF"/>
                </a:solidFill>
                <a:latin typeface="Calibri"/>
                <a:cs typeface="Calibri"/>
              </a:rPr>
              <a:t> </a:t>
            </a:r>
            <a:r>
              <a:rPr sz="1900" spc="-10" dirty="0">
                <a:solidFill>
                  <a:srgbClr val="FFFFFF"/>
                </a:solidFill>
                <a:latin typeface="Calibri"/>
                <a:cs typeface="Calibri"/>
              </a:rPr>
              <a:t>telógeno.</a:t>
            </a:r>
            <a:endParaRPr sz="1900">
              <a:latin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6938" y="2493404"/>
            <a:ext cx="3275329" cy="1527810"/>
          </a:xfrm>
          <a:prstGeom prst="rect">
            <a:avLst/>
          </a:prstGeom>
        </p:spPr>
        <p:txBody>
          <a:bodyPr vert="horz" wrap="square" lIns="0" tIns="77470" rIns="0" bIns="0" rtlCol="0">
            <a:spAutoFit/>
          </a:bodyPr>
          <a:lstStyle/>
          <a:p>
            <a:pPr marL="12700" marR="5080">
              <a:lnSpc>
                <a:spcPts val="5710"/>
              </a:lnSpc>
              <a:spcBef>
                <a:spcPts val="610"/>
              </a:spcBef>
            </a:pPr>
            <a:r>
              <a:rPr sz="5100" spc="35" dirty="0">
                <a:latin typeface="Calibri Light"/>
                <a:cs typeface="Calibri Light"/>
              </a:rPr>
              <a:t>Pruebas </a:t>
            </a:r>
            <a:r>
              <a:rPr sz="5100" spc="40" dirty="0">
                <a:latin typeface="Calibri Light"/>
                <a:cs typeface="Calibri Light"/>
              </a:rPr>
              <a:t> </a:t>
            </a:r>
            <a:r>
              <a:rPr sz="5100" spc="45" dirty="0">
                <a:latin typeface="Calibri Light"/>
                <a:cs typeface="Calibri Light"/>
              </a:rPr>
              <a:t>d</a:t>
            </a:r>
            <a:r>
              <a:rPr sz="5100" spc="35" dirty="0">
                <a:latin typeface="Calibri Light"/>
                <a:cs typeface="Calibri Light"/>
              </a:rPr>
              <a:t>iag</a:t>
            </a:r>
            <a:r>
              <a:rPr sz="5100" spc="45" dirty="0">
                <a:latin typeface="Calibri Light"/>
                <a:cs typeface="Calibri Light"/>
              </a:rPr>
              <a:t>n</a:t>
            </a:r>
            <a:r>
              <a:rPr sz="5100" spc="50" dirty="0">
                <a:latin typeface="Calibri Light"/>
                <a:cs typeface="Calibri Light"/>
              </a:rPr>
              <a:t>ó</a:t>
            </a:r>
            <a:r>
              <a:rPr sz="5100" spc="-25" dirty="0">
                <a:latin typeface="Calibri Light"/>
                <a:cs typeface="Calibri Light"/>
              </a:rPr>
              <a:t>s</a:t>
            </a:r>
            <a:r>
              <a:rPr sz="5100" spc="25" dirty="0">
                <a:latin typeface="Calibri Light"/>
                <a:cs typeface="Calibri Light"/>
              </a:rPr>
              <a:t>ti</a:t>
            </a:r>
            <a:r>
              <a:rPr sz="5100" spc="-15" dirty="0">
                <a:latin typeface="Calibri Light"/>
                <a:cs typeface="Calibri Light"/>
              </a:rPr>
              <a:t>c</a:t>
            </a:r>
            <a:r>
              <a:rPr sz="5100" spc="40" dirty="0">
                <a:latin typeface="Calibri Light"/>
                <a:cs typeface="Calibri Light"/>
              </a:rPr>
              <a:t>as</a:t>
            </a:r>
            <a:endParaRPr sz="5100">
              <a:latin typeface="Calibri Light"/>
              <a:cs typeface="Calibri Light"/>
            </a:endParaRPr>
          </a:p>
        </p:txBody>
      </p:sp>
      <p:sp>
        <p:nvSpPr>
          <p:cNvPr id="3" name="object 3"/>
          <p:cNvSpPr/>
          <p:nvPr/>
        </p:nvSpPr>
        <p:spPr>
          <a:xfrm>
            <a:off x="5093208" y="1001005"/>
            <a:ext cx="6263640" cy="1546860"/>
          </a:xfrm>
          <a:custGeom>
            <a:avLst/>
            <a:gdLst/>
            <a:ahLst/>
            <a:cxnLst/>
            <a:rect l="l" t="t" r="r" b="b"/>
            <a:pathLst>
              <a:path w="6263640" h="1546860">
                <a:moveTo>
                  <a:pt x="6005866" y="0"/>
                </a:moveTo>
                <a:lnTo>
                  <a:pt x="257771" y="0"/>
                </a:lnTo>
                <a:lnTo>
                  <a:pt x="211437" y="4153"/>
                </a:lnTo>
                <a:lnTo>
                  <a:pt x="167827" y="16126"/>
                </a:lnTo>
                <a:lnTo>
                  <a:pt x="127669" y="35193"/>
                </a:lnTo>
                <a:lnTo>
                  <a:pt x="91692" y="60624"/>
                </a:lnTo>
                <a:lnTo>
                  <a:pt x="60624" y="91692"/>
                </a:lnTo>
                <a:lnTo>
                  <a:pt x="35193" y="127669"/>
                </a:lnTo>
                <a:lnTo>
                  <a:pt x="16126" y="167827"/>
                </a:lnTo>
                <a:lnTo>
                  <a:pt x="4153" y="211437"/>
                </a:lnTo>
                <a:lnTo>
                  <a:pt x="0" y="257771"/>
                </a:lnTo>
                <a:lnTo>
                  <a:pt x="0" y="1288820"/>
                </a:lnTo>
                <a:lnTo>
                  <a:pt x="4153" y="1335155"/>
                </a:lnTo>
                <a:lnTo>
                  <a:pt x="16126" y="1378765"/>
                </a:lnTo>
                <a:lnTo>
                  <a:pt x="35193" y="1418923"/>
                </a:lnTo>
                <a:lnTo>
                  <a:pt x="60624" y="1454900"/>
                </a:lnTo>
                <a:lnTo>
                  <a:pt x="91692" y="1485968"/>
                </a:lnTo>
                <a:lnTo>
                  <a:pt x="127669" y="1511399"/>
                </a:lnTo>
                <a:lnTo>
                  <a:pt x="167827" y="1530466"/>
                </a:lnTo>
                <a:lnTo>
                  <a:pt x="211437" y="1542440"/>
                </a:lnTo>
                <a:lnTo>
                  <a:pt x="257771" y="1546593"/>
                </a:lnTo>
                <a:lnTo>
                  <a:pt x="6005866" y="1546593"/>
                </a:lnTo>
                <a:lnTo>
                  <a:pt x="6052201" y="1542440"/>
                </a:lnTo>
                <a:lnTo>
                  <a:pt x="6095812" y="1530466"/>
                </a:lnTo>
                <a:lnTo>
                  <a:pt x="6135970" y="1511399"/>
                </a:lnTo>
                <a:lnTo>
                  <a:pt x="6171946" y="1485968"/>
                </a:lnTo>
                <a:lnTo>
                  <a:pt x="6203015" y="1454900"/>
                </a:lnTo>
                <a:lnTo>
                  <a:pt x="6228446" y="1418923"/>
                </a:lnTo>
                <a:lnTo>
                  <a:pt x="6247513" y="1378765"/>
                </a:lnTo>
                <a:lnTo>
                  <a:pt x="6259486" y="1335155"/>
                </a:lnTo>
                <a:lnTo>
                  <a:pt x="6263640" y="1288820"/>
                </a:lnTo>
                <a:lnTo>
                  <a:pt x="6263640" y="257771"/>
                </a:lnTo>
                <a:lnTo>
                  <a:pt x="6259486" y="211437"/>
                </a:lnTo>
                <a:lnTo>
                  <a:pt x="6247513" y="167827"/>
                </a:lnTo>
                <a:lnTo>
                  <a:pt x="6228446" y="127669"/>
                </a:lnTo>
                <a:lnTo>
                  <a:pt x="6203015" y="91692"/>
                </a:lnTo>
                <a:lnTo>
                  <a:pt x="6171946" y="60624"/>
                </a:lnTo>
                <a:lnTo>
                  <a:pt x="6135970" y="35193"/>
                </a:lnTo>
                <a:lnTo>
                  <a:pt x="6095812" y="16126"/>
                </a:lnTo>
                <a:lnTo>
                  <a:pt x="6052201" y="4153"/>
                </a:lnTo>
                <a:lnTo>
                  <a:pt x="6005866" y="0"/>
                </a:lnTo>
                <a:close/>
              </a:path>
            </a:pathLst>
          </a:custGeom>
          <a:solidFill>
            <a:srgbClr val="ED7D31"/>
          </a:solidFill>
        </p:spPr>
        <p:txBody>
          <a:bodyPr wrap="square" lIns="0" tIns="0" rIns="0" bIns="0" rtlCol="0"/>
          <a:lstStyle/>
          <a:p>
            <a:endParaRPr/>
          </a:p>
        </p:txBody>
      </p:sp>
      <p:sp>
        <p:nvSpPr>
          <p:cNvPr id="4" name="object 4"/>
          <p:cNvSpPr txBox="1">
            <a:spLocks noGrp="1"/>
          </p:cNvSpPr>
          <p:nvPr>
            <p:ph type="title"/>
          </p:nvPr>
        </p:nvSpPr>
        <p:spPr>
          <a:xfrm>
            <a:off x="1219200" y="1314266"/>
            <a:ext cx="9966130" cy="996235"/>
          </a:xfrm>
          <a:prstGeom prst="rect">
            <a:avLst/>
          </a:prstGeom>
        </p:spPr>
        <p:txBody>
          <a:bodyPr vert="horz" wrap="square" lIns="0" tIns="237744" rIns="0" bIns="0" rtlCol="0">
            <a:spAutoFit/>
          </a:bodyPr>
          <a:lstStyle/>
          <a:p>
            <a:pPr marL="4023360" marR="5080">
              <a:lnSpc>
                <a:spcPct val="90600"/>
              </a:lnSpc>
              <a:spcBef>
                <a:spcPts val="300"/>
              </a:spcBef>
            </a:pPr>
            <a:r>
              <a:rPr sz="1800" spc="-5" dirty="0"/>
              <a:t>La</a:t>
            </a:r>
            <a:r>
              <a:rPr sz="1800" spc="-10" dirty="0"/>
              <a:t> </a:t>
            </a:r>
            <a:r>
              <a:rPr sz="1800" spc="-15" dirty="0"/>
              <a:t>fotografía</a:t>
            </a:r>
            <a:r>
              <a:rPr sz="1800" dirty="0"/>
              <a:t> </a:t>
            </a:r>
            <a:r>
              <a:rPr sz="1800" spc="-5" dirty="0"/>
              <a:t>global, </a:t>
            </a:r>
            <a:r>
              <a:rPr sz="1800" spc="-10" dirty="0"/>
              <a:t>tomando </a:t>
            </a:r>
            <a:r>
              <a:rPr sz="1800" spc="-5" dirty="0"/>
              <a:t>en </a:t>
            </a:r>
            <a:r>
              <a:rPr sz="1800" spc="-10" dirty="0"/>
              <a:t>cuenta</a:t>
            </a:r>
            <a:r>
              <a:rPr sz="1800" dirty="0"/>
              <a:t> </a:t>
            </a:r>
            <a:r>
              <a:rPr sz="1800" spc="-10" dirty="0"/>
              <a:t>todo </a:t>
            </a:r>
            <a:r>
              <a:rPr sz="1800" spc="-5" dirty="0"/>
              <a:t>el </a:t>
            </a:r>
            <a:r>
              <a:rPr sz="1800" spc="-10" dirty="0"/>
              <a:t>cuero </a:t>
            </a:r>
            <a:r>
              <a:rPr sz="1800" spc="-5" dirty="0"/>
              <a:t> </a:t>
            </a:r>
            <a:r>
              <a:rPr sz="1800" spc="-10" dirty="0"/>
              <a:t>cabelludo,</a:t>
            </a:r>
            <a:r>
              <a:rPr sz="1800" spc="-5" dirty="0"/>
              <a:t> </a:t>
            </a:r>
            <a:r>
              <a:rPr sz="1800" dirty="0"/>
              <a:t>se </a:t>
            </a:r>
            <a:r>
              <a:rPr sz="1800" spc="-5" dirty="0"/>
              <a:t>usa</a:t>
            </a:r>
            <a:r>
              <a:rPr sz="1800" dirty="0"/>
              <a:t> </a:t>
            </a:r>
            <a:r>
              <a:rPr sz="1800" spc="-10" dirty="0"/>
              <a:t>como</a:t>
            </a:r>
            <a:r>
              <a:rPr sz="1800" spc="-5" dirty="0"/>
              <a:t> </a:t>
            </a:r>
            <a:r>
              <a:rPr sz="1800" spc="-10" dirty="0"/>
              <a:t>método</a:t>
            </a:r>
            <a:r>
              <a:rPr sz="1800" dirty="0"/>
              <a:t> </a:t>
            </a:r>
            <a:r>
              <a:rPr sz="1800" spc="-15" dirty="0"/>
              <a:t>comparativo</a:t>
            </a:r>
            <a:r>
              <a:rPr sz="1800" dirty="0"/>
              <a:t> </a:t>
            </a:r>
            <a:r>
              <a:rPr sz="1800" spc="-15" dirty="0"/>
              <a:t>para</a:t>
            </a:r>
            <a:r>
              <a:rPr sz="1800" spc="-5" dirty="0"/>
              <a:t> </a:t>
            </a:r>
            <a:r>
              <a:rPr sz="1800" spc="-10" dirty="0"/>
              <a:t>evaluar</a:t>
            </a:r>
            <a:r>
              <a:rPr sz="1800" spc="5" dirty="0"/>
              <a:t> </a:t>
            </a:r>
            <a:r>
              <a:rPr sz="1800" spc="-5" dirty="0"/>
              <a:t>la </a:t>
            </a:r>
            <a:r>
              <a:rPr sz="1800" spc="-390" dirty="0"/>
              <a:t> </a:t>
            </a:r>
            <a:r>
              <a:rPr sz="1800" spc="-10" dirty="0"/>
              <a:t>evolución </a:t>
            </a:r>
            <a:r>
              <a:rPr sz="1800" spc="-5" dirty="0"/>
              <a:t>del </a:t>
            </a:r>
            <a:r>
              <a:rPr sz="1800" spc="-15" dirty="0"/>
              <a:t>tratamiento.</a:t>
            </a:r>
            <a:endParaRPr sz="1800" dirty="0"/>
          </a:p>
        </p:txBody>
      </p:sp>
      <p:sp>
        <p:nvSpPr>
          <p:cNvPr id="5" name="object 5"/>
          <p:cNvSpPr/>
          <p:nvPr/>
        </p:nvSpPr>
        <p:spPr>
          <a:xfrm>
            <a:off x="5093208" y="2599438"/>
            <a:ext cx="6263640" cy="1546860"/>
          </a:xfrm>
          <a:custGeom>
            <a:avLst/>
            <a:gdLst/>
            <a:ahLst/>
            <a:cxnLst/>
            <a:rect l="l" t="t" r="r" b="b"/>
            <a:pathLst>
              <a:path w="6263640" h="1546860">
                <a:moveTo>
                  <a:pt x="6005866" y="0"/>
                </a:moveTo>
                <a:lnTo>
                  <a:pt x="257771" y="0"/>
                </a:lnTo>
                <a:lnTo>
                  <a:pt x="211437" y="4153"/>
                </a:lnTo>
                <a:lnTo>
                  <a:pt x="167827" y="16126"/>
                </a:lnTo>
                <a:lnTo>
                  <a:pt x="127669" y="35193"/>
                </a:lnTo>
                <a:lnTo>
                  <a:pt x="91692" y="60624"/>
                </a:lnTo>
                <a:lnTo>
                  <a:pt x="60624" y="91693"/>
                </a:lnTo>
                <a:lnTo>
                  <a:pt x="35193" y="127669"/>
                </a:lnTo>
                <a:lnTo>
                  <a:pt x="16126" y="167827"/>
                </a:lnTo>
                <a:lnTo>
                  <a:pt x="4153" y="211438"/>
                </a:lnTo>
                <a:lnTo>
                  <a:pt x="0" y="257773"/>
                </a:lnTo>
                <a:lnTo>
                  <a:pt x="0" y="1288821"/>
                </a:lnTo>
                <a:lnTo>
                  <a:pt x="4153" y="1335156"/>
                </a:lnTo>
                <a:lnTo>
                  <a:pt x="16126" y="1378766"/>
                </a:lnTo>
                <a:lnTo>
                  <a:pt x="35193" y="1418923"/>
                </a:lnTo>
                <a:lnTo>
                  <a:pt x="60624" y="1454900"/>
                </a:lnTo>
                <a:lnTo>
                  <a:pt x="91692" y="1485968"/>
                </a:lnTo>
                <a:lnTo>
                  <a:pt x="127669" y="1511399"/>
                </a:lnTo>
                <a:lnTo>
                  <a:pt x="167827" y="1530466"/>
                </a:lnTo>
                <a:lnTo>
                  <a:pt x="211437" y="1542440"/>
                </a:lnTo>
                <a:lnTo>
                  <a:pt x="257771" y="1546593"/>
                </a:lnTo>
                <a:lnTo>
                  <a:pt x="6005866" y="1546593"/>
                </a:lnTo>
                <a:lnTo>
                  <a:pt x="6052201" y="1542440"/>
                </a:lnTo>
                <a:lnTo>
                  <a:pt x="6095812" y="1530466"/>
                </a:lnTo>
                <a:lnTo>
                  <a:pt x="6135970" y="1511399"/>
                </a:lnTo>
                <a:lnTo>
                  <a:pt x="6171946" y="1485968"/>
                </a:lnTo>
                <a:lnTo>
                  <a:pt x="6203015" y="1454900"/>
                </a:lnTo>
                <a:lnTo>
                  <a:pt x="6228446" y="1418923"/>
                </a:lnTo>
                <a:lnTo>
                  <a:pt x="6247513" y="1378766"/>
                </a:lnTo>
                <a:lnTo>
                  <a:pt x="6259486" y="1335156"/>
                </a:lnTo>
                <a:lnTo>
                  <a:pt x="6263640" y="1288821"/>
                </a:lnTo>
                <a:lnTo>
                  <a:pt x="6263640" y="257773"/>
                </a:lnTo>
                <a:lnTo>
                  <a:pt x="6259486" y="211438"/>
                </a:lnTo>
                <a:lnTo>
                  <a:pt x="6247513" y="167827"/>
                </a:lnTo>
                <a:lnTo>
                  <a:pt x="6228446" y="127669"/>
                </a:lnTo>
                <a:lnTo>
                  <a:pt x="6203015" y="91693"/>
                </a:lnTo>
                <a:lnTo>
                  <a:pt x="6171946" y="60624"/>
                </a:lnTo>
                <a:lnTo>
                  <a:pt x="6135970" y="35193"/>
                </a:lnTo>
                <a:lnTo>
                  <a:pt x="6095812" y="16126"/>
                </a:lnTo>
                <a:lnTo>
                  <a:pt x="6052201" y="4153"/>
                </a:lnTo>
                <a:lnTo>
                  <a:pt x="6005866" y="0"/>
                </a:lnTo>
                <a:close/>
              </a:path>
            </a:pathLst>
          </a:custGeom>
          <a:solidFill>
            <a:srgbClr val="C48170"/>
          </a:solidFill>
        </p:spPr>
        <p:txBody>
          <a:bodyPr wrap="square" lIns="0" tIns="0" rIns="0" bIns="0" rtlCol="0"/>
          <a:lstStyle/>
          <a:p>
            <a:endParaRPr/>
          </a:p>
        </p:txBody>
      </p:sp>
      <p:sp>
        <p:nvSpPr>
          <p:cNvPr id="6" name="object 6"/>
          <p:cNvSpPr/>
          <p:nvPr/>
        </p:nvSpPr>
        <p:spPr>
          <a:xfrm>
            <a:off x="5093208" y="4197872"/>
            <a:ext cx="6263640" cy="1546860"/>
          </a:xfrm>
          <a:custGeom>
            <a:avLst/>
            <a:gdLst/>
            <a:ahLst/>
            <a:cxnLst/>
            <a:rect l="l" t="t" r="r" b="b"/>
            <a:pathLst>
              <a:path w="6263640" h="1546860">
                <a:moveTo>
                  <a:pt x="6005866" y="0"/>
                </a:moveTo>
                <a:lnTo>
                  <a:pt x="257771" y="0"/>
                </a:lnTo>
                <a:lnTo>
                  <a:pt x="211437" y="4153"/>
                </a:lnTo>
                <a:lnTo>
                  <a:pt x="167827" y="16126"/>
                </a:lnTo>
                <a:lnTo>
                  <a:pt x="127669" y="35193"/>
                </a:lnTo>
                <a:lnTo>
                  <a:pt x="91692" y="60624"/>
                </a:lnTo>
                <a:lnTo>
                  <a:pt x="60624" y="91692"/>
                </a:lnTo>
                <a:lnTo>
                  <a:pt x="35193" y="127669"/>
                </a:lnTo>
                <a:lnTo>
                  <a:pt x="16126" y="167827"/>
                </a:lnTo>
                <a:lnTo>
                  <a:pt x="4153" y="211437"/>
                </a:lnTo>
                <a:lnTo>
                  <a:pt x="0" y="257771"/>
                </a:lnTo>
                <a:lnTo>
                  <a:pt x="0" y="1288820"/>
                </a:lnTo>
                <a:lnTo>
                  <a:pt x="4153" y="1335155"/>
                </a:lnTo>
                <a:lnTo>
                  <a:pt x="16126" y="1378765"/>
                </a:lnTo>
                <a:lnTo>
                  <a:pt x="35193" y="1418923"/>
                </a:lnTo>
                <a:lnTo>
                  <a:pt x="60624" y="1454900"/>
                </a:lnTo>
                <a:lnTo>
                  <a:pt x="91692" y="1485968"/>
                </a:lnTo>
                <a:lnTo>
                  <a:pt x="127669" y="1511399"/>
                </a:lnTo>
                <a:lnTo>
                  <a:pt x="167827" y="1530466"/>
                </a:lnTo>
                <a:lnTo>
                  <a:pt x="211437" y="1542439"/>
                </a:lnTo>
                <a:lnTo>
                  <a:pt x="257771" y="1546593"/>
                </a:lnTo>
                <a:lnTo>
                  <a:pt x="6005866" y="1546593"/>
                </a:lnTo>
                <a:lnTo>
                  <a:pt x="6052201" y="1542439"/>
                </a:lnTo>
                <a:lnTo>
                  <a:pt x="6095812" y="1530466"/>
                </a:lnTo>
                <a:lnTo>
                  <a:pt x="6135970" y="1511399"/>
                </a:lnTo>
                <a:lnTo>
                  <a:pt x="6171946" y="1485968"/>
                </a:lnTo>
                <a:lnTo>
                  <a:pt x="6203015" y="1454900"/>
                </a:lnTo>
                <a:lnTo>
                  <a:pt x="6228446" y="1418923"/>
                </a:lnTo>
                <a:lnTo>
                  <a:pt x="6247513" y="1378765"/>
                </a:lnTo>
                <a:lnTo>
                  <a:pt x="6259486" y="1335155"/>
                </a:lnTo>
                <a:lnTo>
                  <a:pt x="6263640" y="1288820"/>
                </a:lnTo>
                <a:lnTo>
                  <a:pt x="6263640" y="257771"/>
                </a:lnTo>
                <a:lnTo>
                  <a:pt x="6259486" y="211437"/>
                </a:lnTo>
                <a:lnTo>
                  <a:pt x="6247513" y="167827"/>
                </a:lnTo>
                <a:lnTo>
                  <a:pt x="6228446" y="127669"/>
                </a:lnTo>
                <a:lnTo>
                  <a:pt x="6203015" y="91692"/>
                </a:lnTo>
                <a:lnTo>
                  <a:pt x="6171946" y="60624"/>
                </a:lnTo>
                <a:lnTo>
                  <a:pt x="6135970" y="35193"/>
                </a:lnTo>
                <a:lnTo>
                  <a:pt x="6095812" y="16126"/>
                </a:lnTo>
                <a:lnTo>
                  <a:pt x="6052201" y="4153"/>
                </a:lnTo>
                <a:lnTo>
                  <a:pt x="6005866" y="0"/>
                </a:lnTo>
                <a:close/>
              </a:path>
            </a:pathLst>
          </a:custGeom>
          <a:solidFill>
            <a:srgbClr val="A5A5A5"/>
          </a:solidFill>
        </p:spPr>
        <p:txBody>
          <a:bodyPr wrap="square" lIns="0" tIns="0" rIns="0" bIns="0" rtlCol="0"/>
          <a:lstStyle/>
          <a:p>
            <a:endParaRPr/>
          </a:p>
        </p:txBody>
      </p:sp>
      <p:sp>
        <p:nvSpPr>
          <p:cNvPr id="7" name="object 7"/>
          <p:cNvSpPr txBox="1"/>
          <p:nvPr/>
        </p:nvSpPr>
        <p:spPr>
          <a:xfrm>
            <a:off x="5224585" y="2693923"/>
            <a:ext cx="5960745" cy="2644140"/>
          </a:xfrm>
          <a:prstGeom prst="rect">
            <a:avLst/>
          </a:prstGeom>
        </p:spPr>
        <p:txBody>
          <a:bodyPr vert="horz" wrap="square" lIns="0" tIns="36195" rIns="0" bIns="0" rtlCol="0">
            <a:spAutoFit/>
          </a:bodyPr>
          <a:lstStyle/>
          <a:p>
            <a:pPr marL="12700" marR="5080">
              <a:lnSpc>
                <a:spcPct val="91400"/>
              </a:lnSpc>
              <a:spcBef>
                <a:spcPts val="285"/>
              </a:spcBef>
            </a:pPr>
            <a:r>
              <a:rPr sz="1800" spc="-5" dirty="0">
                <a:solidFill>
                  <a:srgbClr val="FFFFFF"/>
                </a:solidFill>
                <a:latin typeface="Calibri"/>
                <a:cs typeface="Calibri"/>
              </a:rPr>
              <a:t>Biopsia de la</a:t>
            </a:r>
            <a:r>
              <a:rPr sz="1800" dirty="0">
                <a:solidFill>
                  <a:srgbClr val="FFFFFF"/>
                </a:solidFill>
                <a:latin typeface="Calibri"/>
                <a:cs typeface="Calibri"/>
              </a:rPr>
              <a:t> </a:t>
            </a:r>
            <a:r>
              <a:rPr sz="1800" spc="-5" dirty="0">
                <a:solidFill>
                  <a:srgbClr val="FFFFFF"/>
                </a:solidFill>
                <a:latin typeface="Calibri"/>
                <a:cs typeface="Calibri"/>
              </a:rPr>
              <a:t>piel </a:t>
            </a:r>
            <a:r>
              <a:rPr sz="1800" spc="-10" dirty="0">
                <a:solidFill>
                  <a:srgbClr val="FFFFFF"/>
                </a:solidFill>
                <a:latin typeface="Calibri"/>
                <a:cs typeface="Calibri"/>
              </a:rPr>
              <a:t>cabelluda:</a:t>
            </a:r>
            <a:r>
              <a:rPr sz="1800" spc="-5" dirty="0">
                <a:solidFill>
                  <a:srgbClr val="FFFFFF"/>
                </a:solidFill>
                <a:latin typeface="Calibri"/>
                <a:cs typeface="Calibri"/>
              </a:rPr>
              <a:t> tiene</a:t>
            </a:r>
            <a:r>
              <a:rPr sz="1800" dirty="0">
                <a:solidFill>
                  <a:srgbClr val="FFFFFF"/>
                </a:solidFill>
                <a:latin typeface="Calibri"/>
                <a:cs typeface="Calibri"/>
              </a:rPr>
              <a:t> </a:t>
            </a:r>
            <a:r>
              <a:rPr sz="1800" spc="-15" dirty="0">
                <a:solidFill>
                  <a:srgbClr val="FFFFFF"/>
                </a:solidFill>
                <a:latin typeface="Calibri"/>
                <a:cs typeface="Calibri"/>
              </a:rPr>
              <a:t>mayor</a:t>
            </a:r>
            <a:r>
              <a:rPr sz="1800" dirty="0">
                <a:solidFill>
                  <a:srgbClr val="FFFFFF"/>
                </a:solidFill>
                <a:latin typeface="Calibri"/>
                <a:cs typeface="Calibri"/>
              </a:rPr>
              <a:t> </a:t>
            </a:r>
            <a:r>
              <a:rPr sz="1800" spc="-5" dirty="0">
                <a:solidFill>
                  <a:srgbClr val="FFFFFF"/>
                </a:solidFill>
                <a:latin typeface="Calibri"/>
                <a:cs typeface="Calibri"/>
              </a:rPr>
              <a:t>utilidad en</a:t>
            </a:r>
            <a:r>
              <a:rPr sz="1800" dirty="0">
                <a:solidFill>
                  <a:srgbClr val="FFFFFF"/>
                </a:solidFill>
                <a:latin typeface="Calibri"/>
                <a:cs typeface="Calibri"/>
              </a:rPr>
              <a:t> </a:t>
            </a:r>
            <a:r>
              <a:rPr sz="1800" spc="-10" dirty="0">
                <a:solidFill>
                  <a:srgbClr val="FFFFFF"/>
                </a:solidFill>
                <a:latin typeface="Calibri"/>
                <a:cs typeface="Calibri"/>
              </a:rPr>
              <a:t>pacientes </a:t>
            </a:r>
            <a:r>
              <a:rPr sz="1800" spc="-5" dirty="0">
                <a:solidFill>
                  <a:srgbClr val="FFFFFF"/>
                </a:solidFill>
                <a:latin typeface="Calibri"/>
                <a:cs typeface="Calibri"/>
              </a:rPr>
              <a:t> </a:t>
            </a:r>
            <a:r>
              <a:rPr sz="1800" spc="-10" dirty="0">
                <a:solidFill>
                  <a:srgbClr val="FFFFFF"/>
                </a:solidFill>
                <a:latin typeface="Calibri"/>
                <a:cs typeface="Calibri"/>
              </a:rPr>
              <a:t>con </a:t>
            </a:r>
            <a:r>
              <a:rPr sz="1800" spc="-5" dirty="0">
                <a:solidFill>
                  <a:srgbClr val="FFFFFF"/>
                </a:solidFill>
                <a:latin typeface="Calibri"/>
                <a:cs typeface="Calibri"/>
              </a:rPr>
              <a:t>alopecia </a:t>
            </a:r>
            <a:r>
              <a:rPr sz="1800" spc="-10" dirty="0">
                <a:solidFill>
                  <a:srgbClr val="FFFFFF"/>
                </a:solidFill>
                <a:latin typeface="Calibri"/>
                <a:cs typeface="Calibri"/>
              </a:rPr>
              <a:t>cicatrizal, pero</a:t>
            </a:r>
            <a:r>
              <a:rPr sz="1800" spc="-5" dirty="0">
                <a:solidFill>
                  <a:srgbClr val="FFFFFF"/>
                </a:solidFill>
                <a:latin typeface="Calibri"/>
                <a:cs typeface="Calibri"/>
              </a:rPr>
              <a:t> es un buen </a:t>
            </a:r>
            <a:r>
              <a:rPr sz="1800" spc="-10" dirty="0">
                <a:solidFill>
                  <a:srgbClr val="FFFFFF"/>
                </a:solidFill>
                <a:latin typeface="Calibri"/>
                <a:cs typeface="Calibri"/>
              </a:rPr>
              <a:t>apoyo </a:t>
            </a:r>
            <a:r>
              <a:rPr sz="1800" spc="-15" dirty="0">
                <a:solidFill>
                  <a:srgbClr val="FFFFFF"/>
                </a:solidFill>
                <a:latin typeface="Calibri"/>
                <a:cs typeface="Calibri"/>
              </a:rPr>
              <a:t>para</a:t>
            </a:r>
            <a:r>
              <a:rPr sz="1800" spc="-5" dirty="0">
                <a:solidFill>
                  <a:srgbClr val="FFFFFF"/>
                </a:solidFill>
                <a:latin typeface="Calibri"/>
                <a:cs typeface="Calibri"/>
              </a:rPr>
              <a:t> </a:t>
            </a:r>
            <a:r>
              <a:rPr sz="1800" spc="-10" dirty="0">
                <a:solidFill>
                  <a:srgbClr val="FFFFFF"/>
                </a:solidFill>
                <a:latin typeface="Calibri"/>
                <a:cs typeface="Calibri"/>
              </a:rPr>
              <a:t>todas</a:t>
            </a:r>
            <a:r>
              <a:rPr sz="1800" spc="-5" dirty="0">
                <a:solidFill>
                  <a:srgbClr val="FFFFFF"/>
                </a:solidFill>
                <a:latin typeface="Calibri"/>
                <a:cs typeface="Calibri"/>
              </a:rPr>
              <a:t> las </a:t>
            </a:r>
            <a:r>
              <a:rPr sz="1800" dirty="0">
                <a:solidFill>
                  <a:srgbClr val="FFFFFF"/>
                </a:solidFill>
                <a:latin typeface="Calibri"/>
                <a:cs typeface="Calibri"/>
              </a:rPr>
              <a:t> </a:t>
            </a:r>
            <a:r>
              <a:rPr sz="1800" spc="-5" dirty="0">
                <a:solidFill>
                  <a:srgbClr val="FFFFFF"/>
                </a:solidFill>
                <a:latin typeface="Calibri"/>
                <a:cs typeface="Calibri"/>
              </a:rPr>
              <a:t>alopecias. Se debe</a:t>
            </a:r>
            <a:r>
              <a:rPr sz="1800" spc="-10" dirty="0">
                <a:solidFill>
                  <a:srgbClr val="FFFFFF"/>
                </a:solidFill>
                <a:latin typeface="Calibri"/>
                <a:cs typeface="Calibri"/>
              </a:rPr>
              <a:t> tomar</a:t>
            </a:r>
            <a:r>
              <a:rPr sz="1800" dirty="0">
                <a:solidFill>
                  <a:srgbClr val="FFFFFF"/>
                </a:solidFill>
                <a:latin typeface="Calibri"/>
                <a:cs typeface="Calibri"/>
              </a:rPr>
              <a:t> </a:t>
            </a:r>
            <a:r>
              <a:rPr sz="1800" spc="-5" dirty="0">
                <a:solidFill>
                  <a:srgbClr val="FFFFFF"/>
                </a:solidFill>
                <a:latin typeface="Calibri"/>
                <a:cs typeface="Calibri"/>
              </a:rPr>
              <a:t>una </a:t>
            </a:r>
            <a:r>
              <a:rPr sz="1800" spc="-10" dirty="0">
                <a:solidFill>
                  <a:srgbClr val="FFFFFF"/>
                </a:solidFill>
                <a:latin typeface="Calibri"/>
                <a:cs typeface="Calibri"/>
              </a:rPr>
              <a:t>muestra </a:t>
            </a:r>
            <a:r>
              <a:rPr sz="1800" spc="-5" dirty="0">
                <a:solidFill>
                  <a:srgbClr val="FFFFFF"/>
                </a:solidFill>
                <a:latin typeface="Calibri"/>
                <a:cs typeface="Calibri"/>
              </a:rPr>
              <a:t>de </a:t>
            </a:r>
            <a:r>
              <a:rPr sz="1800" dirty="0">
                <a:solidFill>
                  <a:srgbClr val="FFFFFF"/>
                </a:solidFill>
                <a:latin typeface="Calibri"/>
                <a:cs typeface="Calibri"/>
              </a:rPr>
              <a:t>4 mm</a:t>
            </a:r>
            <a:r>
              <a:rPr sz="1800" spc="-5" dirty="0">
                <a:solidFill>
                  <a:srgbClr val="FFFFFF"/>
                </a:solidFill>
                <a:latin typeface="Calibri"/>
                <a:cs typeface="Calibri"/>
              </a:rPr>
              <a:t> de un </a:t>
            </a:r>
            <a:r>
              <a:rPr sz="1800" spc="-10" dirty="0">
                <a:solidFill>
                  <a:srgbClr val="FFFFFF"/>
                </a:solidFill>
                <a:latin typeface="Calibri"/>
                <a:cs typeface="Calibri"/>
              </a:rPr>
              <a:t>área </a:t>
            </a:r>
            <a:r>
              <a:rPr sz="1800" spc="-5" dirty="0">
                <a:solidFill>
                  <a:srgbClr val="FFFFFF"/>
                </a:solidFill>
                <a:latin typeface="Calibri"/>
                <a:cs typeface="Calibri"/>
              </a:rPr>
              <a:t> </a:t>
            </a:r>
            <a:r>
              <a:rPr sz="1800" spc="-15" dirty="0">
                <a:solidFill>
                  <a:srgbClr val="FFFFFF"/>
                </a:solidFill>
                <a:latin typeface="Calibri"/>
                <a:cs typeface="Calibri"/>
              </a:rPr>
              <a:t>afectada</a:t>
            </a:r>
            <a:r>
              <a:rPr sz="1800" spc="-10" dirty="0">
                <a:solidFill>
                  <a:srgbClr val="FFFFFF"/>
                </a:solidFill>
                <a:latin typeface="Calibri"/>
                <a:cs typeface="Calibri"/>
              </a:rPr>
              <a:t> </a:t>
            </a:r>
            <a:r>
              <a:rPr sz="1800" spc="-5" dirty="0">
                <a:solidFill>
                  <a:srgbClr val="FFFFFF"/>
                </a:solidFill>
                <a:latin typeface="Calibri"/>
                <a:cs typeface="Calibri"/>
              </a:rPr>
              <a:t>en la que aún </a:t>
            </a:r>
            <a:r>
              <a:rPr sz="1800" dirty="0">
                <a:solidFill>
                  <a:srgbClr val="FFFFFF"/>
                </a:solidFill>
                <a:latin typeface="Calibri"/>
                <a:cs typeface="Calibri"/>
              </a:rPr>
              <a:t>se</a:t>
            </a:r>
            <a:r>
              <a:rPr sz="1800" spc="-5" dirty="0">
                <a:solidFill>
                  <a:srgbClr val="FFFFFF"/>
                </a:solidFill>
                <a:latin typeface="Calibri"/>
                <a:cs typeface="Calibri"/>
              </a:rPr>
              <a:t> </a:t>
            </a:r>
            <a:r>
              <a:rPr sz="1800" spc="-10" dirty="0">
                <a:solidFill>
                  <a:srgbClr val="FFFFFF"/>
                </a:solidFill>
                <a:latin typeface="Calibri"/>
                <a:cs typeface="Calibri"/>
              </a:rPr>
              <a:t>encuentran </a:t>
            </a:r>
            <a:r>
              <a:rPr sz="1800" spc="-5" dirty="0">
                <a:solidFill>
                  <a:srgbClr val="FFFFFF"/>
                </a:solidFill>
                <a:latin typeface="Calibri"/>
                <a:cs typeface="Calibri"/>
              </a:rPr>
              <a:t>pelos</a:t>
            </a:r>
            <a:r>
              <a:rPr sz="1800" dirty="0">
                <a:solidFill>
                  <a:srgbClr val="FFFFFF"/>
                </a:solidFill>
                <a:latin typeface="Calibri"/>
                <a:cs typeface="Calibri"/>
              </a:rPr>
              <a:t> y</a:t>
            </a:r>
            <a:r>
              <a:rPr sz="1800" spc="-5" dirty="0">
                <a:solidFill>
                  <a:srgbClr val="FFFFFF"/>
                </a:solidFill>
                <a:latin typeface="Calibri"/>
                <a:cs typeface="Calibri"/>
              </a:rPr>
              <a:t> </a:t>
            </a:r>
            <a:r>
              <a:rPr sz="1800" dirty="0">
                <a:solidFill>
                  <a:srgbClr val="FFFFFF"/>
                </a:solidFill>
                <a:latin typeface="Calibri"/>
                <a:cs typeface="Calibri"/>
              </a:rPr>
              <a:t>se</a:t>
            </a:r>
            <a:r>
              <a:rPr sz="1800" spc="-5" dirty="0">
                <a:solidFill>
                  <a:srgbClr val="FFFFFF"/>
                </a:solidFill>
                <a:latin typeface="Calibri"/>
                <a:cs typeface="Calibri"/>
              </a:rPr>
              <a:t> </a:t>
            </a:r>
            <a:r>
              <a:rPr sz="1800" spc="-10" dirty="0">
                <a:solidFill>
                  <a:srgbClr val="FFFFFF"/>
                </a:solidFill>
                <a:latin typeface="Calibri"/>
                <a:cs typeface="Calibri"/>
              </a:rPr>
              <a:t>utiliza</a:t>
            </a:r>
            <a:r>
              <a:rPr sz="1800" spc="-5" dirty="0">
                <a:solidFill>
                  <a:srgbClr val="FFFFFF"/>
                </a:solidFill>
                <a:latin typeface="Calibri"/>
                <a:cs typeface="Calibri"/>
              </a:rPr>
              <a:t> la tinción </a:t>
            </a:r>
            <a:r>
              <a:rPr sz="1800" spc="-395" dirty="0">
                <a:solidFill>
                  <a:srgbClr val="FFFFFF"/>
                </a:solidFill>
                <a:latin typeface="Calibri"/>
                <a:cs typeface="Calibri"/>
              </a:rPr>
              <a:t> </a:t>
            </a:r>
            <a:r>
              <a:rPr sz="1800" spc="-5" dirty="0">
                <a:solidFill>
                  <a:srgbClr val="FFFFFF"/>
                </a:solidFill>
                <a:latin typeface="Calibri"/>
                <a:cs typeface="Calibri"/>
              </a:rPr>
              <a:t>de </a:t>
            </a:r>
            <a:r>
              <a:rPr sz="1800" spc="-10" dirty="0">
                <a:solidFill>
                  <a:srgbClr val="FFFFFF"/>
                </a:solidFill>
                <a:latin typeface="Calibri"/>
                <a:cs typeface="Calibri"/>
              </a:rPr>
              <a:t>hematoxilina</a:t>
            </a:r>
            <a:r>
              <a:rPr sz="1800" dirty="0">
                <a:solidFill>
                  <a:srgbClr val="FFFFFF"/>
                </a:solidFill>
                <a:latin typeface="Calibri"/>
                <a:cs typeface="Calibri"/>
              </a:rPr>
              <a:t> y</a:t>
            </a:r>
            <a:r>
              <a:rPr sz="1800" spc="-5" dirty="0">
                <a:solidFill>
                  <a:srgbClr val="FFFFFF"/>
                </a:solidFill>
                <a:latin typeface="Calibri"/>
                <a:cs typeface="Calibri"/>
              </a:rPr>
              <a:t> eosina </a:t>
            </a:r>
            <a:r>
              <a:rPr sz="1800" spc="-15" dirty="0">
                <a:solidFill>
                  <a:srgbClr val="FFFFFF"/>
                </a:solidFill>
                <a:latin typeface="Calibri"/>
                <a:cs typeface="Calibri"/>
              </a:rPr>
              <a:t>para</a:t>
            </a:r>
            <a:r>
              <a:rPr sz="1800" dirty="0">
                <a:solidFill>
                  <a:srgbClr val="FFFFFF"/>
                </a:solidFill>
                <a:latin typeface="Calibri"/>
                <a:cs typeface="Calibri"/>
              </a:rPr>
              <a:t> </a:t>
            </a:r>
            <a:r>
              <a:rPr sz="1800" spc="-10" dirty="0">
                <a:solidFill>
                  <a:srgbClr val="FFFFFF"/>
                </a:solidFill>
                <a:latin typeface="Calibri"/>
                <a:cs typeface="Calibri"/>
              </a:rPr>
              <a:t>evaluar</a:t>
            </a:r>
            <a:r>
              <a:rPr sz="1800" spc="-5" dirty="0">
                <a:solidFill>
                  <a:srgbClr val="FFFFFF"/>
                </a:solidFill>
                <a:latin typeface="Calibri"/>
                <a:cs typeface="Calibri"/>
              </a:rPr>
              <a:t> la biopsia.</a:t>
            </a:r>
            <a:endParaRPr sz="1800">
              <a:latin typeface="Calibri"/>
              <a:cs typeface="Calibri"/>
            </a:endParaRPr>
          </a:p>
          <a:p>
            <a:pPr>
              <a:lnSpc>
                <a:spcPct val="100000"/>
              </a:lnSpc>
            </a:pPr>
            <a:endParaRPr sz="2200">
              <a:latin typeface="Calibri"/>
              <a:cs typeface="Calibri"/>
            </a:endParaRPr>
          </a:p>
          <a:p>
            <a:pPr>
              <a:lnSpc>
                <a:spcPct val="100000"/>
              </a:lnSpc>
              <a:spcBef>
                <a:spcPts val="25"/>
              </a:spcBef>
            </a:pPr>
            <a:endParaRPr sz="1650">
              <a:latin typeface="Calibri"/>
              <a:cs typeface="Calibri"/>
            </a:endParaRPr>
          </a:p>
          <a:p>
            <a:pPr marL="12700" marR="60325">
              <a:lnSpc>
                <a:spcPct val="90000"/>
              </a:lnSpc>
              <a:spcBef>
                <a:spcPts val="5"/>
              </a:spcBef>
            </a:pPr>
            <a:r>
              <a:rPr sz="1800" spc="-5" dirty="0">
                <a:solidFill>
                  <a:srgbClr val="FFFFFF"/>
                </a:solidFill>
                <a:latin typeface="Calibri"/>
                <a:cs typeface="Calibri"/>
              </a:rPr>
              <a:t>Pruebas hematológicas </a:t>
            </a:r>
            <a:r>
              <a:rPr sz="1800" spc="-10" dirty="0">
                <a:solidFill>
                  <a:srgbClr val="FFFFFF"/>
                </a:solidFill>
                <a:latin typeface="Calibri"/>
                <a:cs typeface="Calibri"/>
              </a:rPr>
              <a:t>cuyos</a:t>
            </a:r>
            <a:r>
              <a:rPr sz="1800" spc="-5" dirty="0">
                <a:solidFill>
                  <a:srgbClr val="FFFFFF"/>
                </a:solidFill>
                <a:latin typeface="Calibri"/>
                <a:cs typeface="Calibri"/>
              </a:rPr>
              <a:t> </a:t>
            </a:r>
            <a:r>
              <a:rPr sz="1800" dirty="0">
                <a:solidFill>
                  <a:srgbClr val="FFFFFF"/>
                </a:solidFill>
                <a:latin typeface="Calibri"/>
                <a:cs typeface="Calibri"/>
              </a:rPr>
              <a:t>los</a:t>
            </a:r>
            <a:r>
              <a:rPr sz="1800" spc="-5" dirty="0">
                <a:solidFill>
                  <a:srgbClr val="FFFFFF"/>
                </a:solidFill>
                <a:latin typeface="Calibri"/>
                <a:cs typeface="Calibri"/>
              </a:rPr>
              <a:t> </a:t>
            </a:r>
            <a:r>
              <a:rPr sz="1800" spc="-10" dirty="0">
                <a:solidFill>
                  <a:srgbClr val="FFFFFF"/>
                </a:solidFill>
                <a:latin typeface="Calibri"/>
                <a:cs typeface="Calibri"/>
              </a:rPr>
              <a:t>resultados</a:t>
            </a:r>
            <a:r>
              <a:rPr sz="1800" spc="-5" dirty="0">
                <a:solidFill>
                  <a:srgbClr val="FFFFFF"/>
                </a:solidFill>
                <a:latin typeface="Calibri"/>
                <a:cs typeface="Calibri"/>
              </a:rPr>
              <a:t> </a:t>
            </a:r>
            <a:r>
              <a:rPr sz="1800" dirty="0">
                <a:solidFill>
                  <a:srgbClr val="FFFFFF"/>
                </a:solidFill>
                <a:latin typeface="Calibri"/>
                <a:cs typeface="Calibri"/>
              </a:rPr>
              <a:t>pueden </a:t>
            </a:r>
            <a:r>
              <a:rPr sz="1800" spc="-5" dirty="0">
                <a:solidFill>
                  <a:srgbClr val="FFFFFF"/>
                </a:solidFill>
                <a:latin typeface="Calibri"/>
                <a:cs typeface="Calibri"/>
              </a:rPr>
              <a:t>indicar </a:t>
            </a:r>
            <a:r>
              <a:rPr sz="1800" dirty="0">
                <a:solidFill>
                  <a:srgbClr val="FFFFFF"/>
                </a:solidFill>
                <a:latin typeface="Calibri"/>
                <a:cs typeface="Calibri"/>
              </a:rPr>
              <a:t> </a:t>
            </a:r>
            <a:r>
              <a:rPr sz="1800" spc="-5" dirty="0">
                <a:solidFill>
                  <a:srgbClr val="FFFFFF"/>
                </a:solidFill>
                <a:latin typeface="Calibri"/>
                <a:cs typeface="Calibri"/>
              </a:rPr>
              <a:t>soluciones</a:t>
            </a:r>
            <a:r>
              <a:rPr sz="1800" dirty="0">
                <a:solidFill>
                  <a:srgbClr val="FFFFFF"/>
                </a:solidFill>
                <a:latin typeface="Calibri"/>
                <a:cs typeface="Calibri"/>
              </a:rPr>
              <a:t> </a:t>
            </a:r>
            <a:r>
              <a:rPr sz="1800" spc="-10" dirty="0">
                <a:solidFill>
                  <a:srgbClr val="FFFFFF"/>
                </a:solidFill>
                <a:latin typeface="Calibri"/>
                <a:cs typeface="Calibri"/>
              </a:rPr>
              <a:t>también</a:t>
            </a:r>
            <a:r>
              <a:rPr sz="1800" dirty="0">
                <a:solidFill>
                  <a:srgbClr val="FFFFFF"/>
                </a:solidFill>
                <a:latin typeface="Calibri"/>
                <a:cs typeface="Calibri"/>
              </a:rPr>
              <a:t> </a:t>
            </a:r>
            <a:r>
              <a:rPr sz="1800" spc="-5" dirty="0">
                <a:solidFill>
                  <a:srgbClr val="FFFFFF"/>
                </a:solidFill>
                <a:latin typeface="Calibri"/>
                <a:cs typeface="Calibri"/>
              </a:rPr>
              <a:t>en</a:t>
            </a:r>
            <a:r>
              <a:rPr sz="1800" dirty="0">
                <a:solidFill>
                  <a:srgbClr val="FFFFFF"/>
                </a:solidFill>
                <a:latin typeface="Calibri"/>
                <a:cs typeface="Calibri"/>
              </a:rPr>
              <a:t> </a:t>
            </a:r>
            <a:r>
              <a:rPr sz="1800" spc="-5" dirty="0">
                <a:solidFill>
                  <a:srgbClr val="FFFFFF"/>
                </a:solidFill>
                <a:latin typeface="Calibri"/>
                <a:cs typeface="Calibri"/>
              </a:rPr>
              <a:t>el</a:t>
            </a:r>
            <a:r>
              <a:rPr sz="1800" dirty="0">
                <a:solidFill>
                  <a:srgbClr val="FFFFFF"/>
                </a:solidFill>
                <a:latin typeface="Calibri"/>
                <a:cs typeface="Calibri"/>
              </a:rPr>
              <a:t> </a:t>
            </a:r>
            <a:r>
              <a:rPr sz="1800" spc="-15" dirty="0">
                <a:solidFill>
                  <a:srgbClr val="FFFFFF"/>
                </a:solidFill>
                <a:latin typeface="Calibri"/>
                <a:cs typeface="Calibri"/>
              </a:rPr>
              <a:t>tratamiento</a:t>
            </a:r>
            <a:r>
              <a:rPr sz="1800" dirty="0">
                <a:solidFill>
                  <a:srgbClr val="FFFFFF"/>
                </a:solidFill>
                <a:latin typeface="Calibri"/>
                <a:cs typeface="Calibri"/>
              </a:rPr>
              <a:t> </a:t>
            </a:r>
            <a:r>
              <a:rPr sz="1800" spc="-5" dirty="0">
                <a:solidFill>
                  <a:srgbClr val="FFFFFF"/>
                </a:solidFill>
                <a:latin typeface="Calibri"/>
                <a:cs typeface="Calibri"/>
              </a:rPr>
              <a:t>(por</a:t>
            </a:r>
            <a:r>
              <a:rPr sz="1800" spc="5" dirty="0">
                <a:solidFill>
                  <a:srgbClr val="FFFFFF"/>
                </a:solidFill>
                <a:latin typeface="Calibri"/>
                <a:cs typeface="Calibri"/>
              </a:rPr>
              <a:t> </a:t>
            </a:r>
            <a:r>
              <a:rPr sz="1800" spc="-10" dirty="0">
                <a:solidFill>
                  <a:srgbClr val="FFFFFF"/>
                </a:solidFill>
                <a:latin typeface="Calibri"/>
                <a:cs typeface="Calibri"/>
              </a:rPr>
              <a:t>ejemplo,</a:t>
            </a:r>
            <a:r>
              <a:rPr sz="1800" dirty="0">
                <a:solidFill>
                  <a:srgbClr val="FFFFFF"/>
                </a:solidFill>
                <a:latin typeface="Calibri"/>
                <a:cs typeface="Calibri"/>
              </a:rPr>
              <a:t> </a:t>
            </a:r>
            <a:r>
              <a:rPr sz="1800" spc="-10" dirty="0">
                <a:solidFill>
                  <a:srgbClr val="FFFFFF"/>
                </a:solidFill>
                <a:latin typeface="Calibri"/>
                <a:cs typeface="Calibri"/>
              </a:rPr>
              <a:t>sideremia</a:t>
            </a:r>
            <a:r>
              <a:rPr sz="1800" dirty="0">
                <a:solidFill>
                  <a:srgbClr val="FFFFFF"/>
                </a:solidFill>
                <a:latin typeface="Calibri"/>
                <a:cs typeface="Calibri"/>
              </a:rPr>
              <a:t> y </a:t>
            </a:r>
            <a:r>
              <a:rPr sz="1800" spc="-390" dirty="0">
                <a:solidFill>
                  <a:srgbClr val="FFFFFF"/>
                </a:solidFill>
                <a:latin typeface="Calibri"/>
                <a:cs typeface="Calibri"/>
              </a:rPr>
              <a:t> </a:t>
            </a:r>
            <a:r>
              <a:rPr sz="1800" spc="-10" dirty="0">
                <a:solidFill>
                  <a:srgbClr val="FFFFFF"/>
                </a:solidFill>
                <a:latin typeface="Calibri"/>
                <a:cs typeface="Calibri"/>
              </a:rPr>
              <a:t>ferritina</a:t>
            </a:r>
            <a:r>
              <a:rPr sz="1800" spc="-5" dirty="0">
                <a:solidFill>
                  <a:srgbClr val="FFFFFF"/>
                </a:solidFill>
                <a:latin typeface="Calibri"/>
                <a:cs typeface="Calibri"/>
              </a:rPr>
              <a:t> </a:t>
            </a:r>
            <a:r>
              <a:rPr sz="1800" spc="-10" dirty="0">
                <a:solidFill>
                  <a:srgbClr val="FFFFFF"/>
                </a:solidFill>
                <a:latin typeface="Calibri"/>
                <a:cs typeface="Calibri"/>
              </a:rPr>
              <a:t>sérica,</a:t>
            </a:r>
            <a:r>
              <a:rPr sz="1800" spc="-5" dirty="0">
                <a:solidFill>
                  <a:srgbClr val="FFFFFF"/>
                </a:solidFill>
                <a:latin typeface="Calibri"/>
                <a:cs typeface="Calibri"/>
              </a:rPr>
              <a:t> el perfil de la función </a:t>
            </a:r>
            <a:r>
              <a:rPr sz="1800" spc="-10" dirty="0">
                <a:solidFill>
                  <a:srgbClr val="FFFFFF"/>
                </a:solidFill>
                <a:latin typeface="Calibri"/>
                <a:cs typeface="Calibri"/>
              </a:rPr>
              <a:t>tiroidea)</a:t>
            </a:r>
            <a:endParaRPr sz="1800">
              <a:latin typeface="Calibri"/>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p:nvPr/>
        </p:nvSpPr>
        <p:spPr>
          <a:xfrm>
            <a:off x="1123768" y="2482786"/>
            <a:ext cx="2381885" cy="1378585"/>
          </a:xfrm>
          <a:prstGeom prst="rect">
            <a:avLst/>
          </a:prstGeom>
        </p:spPr>
        <p:txBody>
          <a:bodyPr vert="horz" wrap="square" lIns="0" tIns="52069" rIns="0" bIns="0" rtlCol="0">
            <a:spAutoFit/>
          </a:bodyPr>
          <a:lstStyle/>
          <a:p>
            <a:pPr marL="12700" marR="5080">
              <a:lnSpc>
                <a:spcPct val="92600"/>
              </a:lnSpc>
              <a:spcBef>
                <a:spcPts val="409"/>
              </a:spcBef>
            </a:pPr>
            <a:r>
              <a:rPr sz="3100" spc="40" dirty="0">
                <a:latin typeface="Calibri Light"/>
                <a:cs typeface="Calibri Light"/>
              </a:rPr>
              <a:t>E</a:t>
            </a:r>
            <a:r>
              <a:rPr sz="3100" spc="30" dirty="0">
                <a:latin typeface="Calibri Light"/>
                <a:cs typeface="Calibri Light"/>
              </a:rPr>
              <a:t>n</a:t>
            </a:r>
            <a:r>
              <a:rPr sz="3100" spc="-65" dirty="0">
                <a:latin typeface="Calibri Light"/>
                <a:cs typeface="Calibri Light"/>
              </a:rPr>
              <a:t>f</a:t>
            </a:r>
            <a:r>
              <a:rPr sz="3100" spc="50" dirty="0">
                <a:latin typeface="Calibri Light"/>
                <a:cs typeface="Calibri Light"/>
              </a:rPr>
              <a:t>e</a:t>
            </a:r>
            <a:r>
              <a:rPr sz="3100" spc="25" dirty="0">
                <a:latin typeface="Calibri Light"/>
                <a:cs typeface="Calibri Light"/>
              </a:rPr>
              <a:t>r</a:t>
            </a:r>
            <a:r>
              <a:rPr sz="3100" spc="65" dirty="0">
                <a:latin typeface="Calibri Light"/>
                <a:cs typeface="Calibri Light"/>
              </a:rPr>
              <a:t>me</a:t>
            </a:r>
            <a:r>
              <a:rPr sz="3100" spc="45" dirty="0">
                <a:latin typeface="Calibri Light"/>
                <a:cs typeface="Calibri Light"/>
              </a:rPr>
              <a:t>d</a:t>
            </a:r>
            <a:r>
              <a:rPr sz="3100" spc="50" dirty="0">
                <a:latin typeface="Calibri Light"/>
                <a:cs typeface="Calibri Light"/>
              </a:rPr>
              <a:t>a</a:t>
            </a:r>
            <a:r>
              <a:rPr sz="3100" spc="45" dirty="0">
                <a:latin typeface="Calibri Light"/>
                <a:cs typeface="Calibri Light"/>
              </a:rPr>
              <a:t>d</a:t>
            </a:r>
            <a:r>
              <a:rPr sz="3100" spc="50" dirty="0">
                <a:latin typeface="Calibri Light"/>
                <a:cs typeface="Calibri Light"/>
              </a:rPr>
              <a:t>e</a:t>
            </a:r>
            <a:r>
              <a:rPr sz="3100" spc="25" dirty="0">
                <a:latin typeface="Calibri Light"/>
                <a:cs typeface="Calibri Light"/>
              </a:rPr>
              <a:t>s  </a:t>
            </a:r>
            <a:r>
              <a:rPr sz="3100" spc="40" dirty="0">
                <a:latin typeface="Calibri Light"/>
                <a:cs typeface="Calibri Light"/>
              </a:rPr>
              <a:t>del </a:t>
            </a:r>
            <a:r>
              <a:rPr sz="3100" spc="35" dirty="0">
                <a:latin typeface="Calibri Light"/>
                <a:cs typeface="Calibri Light"/>
              </a:rPr>
              <a:t>Cuero </a:t>
            </a:r>
            <a:r>
              <a:rPr sz="3100" spc="40" dirty="0">
                <a:latin typeface="Calibri Light"/>
                <a:cs typeface="Calibri Light"/>
              </a:rPr>
              <a:t> </a:t>
            </a:r>
            <a:r>
              <a:rPr sz="3100" spc="45" dirty="0">
                <a:latin typeface="Calibri Light"/>
                <a:cs typeface="Calibri Light"/>
              </a:rPr>
              <a:t>Cabelludo</a:t>
            </a:r>
            <a:endParaRPr sz="3100">
              <a:latin typeface="Calibri Light"/>
              <a:cs typeface="Calibri Light"/>
            </a:endParaRPr>
          </a:p>
        </p:txBody>
      </p:sp>
      <p:sp>
        <p:nvSpPr>
          <p:cNvPr id="9" name="object 9"/>
          <p:cNvSpPr/>
          <p:nvPr/>
        </p:nvSpPr>
        <p:spPr>
          <a:xfrm>
            <a:off x="4522877" y="509078"/>
            <a:ext cx="6830695" cy="0"/>
          </a:xfrm>
          <a:custGeom>
            <a:avLst/>
            <a:gdLst/>
            <a:ahLst/>
            <a:cxnLst/>
            <a:rect l="l" t="t" r="r" b="b"/>
            <a:pathLst>
              <a:path w="6830695">
                <a:moveTo>
                  <a:pt x="0" y="0"/>
                </a:moveTo>
                <a:lnTo>
                  <a:pt x="6830568" y="1"/>
                </a:lnTo>
              </a:path>
            </a:pathLst>
          </a:custGeom>
          <a:ln w="12700">
            <a:solidFill>
              <a:srgbClr val="ED7D31"/>
            </a:solidFill>
          </a:ln>
        </p:spPr>
        <p:txBody>
          <a:bodyPr wrap="square" lIns="0" tIns="0" rIns="0" bIns="0" rtlCol="0"/>
          <a:lstStyle/>
          <a:p>
            <a:endParaRPr/>
          </a:p>
        </p:txBody>
      </p:sp>
      <p:sp>
        <p:nvSpPr>
          <p:cNvPr id="10" name="object 10"/>
          <p:cNvSpPr txBox="1">
            <a:spLocks noGrp="1"/>
          </p:cNvSpPr>
          <p:nvPr>
            <p:ph type="title"/>
          </p:nvPr>
        </p:nvSpPr>
        <p:spPr>
          <a:xfrm>
            <a:off x="4608829" y="544575"/>
            <a:ext cx="1134745" cy="406400"/>
          </a:xfrm>
          <a:prstGeom prst="rect">
            <a:avLst/>
          </a:prstGeom>
        </p:spPr>
        <p:txBody>
          <a:bodyPr vert="horz" wrap="square" lIns="0" tIns="12700" rIns="0" bIns="0" rtlCol="0">
            <a:spAutoFit/>
          </a:bodyPr>
          <a:lstStyle/>
          <a:p>
            <a:pPr marL="12700">
              <a:lnSpc>
                <a:spcPct val="100000"/>
              </a:lnSpc>
              <a:spcBef>
                <a:spcPts val="100"/>
              </a:spcBef>
            </a:pPr>
            <a:r>
              <a:rPr sz="2500" dirty="0">
                <a:solidFill>
                  <a:schemeClr val="tx1"/>
                </a:solidFill>
              </a:rPr>
              <a:t>Alopecia</a:t>
            </a:r>
          </a:p>
        </p:txBody>
      </p:sp>
      <p:grpSp>
        <p:nvGrpSpPr>
          <p:cNvPr id="11" name="object 11"/>
          <p:cNvGrpSpPr/>
          <p:nvPr/>
        </p:nvGrpSpPr>
        <p:grpSpPr>
          <a:xfrm>
            <a:off x="4519929" y="1050312"/>
            <a:ext cx="6843395" cy="12700"/>
            <a:chOff x="4519929" y="1050312"/>
            <a:chExt cx="6843395" cy="12700"/>
          </a:xfrm>
        </p:grpSpPr>
        <p:sp>
          <p:nvSpPr>
            <p:cNvPr id="12" name="object 12"/>
            <p:cNvSpPr/>
            <p:nvPr/>
          </p:nvSpPr>
          <p:spPr>
            <a:xfrm>
              <a:off x="4526279" y="1056662"/>
              <a:ext cx="6830695" cy="0"/>
            </a:xfrm>
            <a:custGeom>
              <a:avLst/>
              <a:gdLst/>
              <a:ahLst/>
              <a:cxnLst/>
              <a:rect l="l" t="t" r="r" b="b"/>
              <a:pathLst>
                <a:path w="6830695">
                  <a:moveTo>
                    <a:pt x="6830568" y="1"/>
                  </a:moveTo>
                  <a:lnTo>
                    <a:pt x="0" y="0"/>
                  </a:lnTo>
                </a:path>
              </a:pathLst>
            </a:custGeom>
            <a:solidFill>
              <a:srgbClr val="ED7D31"/>
            </a:solidFill>
          </p:spPr>
          <p:txBody>
            <a:bodyPr wrap="square" lIns="0" tIns="0" rIns="0" bIns="0" rtlCol="0"/>
            <a:lstStyle/>
            <a:p>
              <a:endParaRPr/>
            </a:p>
          </p:txBody>
        </p:sp>
        <p:sp>
          <p:nvSpPr>
            <p:cNvPr id="13" name="object 13"/>
            <p:cNvSpPr/>
            <p:nvPr/>
          </p:nvSpPr>
          <p:spPr>
            <a:xfrm>
              <a:off x="4526279" y="1056662"/>
              <a:ext cx="6830695" cy="0"/>
            </a:xfrm>
            <a:custGeom>
              <a:avLst/>
              <a:gdLst/>
              <a:ahLst/>
              <a:cxnLst/>
              <a:rect l="l" t="t" r="r" b="b"/>
              <a:pathLst>
                <a:path w="6830695">
                  <a:moveTo>
                    <a:pt x="0" y="0"/>
                  </a:moveTo>
                  <a:lnTo>
                    <a:pt x="6830568" y="1"/>
                  </a:lnTo>
                </a:path>
              </a:pathLst>
            </a:custGeom>
            <a:ln w="12700">
              <a:solidFill>
                <a:srgbClr val="ED7D31"/>
              </a:solidFill>
            </a:ln>
          </p:spPr>
          <p:txBody>
            <a:bodyPr wrap="square" lIns="0" tIns="0" rIns="0" bIns="0" rtlCol="0"/>
            <a:lstStyle/>
            <a:p>
              <a:endParaRPr/>
            </a:p>
          </p:txBody>
        </p:sp>
      </p:grpSp>
      <p:sp>
        <p:nvSpPr>
          <p:cNvPr id="14" name="object 14"/>
          <p:cNvSpPr txBox="1"/>
          <p:nvPr/>
        </p:nvSpPr>
        <p:spPr>
          <a:xfrm>
            <a:off x="4608829" y="1087119"/>
            <a:ext cx="3004820" cy="406400"/>
          </a:xfrm>
          <a:prstGeom prst="rect">
            <a:avLst/>
          </a:prstGeom>
        </p:spPr>
        <p:txBody>
          <a:bodyPr vert="horz" wrap="square" lIns="0" tIns="12700" rIns="0" bIns="0" rtlCol="0">
            <a:spAutoFit/>
          </a:bodyPr>
          <a:lstStyle/>
          <a:p>
            <a:pPr marL="12700">
              <a:lnSpc>
                <a:spcPct val="100000"/>
              </a:lnSpc>
              <a:spcBef>
                <a:spcPts val="100"/>
              </a:spcBef>
            </a:pPr>
            <a:r>
              <a:rPr sz="2500" spc="-5" dirty="0">
                <a:latin typeface="Calibri"/>
                <a:cs typeface="Calibri"/>
              </a:rPr>
              <a:t>De</a:t>
            </a:r>
            <a:r>
              <a:rPr sz="2500" spc="-30" dirty="0">
                <a:latin typeface="Calibri"/>
                <a:cs typeface="Calibri"/>
              </a:rPr>
              <a:t> </a:t>
            </a:r>
            <a:r>
              <a:rPr sz="2500" spc="-10" dirty="0">
                <a:latin typeface="Calibri"/>
                <a:cs typeface="Calibri"/>
              </a:rPr>
              <a:t>origen</a:t>
            </a:r>
            <a:r>
              <a:rPr sz="2500" spc="-25" dirty="0">
                <a:latin typeface="Calibri"/>
                <a:cs typeface="Calibri"/>
              </a:rPr>
              <a:t> </a:t>
            </a:r>
            <a:r>
              <a:rPr sz="2500" spc="-5" dirty="0">
                <a:latin typeface="Calibri"/>
                <a:cs typeface="Calibri"/>
              </a:rPr>
              <a:t>autoinmune:</a:t>
            </a:r>
            <a:endParaRPr sz="2500">
              <a:latin typeface="Calibri"/>
              <a:cs typeface="Calibri"/>
            </a:endParaRPr>
          </a:p>
        </p:txBody>
      </p:sp>
      <p:grpSp>
        <p:nvGrpSpPr>
          <p:cNvPr id="15" name="object 15"/>
          <p:cNvGrpSpPr/>
          <p:nvPr/>
        </p:nvGrpSpPr>
        <p:grpSpPr>
          <a:xfrm>
            <a:off x="4519929" y="1594247"/>
            <a:ext cx="6843395" cy="12700"/>
            <a:chOff x="4519929" y="1594247"/>
            <a:chExt cx="6843395" cy="12700"/>
          </a:xfrm>
        </p:grpSpPr>
        <p:sp>
          <p:nvSpPr>
            <p:cNvPr id="16" name="object 16"/>
            <p:cNvSpPr/>
            <p:nvPr/>
          </p:nvSpPr>
          <p:spPr>
            <a:xfrm>
              <a:off x="4526279" y="1600597"/>
              <a:ext cx="6830695" cy="0"/>
            </a:xfrm>
            <a:custGeom>
              <a:avLst/>
              <a:gdLst/>
              <a:ahLst/>
              <a:cxnLst/>
              <a:rect l="l" t="t" r="r" b="b"/>
              <a:pathLst>
                <a:path w="6830695">
                  <a:moveTo>
                    <a:pt x="6830568" y="1"/>
                  </a:moveTo>
                  <a:lnTo>
                    <a:pt x="0" y="0"/>
                  </a:lnTo>
                </a:path>
              </a:pathLst>
            </a:custGeom>
            <a:solidFill>
              <a:srgbClr val="ED7D31"/>
            </a:solidFill>
          </p:spPr>
          <p:txBody>
            <a:bodyPr wrap="square" lIns="0" tIns="0" rIns="0" bIns="0" rtlCol="0"/>
            <a:lstStyle/>
            <a:p>
              <a:endParaRPr/>
            </a:p>
          </p:txBody>
        </p:sp>
        <p:sp>
          <p:nvSpPr>
            <p:cNvPr id="17" name="object 17"/>
            <p:cNvSpPr/>
            <p:nvPr/>
          </p:nvSpPr>
          <p:spPr>
            <a:xfrm>
              <a:off x="4526279" y="1600597"/>
              <a:ext cx="6830695" cy="0"/>
            </a:xfrm>
            <a:custGeom>
              <a:avLst/>
              <a:gdLst/>
              <a:ahLst/>
              <a:cxnLst/>
              <a:rect l="l" t="t" r="r" b="b"/>
              <a:pathLst>
                <a:path w="6830695">
                  <a:moveTo>
                    <a:pt x="0" y="0"/>
                  </a:moveTo>
                  <a:lnTo>
                    <a:pt x="6830568" y="1"/>
                  </a:lnTo>
                </a:path>
              </a:pathLst>
            </a:custGeom>
            <a:ln w="12700">
              <a:solidFill>
                <a:srgbClr val="ED7D31"/>
              </a:solidFill>
            </a:ln>
          </p:spPr>
          <p:txBody>
            <a:bodyPr wrap="square" lIns="0" tIns="0" rIns="0" bIns="0" rtlCol="0"/>
            <a:lstStyle/>
            <a:p>
              <a:endParaRPr/>
            </a:p>
          </p:txBody>
        </p:sp>
      </p:grpSp>
      <p:sp>
        <p:nvSpPr>
          <p:cNvPr id="18" name="object 18"/>
          <p:cNvSpPr txBox="1"/>
          <p:nvPr/>
        </p:nvSpPr>
        <p:spPr>
          <a:xfrm>
            <a:off x="4608829" y="1632711"/>
            <a:ext cx="783590" cy="406400"/>
          </a:xfrm>
          <a:prstGeom prst="rect">
            <a:avLst/>
          </a:prstGeom>
        </p:spPr>
        <p:txBody>
          <a:bodyPr vert="horz" wrap="square" lIns="0" tIns="12700" rIns="0" bIns="0" rtlCol="0">
            <a:spAutoFit/>
          </a:bodyPr>
          <a:lstStyle/>
          <a:p>
            <a:pPr marL="12700">
              <a:lnSpc>
                <a:spcPct val="100000"/>
              </a:lnSpc>
              <a:spcBef>
                <a:spcPts val="100"/>
              </a:spcBef>
            </a:pPr>
            <a:r>
              <a:rPr sz="2500" dirty="0">
                <a:latin typeface="Calibri"/>
                <a:cs typeface="Calibri"/>
              </a:rPr>
              <a:t>Lupus</a:t>
            </a:r>
            <a:endParaRPr sz="2500">
              <a:latin typeface="Calibri"/>
              <a:cs typeface="Calibri"/>
            </a:endParaRPr>
          </a:p>
        </p:txBody>
      </p:sp>
      <p:grpSp>
        <p:nvGrpSpPr>
          <p:cNvPr id="19" name="object 19"/>
          <p:cNvGrpSpPr/>
          <p:nvPr/>
        </p:nvGrpSpPr>
        <p:grpSpPr>
          <a:xfrm>
            <a:off x="4519929" y="2138183"/>
            <a:ext cx="6843395" cy="12700"/>
            <a:chOff x="4519929" y="2138183"/>
            <a:chExt cx="6843395" cy="12700"/>
          </a:xfrm>
        </p:grpSpPr>
        <p:sp>
          <p:nvSpPr>
            <p:cNvPr id="20" name="object 20"/>
            <p:cNvSpPr/>
            <p:nvPr/>
          </p:nvSpPr>
          <p:spPr>
            <a:xfrm>
              <a:off x="4526279" y="2144533"/>
              <a:ext cx="6830695" cy="0"/>
            </a:xfrm>
            <a:custGeom>
              <a:avLst/>
              <a:gdLst/>
              <a:ahLst/>
              <a:cxnLst/>
              <a:rect l="l" t="t" r="r" b="b"/>
              <a:pathLst>
                <a:path w="6830695">
                  <a:moveTo>
                    <a:pt x="6830568" y="0"/>
                  </a:moveTo>
                  <a:lnTo>
                    <a:pt x="0" y="0"/>
                  </a:lnTo>
                </a:path>
              </a:pathLst>
            </a:custGeom>
            <a:solidFill>
              <a:srgbClr val="ED7D31"/>
            </a:solidFill>
          </p:spPr>
          <p:txBody>
            <a:bodyPr wrap="square" lIns="0" tIns="0" rIns="0" bIns="0" rtlCol="0"/>
            <a:lstStyle/>
            <a:p>
              <a:endParaRPr/>
            </a:p>
          </p:txBody>
        </p:sp>
        <p:sp>
          <p:nvSpPr>
            <p:cNvPr id="21" name="object 21"/>
            <p:cNvSpPr/>
            <p:nvPr/>
          </p:nvSpPr>
          <p:spPr>
            <a:xfrm>
              <a:off x="4526279" y="2144533"/>
              <a:ext cx="6830695" cy="0"/>
            </a:xfrm>
            <a:custGeom>
              <a:avLst/>
              <a:gdLst/>
              <a:ahLst/>
              <a:cxnLst/>
              <a:rect l="l" t="t" r="r" b="b"/>
              <a:pathLst>
                <a:path w="6830695">
                  <a:moveTo>
                    <a:pt x="0" y="0"/>
                  </a:moveTo>
                  <a:lnTo>
                    <a:pt x="6830568" y="1"/>
                  </a:lnTo>
                </a:path>
              </a:pathLst>
            </a:custGeom>
            <a:ln w="12700">
              <a:solidFill>
                <a:srgbClr val="ED7D31"/>
              </a:solidFill>
            </a:ln>
          </p:spPr>
          <p:txBody>
            <a:bodyPr wrap="square" lIns="0" tIns="0" rIns="0" bIns="0" rtlCol="0"/>
            <a:lstStyle/>
            <a:p>
              <a:endParaRPr/>
            </a:p>
          </p:txBody>
        </p:sp>
      </p:grpSp>
      <p:sp>
        <p:nvSpPr>
          <p:cNvPr id="22" name="object 22"/>
          <p:cNvSpPr txBox="1"/>
          <p:nvPr/>
        </p:nvSpPr>
        <p:spPr>
          <a:xfrm>
            <a:off x="4608829" y="2175255"/>
            <a:ext cx="1688464" cy="406400"/>
          </a:xfrm>
          <a:prstGeom prst="rect">
            <a:avLst/>
          </a:prstGeom>
        </p:spPr>
        <p:txBody>
          <a:bodyPr vert="horz" wrap="square" lIns="0" tIns="12700" rIns="0" bIns="0" rtlCol="0">
            <a:spAutoFit/>
          </a:bodyPr>
          <a:lstStyle/>
          <a:p>
            <a:pPr marL="12700">
              <a:lnSpc>
                <a:spcPct val="100000"/>
              </a:lnSpc>
              <a:spcBef>
                <a:spcPts val="100"/>
              </a:spcBef>
            </a:pPr>
            <a:r>
              <a:rPr sz="2500" spc="-5" dirty="0">
                <a:latin typeface="Calibri"/>
                <a:cs typeface="Calibri"/>
              </a:rPr>
              <a:t>Liquen</a:t>
            </a:r>
            <a:r>
              <a:rPr sz="2500" spc="-55" dirty="0">
                <a:latin typeface="Calibri"/>
                <a:cs typeface="Calibri"/>
              </a:rPr>
              <a:t> </a:t>
            </a:r>
            <a:r>
              <a:rPr sz="2500" spc="-5" dirty="0">
                <a:latin typeface="Calibri"/>
                <a:cs typeface="Calibri"/>
              </a:rPr>
              <a:t>plano</a:t>
            </a:r>
            <a:endParaRPr sz="2500">
              <a:latin typeface="Calibri"/>
              <a:cs typeface="Calibri"/>
            </a:endParaRPr>
          </a:p>
        </p:txBody>
      </p:sp>
      <p:grpSp>
        <p:nvGrpSpPr>
          <p:cNvPr id="23" name="object 23"/>
          <p:cNvGrpSpPr/>
          <p:nvPr/>
        </p:nvGrpSpPr>
        <p:grpSpPr>
          <a:xfrm>
            <a:off x="4519929" y="2682118"/>
            <a:ext cx="6843395" cy="12700"/>
            <a:chOff x="4519929" y="2682118"/>
            <a:chExt cx="6843395" cy="12700"/>
          </a:xfrm>
        </p:grpSpPr>
        <p:sp>
          <p:nvSpPr>
            <p:cNvPr id="24" name="object 24"/>
            <p:cNvSpPr/>
            <p:nvPr/>
          </p:nvSpPr>
          <p:spPr>
            <a:xfrm>
              <a:off x="4526279" y="2688468"/>
              <a:ext cx="6830695" cy="0"/>
            </a:xfrm>
            <a:custGeom>
              <a:avLst/>
              <a:gdLst/>
              <a:ahLst/>
              <a:cxnLst/>
              <a:rect l="l" t="t" r="r" b="b"/>
              <a:pathLst>
                <a:path w="6830695">
                  <a:moveTo>
                    <a:pt x="6830568" y="1"/>
                  </a:moveTo>
                  <a:lnTo>
                    <a:pt x="0" y="0"/>
                  </a:lnTo>
                </a:path>
              </a:pathLst>
            </a:custGeom>
            <a:solidFill>
              <a:srgbClr val="ED7D31"/>
            </a:solidFill>
          </p:spPr>
          <p:txBody>
            <a:bodyPr wrap="square" lIns="0" tIns="0" rIns="0" bIns="0" rtlCol="0"/>
            <a:lstStyle/>
            <a:p>
              <a:endParaRPr/>
            </a:p>
          </p:txBody>
        </p:sp>
        <p:sp>
          <p:nvSpPr>
            <p:cNvPr id="25" name="object 25"/>
            <p:cNvSpPr/>
            <p:nvPr/>
          </p:nvSpPr>
          <p:spPr>
            <a:xfrm>
              <a:off x="4526279" y="2688468"/>
              <a:ext cx="6830695" cy="0"/>
            </a:xfrm>
            <a:custGeom>
              <a:avLst/>
              <a:gdLst/>
              <a:ahLst/>
              <a:cxnLst/>
              <a:rect l="l" t="t" r="r" b="b"/>
              <a:pathLst>
                <a:path w="6830695">
                  <a:moveTo>
                    <a:pt x="0" y="0"/>
                  </a:moveTo>
                  <a:lnTo>
                    <a:pt x="6830568" y="1"/>
                  </a:lnTo>
                </a:path>
              </a:pathLst>
            </a:custGeom>
            <a:ln w="12700">
              <a:solidFill>
                <a:srgbClr val="ED7D31"/>
              </a:solidFill>
            </a:ln>
          </p:spPr>
          <p:txBody>
            <a:bodyPr wrap="square" lIns="0" tIns="0" rIns="0" bIns="0" rtlCol="0"/>
            <a:lstStyle/>
            <a:p>
              <a:endParaRPr/>
            </a:p>
          </p:txBody>
        </p:sp>
      </p:grpSp>
      <p:sp>
        <p:nvSpPr>
          <p:cNvPr id="26" name="object 26"/>
          <p:cNvSpPr txBox="1"/>
          <p:nvPr/>
        </p:nvSpPr>
        <p:spPr>
          <a:xfrm>
            <a:off x="4608829" y="2720847"/>
            <a:ext cx="1133475" cy="406400"/>
          </a:xfrm>
          <a:prstGeom prst="rect">
            <a:avLst/>
          </a:prstGeom>
        </p:spPr>
        <p:txBody>
          <a:bodyPr vert="horz" wrap="square" lIns="0" tIns="12700" rIns="0" bIns="0" rtlCol="0">
            <a:spAutoFit/>
          </a:bodyPr>
          <a:lstStyle/>
          <a:p>
            <a:pPr marL="12700">
              <a:lnSpc>
                <a:spcPct val="100000"/>
              </a:lnSpc>
              <a:spcBef>
                <a:spcPts val="100"/>
              </a:spcBef>
            </a:pPr>
            <a:r>
              <a:rPr sz="2500" spc="-10" dirty="0">
                <a:latin typeface="Calibri"/>
                <a:cs typeface="Calibri"/>
              </a:rPr>
              <a:t>Psoriasis</a:t>
            </a:r>
            <a:endParaRPr sz="2500">
              <a:latin typeface="Calibri"/>
              <a:cs typeface="Calibri"/>
            </a:endParaRPr>
          </a:p>
        </p:txBody>
      </p:sp>
      <p:grpSp>
        <p:nvGrpSpPr>
          <p:cNvPr id="27" name="object 27"/>
          <p:cNvGrpSpPr/>
          <p:nvPr/>
        </p:nvGrpSpPr>
        <p:grpSpPr>
          <a:xfrm>
            <a:off x="4519929" y="3226052"/>
            <a:ext cx="6843395" cy="12700"/>
            <a:chOff x="4519929" y="3226052"/>
            <a:chExt cx="6843395" cy="12700"/>
          </a:xfrm>
        </p:grpSpPr>
        <p:sp>
          <p:nvSpPr>
            <p:cNvPr id="28" name="object 28"/>
            <p:cNvSpPr/>
            <p:nvPr/>
          </p:nvSpPr>
          <p:spPr>
            <a:xfrm>
              <a:off x="4526279" y="3232402"/>
              <a:ext cx="6830695" cy="0"/>
            </a:xfrm>
            <a:custGeom>
              <a:avLst/>
              <a:gdLst/>
              <a:ahLst/>
              <a:cxnLst/>
              <a:rect l="l" t="t" r="r" b="b"/>
              <a:pathLst>
                <a:path w="6830695">
                  <a:moveTo>
                    <a:pt x="6830568" y="1"/>
                  </a:moveTo>
                  <a:lnTo>
                    <a:pt x="0" y="0"/>
                  </a:lnTo>
                </a:path>
              </a:pathLst>
            </a:custGeom>
            <a:solidFill>
              <a:srgbClr val="ED7D31"/>
            </a:solidFill>
          </p:spPr>
          <p:txBody>
            <a:bodyPr wrap="square" lIns="0" tIns="0" rIns="0" bIns="0" rtlCol="0"/>
            <a:lstStyle/>
            <a:p>
              <a:endParaRPr/>
            </a:p>
          </p:txBody>
        </p:sp>
        <p:sp>
          <p:nvSpPr>
            <p:cNvPr id="29" name="object 29"/>
            <p:cNvSpPr/>
            <p:nvPr/>
          </p:nvSpPr>
          <p:spPr>
            <a:xfrm>
              <a:off x="4526279" y="3232402"/>
              <a:ext cx="6830695" cy="0"/>
            </a:xfrm>
            <a:custGeom>
              <a:avLst/>
              <a:gdLst/>
              <a:ahLst/>
              <a:cxnLst/>
              <a:rect l="l" t="t" r="r" b="b"/>
              <a:pathLst>
                <a:path w="6830695">
                  <a:moveTo>
                    <a:pt x="0" y="0"/>
                  </a:moveTo>
                  <a:lnTo>
                    <a:pt x="6830568" y="1"/>
                  </a:lnTo>
                </a:path>
              </a:pathLst>
            </a:custGeom>
            <a:ln w="12700">
              <a:solidFill>
                <a:srgbClr val="ED7D31"/>
              </a:solidFill>
            </a:ln>
          </p:spPr>
          <p:txBody>
            <a:bodyPr wrap="square" lIns="0" tIns="0" rIns="0" bIns="0" rtlCol="0"/>
            <a:lstStyle/>
            <a:p>
              <a:endParaRPr/>
            </a:p>
          </p:txBody>
        </p:sp>
      </p:grpSp>
      <p:sp>
        <p:nvSpPr>
          <p:cNvPr id="30" name="object 30"/>
          <p:cNvSpPr txBox="1"/>
          <p:nvPr/>
        </p:nvSpPr>
        <p:spPr>
          <a:xfrm>
            <a:off x="4608829" y="3263391"/>
            <a:ext cx="1856105" cy="406400"/>
          </a:xfrm>
          <a:prstGeom prst="rect">
            <a:avLst/>
          </a:prstGeom>
        </p:spPr>
        <p:txBody>
          <a:bodyPr vert="horz" wrap="square" lIns="0" tIns="12700" rIns="0" bIns="0" rtlCol="0">
            <a:spAutoFit/>
          </a:bodyPr>
          <a:lstStyle/>
          <a:p>
            <a:pPr marL="12700">
              <a:lnSpc>
                <a:spcPct val="100000"/>
              </a:lnSpc>
              <a:spcBef>
                <a:spcPts val="100"/>
              </a:spcBef>
            </a:pPr>
            <a:r>
              <a:rPr sz="2500" spc="-10" dirty="0">
                <a:latin typeface="Calibri"/>
                <a:cs typeface="Calibri"/>
              </a:rPr>
              <a:t>Esclerodermia</a:t>
            </a:r>
            <a:endParaRPr sz="2500">
              <a:latin typeface="Calibri"/>
              <a:cs typeface="Calibri"/>
            </a:endParaRPr>
          </a:p>
        </p:txBody>
      </p:sp>
      <p:grpSp>
        <p:nvGrpSpPr>
          <p:cNvPr id="31" name="object 31"/>
          <p:cNvGrpSpPr/>
          <p:nvPr/>
        </p:nvGrpSpPr>
        <p:grpSpPr>
          <a:xfrm>
            <a:off x="4519929" y="3769988"/>
            <a:ext cx="6843395" cy="12700"/>
            <a:chOff x="4519929" y="3769988"/>
            <a:chExt cx="6843395" cy="12700"/>
          </a:xfrm>
        </p:grpSpPr>
        <p:sp>
          <p:nvSpPr>
            <p:cNvPr id="32" name="object 32"/>
            <p:cNvSpPr/>
            <p:nvPr/>
          </p:nvSpPr>
          <p:spPr>
            <a:xfrm>
              <a:off x="4526279" y="3776338"/>
              <a:ext cx="6830695" cy="0"/>
            </a:xfrm>
            <a:custGeom>
              <a:avLst/>
              <a:gdLst/>
              <a:ahLst/>
              <a:cxnLst/>
              <a:rect l="l" t="t" r="r" b="b"/>
              <a:pathLst>
                <a:path w="6830695">
                  <a:moveTo>
                    <a:pt x="6830568" y="1"/>
                  </a:moveTo>
                  <a:lnTo>
                    <a:pt x="0" y="0"/>
                  </a:lnTo>
                </a:path>
              </a:pathLst>
            </a:custGeom>
            <a:solidFill>
              <a:srgbClr val="ED7D31"/>
            </a:solidFill>
          </p:spPr>
          <p:txBody>
            <a:bodyPr wrap="square" lIns="0" tIns="0" rIns="0" bIns="0" rtlCol="0"/>
            <a:lstStyle/>
            <a:p>
              <a:endParaRPr/>
            </a:p>
          </p:txBody>
        </p:sp>
        <p:sp>
          <p:nvSpPr>
            <p:cNvPr id="33" name="object 33"/>
            <p:cNvSpPr/>
            <p:nvPr/>
          </p:nvSpPr>
          <p:spPr>
            <a:xfrm>
              <a:off x="4526279" y="3776338"/>
              <a:ext cx="6830695" cy="0"/>
            </a:xfrm>
            <a:custGeom>
              <a:avLst/>
              <a:gdLst/>
              <a:ahLst/>
              <a:cxnLst/>
              <a:rect l="l" t="t" r="r" b="b"/>
              <a:pathLst>
                <a:path w="6830695">
                  <a:moveTo>
                    <a:pt x="0" y="0"/>
                  </a:moveTo>
                  <a:lnTo>
                    <a:pt x="6830568" y="1"/>
                  </a:lnTo>
                </a:path>
              </a:pathLst>
            </a:custGeom>
            <a:ln w="12700">
              <a:solidFill>
                <a:srgbClr val="ED7D31"/>
              </a:solidFill>
            </a:ln>
          </p:spPr>
          <p:txBody>
            <a:bodyPr wrap="square" lIns="0" tIns="0" rIns="0" bIns="0" rtlCol="0"/>
            <a:lstStyle/>
            <a:p>
              <a:endParaRPr/>
            </a:p>
          </p:txBody>
        </p:sp>
      </p:grpSp>
      <p:sp>
        <p:nvSpPr>
          <p:cNvPr id="34" name="object 34"/>
          <p:cNvSpPr txBox="1"/>
          <p:nvPr/>
        </p:nvSpPr>
        <p:spPr>
          <a:xfrm>
            <a:off x="4608829" y="3808983"/>
            <a:ext cx="2606040" cy="406400"/>
          </a:xfrm>
          <a:prstGeom prst="rect">
            <a:avLst/>
          </a:prstGeom>
        </p:spPr>
        <p:txBody>
          <a:bodyPr vert="horz" wrap="square" lIns="0" tIns="12700" rIns="0" bIns="0" rtlCol="0">
            <a:spAutoFit/>
          </a:bodyPr>
          <a:lstStyle/>
          <a:p>
            <a:pPr marL="12700">
              <a:lnSpc>
                <a:spcPct val="100000"/>
              </a:lnSpc>
              <a:spcBef>
                <a:spcPts val="100"/>
              </a:spcBef>
            </a:pPr>
            <a:r>
              <a:rPr sz="2500" spc="-5" dirty="0">
                <a:latin typeface="Calibri"/>
                <a:cs typeface="Calibri"/>
              </a:rPr>
              <a:t>De</a:t>
            </a:r>
            <a:r>
              <a:rPr sz="2500" spc="-40" dirty="0">
                <a:latin typeface="Calibri"/>
                <a:cs typeface="Calibri"/>
              </a:rPr>
              <a:t> </a:t>
            </a:r>
            <a:r>
              <a:rPr sz="2500" spc="-20" dirty="0">
                <a:latin typeface="Calibri"/>
                <a:cs typeface="Calibri"/>
              </a:rPr>
              <a:t>diferente</a:t>
            </a:r>
            <a:r>
              <a:rPr sz="2500" spc="-40" dirty="0">
                <a:latin typeface="Calibri"/>
                <a:cs typeface="Calibri"/>
              </a:rPr>
              <a:t> </a:t>
            </a:r>
            <a:r>
              <a:rPr sz="2500" spc="-5" dirty="0">
                <a:latin typeface="Calibri"/>
                <a:cs typeface="Calibri"/>
              </a:rPr>
              <a:t>origen:</a:t>
            </a:r>
            <a:endParaRPr sz="2500">
              <a:latin typeface="Calibri"/>
              <a:cs typeface="Calibri"/>
            </a:endParaRPr>
          </a:p>
        </p:txBody>
      </p:sp>
      <p:grpSp>
        <p:nvGrpSpPr>
          <p:cNvPr id="35" name="object 35"/>
          <p:cNvGrpSpPr/>
          <p:nvPr/>
        </p:nvGrpSpPr>
        <p:grpSpPr>
          <a:xfrm>
            <a:off x="4519929" y="4313923"/>
            <a:ext cx="6843395" cy="12700"/>
            <a:chOff x="4519929" y="4313923"/>
            <a:chExt cx="6843395" cy="12700"/>
          </a:xfrm>
        </p:grpSpPr>
        <p:sp>
          <p:nvSpPr>
            <p:cNvPr id="36" name="object 36"/>
            <p:cNvSpPr/>
            <p:nvPr/>
          </p:nvSpPr>
          <p:spPr>
            <a:xfrm>
              <a:off x="4526279" y="4320273"/>
              <a:ext cx="6830695" cy="0"/>
            </a:xfrm>
            <a:custGeom>
              <a:avLst/>
              <a:gdLst/>
              <a:ahLst/>
              <a:cxnLst/>
              <a:rect l="l" t="t" r="r" b="b"/>
              <a:pathLst>
                <a:path w="6830695">
                  <a:moveTo>
                    <a:pt x="6830568" y="1"/>
                  </a:moveTo>
                  <a:lnTo>
                    <a:pt x="0" y="0"/>
                  </a:lnTo>
                </a:path>
              </a:pathLst>
            </a:custGeom>
            <a:solidFill>
              <a:srgbClr val="ED7D31"/>
            </a:solidFill>
          </p:spPr>
          <p:txBody>
            <a:bodyPr wrap="square" lIns="0" tIns="0" rIns="0" bIns="0" rtlCol="0"/>
            <a:lstStyle/>
            <a:p>
              <a:endParaRPr/>
            </a:p>
          </p:txBody>
        </p:sp>
        <p:sp>
          <p:nvSpPr>
            <p:cNvPr id="37" name="object 37"/>
            <p:cNvSpPr/>
            <p:nvPr/>
          </p:nvSpPr>
          <p:spPr>
            <a:xfrm>
              <a:off x="4526279" y="4320273"/>
              <a:ext cx="6830695" cy="0"/>
            </a:xfrm>
            <a:custGeom>
              <a:avLst/>
              <a:gdLst/>
              <a:ahLst/>
              <a:cxnLst/>
              <a:rect l="l" t="t" r="r" b="b"/>
              <a:pathLst>
                <a:path w="6830695">
                  <a:moveTo>
                    <a:pt x="0" y="0"/>
                  </a:moveTo>
                  <a:lnTo>
                    <a:pt x="6830568" y="1"/>
                  </a:lnTo>
                </a:path>
              </a:pathLst>
            </a:custGeom>
            <a:ln w="12700">
              <a:solidFill>
                <a:srgbClr val="ED7D31"/>
              </a:solidFill>
            </a:ln>
          </p:spPr>
          <p:txBody>
            <a:bodyPr wrap="square" lIns="0" tIns="0" rIns="0" bIns="0" rtlCol="0"/>
            <a:lstStyle/>
            <a:p>
              <a:endParaRPr/>
            </a:p>
          </p:txBody>
        </p:sp>
      </p:grpSp>
      <p:sp>
        <p:nvSpPr>
          <p:cNvPr id="38" name="object 38"/>
          <p:cNvSpPr txBox="1"/>
          <p:nvPr/>
        </p:nvSpPr>
        <p:spPr>
          <a:xfrm>
            <a:off x="4608829" y="4351527"/>
            <a:ext cx="2795270" cy="406400"/>
          </a:xfrm>
          <a:prstGeom prst="rect">
            <a:avLst/>
          </a:prstGeom>
        </p:spPr>
        <p:txBody>
          <a:bodyPr vert="horz" wrap="square" lIns="0" tIns="12700" rIns="0" bIns="0" rtlCol="0">
            <a:spAutoFit/>
          </a:bodyPr>
          <a:lstStyle/>
          <a:p>
            <a:pPr marL="12700">
              <a:lnSpc>
                <a:spcPct val="100000"/>
              </a:lnSpc>
              <a:spcBef>
                <a:spcPts val="100"/>
              </a:spcBef>
            </a:pPr>
            <a:r>
              <a:rPr sz="2500" spc="-5" dirty="0">
                <a:latin typeface="Calibri"/>
                <a:cs typeface="Calibri"/>
              </a:rPr>
              <a:t>Dermatitis</a:t>
            </a:r>
            <a:r>
              <a:rPr sz="2500" spc="-50" dirty="0">
                <a:latin typeface="Calibri"/>
                <a:cs typeface="Calibri"/>
              </a:rPr>
              <a:t> </a:t>
            </a:r>
            <a:r>
              <a:rPr sz="2500" spc="-10" dirty="0">
                <a:latin typeface="Calibri"/>
                <a:cs typeface="Calibri"/>
              </a:rPr>
              <a:t>seborreica</a:t>
            </a:r>
            <a:endParaRPr sz="2500">
              <a:latin typeface="Calibri"/>
              <a:cs typeface="Calibri"/>
            </a:endParaRPr>
          </a:p>
        </p:txBody>
      </p:sp>
      <p:grpSp>
        <p:nvGrpSpPr>
          <p:cNvPr id="39" name="object 39"/>
          <p:cNvGrpSpPr/>
          <p:nvPr/>
        </p:nvGrpSpPr>
        <p:grpSpPr>
          <a:xfrm>
            <a:off x="4519929" y="4857859"/>
            <a:ext cx="6843395" cy="12700"/>
            <a:chOff x="4519929" y="4857859"/>
            <a:chExt cx="6843395" cy="12700"/>
          </a:xfrm>
        </p:grpSpPr>
        <p:sp>
          <p:nvSpPr>
            <p:cNvPr id="40" name="object 40"/>
            <p:cNvSpPr/>
            <p:nvPr/>
          </p:nvSpPr>
          <p:spPr>
            <a:xfrm>
              <a:off x="4526279" y="4864209"/>
              <a:ext cx="6830695" cy="0"/>
            </a:xfrm>
            <a:custGeom>
              <a:avLst/>
              <a:gdLst/>
              <a:ahLst/>
              <a:cxnLst/>
              <a:rect l="l" t="t" r="r" b="b"/>
              <a:pathLst>
                <a:path w="6830695">
                  <a:moveTo>
                    <a:pt x="6830568" y="1"/>
                  </a:moveTo>
                  <a:lnTo>
                    <a:pt x="0" y="0"/>
                  </a:lnTo>
                </a:path>
              </a:pathLst>
            </a:custGeom>
            <a:solidFill>
              <a:srgbClr val="ED7D31"/>
            </a:solidFill>
          </p:spPr>
          <p:txBody>
            <a:bodyPr wrap="square" lIns="0" tIns="0" rIns="0" bIns="0" rtlCol="0"/>
            <a:lstStyle/>
            <a:p>
              <a:endParaRPr/>
            </a:p>
          </p:txBody>
        </p:sp>
        <p:sp>
          <p:nvSpPr>
            <p:cNvPr id="41" name="object 41"/>
            <p:cNvSpPr/>
            <p:nvPr/>
          </p:nvSpPr>
          <p:spPr>
            <a:xfrm>
              <a:off x="4526279" y="4864209"/>
              <a:ext cx="6830695" cy="0"/>
            </a:xfrm>
            <a:custGeom>
              <a:avLst/>
              <a:gdLst/>
              <a:ahLst/>
              <a:cxnLst/>
              <a:rect l="l" t="t" r="r" b="b"/>
              <a:pathLst>
                <a:path w="6830695">
                  <a:moveTo>
                    <a:pt x="0" y="0"/>
                  </a:moveTo>
                  <a:lnTo>
                    <a:pt x="6830568" y="1"/>
                  </a:lnTo>
                </a:path>
              </a:pathLst>
            </a:custGeom>
            <a:ln w="12700">
              <a:solidFill>
                <a:srgbClr val="ED7D31"/>
              </a:solidFill>
            </a:ln>
          </p:spPr>
          <p:txBody>
            <a:bodyPr wrap="square" lIns="0" tIns="0" rIns="0" bIns="0" rtlCol="0"/>
            <a:lstStyle/>
            <a:p>
              <a:endParaRPr/>
            </a:p>
          </p:txBody>
        </p:sp>
      </p:grpSp>
      <p:sp>
        <p:nvSpPr>
          <p:cNvPr id="42" name="object 42"/>
          <p:cNvSpPr txBox="1"/>
          <p:nvPr/>
        </p:nvSpPr>
        <p:spPr>
          <a:xfrm>
            <a:off x="4608829" y="4897120"/>
            <a:ext cx="572135" cy="406400"/>
          </a:xfrm>
          <a:prstGeom prst="rect">
            <a:avLst/>
          </a:prstGeom>
        </p:spPr>
        <p:txBody>
          <a:bodyPr vert="horz" wrap="square" lIns="0" tIns="12700" rIns="0" bIns="0" rtlCol="0">
            <a:spAutoFit/>
          </a:bodyPr>
          <a:lstStyle/>
          <a:p>
            <a:pPr marL="12700">
              <a:lnSpc>
                <a:spcPct val="100000"/>
              </a:lnSpc>
              <a:spcBef>
                <a:spcPts val="100"/>
              </a:spcBef>
            </a:pPr>
            <a:r>
              <a:rPr sz="2500" dirty="0">
                <a:latin typeface="Calibri"/>
                <a:cs typeface="Calibri"/>
              </a:rPr>
              <a:t>Tiña</a:t>
            </a:r>
            <a:endParaRPr sz="2500">
              <a:latin typeface="Calibri"/>
              <a:cs typeface="Calibri"/>
            </a:endParaRPr>
          </a:p>
        </p:txBody>
      </p:sp>
      <p:grpSp>
        <p:nvGrpSpPr>
          <p:cNvPr id="43" name="object 43"/>
          <p:cNvGrpSpPr/>
          <p:nvPr/>
        </p:nvGrpSpPr>
        <p:grpSpPr>
          <a:xfrm>
            <a:off x="4526279" y="5401793"/>
            <a:ext cx="6830695" cy="12700"/>
            <a:chOff x="4526279" y="5401793"/>
            <a:chExt cx="6830695" cy="12700"/>
          </a:xfrm>
        </p:grpSpPr>
        <p:sp>
          <p:nvSpPr>
            <p:cNvPr id="44" name="object 44"/>
            <p:cNvSpPr/>
            <p:nvPr/>
          </p:nvSpPr>
          <p:spPr>
            <a:xfrm>
              <a:off x="4526279" y="5408143"/>
              <a:ext cx="6830695" cy="0"/>
            </a:xfrm>
            <a:custGeom>
              <a:avLst/>
              <a:gdLst/>
              <a:ahLst/>
              <a:cxnLst/>
              <a:rect l="l" t="t" r="r" b="b"/>
              <a:pathLst>
                <a:path w="6830695">
                  <a:moveTo>
                    <a:pt x="6830568" y="1"/>
                  </a:moveTo>
                  <a:lnTo>
                    <a:pt x="0" y="0"/>
                  </a:lnTo>
                </a:path>
              </a:pathLst>
            </a:custGeom>
            <a:solidFill>
              <a:srgbClr val="ED7D31"/>
            </a:solidFill>
          </p:spPr>
          <p:txBody>
            <a:bodyPr wrap="square" lIns="0" tIns="0" rIns="0" bIns="0" rtlCol="0"/>
            <a:lstStyle/>
            <a:p>
              <a:endParaRPr/>
            </a:p>
          </p:txBody>
        </p:sp>
        <p:sp>
          <p:nvSpPr>
            <p:cNvPr id="45" name="object 45"/>
            <p:cNvSpPr/>
            <p:nvPr/>
          </p:nvSpPr>
          <p:spPr>
            <a:xfrm>
              <a:off x="4526279" y="5408143"/>
              <a:ext cx="6830695" cy="0"/>
            </a:xfrm>
            <a:custGeom>
              <a:avLst/>
              <a:gdLst/>
              <a:ahLst/>
              <a:cxnLst/>
              <a:rect l="l" t="t" r="r" b="b"/>
              <a:pathLst>
                <a:path w="6830695">
                  <a:moveTo>
                    <a:pt x="0" y="0"/>
                  </a:moveTo>
                  <a:lnTo>
                    <a:pt x="6830568" y="1"/>
                  </a:lnTo>
                </a:path>
              </a:pathLst>
            </a:custGeom>
            <a:ln w="12700">
              <a:solidFill>
                <a:srgbClr val="ED7D31"/>
              </a:solidFill>
            </a:ln>
          </p:spPr>
          <p:txBody>
            <a:bodyPr wrap="square" lIns="0" tIns="0" rIns="0" bIns="0" rtlCol="0"/>
            <a:lstStyle/>
            <a:p>
              <a:endParaRPr/>
            </a:p>
          </p:txBody>
        </p:sp>
      </p:grpSp>
      <p:sp>
        <p:nvSpPr>
          <p:cNvPr id="46" name="object 46"/>
          <p:cNvSpPr txBox="1"/>
          <p:nvPr/>
        </p:nvSpPr>
        <p:spPr>
          <a:xfrm>
            <a:off x="4608829" y="5439663"/>
            <a:ext cx="1443990" cy="406400"/>
          </a:xfrm>
          <a:prstGeom prst="rect">
            <a:avLst/>
          </a:prstGeom>
        </p:spPr>
        <p:txBody>
          <a:bodyPr vert="horz" wrap="square" lIns="0" tIns="12700" rIns="0" bIns="0" rtlCol="0">
            <a:spAutoFit/>
          </a:bodyPr>
          <a:lstStyle/>
          <a:p>
            <a:pPr marL="12700">
              <a:lnSpc>
                <a:spcPct val="100000"/>
              </a:lnSpc>
              <a:spcBef>
                <a:spcPts val="100"/>
              </a:spcBef>
            </a:pPr>
            <a:r>
              <a:rPr sz="2500" spc="-50" dirty="0">
                <a:latin typeface="Calibri"/>
                <a:cs typeface="Calibri"/>
              </a:rPr>
              <a:t>P</a:t>
            </a:r>
            <a:r>
              <a:rPr sz="2500" dirty="0">
                <a:latin typeface="Calibri"/>
                <a:cs typeface="Calibri"/>
              </a:rPr>
              <a:t>edi</a:t>
            </a:r>
            <a:r>
              <a:rPr sz="2500" spc="-5" dirty="0">
                <a:latin typeface="Calibri"/>
                <a:cs typeface="Calibri"/>
              </a:rPr>
              <a:t>c</a:t>
            </a:r>
            <a:r>
              <a:rPr sz="2500" dirty="0">
                <a:latin typeface="Calibri"/>
                <a:cs typeface="Calibri"/>
              </a:rPr>
              <a:t>ulosis</a:t>
            </a:r>
            <a:endParaRPr sz="2500">
              <a:latin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23045" y="562356"/>
            <a:ext cx="8717915" cy="787400"/>
          </a:xfrm>
          <a:prstGeom prst="rect">
            <a:avLst/>
          </a:prstGeom>
        </p:spPr>
        <p:txBody>
          <a:bodyPr vert="horz" wrap="square" lIns="0" tIns="12700" rIns="0" bIns="0" rtlCol="0">
            <a:spAutoFit/>
          </a:bodyPr>
          <a:lstStyle/>
          <a:p>
            <a:pPr marL="12700">
              <a:lnSpc>
                <a:spcPct val="100000"/>
              </a:lnSpc>
              <a:spcBef>
                <a:spcPts val="100"/>
              </a:spcBef>
            </a:pPr>
            <a:r>
              <a:rPr sz="5000" spc="-5" dirty="0">
                <a:solidFill>
                  <a:schemeClr val="tx1"/>
                </a:solidFill>
                <a:latin typeface="Calibri Light"/>
                <a:cs typeface="Calibri Light"/>
              </a:rPr>
              <a:t>CLASIFICACION</a:t>
            </a:r>
            <a:r>
              <a:rPr sz="5000" spc="-25" dirty="0">
                <a:solidFill>
                  <a:schemeClr val="tx1"/>
                </a:solidFill>
                <a:latin typeface="Calibri Light"/>
                <a:cs typeface="Calibri Light"/>
              </a:rPr>
              <a:t> </a:t>
            </a:r>
            <a:r>
              <a:rPr sz="5000" dirty="0">
                <a:solidFill>
                  <a:schemeClr val="tx1"/>
                </a:solidFill>
                <a:latin typeface="Calibri Light"/>
                <a:cs typeface="Calibri Light"/>
              </a:rPr>
              <a:t>DE</a:t>
            </a:r>
            <a:r>
              <a:rPr sz="5000" spc="-15" dirty="0">
                <a:solidFill>
                  <a:schemeClr val="tx1"/>
                </a:solidFill>
                <a:latin typeface="Calibri Light"/>
                <a:cs typeface="Calibri Light"/>
              </a:rPr>
              <a:t> </a:t>
            </a:r>
            <a:r>
              <a:rPr sz="5000" dirty="0">
                <a:solidFill>
                  <a:schemeClr val="tx1"/>
                </a:solidFill>
                <a:latin typeface="Calibri Light"/>
                <a:cs typeface="Calibri Light"/>
              </a:rPr>
              <a:t>LAS</a:t>
            </a:r>
            <a:r>
              <a:rPr sz="5000" spc="-25" dirty="0">
                <a:solidFill>
                  <a:schemeClr val="tx1"/>
                </a:solidFill>
                <a:latin typeface="Calibri Light"/>
                <a:cs typeface="Calibri Light"/>
              </a:rPr>
              <a:t> ALOPECIAS</a:t>
            </a:r>
            <a:endParaRPr sz="5000" dirty="0">
              <a:solidFill>
                <a:schemeClr val="tx1"/>
              </a:solidFill>
              <a:latin typeface="Calibri Light"/>
              <a:cs typeface="Calibri Light"/>
            </a:endParaRPr>
          </a:p>
        </p:txBody>
      </p:sp>
      <p:pic>
        <p:nvPicPr>
          <p:cNvPr id="7" name="object 7"/>
          <p:cNvPicPr/>
          <p:nvPr/>
        </p:nvPicPr>
        <p:blipFill>
          <a:blip r:embed="rId2" cstate="print"/>
          <a:stretch>
            <a:fillRect/>
          </a:stretch>
        </p:blipFill>
        <p:spPr>
          <a:xfrm>
            <a:off x="1097665" y="1349756"/>
            <a:ext cx="9996670" cy="50862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6939" y="2493404"/>
            <a:ext cx="2886710" cy="1527810"/>
          </a:xfrm>
          <a:prstGeom prst="rect">
            <a:avLst/>
          </a:prstGeom>
        </p:spPr>
        <p:txBody>
          <a:bodyPr vert="horz" wrap="square" lIns="0" tIns="12065" rIns="0" bIns="0" rtlCol="0">
            <a:spAutoFit/>
          </a:bodyPr>
          <a:lstStyle/>
          <a:p>
            <a:pPr marL="12700">
              <a:lnSpc>
                <a:spcPts val="5915"/>
              </a:lnSpc>
              <a:spcBef>
                <a:spcPts val="95"/>
              </a:spcBef>
            </a:pPr>
            <a:r>
              <a:rPr sz="5100" spc="50" dirty="0">
                <a:latin typeface="Calibri Light"/>
                <a:cs typeface="Calibri Light"/>
              </a:rPr>
              <a:t>¿Qué</a:t>
            </a:r>
            <a:r>
              <a:rPr sz="5100" spc="-15" dirty="0">
                <a:latin typeface="Calibri Light"/>
                <a:cs typeface="Calibri Light"/>
              </a:rPr>
              <a:t> </a:t>
            </a:r>
            <a:r>
              <a:rPr sz="5100" spc="45" dirty="0">
                <a:latin typeface="Calibri Light"/>
                <a:cs typeface="Calibri Light"/>
              </a:rPr>
              <a:t>es</a:t>
            </a:r>
            <a:endParaRPr sz="5100" dirty="0">
              <a:latin typeface="Calibri Light"/>
              <a:cs typeface="Calibri Light"/>
            </a:endParaRPr>
          </a:p>
          <a:p>
            <a:pPr marL="12700">
              <a:lnSpc>
                <a:spcPts val="5915"/>
              </a:lnSpc>
            </a:pPr>
            <a:r>
              <a:rPr sz="5100" i="1" spc="-250" dirty="0">
                <a:latin typeface="Calibri Light"/>
                <a:cs typeface="Calibri Light"/>
              </a:rPr>
              <a:t>T</a:t>
            </a:r>
            <a:r>
              <a:rPr sz="5100" i="1" spc="25" dirty="0">
                <a:latin typeface="Calibri Light"/>
                <a:cs typeface="Calibri Light"/>
              </a:rPr>
              <a:t>ri</a:t>
            </a:r>
            <a:r>
              <a:rPr sz="5100" i="1" dirty="0">
                <a:latin typeface="Calibri Light"/>
                <a:cs typeface="Calibri Light"/>
              </a:rPr>
              <a:t>c</a:t>
            </a:r>
            <a:r>
              <a:rPr sz="5100" i="1" spc="55" dirty="0">
                <a:latin typeface="Calibri Light"/>
                <a:cs typeface="Calibri Light"/>
              </a:rPr>
              <a:t>o</a:t>
            </a:r>
            <a:r>
              <a:rPr sz="5100" i="1" spc="20" dirty="0">
                <a:latin typeface="Calibri Light"/>
                <a:cs typeface="Calibri Light"/>
              </a:rPr>
              <a:t>l</a:t>
            </a:r>
            <a:r>
              <a:rPr sz="5100" i="1" spc="55" dirty="0">
                <a:latin typeface="Calibri Light"/>
                <a:cs typeface="Calibri Light"/>
              </a:rPr>
              <a:t>o</a:t>
            </a:r>
            <a:r>
              <a:rPr sz="5100" i="1" spc="35" dirty="0">
                <a:latin typeface="Calibri Light"/>
                <a:cs typeface="Calibri Light"/>
              </a:rPr>
              <a:t>gí</a:t>
            </a:r>
            <a:r>
              <a:rPr sz="5100" i="1" spc="55" dirty="0">
                <a:latin typeface="Calibri Light"/>
                <a:cs typeface="Calibri Light"/>
              </a:rPr>
              <a:t>a</a:t>
            </a:r>
            <a:r>
              <a:rPr sz="5100" spc="45" dirty="0">
                <a:latin typeface="Calibri Light"/>
                <a:cs typeface="Calibri Light"/>
              </a:rPr>
              <a:t>?</a:t>
            </a:r>
            <a:endParaRPr sz="5100" dirty="0">
              <a:latin typeface="Calibri Light"/>
              <a:cs typeface="Calibri Light"/>
            </a:endParaRPr>
          </a:p>
        </p:txBody>
      </p:sp>
      <p:sp>
        <p:nvSpPr>
          <p:cNvPr id="3" name="object 3"/>
          <p:cNvSpPr/>
          <p:nvPr/>
        </p:nvSpPr>
        <p:spPr>
          <a:xfrm>
            <a:off x="5093208" y="1092893"/>
            <a:ext cx="6263640" cy="1480185"/>
          </a:xfrm>
          <a:custGeom>
            <a:avLst/>
            <a:gdLst/>
            <a:ahLst/>
            <a:cxnLst/>
            <a:rect l="l" t="t" r="r" b="b"/>
            <a:pathLst>
              <a:path w="6263640" h="1480185">
                <a:moveTo>
                  <a:pt x="6017039" y="0"/>
                </a:moveTo>
                <a:lnTo>
                  <a:pt x="246599" y="0"/>
                </a:lnTo>
                <a:lnTo>
                  <a:pt x="196901" y="5010"/>
                </a:lnTo>
                <a:lnTo>
                  <a:pt x="150611" y="19378"/>
                </a:lnTo>
                <a:lnTo>
                  <a:pt x="108723" y="42115"/>
                </a:lnTo>
                <a:lnTo>
                  <a:pt x="72227" y="72227"/>
                </a:lnTo>
                <a:lnTo>
                  <a:pt x="42115" y="108723"/>
                </a:lnTo>
                <a:lnTo>
                  <a:pt x="19378" y="150611"/>
                </a:lnTo>
                <a:lnTo>
                  <a:pt x="5010" y="196901"/>
                </a:lnTo>
                <a:lnTo>
                  <a:pt x="0" y="246599"/>
                </a:lnTo>
                <a:lnTo>
                  <a:pt x="0" y="1232973"/>
                </a:lnTo>
                <a:lnTo>
                  <a:pt x="5010" y="1282671"/>
                </a:lnTo>
                <a:lnTo>
                  <a:pt x="19378" y="1328961"/>
                </a:lnTo>
                <a:lnTo>
                  <a:pt x="42115" y="1370849"/>
                </a:lnTo>
                <a:lnTo>
                  <a:pt x="72227" y="1407346"/>
                </a:lnTo>
                <a:lnTo>
                  <a:pt x="108723" y="1437458"/>
                </a:lnTo>
                <a:lnTo>
                  <a:pt x="150611" y="1460194"/>
                </a:lnTo>
                <a:lnTo>
                  <a:pt x="196901" y="1474564"/>
                </a:lnTo>
                <a:lnTo>
                  <a:pt x="246599" y="1479574"/>
                </a:lnTo>
                <a:lnTo>
                  <a:pt x="6017039" y="1479574"/>
                </a:lnTo>
                <a:lnTo>
                  <a:pt x="6066737" y="1474564"/>
                </a:lnTo>
                <a:lnTo>
                  <a:pt x="6113027" y="1460194"/>
                </a:lnTo>
                <a:lnTo>
                  <a:pt x="6154915" y="1437458"/>
                </a:lnTo>
                <a:lnTo>
                  <a:pt x="6191412" y="1407346"/>
                </a:lnTo>
                <a:lnTo>
                  <a:pt x="6221524" y="1370849"/>
                </a:lnTo>
                <a:lnTo>
                  <a:pt x="6244260" y="1328961"/>
                </a:lnTo>
                <a:lnTo>
                  <a:pt x="6258629" y="1282671"/>
                </a:lnTo>
                <a:lnTo>
                  <a:pt x="6263640" y="1232973"/>
                </a:lnTo>
                <a:lnTo>
                  <a:pt x="6263640" y="246599"/>
                </a:lnTo>
                <a:lnTo>
                  <a:pt x="6258629" y="196901"/>
                </a:lnTo>
                <a:lnTo>
                  <a:pt x="6244260" y="150611"/>
                </a:lnTo>
                <a:lnTo>
                  <a:pt x="6221524" y="108723"/>
                </a:lnTo>
                <a:lnTo>
                  <a:pt x="6191412" y="72227"/>
                </a:lnTo>
                <a:lnTo>
                  <a:pt x="6154915" y="42115"/>
                </a:lnTo>
                <a:lnTo>
                  <a:pt x="6113027" y="19378"/>
                </a:lnTo>
                <a:lnTo>
                  <a:pt x="6066737" y="5010"/>
                </a:lnTo>
                <a:lnTo>
                  <a:pt x="6017039" y="0"/>
                </a:lnTo>
                <a:close/>
              </a:path>
            </a:pathLst>
          </a:custGeom>
          <a:solidFill>
            <a:srgbClr val="4472C4"/>
          </a:solidFill>
        </p:spPr>
        <p:txBody>
          <a:bodyPr wrap="square" lIns="0" tIns="0" rIns="0" bIns="0" rtlCol="0"/>
          <a:lstStyle/>
          <a:p>
            <a:endParaRPr/>
          </a:p>
        </p:txBody>
      </p:sp>
      <p:sp>
        <p:nvSpPr>
          <p:cNvPr id="4" name="object 4"/>
          <p:cNvSpPr txBox="1">
            <a:spLocks noGrp="1"/>
          </p:cNvSpPr>
          <p:nvPr>
            <p:ph type="title"/>
          </p:nvPr>
        </p:nvSpPr>
        <p:spPr>
          <a:xfrm>
            <a:off x="1675861" y="1020903"/>
            <a:ext cx="9505198" cy="1420773"/>
          </a:xfrm>
          <a:prstGeom prst="rect">
            <a:avLst/>
          </a:prstGeom>
        </p:spPr>
        <p:txBody>
          <a:bodyPr vert="horz" wrap="square" lIns="0" tIns="216534" rIns="0" bIns="0" rtlCol="0">
            <a:spAutoFit/>
          </a:bodyPr>
          <a:lstStyle/>
          <a:p>
            <a:pPr marL="4031615" marR="5080">
              <a:lnSpc>
                <a:spcPct val="93300"/>
              </a:lnSpc>
              <a:spcBef>
                <a:spcPts val="265"/>
              </a:spcBef>
            </a:pPr>
            <a:r>
              <a:rPr sz="2100" dirty="0"/>
              <a:t>Es un </a:t>
            </a:r>
            <a:r>
              <a:rPr sz="2100" spc="-5" dirty="0"/>
              <a:t>campo especializado </a:t>
            </a:r>
            <a:r>
              <a:rPr sz="2100" dirty="0"/>
              <a:t>de la </a:t>
            </a:r>
            <a:r>
              <a:rPr sz="2100" spc="-5" dirty="0"/>
              <a:t>medicina </a:t>
            </a:r>
            <a:r>
              <a:rPr sz="2100" dirty="0"/>
              <a:t>que se </a:t>
            </a:r>
            <a:r>
              <a:rPr sz="2100" spc="5" dirty="0"/>
              <a:t> </a:t>
            </a:r>
            <a:r>
              <a:rPr sz="2100" dirty="0"/>
              <a:t>ocupa del </a:t>
            </a:r>
            <a:r>
              <a:rPr sz="2100" b="1" u="sng" spc="-10" dirty="0">
                <a:uFill>
                  <a:solidFill>
                    <a:srgbClr val="FFFFFF"/>
                  </a:solidFill>
                </a:uFill>
                <a:latin typeface="Calibri"/>
                <a:cs typeface="Calibri"/>
              </a:rPr>
              <a:t>estudio </a:t>
            </a:r>
            <a:r>
              <a:rPr sz="2100" b="1" u="sng" spc="-5" dirty="0">
                <a:uFill>
                  <a:solidFill>
                    <a:srgbClr val="FFFFFF"/>
                  </a:solidFill>
                </a:uFill>
                <a:latin typeface="Calibri"/>
                <a:cs typeface="Calibri"/>
              </a:rPr>
              <a:t>de las </a:t>
            </a:r>
            <a:r>
              <a:rPr sz="2100" b="1" u="sng" spc="-10" dirty="0">
                <a:uFill>
                  <a:solidFill>
                    <a:srgbClr val="FFFFFF"/>
                  </a:solidFill>
                </a:uFill>
                <a:latin typeface="Calibri"/>
                <a:cs typeface="Calibri"/>
              </a:rPr>
              <a:t>enfermedades, anatomía </a:t>
            </a:r>
            <a:r>
              <a:rPr sz="2100" b="1" u="sng" dirty="0">
                <a:uFill>
                  <a:solidFill>
                    <a:srgbClr val="FFFFFF"/>
                  </a:solidFill>
                </a:uFill>
                <a:latin typeface="Calibri"/>
                <a:cs typeface="Calibri"/>
              </a:rPr>
              <a:t>y </a:t>
            </a:r>
            <a:r>
              <a:rPr sz="2100" b="1" spc="-459" dirty="0">
                <a:latin typeface="Calibri"/>
                <a:cs typeface="Calibri"/>
              </a:rPr>
              <a:t> </a:t>
            </a:r>
            <a:r>
              <a:rPr sz="2100" b="1" u="sng" spc="-5" dirty="0">
                <a:uFill>
                  <a:solidFill>
                    <a:srgbClr val="FFFFFF"/>
                  </a:solidFill>
                </a:uFill>
                <a:latin typeface="Calibri"/>
                <a:cs typeface="Calibri"/>
              </a:rPr>
              <a:t>funciones</a:t>
            </a:r>
            <a:r>
              <a:rPr sz="2100" b="1" u="sng" spc="-10" dirty="0">
                <a:uFill>
                  <a:solidFill>
                    <a:srgbClr val="FFFFFF"/>
                  </a:solidFill>
                </a:uFill>
                <a:latin typeface="Calibri"/>
                <a:cs typeface="Calibri"/>
              </a:rPr>
              <a:t> </a:t>
            </a:r>
            <a:r>
              <a:rPr sz="2100" b="1" u="sng" spc="-5" dirty="0">
                <a:uFill>
                  <a:solidFill>
                    <a:srgbClr val="FFFFFF"/>
                  </a:solidFill>
                </a:uFill>
                <a:latin typeface="Calibri"/>
                <a:cs typeface="Calibri"/>
              </a:rPr>
              <a:t>del pelo</a:t>
            </a:r>
            <a:r>
              <a:rPr sz="2100" b="1" u="sng" dirty="0">
                <a:uFill>
                  <a:solidFill>
                    <a:srgbClr val="FFFFFF"/>
                  </a:solidFill>
                </a:uFill>
                <a:latin typeface="Calibri"/>
                <a:cs typeface="Calibri"/>
              </a:rPr>
              <a:t> y el</a:t>
            </a:r>
            <a:r>
              <a:rPr sz="2100" b="1" u="sng" spc="-10" dirty="0">
                <a:uFill>
                  <a:solidFill>
                    <a:srgbClr val="FFFFFF"/>
                  </a:solidFill>
                </a:uFill>
                <a:latin typeface="Calibri"/>
                <a:cs typeface="Calibri"/>
              </a:rPr>
              <a:t> </a:t>
            </a:r>
            <a:r>
              <a:rPr sz="2100" b="1" u="sng" spc="-5" dirty="0">
                <a:uFill>
                  <a:solidFill>
                    <a:srgbClr val="FFFFFF"/>
                  </a:solidFill>
                </a:uFill>
                <a:latin typeface="Calibri"/>
                <a:cs typeface="Calibri"/>
              </a:rPr>
              <a:t>cabello</a:t>
            </a:r>
            <a:r>
              <a:rPr sz="2100" spc="-5" dirty="0"/>
              <a:t>.</a:t>
            </a:r>
            <a:endParaRPr sz="2100" dirty="0">
              <a:latin typeface="Calibri"/>
              <a:cs typeface="Calibri"/>
            </a:endParaRPr>
          </a:p>
        </p:txBody>
      </p:sp>
      <p:sp>
        <p:nvSpPr>
          <p:cNvPr id="5" name="object 5"/>
          <p:cNvSpPr/>
          <p:nvPr/>
        </p:nvSpPr>
        <p:spPr>
          <a:xfrm>
            <a:off x="5093208" y="2632947"/>
            <a:ext cx="6263640" cy="1480185"/>
          </a:xfrm>
          <a:custGeom>
            <a:avLst/>
            <a:gdLst/>
            <a:ahLst/>
            <a:cxnLst/>
            <a:rect l="l" t="t" r="r" b="b"/>
            <a:pathLst>
              <a:path w="6263640" h="1480185">
                <a:moveTo>
                  <a:pt x="6017039" y="0"/>
                </a:moveTo>
                <a:lnTo>
                  <a:pt x="246599" y="0"/>
                </a:lnTo>
                <a:lnTo>
                  <a:pt x="196901" y="5010"/>
                </a:lnTo>
                <a:lnTo>
                  <a:pt x="150611" y="19379"/>
                </a:lnTo>
                <a:lnTo>
                  <a:pt x="108723" y="42115"/>
                </a:lnTo>
                <a:lnTo>
                  <a:pt x="72227" y="72227"/>
                </a:lnTo>
                <a:lnTo>
                  <a:pt x="42115" y="108724"/>
                </a:lnTo>
                <a:lnTo>
                  <a:pt x="19378" y="150612"/>
                </a:lnTo>
                <a:lnTo>
                  <a:pt x="5010" y="196902"/>
                </a:lnTo>
                <a:lnTo>
                  <a:pt x="0" y="246600"/>
                </a:lnTo>
                <a:lnTo>
                  <a:pt x="0" y="1232974"/>
                </a:lnTo>
                <a:lnTo>
                  <a:pt x="5010" y="1282672"/>
                </a:lnTo>
                <a:lnTo>
                  <a:pt x="19378" y="1328962"/>
                </a:lnTo>
                <a:lnTo>
                  <a:pt x="42115" y="1370850"/>
                </a:lnTo>
                <a:lnTo>
                  <a:pt x="72227" y="1407346"/>
                </a:lnTo>
                <a:lnTo>
                  <a:pt x="108723" y="1437458"/>
                </a:lnTo>
                <a:lnTo>
                  <a:pt x="150611" y="1460195"/>
                </a:lnTo>
                <a:lnTo>
                  <a:pt x="196901" y="1474564"/>
                </a:lnTo>
                <a:lnTo>
                  <a:pt x="246599" y="1479574"/>
                </a:lnTo>
                <a:lnTo>
                  <a:pt x="6017039" y="1479574"/>
                </a:lnTo>
                <a:lnTo>
                  <a:pt x="6066737" y="1474564"/>
                </a:lnTo>
                <a:lnTo>
                  <a:pt x="6113027" y="1460195"/>
                </a:lnTo>
                <a:lnTo>
                  <a:pt x="6154915" y="1437458"/>
                </a:lnTo>
                <a:lnTo>
                  <a:pt x="6191412" y="1407346"/>
                </a:lnTo>
                <a:lnTo>
                  <a:pt x="6221524" y="1370850"/>
                </a:lnTo>
                <a:lnTo>
                  <a:pt x="6244260" y="1328962"/>
                </a:lnTo>
                <a:lnTo>
                  <a:pt x="6258629" y="1282672"/>
                </a:lnTo>
                <a:lnTo>
                  <a:pt x="6263640" y="1232974"/>
                </a:lnTo>
                <a:lnTo>
                  <a:pt x="6263640" y="246600"/>
                </a:lnTo>
                <a:lnTo>
                  <a:pt x="6258629" y="196902"/>
                </a:lnTo>
                <a:lnTo>
                  <a:pt x="6244260" y="150612"/>
                </a:lnTo>
                <a:lnTo>
                  <a:pt x="6221524" y="108724"/>
                </a:lnTo>
                <a:lnTo>
                  <a:pt x="6191412" y="72227"/>
                </a:lnTo>
                <a:lnTo>
                  <a:pt x="6154915" y="42115"/>
                </a:lnTo>
                <a:lnTo>
                  <a:pt x="6113027" y="19379"/>
                </a:lnTo>
                <a:lnTo>
                  <a:pt x="6066737" y="5010"/>
                </a:lnTo>
                <a:lnTo>
                  <a:pt x="6017039" y="0"/>
                </a:lnTo>
                <a:close/>
              </a:path>
            </a:pathLst>
          </a:custGeom>
          <a:solidFill>
            <a:srgbClr val="4472C4"/>
          </a:solidFill>
        </p:spPr>
        <p:txBody>
          <a:bodyPr wrap="square" lIns="0" tIns="0" rIns="0" bIns="0" rtlCol="0"/>
          <a:lstStyle/>
          <a:p>
            <a:endParaRPr/>
          </a:p>
        </p:txBody>
      </p:sp>
      <p:sp>
        <p:nvSpPr>
          <p:cNvPr id="6" name="object 6"/>
          <p:cNvSpPr txBox="1"/>
          <p:nvPr/>
        </p:nvSpPr>
        <p:spPr>
          <a:xfrm>
            <a:off x="5232745" y="3015488"/>
            <a:ext cx="5474335" cy="638175"/>
          </a:xfrm>
          <a:prstGeom prst="rect">
            <a:avLst/>
          </a:prstGeom>
        </p:spPr>
        <p:txBody>
          <a:bodyPr vert="horz" wrap="square" lIns="0" tIns="45720" rIns="0" bIns="0" rtlCol="0">
            <a:spAutoFit/>
          </a:bodyPr>
          <a:lstStyle/>
          <a:p>
            <a:pPr marL="12700" marR="5080">
              <a:lnSpc>
                <a:spcPts val="2300"/>
              </a:lnSpc>
              <a:spcBef>
                <a:spcPts val="360"/>
              </a:spcBef>
            </a:pPr>
            <a:r>
              <a:rPr sz="2100" dirty="0">
                <a:solidFill>
                  <a:srgbClr val="FFFFFF"/>
                </a:solidFill>
                <a:latin typeface="Calibri"/>
                <a:cs typeface="Calibri"/>
              </a:rPr>
              <a:t>Es la ciencia del </a:t>
            </a:r>
            <a:r>
              <a:rPr sz="2100" spc="-10" dirty="0">
                <a:solidFill>
                  <a:srgbClr val="FFFFFF"/>
                </a:solidFill>
                <a:latin typeface="Calibri"/>
                <a:cs typeface="Calibri"/>
              </a:rPr>
              <a:t>cuero </a:t>
            </a:r>
            <a:r>
              <a:rPr sz="2100" spc="-5" dirty="0">
                <a:solidFill>
                  <a:srgbClr val="FFFFFF"/>
                </a:solidFill>
                <a:latin typeface="Calibri"/>
                <a:cs typeface="Calibri"/>
              </a:rPr>
              <a:t>cabelludo </a:t>
            </a:r>
            <a:r>
              <a:rPr sz="2100" dirty="0">
                <a:solidFill>
                  <a:srgbClr val="FFFFFF"/>
                </a:solidFill>
                <a:latin typeface="Calibri"/>
                <a:cs typeface="Calibri"/>
              </a:rPr>
              <a:t>y el </a:t>
            </a:r>
            <a:r>
              <a:rPr sz="2100" spc="-10" dirty="0">
                <a:solidFill>
                  <a:srgbClr val="FFFFFF"/>
                </a:solidFill>
                <a:latin typeface="Calibri"/>
                <a:cs typeface="Calibri"/>
              </a:rPr>
              <a:t>cabello, </a:t>
            </a:r>
            <a:r>
              <a:rPr sz="2100" spc="-15" dirty="0">
                <a:solidFill>
                  <a:srgbClr val="FFFFFF"/>
                </a:solidFill>
                <a:latin typeface="Calibri"/>
                <a:cs typeface="Calibri"/>
              </a:rPr>
              <a:t>tanto </a:t>
            </a:r>
            <a:r>
              <a:rPr sz="2100" spc="-459" dirty="0">
                <a:solidFill>
                  <a:srgbClr val="FFFFFF"/>
                </a:solidFill>
                <a:latin typeface="Calibri"/>
                <a:cs typeface="Calibri"/>
              </a:rPr>
              <a:t> </a:t>
            </a:r>
            <a:r>
              <a:rPr sz="2100" dirty="0">
                <a:solidFill>
                  <a:srgbClr val="FFFFFF"/>
                </a:solidFill>
                <a:latin typeface="Calibri"/>
                <a:cs typeface="Calibri"/>
              </a:rPr>
              <a:t>sano</a:t>
            </a:r>
            <a:r>
              <a:rPr sz="2100" spc="-5" dirty="0">
                <a:solidFill>
                  <a:srgbClr val="FFFFFF"/>
                </a:solidFill>
                <a:latin typeface="Calibri"/>
                <a:cs typeface="Calibri"/>
              </a:rPr>
              <a:t> </a:t>
            </a:r>
            <a:r>
              <a:rPr sz="2100" spc="-10" dirty="0">
                <a:solidFill>
                  <a:srgbClr val="FFFFFF"/>
                </a:solidFill>
                <a:latin typeface="Calibri"/>
                <a:cs typeface="Calibri"/>
              </a:rPr>
              <a:t>como</a:t>
            </a:r>
            <a:r>
              <a:rPr sz="2100" dirty="0">
                <a:solidFill>
                  <a:srgbClr val="FFFFFF"/>
                </a:solidFill>
                <a:latin typeface="Calibri"/>
                <a:cs typeface="Calibri"/>
              </a:rPr>
              <a:t> </a:t>
            </a:r>
            <a:r>
              <a:rPr sz="2100" spc="-15" dirty="0">
                <a:solidFill>
                  <a:srgbClr val="FFFFFF"/>
                </a:solidFill>
                <a:latin typeface="Calibri"/>
                <a:cs typeface="Calibri"/>
              </a:rPr>
              <a:t>afectado</a:t>
            </a:r>
            <a:r>
              <a:rPr sz="2100" spc="-5" dirty="0">
                <a:solidFill>
                  <a:srgbClr val="FFFFFF"/>
                </a:solidFill>
                <a:latin typeface="Calibri"/>
                <a:cs typeface="Calibri"/>
              </a:rPr>
              <a:t> </a:t>
            </a:r>
            <a:r>
              <a:rPr sz="2100" dirty="0">
                <a:solidFill>
                  <a:srgbClr val="FFFFFF"/>
                </a:solidFill>
                <a:latin typeface="Calibri"/>
                <a:cs typeface="Calibri"/>
              </a:rPr>
              <a:t>por alguna</a:t>
            </a:r>
            <a:r>
              <a:rPr sz="2100" spc="-5" dirty="0">
                <a:solidFill>
                  <a:srgbClr val="FFFFFF"/>
                </a:solidFill>
                <a:latin typeface="Calibri"/>
                <a:cs typeface="Calibri"/>
              </a:rPr>
              <a:t> </a:t>
            </a:r>
            <a:r>
              <a:rPr sz="2100" spc="-10" dirty="0">
                <a:solidFill>
                  <a:srgbClr val="FFFFFF"/>
                </a:solidFill>
                <a:latin typeface="Calibri"/>
                <a:cs typeface="Calibri"/>
              </a:rPr>
              <a:t>enfermedad.</a:t>
            </a:r>
            <a:endParaRPr sz="2100">
              <a:latin typeface="Calibri"/>
              <a:cs typeface="Calibri"/>
            </a:endParaRPr>
          </a:p>
        </p:txBody>
      </p:sp>
      <p:sp>
        <p:nvSpPr>
          <p:cNvPr id="7" name="object 7"/>
          <p:cNvSpPr/>
          <p:nvPr/>
        </p:nvSpPr>
        <p:spPr>
          <a:xfrm>
            <a:off x="5093208" y="4173002"/>
            <a:ext cx="6263640" cy="1480185"/>
          </a:xfrm>
          <a:custGeom>
            <a:avLst/>
            <a:gdLst/>
            <a:ahLst/>
            <a:cxnLst/>
            <a:rect l="l" t="t" r="r" b="b"/>
            <a:pathLst>
              <a:path w="6263640" h="1480185">
                <a:moveTo>
                  <a:pt x="6017039" y="0"/>
                </a:moveTo>
                <a:lnTo>
                  <a:pt x="246599" y="0"/>
                </a:lnTo>
                <a:lnTo>
                  <a:pt x="196901" y="5010"/>
                </a:lnTo>
                <a:lnTo>
                  <a:pt x="150611" y="19378"/>
                </a:lnTo>
                <a:lnTo>
                  <a:pt x="108723" y="42115"/>
                </a:lnTo>
                <a:lnTo>
                  <a:pt x="72227" y="72227"/>
                </a:lnTo>
                <a:lnTo>
                  <a:pt x="42115" y="108723"/>
                </a:lnTo>
                <a:lnTo>
                  <a:pt x="19378" y="150611"/>
                </a:lnTo>
                <a:lnTo>
                  <a:pt x="5010" y="196901"/>
                </a:lnTo>
                <a:lnTo>
                  <a:pt x="0" y="246599"/>
                </a:lnTo>
                <a:lnTo>
                  <a:pt x="0" y="1232974"/>
                </a:lnTo>
                <a:lnTo>
                  <a:pt x="5010" y="1282672"/>
                </a:lnTo>
                <a:lnTo>
                  <a:pt x="19378" y="1328962"/>
                </a:lnTo>
                <a:lnTo>
                  <a:pt x="42115" y="1370850"/>
                </a:lnTo>
                <a:lnTo>
                  <a:pt x="72227" y="1407346"/>
                </a:lnTo>
                <a:lnTo>
                  <a:pt x="108723" y="1437458"/>
                </a:lnTo>
                <a:lnTo>
                  <a:pt x="150611" y="1460195"/>
                </a:lnTo>
                <a:lnTo>
                  <a:pt x="196901" y="1474563"/>
                </a:lnTo>
                <a:lnTo>
                  <a:pt x="246599" y="1479574"/>
                </a:lnTo>
                <a:lnTo>
                  <a:pt x="6017039" y="1479574"/>
                </a:lnTo>
                <a:lnTo>
                  <a:pt x="6066737" y="1474563"/>
                </a:lnTo>
                <a:lnTo>
                  <a:pt x="6113027" y="1460195"/>
                </a:lnTo>
                <a:lnTo>
                  <a:pt x="6154915" y="1437458"/>
                </a:lnTo>
                <a:lnTo>
                  <a:pt x="6191412" y="1407346"/>
                </a:lnTo>
                <a:lnTo>
                  <a:pt x="6221524" y="1370850"/>
                </a:lnTo>
                <a:lnTo>
                  <a:pt x="6244260" y="1328962"/>
                </a:lnTo>
                <a:lnTo>
                  <a:pt x="6258629" y="1282672"/>
                </a:lnTo>
                <a:lnTo>
                  <a:pt x="6263640" y="1232974"/>
                </a:lnTo>
                <a:lnTo>
                  <a:pt x="6263640" y="246599"/>
                </a:lnTo>
                <a:lnTo>
                  <a:pt x="6258629" y="196901"/>
                </a:lnTo>
                <a:lnTo>
                  <a:pt x="6244260" y="150611"/>
                </a:lnTo>
                <a:lnTo>
                  <a:pt x="6221524" y="108723"/>
                </a:lnTo>
                <a:lnTo>
                  <a:pt x="6191412" y="72227"/>
                </a:lnTo>
                <a:lnTo>
                  <a:pt x="6154915" y="42115"/>
                </a:lnTo>
                <a:lnTo>
                  <a:pt x="6113027" y="19378"/>
                </a:lnTo>
                <a:lnTo>
                  <a:pt x="6066737" y="5010"/>
                </a:lnTo>
                <a:lnTo>
                  <a:pt x="6017039" y="0"/>
                </a:lnTo>
                <a:close/>
              </a:path>
            </a:pathLst>
          </a:custGeom>
          <a:solidFill>
            <a:srgbClr val="4472C4"/>
          </a:solidFill>
        </p:spPr>
        <p:txBody>
          <a:bodyPr wrap="square" lIns="0" tIns="0" rIns="0" bIns="0" rtlCol="0"/>
          <a:lstStyle/>
          <a:p>
            <a:endParaRPr/>
          </a:p>
        </p:txBody>
      </p:sp>
      <p:sp>
        <p:nvSpPr>
          <p:cNvPr id="8" name="object 8"/>
          <p:cNvSpPr txBox="1"/>
          <p:nvPr/>
        </p:nvSpPr>
        <p:spPr>
          <a:xfrm>
            <a:off x="5232745" y="4262120"/>
            <a:ext cx="5970270" cy="1235710"/>
          </a:xfrm>
          <a:prstGeom prst="rect">
            <a:avLst/>
          </a:prstGeom>
        </p:spPr>
        <p:txBody>
          <a:bodyPr vert="horz" wrap="square" lIns="0" tIns="35560" rIns="0" bIns="0" rtlCol="0">
            <a:spAutoFit/>
          </a:bodyPr>
          <a:lstStyle/>
          <a:p>
            <a:pPr marL="12700" marR="5080">
              <a:lnSpc>
                <a:spcPct val="92700"/>
              </a:lnSpc>
              <a:spcBef>
                <a:spcPts val="280"/>
              </a:spcBef>
            </a:pPr>
            <a:r>
              <a:rPr sz="2100" dirty="0">
                <a:solidFill>
                  <a:srgbClr val="FFFFFF"/>
                </a:solidFill>
                <a:latin typeface="Calibri"/>
                <a:cs typeface="Calibri"/>
              </a:rPr>
              <a:t>El</a:t>
            </a:r>
            <a:r>
              <a:rPr sz="2100" spc="-5" dirty="0">
                <a:solidFill>
                  <a:srgbClr val="FFFFFF"/>
                </a:solidFill>
                <a:latin typeface="Calibri"/>
                <a:cs typeface="Calibri"/>
              </a:rPr>
              <a:t> cabello</a:t>
            </a:r>
            <a:r>
              <a:rPr sz="2100" dirty="0">
                <a:solidFill>
                  <a:srgbClr val="FFFFFF"/>
                </a:solidFill>
                <a:latin typeface="Calibri"/>
                <a:cs typeface="Calibri"/>
              </a:rPr>
              <a:t> y la </a:t>
            </a:r>
            <a:r>
              <a:rPr sz="2100" spc="-5" dirty="0">
                <a:solidFill>
                  <a:srgbClr val="FFFFFF"/>
                </a:solidFill>
                <a:latin typeface="Calibri"/>
                <a:cs typeface="Calibri"/>
              </a:rPr>
              <a:t>condición</a:t>
            </a:r>
            <a:r>
              <a:rPr sz="2100" dirty="0">
                <a:solidFill>
                  <a:srgbClr val="FFFFFF"/>
                </a:solidFill>
                <a:latin typeface="Calibri"/>
                <a:cs typeface="Calibri"/>
              </a:rPr>
              <a:t> del</a:t>
            </a:r>
            <a:r>
              <a:rPr sz="2100" spc="-5" dirty="0">
                <a:solidFill>
                  <a:srgbClr val="FFFFFF"/>
                </a:solidFill>
                <a:latin typeface="Calibri"/>
                <a:cs typeface="Calibri"/>
              </a:rPr>
              <a:t> </a:t>
            </a:r>
            <a:r>
              <a:rPr sz="2100" spc="-10" dirty="0">
                <a:solidFill>
                  <a:srgbClr val="FFFFFF"/>
                </a:solidFill>
                <a:latin typeface="Calibri"/>
                <a:cs typeface="Calibri"/>
              </a:rPr>
              <a:t>cuero</a:t>
            </a:r>
            <a:r>
              <a:rPr sz="2100" dirty="0">
                <a:solidFill>
                  <a:srgbClr val="FFFFFF"/>
                </a:solidFill>
                <a:latin typeface="Calibri"/>
                <a:cs typeface="Calibri"/>
              </a:rPr>
              <a:t> </a:t>
            </a:r>
            <a:r>
              <a:rPr sz="2100" spc="-5" dirty="0">
                <a:solidFill>
                  <a:srgbClr val="FFFFFF"/>
                </a:solidFill>
                <a:latin typeface="Calibri"/>
                <a:cs typeface="Calibri"/>
              </a:rPr>
              <a:t>cabelludo</a:t>
            </a:r>
            <a:r>
              <a:rPr sz="2100" dirty="0">
                <a:solidFill>
                  <a:srgbClr val="FFFFFF"/>
                </a:solidFill>
                <a:latin typeface="Calibri"/>
                <a:cs typeface="Calibri"/>
              </a:rPr>
              <a:t> son </a:t>
            </a:r>
            <a:r>
              <a:rPr sz="2100" spc="5" dirty="0">
                <a:solidFill>
                  <a:srgbClr val="FFFFFF"/>
                </a:solidFill>
                <a:latin typeface="Calibri"/>
                <a:cs typeface="Calibri"/>
              </a:rPr>
              <a:t> </a:t>
            </a:r>
            <a:r>
              <a:rPr sz="2100" spc="-10" dirty="0">
                <a:solidFill>
                  <a:srgbClr val="FFFFFF"/>
                </a:solidFill>
                <a:latin typeface="Calibri"/>
                <a:cs typeface="Calibri"/>
              </a:rPr>
              <a:t>elementos</a:t>
            </a:r>
            <a:r>
              <a:rPr sz="2100" dirty="0">
                <a:solidFill>
                  <a:srgbClr val="FFFFFF"/>
                </a:solidFill>
                <a:latin typeface="Calibri"/>
                <a:cs typeface="Calibri"/>
              </a:rPr>
              <a:t> </a:t>
            </a:r>
            <a:r>
              <a:rPr sz="2100" spc="-15" dirty="0">
                <a:solidFill>
                  <a:srgbClr val="FFFFFF"/>
                </a:solidFill>
                <a:latin typeface="Calibri"/>
                <a:cs typeface="Calibri"/>
              </a:rPr>
              <a:t>clave</a:t>
            </a:r>
            <a:r>
              <a:rPr sz="2100" dirty="0">
                <a:solidFill>
                  <a:srgbClr val="FFFFFF"/>
                </a:solidFill>
                <a:latin typeface="Calibri"/>
                <a:cs typeface="Calibri"/>
              </a:rPr>
              <a:t> </a:t>
            </a:r>
            <a:r>
              <a:rPr sz="2100" spc="-15" dirty="0">
                <a:solidFill>
                  <a:srgbClr val="FFFFFF"/>
                </a:solidFill>
                <a:latin typeface="Calibri"/>
                <a:cs typeface="Calibri"/>
              </a:rPr>
              <a:t>para</a:t>
            </a:r>
            <a:r>
              <a:rPr sz="2100" dirty="0">
                <a:solidFill>
                  <a:srgbClr val="FFFFFF"/>
                </a:solidFill>
                <a:latin typeface="Calibri"/>
                <a:cs typeface="Calibri"/>
              </a:rPr>
              <a:t> el</a:t>
            </a:r>
            <a:r>
              <a:rPr sz="2100" spc="5" dirty="0">
                <a:solidFill>
                  <a:srgbClr val="FFFFFF"/>
                </a:solidFill>
                <a:latin typeface="Calibri"/>
                <a:cs typeface="Calibri"/>
              </a:rPr>
              <a:t> </a:t>
            </a:r>
            <a:r>
              <a:rPr sz="2100" spc="-10" dirty="0">
                <a:solidFill>
                  <a:srgbClr val="FFFFFF"/>
                </a:solidFill>
                <a:latin typeface="Calibri"/>
                <a:cs typeface="Calibri"/>
              </a:rPr>
              <a:t>estado</a:t>
            </a:r>
            <a:r>
              <a:rPr sz="2100" dirty="0">
                <a:solidFill>
                  <a:srgbClr val="FFFFFF"/>
                </a:solidFill>
                <a:latin typeface="Calibri"/>
                <a:cs typeface="Calibri"/>
              </a:rPr>
              <a:t> de salud</a:t>
            </a:r>
            <a:r>
              <a:rPr sz="2100" spc="5" dirty="0">
                <a:solidFill>
                  <a:srgbClr val="FFFFFF"/>
                </a:solidFill>
                <a:latin typeface="Calibri"/>
                <a:cs typeface="Calibri"/>
              </a:rPr>
              <a:t> </a:t>
            </a:r>
            <a:r>
              <a:rPr sz="2100" dirty="0">
                <a:solidFill>
                  <a:srgbClr val="FFFFFF"/>
                </a:solidFill>
                <a:latin typeface="Calibri"/>
                <a:cs typeface="Calibri"/>
              </a:rPr>
              <a:t>del </a:t>
            </a:r>
            <a:r>
              <a:rPr sz="2100" spc="-10" dirty="0">
                <a:solidFill>
                  <a:srgbClr val="FFFFFF"/>
                </a:solidFill>
                <a:latin typeface="Calibri"/>
                <a:cs typeface="Calibri"/>
              </a:rPr>
              <a:t>paciente,</a:t>
            </a:r>
            <a:r>
              <a:rPr sz="2100" dirty="0">
                <a:solidFill>
                  <a:srgbClr val="FFFFFF"/>
                </a:solidFill>
                <a:latin typeface="Calibri"/>
                <a:cs typeface="Calibri"/>
              </a:rPr>
              <a:t> a </a:t>
            </a:r>
            <a:r>
              <a:rPr sz="2100" spc="-455" dirty="0">
                <a:solidFill>
                  <a:srgbClr val="FFFFFF"/>
                </a:solidFill>
                <a:latin typeface="Calibri"/>
                <a:cs typeface="Calibri"/>
              </a:rPr>
              <a:t> </a:t>
            </a:r>
            <a:r>
              <a:rPr sz="2100" spc="-5" dirty="0">
                <a:solidFill>
                  <a:srgbClr val="FFFFFF"/>
                </a:solidFill>
                <a:latin typeface="Calibri"/>
                <a:cs typeface="Calibri"/>
              </a:rPr>
              <a:t>menudo </a:t>
            </a:r>
            <a:r>
              <a:rPr sz="2100" dirty="0">
                <a:solidFill>
                  <a:srgbClr val="FFFFFF"/>
                </a:solidFill>
                <a:latin typeface="Calibri"/>
                <a:cs typeface="Calibri"/>
              </a:rPr>
              <a:t>no</a:t>
            </a:r>
            <a:r>
              <a:rPr sz="2100" spc="-5" dirty="0">
                <a:solidFill>
                  <a:srgbClr val="FFFFFF"/>
                </a:solidFill>
                <a:latin typeface="Calibri"/>
                <a:cs typeface="Calibri"/>
              </a:rPr>
              <a:t> reconocidos</a:t>
            </a:r>
            <a:r>
              <a:rPr sz="2100" dirty="0">
                <a:solidFill>
                  <a:srgbClr val="FFFFFF"/>
                </a:solidFill>
                <a:latin typeface="Calibri"/>
                <a:cs typeface="Calibri"/>
              </a:rPr>
              <a:t> o</a:t>
            </a:r>
            <a:r>
              <a:rPr sz="2100" spc="-5" dirty="0">
                <a:solidFill>
                  <a:srgbClr val="FFFFFF"/>
                </a:solidFill>
                <a:latin typeface="Calibri"/>
                <a:cs typeface="Calibri"/>
              </a:rPr>
              <a:t> declarados </a:t>
            </a:r>
            <a:r>
              <a:rPr sz="2100" spc="-10" dirty="0">
                <a:solidFill>
                  <a:srgbClr val="FFFFFF"/>
                </a:solidFill>
                <a:latin typeface="Calibri"/>
                <a:cs typeface="Calibri"/>
              </a:rPr>
              <a:t>como</a:t>
            </a:r>
            <a:r>
              <a:rPr sz="2100" dirty="0">
                <a:solidFill>
                  <a:srgbClr val="FFFFFF"/>
                </a:solidFill>
                <a:latin typeface="Calibri"/>
                <a:cs typeface="Calibri"/>
              </a:rPr>
              <a:t> </a:t>
            </a:r>
            <a:r>
              <a:rPr sz="2100" spc="-5" dirty="0">
                <a:solidFill>
                  <a:srgbClr val="FFFFFF"/>
                </a:solidFill>
                <a:latin typeface="Calibri"/>
                <a:cs typeface="Calibri"/>
              </a:rPr>
              <a:t>poco </a:t>
            </a:r>
            <a:r>
              <a:rPr sz="2100" dirty="0">
                <a:solidFill>
                  <a:srgbClr val="FFFFFF"/>
                </a:solidFill>
                <a:latin typeface="Calibri"/>
                <a:cs typeface="Calibri"/>
              </a:rPr>
              <a:t> </a:t>
            </a:r>
            <a:r>
              <a:rPr sz="2100" spc="-10" dirty="0">
                <a:solidFill>
                  <a:srgbClr val="FFFFFF"/>
                </a:solidFill>
                <a:latin typeface="Calibri"/>
                <a:cs typeface="Calibri"/>
              </a:rPr>
              <a:t>importantes</a:t>
            </a:r>
            <a:r>
              <a:rPr sz="2100" spc="-5" dirty="0">
                <a:solidFill>
                  <a:srgbClr val="FFFFFF"/>
                </a:solidFill>
                <a:latin typeface="Calibri"/>
                <a:cs typeface="Calibri"/>
              </a:rPr>
              <a:t> </a:t>
            </a:r>
            <a:r>
              <a:rPr sz="2100" dirty="0">
                <a:solidFill>
                  <a:srgbClr val="FFFFFF"/>
                </a:solidFill>
                <a:latin typeface="Calibri"/>
                <a:cs typeface="Calibri"/>
              </a:rPr>
              <a:t>en el </a:t>
            </a:r>
            <a:r>
              <a:rPr sz="2100" spc="-5" dirty="0">
                <a:solidFill>
                  <a:srgbClr val="FFFFFF"/>
                </a:solidFill>
                <a:latin typeface="Calibri"/>
                <a:cs typeface="Calibri"/>
              </a:rPr>
              <a:t>campo</a:t>
            </a:r>
            <a:r>
              <a:rPr sz="2100" dirty="0">
                <a:solidFill>
                  <a:srgbClr val="FFFFFF"/>
                </a:solidFill>
                <a:latin typeface="Calibri"/>
                <a:cs typeface="Calibri"/>
              </a:rPr>
              <a:t> de</a:t>
            </a:r>
            <a:r>
              <a:rPr sz="2100" spc="-5" dirty="0">
                <a:solidFill>
                  <a:srgbClr val="FFFFFF"/>
                </a:solidFill>
                <a:latin typeface="Calibri"/>
                <a:cs typeface="Calibri"/>
              </a:rPr>
              <a:t> </a:t>
            </a:r>
            <a:r>
              <a:rPr sz="2100" dirty="0">
                <a:solidFill>
                  <a:srgbClr val="FFFFFF"/>
                </a:solidFill>
                <a:latin typeface="Calibri"/>
                <a:cs typeface="Calibri"/>
              </a:rPr>
              <a:t>la </a:t>
            </a:r>
            <a:r>
              <a:rPr sz="2100" spc="-5" dirty="0">
                <a:solidFill>
                  <a:srgbClr val="FFFFFF"/>
                </a:solidFill>
                <a:latin typeface="Calibri"/>
                <a:cs typeface="Calibri"/>
              </a:rPr>
              <a:t>medicina.</a:t>
            </a:r>
            <a:endParaRPr sz="210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24400" y="609600"/>
            <a:ext cx="2386330" cy="832485"/>
          </a:xfrm>
          <a:prstGeom prst="rect">
            <a:avLst/>
          </a:prstGeom>
        </p:spPr>
        <p:txBody>
          <a:bodyPr vert="horz" wrap="square" lIns="0" tIns="12065" rIns="0" bIns="0" rtlCol="0">
            <a:spAutoFit/>
          </a:bodyPr>
          <a:lstStyle/>
          <a:p>
            <a:pPr marL="12700">
              <a:lnSpc>
                <a:spcPct val="100000"/>
              </a:lnSpc>
              <a:spcBef>
                <a:spcPts val="95"/>
              </a:spcBef>
            </a:pPr>
            <a:r>
              <a:rPr sz="5300" spc="40" dirty="0">
                <a:solidFill>
                  <a:schemeClr val="tx1"/>
                </a:solidFill>
                <a:latin typeface="Calibri Light"/>
                <a:cs typeface="Calibri Light"/>
              </a:rPr>
              <a:t>Alopecia</a:t>
            </a:r>
            <a:endParaRPr sz="5300" dirty="0">
              <a:solidFill>
                <a:schemeClr val="tx1"/>
              </a:solidFill>
              <a:latin typeface="Calibri Light"/>
              <a:cs typeface="Calibri Light"/>
            </a:endParaRPr>
          </a:p>
        </p:txBody>
      </p:sp>
      <p:sp>
        <p:nvSpPr>
          <p:cNvPr id="6" name="object 6"/>
          <p:cNvSpPr txBox="1"/>
          <p:nvPr/>
        </p:nvSpPr>
        <p:spPr>
          <a:xfrm>
            <a:off x="2905442" y="2667000"/>
            <a:ext cx="6024245" cy="1585306"/>
          </a:xfrm>
          <a:prstGeom prst="rect">
            <a:avLst/>
          </a:prstGeom>
        </p:spPr>
        <p:txBody>
          <a:bodyPr vert="horz" wrap="square" lIns="0" tIns="50800" rIns="0" bIns="0" rtlCol="0">
            <a:spAutoFit/>
          </a:bodyPr>
          <a:lstStyle/>
          <a:p>
            <a:pPr marL="12700" marR="5080">
              <a:lnSpc>
                <a:spcPct val="88600"/>
              </a:lnSpc>
              <a:spcBef>
                <a:spcPts val="400"/>
              </a:spcBef>
            </a:pPr>
            <a:r>
              <a:rPr sz="2800" dirty="0">
                <a:latin typeface="Calibri"/>
                <a:cs typeface="Calibri"/>
              </a:rPr>
              <a:t>Se </a:t>
            </a:r>
            <a:r>
              <a:rPr sz="2800" spc="-15" dirty="0">
                <a:latin typeface="Calibri"/>
                <a:cs typeface="Calibri"/>
              </a:rPr>
              <a:t>considera</a:t>
            </a:r>
            <a:r>
              <a:rPr sz="2800" spc="-5" dirty="0">
                <a:latin typeface="Calibri"/>
                <a:cs typeface="Calibri"/>
              </a:rPr>
              <a:t> </a:t>
            </a:r>
            <a:r>
              <a:rPr sz="2800" spc="-10" dirty="0">
                <a:latin typeface="Calibri"/>
                <a:cs typeface="Calibri"/>
              </a:rPr>
              <a:t>“alopecia”</a:t>
            </a:r>
            <a:r>
              <a:rPr sz="2800" spc="5" dirty="0">
                <a:latin typeface="Calibri"/>
                <a:cs typeface="Calibri"/>
              </a:rPr>
              <a:t> </a:t>
            </a:r>
            <a:r>
              <a:rPr sz="2800" dirty="0">
                <a:latin typeface="Calibri"/>
                <a:cs typeface="Calibri"/>
              </a:rPr>
              <a:t>a</a:t>
            </a:r>
            <a:r>
              <a:rPr sz="2800" spc="-10" dirty="0">
                <a:latin typeface="Calibri"/>
                <a:cs typeface="Calibri"/>
              </a:rPr>
              <a:t> una</a:t>
            </a:r>
            <a:r>
              <a:rPr sz="2800" spc="-5" dirty="0">
                <a:latin typeface="Calibri"/>
                <a:cs typeface="Calibri"/>
              </a:rPr>
              <a:t> </a:t>
            </a:r>
            <a:r>
              <a:rPr sz="2800" spc="-10" dirty="0">
                <a:latin typeface="Calibri"/>
                <a:cs typeface="Calibri"/>
              </a:rPr>
              <a:t>reducción</a:t>
            </a:r>
            <a:r>
              <a:rPr sz="2800" spc="-5" dirty="0">
                <a:latin typeface="Calibri"/>
                <a:cs typeface="Calibri"/>
              </a:rPr>
              <a:t> visible</a:t>
            </a:r>
            <a:r>
              <a:rPr sz="2800" dirty="0">
                <a:latin typeface="Calibri"/>
                <a:cs typeface="Calibri"/>
              </a:rPr>
              <a:t> </a:t>
            </a:r>
            <a:r>
              <a:rPr sz="2800" spc="-5" dirty="0">
                <a:latin typeface="Calibri"/>
                <a:cs typeface="Calibri"/>
              </a:rPr>
              <a:t>de</a:t>
            </a:r>
            <a:r>
              <a:rPr sz="2800" spc="5" dirty="0">
                <a:latin typeface="Calibri"/>
                <a:cs typeface="Calibri"/>
              </a:rPr>
              <a:t> </a:t>
            </a:r>
            <a:r>
              <a:rPr sz="2800" spc="-5" dirty="0">
                <a:latin typeface="Calibri"/>
                <a:cs typeface="Calibri"/>
              </a:rPr>
              <a:t>la </a:t>
            </a:r>
            <a:r>
              <a:rPr sz="2800" dirty="0">
                <a:latin typeface="Calibri"/>
                <a:cs typeface="Calibri"/>
              </a:rPr>
              <a:t> </a:t>
            </a:r>
            <a:r>
              <a:rPr sz="2800" spc="-5" dirty="0">
                <a:latin typeface="Calibri"/>
                <a:cs typeface="Calibri"/>
              </a:rPr>
              <a:t>densidad del pelo</a:t>
            </a:r>
            <a:r>
              <a:rPr sz="2800" spc="5" dirty="0">
                <a:latin typeface="Calibri"/>
                <a:cs typeface="Calibri"/>
              </a:rPr>
              <a:t> </a:t>
            </a:r>
            <a:r>
              <a:rPr sz="2800" spc="-20" dirty="0">
                <a:latin typeface="Calibri"/>
                <a:cs typeface="Calibri"/>
              </a:rPr>
              <a:t>contra</a:t>
            </a:r>
            <a:r>
              <a:rPr sz="2800" dirty="0">
                <a:latin typeface="Calibri"/>
                <a:cs typeface="Calibri"/>
              </a:rPr>
              <a:t> </a:t>
            </a:r>
            <a:r>
              <a:rPr sz="2800" spc="-15" dirty="0">
                <a:latin typeface="Calibri"/>
                <a:cs typeface="Calibri"/>
              </a:rPr>
              <a:t>efluvio,</a:t>
            </a:r>
            <a:r>
              <a:rPr sz="2800" dirty="0">
                <a:latin typeface="Calibri"/>
                <a:cs typeface="Calibri"/>
              </a:rPr>
              <a:t> </a:t>
            </a:r>
            <a:r>
              <a:rPr sz="2800" spc="-10" dirty="0">
                <a:latin typeface="Calibri"/>
                <a:cs typeface="Calibri"/>
              </a:rPr>
              <a:t>que</a:t>
            </a:r>
            <a:r>
              <a:rPr sz="2800" spc="5" dirty="0">
                <a:latin typeface="Calibri"/>
                <a:cs typeface="Calibri"/>
              </a:rPr>
              <a:t> </a:t>
            </a:r>
            <a:r>
              <a:rPr sz="2800" dirty="0">
                <a:latin typeface="Calibri"/>
                <a:cs typeface="Calibri"/>
              </a:rPr>
              <a:t>se</a:t>
            </a:r>
            <a:r>
              <a:rPr sz="2800" spc="10" dirty="0">
                <a:latin typeface="Calibri"/>
                <a:cs typeface="Calibri"/>
              </a:rPr>
              <a:t> </a:t>
            </a:r>
            <a:r>
              <a:rPr sz="2800" spc="-15" dirty="0">
                <a:latin typeface="Calibri"/>
                <a:cs typeface="Calibri"/>
              </a:rPr>
              <a:t>refiere</a:t>
            </a:r>
            <a:r>
              <a:rPr sz="2800" spc="5" dirty="0">
                <a:latin typeface="Calibri"/>
                <a:cs typeface="Calibri"/>
              </a:rPr>
              <a:t> </a:t>
            </a:r>
            <a:r>
              <a:rPr sz="2800" dirty="0">
                <a:latin typeface="Calibri"/>
                <a:cs typeface="Calibri"/>
              </a:rPr>
              <a:t>a</a:t>
            </a:r>
            <a:r>
              <a:rPr sz="2800" spc="-5" dirty="0">
                <a:latin typeface="Calibri"/>
                <a:cs typeface="Calibri"/>
              </a:rPr>
              <a:t> </a:t>
            </a:r>
            <a:r>
              <a:rPr sz="2800" spc="-10" dirty="0">
                <a:latin typeface="Calibri"/>
                <a:cs typeface="Calibri"/>
              </a:rPr>
              <a:t>una </a:t>
            </a:r>
            <a:r>
              <a:rPr sz="2800" spc="-480" dirty="0">
                <a:latin typeface="Calibri"/>
                <a:cs typeface="Calibri"/>
              </a:rPr>
              <a:t> </a:t>
            </a:r>
            <a:r>
              <a:rPr sz="2800" spc="-15" dirty="0">
                <a:latin typeface="Calibri"/>
                <a:cs typeface="Calibri"/>
              </a:rPr>
              <a:t>pérdida</a:t>
            </a:r>
            <a:r>
              <a:rPr sz="2800" spc="-10" dirty="0">
                <a:latin typeface="Calibri"/>
                <a:cs typeface="Calibri"/>
              </a:rPr>
              <a:t> activa</a:t>
            </a:r>
            <a:r>
              <a:rPr sz="2800" dirty="0">
                <a:latin typeface="Calibri"/>
                <a:cs typeface="Calibri"/>
              </a:rPr>
              <a:t> </a:t>
            </a:r>
            <a:r>
              <a:rPr sz="2800" spc="-5" dirty="0">
                <a:latin typeface="Calibri"/>
                <a:cs typeface="Calibri"/>
              </a:rPr>
              <a:t>de</a:t>
            </a:r>
            <a:r>
              <a:rPr sz="2800" spc="5" dirty="0">
                <a:latin typeface="Calibri"/>
                <a:cs typeface="Calibri"/>
              </a:rPr>
              <a:t> </a:t>
            </a:r>
            <a:r>
              <a:rPr sz="2800" spc="-5" dirty="0">
                <a:latin typeface="Calibri"/>
                <a:cs typeface="Calibri"/>
              </a:rPr>
              <a:t>más de</a:t>
            </a:r>
            <a:r>
              <a:rPr sz="2800" spc="5" dirty="0">
                <a:latin typeface="Calibri"/>
                <a:cs typeface="Calibri"/>
              </a:rPr>
              <a:t> </a:t>
            </a:r>
            <a:r>
              <a:rPr sz="2800" spc="-5" dirty="0">
                <a:latin typeface="Calibri"/>
                <a:cs typeface="Calibri"/>
              </a:rPr>
              <a:t>100</a:t>
            </a:r>
            <a:r>
              <a:rPr sz="2800" dirty="0">
                <a:latin typeface="Calibri"/>
                <a:cs typeface="Calibri"/>
              </a:rPr>
              <a:t> </a:t>
            </a:r>
            <a:r>
              <a:rPr sz="2800" spc="-5" dirty="0">
                <a:latin typeface="Calibri"/>
                <a:cs typeface="Calibri"/>
              </a:rPr>
              <a:t>pelos</a:t>
            </a:r>
            <a:r>
              <a:rPr sz="2800" dirty="0">
                <a:latin typeface="Calibri"/>
                <a:cs typeface="Calibri"/>
              </a:rPr>
              <a:t> </a:t>
            </a:r>
            <a:r>
              <a:rPr sz="2800" spc="-5" dirty="0">
                <a:latin typeface="Calibri"/>
                <a:cs typeface="Calibri"/>
              </a:rPr>
              <a:t>por día.</a:t>
            </a:r>
            <a:endParaRPr sz="2800" dirty="0">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7668" y="714873"/>
            <a:ext cx="3261360" cy="1291379"/>
          </a:xfrm>
          <a:prstGeom prst="rect">
            <a:avLst/>
          </a:prstGeom>
        </p:spPr>
        <p:txBody>
          <a:bodyPr vert="horz" wrap="square" lIns="0" tIns="85090" rIns="0" bIns="0" rtlCol="0">
            <a:spAutoFit/>
          </a:bodyPr>
          <a:lstStyle/>
          <a:p>
            <a:pPr marL="12700" marR="5080">
              <a:lnSpc>
                <a:spcPts val="4680"/>
              </a:lnSpc>
              <a:spcBef>
                <a:spcPts val="670"/>
              </a:spcBef>
            </a:pPr>
            <a:r>
              <a:rPr sz="4300" spc="60" dirty="0">
                <a:solidFill>
                  <a:schemeClr val="tx1"/>
                </a:solidFill>
                <a:latin typeface="Calibri Light"/>
                <a:cs typeface="Calibri Light"/>
              </a:rPr>
              <a:t>A</a:t>
            </a:r>
            <a:r>
              <a:rPr sz="4300" spc="15" dirty="0">
                <a:solidFill>
                  <a:schemeClr val="tx1"/>
                </a:solidFill>
                <a:latin typeface="Calibri Light"/>
                <a:cs typeface="Calibri Light"/>
              </a:rPr>
              <a:t>l</a:t>
            </a:r>
            <a:r>
              <a:rPr sz="4300" spc="35" dirty="0">
                <a:solidFill>
                  <a:schemeClr val="tx1"/>
                </a:solidFill>
                <a:latin typeface="Calibri Light"/>
                <a:cs typeface="Calibri Light"/>
              </a:rPr>
              <a:t>opecia  </a:t>
            </a:r>
            <a:r>
              <a:rPr sz="4300" spc="15" dirty="0">
                <a:solidFill>
                  <a:schemeClr val="tx1"/>
                </a:solidFill>
                <a:latin typeface="Calibri Light"/>
                <a:cs typeface="Calibri Light"/>
              </a:rPr>
              <a:t>Areata</a:t>
            </a:r>
            <a:endParaRPr sz="4300" dirty="0">
              <a:solidFill>
                <a:schemeClr val="tx1"/>
              </a:solidFill>
              <a:latin typeface="Calibri Light"/>
              <a:cs typeface="Calibri Light"/>
            </a:endParaRPr>
          </a:p>
        </p:txBody>
      </p:sp>
      <p:sp>
        <p:nvSpPr>
          <p:cNvPr id="3" name="object 3"/>
          <p:cNvSpPr txBox="1"/>
          <p:nvPr/>
        </p:nvSpPr>
        <p:spPr>
          <a:xfrm>
            <a:off x="727670" y="2334767"/>
            <a:ext cx="3261360" cy="4140814"/>
          </a:xfrm>
          <a:prstGeom prst="rect">
            <a:avLst/>
          </a:prstGeom>
        </p:spPr>
        <p:txBody>
          <a:bodyPr vert="horz" wrap="square" lIns="0" tIns="109855" rIns="0" bIns="0" rtlCol="0">
            <a:spAutoFit/>
          </a:bodyPr>
          <a:lstStyle/>
          <a:p>
            <a:pPr marL="241300" indent="-228600">
              <a:lnSpc>
                <a:spcPct val="100000"/>
              </a:lnSpc>
              <a:spcBef>
                <a:spcPts val="865"/>
              </a:spcBef>
              <a:buFont typeface="Arial MT"/>
              <a:buChar char="•"/>
              <a:tabLst>
                <a:tab pos="240665" algn="l"/>
                <a:tab pos="241300" algn="l"/>
              </a:tabLst>
            </a:pPr>
            <a:r>
              <a:rPr spc="-10" dirty="0">
                <a:latin typeface="Calibri"/>
                <a:cs typeface="Calibri"/>
              </a:rPr>
              <a:t>Enfermedad</a:t>
            </a:r>
            <a:r>
              <a:rPr spc="-20" dirty="0">
                <a:latin typeface="Calibri"/>
                <a:cs typeface="Calibri"/>
              </a:rPr>
              <a:t> </a:t>
            </a:r>
            <a:r>
              <a:rPr spc="-10" dirty="0">
                <a:latin typeface="Calibri"/>
                <a:cs typeface="Calibri"/>
              </a:rPr>
              <a:t>inflamatoria crónica</a:t>
            </a:r>
            <a:endParaRPr dirty="0">
              <a:latin typeface="Calibri"/>
              <a:cs typeface="Calibri"/>
            </a:endParaRPr>
          </a:p>
          <a:p>
            <a:pPr marL="241300" marR="92710" indent="-228600">
              <a:lnSpc>
                <a:spcPts val="1900"/>
              </a:lnSpc>
              <a:spcBef>
                <a:spcPts val="950"/>
              </a:spcBef>
              <a:buFont typeface="Arial MT"/>
              <a:buChar char="•"/>
              <a:tabLst>
                <a:tab pos="240665" algn="l"/>
                <a:tab pos="241300" algn="l"/>
              </a:tabLst>
            </a:pPr>
            <a:r>
              <a:rPr spc="-15" dirty="0">
                <a:latin typeface="Calibri"/>
                <a:cs typeface="Calibri"/>
              </a:rPr>
              <a:t>Pérdida</a:t>
            </a:r>
            <a:r>
              <a:rPr spc="-10" dirty="0">
                <a:latin typeface="Calibri"/>
                <a:cs typeface="Calibri"/>
              </a:rPr>
              <a:t> total </a:t>
            </a:r>
            <a:r>
              <a:rPr dirty="0">
                <a:latin typeface="Calibri"/>
                <a:cs typeface="Calibri"/>
              </a:rPr>
              <a:t>y</a:t>
            </a:r>
            <a:r>
              <a:rPr spc="-5" dirty="0">
                <a:latin typeface="Calibri"/>
                <a:cs typeface="Calibri"/>
              </a:rPr>
              <a:t> </a:t>
            </a:r>
            <a:r>
              <a:rPr spc="-10" dirty="0">
                <a:latin typeface="Calibri"/>
                <a:cs typeface="Calibri"/>
              </a:rPr>
              <a:t>localizada</a:t>
            </a:r>
            <a:r>
              <a:rPr spc="-5" dirty="0">
                <a:latin typeface="Calibri"/>
                <a:cs typeface="Calibri"/>
              </a:rPr>
              <a:t> de pelo </a:t>
            </a:r>
            <a:r>
              <a:rPr dirty="0">
                <a:latin typeface="Calibri"/>
                <a:cs typeface="Calibri"/>
              </a:rPr>
              <a:t> </a:t>
            </a:r>
            <a:r>
              <a:rPr spc="-5" dirty="0">
                <a:latin typeface="Calibri"/>
                <a:cs typeface="Calibri"/>
              </a:rPr>
              <a:t>con</a:t>
            </a:r>
            <a:r>
              <a:rPr spc="-20" dirty="0">
                <a:latin typeface="Calibri"/>
                <a:cs typeface="Calibri"/>
              </a:rPr>
              <a:t> </a:t>
            </a:r>
            <a:r>
              <a:rPr spc="-10" dirty="0">
                <a:latin typeface="Calibri"/>
                <a:cs typeface="Calibri"/>
              </a:rPr>
              <a:t>distintos grados </a:t>
            </a:r>
            <a:r>
              <a:rPr spc="-5" dirty="0">
                <a:latin typeface="Calibri"/>
                <a:cs typeface="Calibri"/>
              </a:rPr>
              <a:t>de</a:t>
            </a:r>
            <a:r>
              <a:rPr spc="-10" dirty="0">
                <a:latin typeface="Calibri"/>
                <a:cs typeface="Calibri"/>
              </a:rPr>
              <a:t> extensión</a:t>
            </a:r>
            <a:endParaRPr dirty="0">
              <a:latin typeface="Calibri"/>
              <a:cs typeface="Calibri"/>
            </a:endParaRPr>
          </a:p>
          <a:p>
            <a:pPr marL="241300" marR="343535" indent="-228600">
              <a:lnSpc>
                <a:spcPct val="90600"/>
              </a:lnSpc>
              <a:spcBef>
                <a:spcPts val="915"/>
              </a:spcBef>
              <a:buFont typeface="Arial MT"/>
              <a:buChar char="•"/>
              <a:tabLst>
                <a:tab pos="240665" algn="l"/>
                <a:tab pos="241300" algn="l"/>
              </a:tabLst>
            </a:pPr>
            <a:r>
              <a:rPr spc="-5" dirty="0">
                <a:latin typeface="Calibri"/>
                <a:cs typeface="Calibri"/>
              </a:rPr>
              <a:t>Relacionada con </a:t>
            </a:r>
            <a:r>
              <a:rPr dirty="0">
                <a:latin typeface="Calibri"/>
                <a:cs typeface="Calibri"/>
              </a:rPr>
              <a:t>el </a:t>
            </a:r>
            <a:r>
              <a:rPr spc="-5" dirty="0">
                <a:latin typeface="Calibri"/>
                <a:cs typeface="Calibri"/>
              </a:rPr>
              <a:t>lupus </a:t>
            </a:r>
            <a:r>
              <a:rPr dirty="0">
                <a:latin typeface="Calibri"/>
                <a:cs typeface="Calibri"/>
              </a:rPr>
              <a:t> </a:t>
            </a:r>
            <a:r>
              <a:rPr spc="-10" dirty="0">
                <a:latin typeface="Calibri"/>
                <a:cs typeface="Calibri"/>
              </a:rPr>
              <a:t>eritematoso sistémico, vitíligo, </a:t>
            </a:r>
            <a:r>
              <a:rPr spc="-370" dirty="0">
                <a:latin typeface="Calibri"/>
                <a:cs typeface="Calibri"/>
              </a:rPr>
              <a:t> </a:t>
            </a:r>
            <a:r>
              <a:rPr spc="-10" dirty="0">
                <a:latin typeface="Calibri"/>
                <a:cs typeface="Calibri"/>
              </a:rPr>
              <a:t>tiroides</a:t>
            </a:r>
            <a:endParaRPr dirty="0">
              <a:latin typeface="Calibri"/>
              <a:cs typeface="Calibri"/>
            </a:endParaRPr>
          </a:p>
          <a:p>
            <a:pPr>
              <a:lnSpc>
                <a:spcPct val="100000"/>
              </a:lnSpc>
              <a:spcBef>
                <a:spcPts val="25"/>
              </a:spcBef>
            </a:pPr>
            <a:endParaRPr dirty="0">
              <a:latin typeface="Calibri"/>
              <a:cs typeface="Calibri"/>
            </a:endParaRPr>
          </a:p>
          <a:p>
            <a:pPr marL="12700" marR="5080">
              <a:lnSpc>
                <a:spcPct val="90400"/>
              </a:lnSpc>
            </a:pPr>
            <a:r>
              <a:rPr spc="-5" dirty="0">
                <a:latin typeface="Calibri"/>
                <a:cs typeface="Calibri"/>
              </a:rPr>
              <a:t>Las células </a:t>
            </a:r>
            <a:r>
              <a:rPr spc="-10" dirty="0">
                <a:latin typeface="Calibri"/>
                <a:cs typeface="Calibri"/>
              </a:rPr>
              <a:t>inflamatorias</a:t>
            </a:r>
            <a:r>
              <a:rPr spc="-5" dirty="0">
                <a:latin typeface="Calibri"/>
                <a:cs typeface="Calibri"/>
              </a:rPr>
              <a:t> </a:t>
            </a:r>
            <a:r>
              <a:rPr spc="-10" dirty="0">
                <a:latin typeface="Calibri"/>
                <a:cs typeface="Calibri"/>
              </a:rPr>
              <a:t>atacan </a:t>
            </a:r>
            <a:r>
              <a:rPr dirty="0">
                <a:latin typeface="Calibri"/>
                <a:cs typeface="Calibri"/>
              </a:rPr>
              <a:t>a</a:t>
            </a:r>
            <a:r>
              <a:rPr spc="-5" dirty="0">
                <a:latin typeface="Calibri"/>
                <a:cs typeface="Calibri"/>
              </a:rPr>
              <a:t> los </a:t>
            </a:r>
            <a:r>
              <a:rPr spc="-370" dirty="0">
                <a:latin typeface="Calibri"/>
                <a:cs typeface="Calibri"/>
              </a:rPr>
              <a:t> </a:t>
            </a:r>
            <a:r>
              <a:rPr spc="-10" dirty="0">
                <a:latin typeface="Calibri"/>
                <a:cs typeface="Calibri"/>
              </a:rPr>
              <a:t>folículos</a:t>
            </a:r>
            <a:r>
              <a:rPr spc="-5" dirty="0">
                <a:latin typeface="Calibri"/>
                <a:cs typeface="Calibri"/>
              </a:rPr>
              <a:t> </a:t>
            </a:r>
            <a:r>
              <a:rPr dirty="0">
                <a:latin typeface="Calibri"/>
                <a:cs typeface="Calibri"/>
              </a:rPr>
              <a:t>en</a:t>
            </a:r>
            <a:r>
              <a:rPr spc="-5" dirty="0">
                <a:latin typeface="Calibri"/>
                <a:cs typeface="Calibri"/>
              </a:rPr>
              <a:t> </a:t>
            </a:r>
            <a:r>
              <a:rPr spc="-10" dirty="0">
                <a:latin typeface="Calibri"/>
                <a:cs typeface="Calibri"/>
              </a:rPr>
              <a:t>fase</a:t>
            </a:r>
            <a:r>
              <a:rPr spc="5" dirty="0">
                <a:latin typeface="Calibri"/>
                <a:cs typeface="Calibri"/>
              </a:rPr>
              <a:t> </a:t>
            </a:r>
            <a:r>
              <a:rPr spc="-10" dirty="0">
                <a:latin typeface="Calibri"/>
                <a:cs typeface="Calibri"/>
              </a:rPr>
              <a:t>anágena</a:t>
            </a:r>
            <a:r>
              <a:rPr dirty="0">
                <a:latin typeface="Calibri"/>
                <a:cs typeface="Calibri"/>
              </a:rPr>
              <a:t> </a:t>
            </a:r>
            <a:r>
              <a:rPr spc="-10" dirty="0">
                <a:latin typeface="Calibri"/>
                <a:cs typeface="Calibri"/>
              </a:rPr>
              <a:t>llevándolos </a:t>
            </a:r>
            <a:r>
              <a:rPr spc="-370" dirty="0">
                <a:latin typeface="Calibri"/>
                <a:cs typeface="Calibri"/>
              </a:rPr>
              <a:t> </a:t>
            </a:r>
            <a:r>
              <a:rPr spc="-10" dirty="0">
                <a:latin typeface="Calibri"/>
                <a:cs typeface="Calibri"/>
              </a:rPr>
              <a:t>inmediatamente</a:t>
            </a:r>
            <a:r>
              <a:rPr dirty="0">
                <a:latin typeface="Calibri"/>
                <a:cs typeface="Calibri"/>
              </a:rPr>
              <a:t> a</a:t>
            </a:r>
            <a:r>
              <a:rPr spc="-5" dirty="0">
                <a:latin typeface="Calibri"/>
                <a:cs typeface="Calibri"/>
              </a:rPr>
              <a:t> </a:t>
            </a:r>
            <a:r>
              <a:rPr spc="-10" dirty="0">
                <a:latin typeface="Calibri"/>
                <a:cs typeface="Calibri"/>
              </a:rPr>
              <a:t>fase</a:t>
            </a:r>
            <a:r>
              <a:rPr dirty="0">
                <a:latin typeface="Calibri"/>
                <a:cs typeface="Calibri"/>
              </a:rPr>
              <a:t> </a:t>
            </a:r>
            <a:r>
              <a:rPr spc="-15" dirty="0">
                <a:latin typeface="Calibri"/>
                <a:cs typeface="Calibri"/>
              </a:rPr>
              <a:t>catágena</a:t>
            </a:r>
            <a:r>
              <a:rPr spc="-5" dirty="0">
                <a:latin typeface="Calibri"/>
                <a:cs typeface="Calibri"/>
              </a:rPr>
              <a:t> </a:t>
            </a:r>
            <a:r>
              <a:rPr dirty="0">
                <a:latin typeface="Calibri"/>
                <a:cs typeface="Calibri"/>
              </a:rPr>
              <a:t>y </a:t>
            </a:r>
            <a:r>
              <a:rPr spc="5" dirty="0">
                <a:latin typeface="Calibri"/>
                <a:cs typeface="Calibri"/>
              </a:rPr>
              <a:t> </a:t>
            </a:r>
            <a:r>
              <a:rPr spc="-10" dirty="0">
                <a:latin typeface="Calibri"/>
                <a:cs typeface="Calibri"/>
              </a:rPr>
              <a:t>esto </a:t>
            </a:r>
            <a:r>
              <a:rPr spc="-5" dirty="0">
                <a:latin typeface="Calibri"/>
                <a:cs typeface="Calibri"/>
              </a:rPr>
              <a:t>conduce </a:t>
            </a:r>
            <a:r>
              <a:rPr dirty="0">
                <a:latin typeface="Calibri"/>
                <a:cs typeface="Calibri"/>
              </a:rPr>
              <a:t>a </a:t>
            </a:r>
            <a:r>
              <a:rPr spc="-10" dirty="0">
                <a:latin typeface="Calibri"/>
                <a:cs typeface="Calibri"/>
              </a:rPr>
              <a:t>distrofia </a:t>
            </a:r>
            <a:r>
              <a:rPr spc="-5" dirty="0">
                <a:latin typeface="Calibri"/>
                <a:cs typeface="Calibri"/>
              </a:rPr>
              <a:t>del </a:t>
            </a:r>
            <a:r>
              <a:rPr spc="-10" dirty="0">
                <a:latin typeface="Calibri"/>
                <a:cs typeface="Calibri"/>
              </a:rPr>
              <a:t>folículo, </a:t>
            </a:r>
            <a:r>
              <a:rPr spc="-5" dirty="0">
                <a:latin typeface="Calibri"/>
                <a:cs typeface="Calibri"/>
              </a:rPr>
              <a:t> lo </a:t>
            </a:r>
            <a:r>
              <a:rPr spc="-10" dirty="0">
                <a:latin typeface="Calibri"/>
                <a:cs typeface="Calibri"/>
              </a:rPr>
              <a:t>que</a:t>
            </a:r>
            <a:r>
              <a:rPr spc="-5" dirty="0">
                <a:latin typeface="Calibri"/>
                <a:cs typeface="Calibri"/>
              </a:rPr>
              <a:t> impide</a:t>
            </a:r>
            <a:r>
              <a:rPr dirty="0">
                <a:latin typeface="Calibri"/>
                <a:cs typeface="Calibri"/>
              </a:rPr>
              <a:t> el</a:t>
            </a:r>
            <a:r>
              <a:rPr spc="-15" dirty="0">
                <a:latin typeface="Calibri"/>
                <a:cs typeface="Calibri"/>
              </a:rPr>
              <a:t> </a:t>
            </a:r>
            <a:r>
              <a:rPr spc="-5" dirty="0">
                <a:latin typeface="Calibri"/>
                <a:cs typeface="Calibri"/>
              </a:rPr>
              <a:t>anclaje adecuado</a:t>
            </a:r>
            <a:r>
              <a:rPr dirty="0">
                <a:latin typeface="Calibri"/>
                <a:cs typeface="Calibri"/>
              </a:rPr>
              <a:t> </a:t>
            </a:r>
            <a:r>
              <a:rPr spc="-5" dirty="0">
                <a:latin typeface="Calibri"/>
                <a:cs typeface="Calibri"/>
              </a:rPr>
              <a:t>al </a:t>
            </a:r>
            <a:r>
              <a:rPr dirty="0">
                <a:latin typeface="Calibri"/>
                <a:cs typeface="Calibri"/>
              </a:rPr>
              <a:t> </a:t>
            </a:r>
            <a:r>
              <a:rPr spc="-5" dirty="0">
                <a:latin typeface="Calibri"/>
                <a:cs typeface="Calibri"/>
              </a:rPr>
              <a:t>mismo</a:t>
            </a:r>
            <a:r>
              <a:rPr dirty="0">
                <a:latin typeface="Calibri"/>
                <a:cs typeface="Calibri"/>
              </a:rPr>
              <a:t> y</a:t>
            </a:r>
            <a:r>
              <a:rPr spc="5" dirty="0">
                <a:latin typeface="Calibri"/>
                <a:cs typeface="Calibri"/>
              </a:rPr>
              <a:t> </a:t>
            </a:r>
            <a:r>
              <a:rPr spc="-15" dirty="0">
                <a:latin typeface="Calibri"/>
                <a:cs typeface="Calibri"/>
              </a:rPr>
              <a:t>lleva</a:t>
            </a:r>
            <a:r>
              <a:rPr spc="-10" dirty="0">
                <a:latin typeface="Calibri"/>
                <a:cs typeface="Calibri"/>
              </a:rPr>
              <a:t> </a:t>
            </a:r>
            <a:r>
              <a:rPr dirty="0">
                <a:latin typeface="Calibri"/>
                <a:cs typeface="Calibri"/>
              </a:rPr>
              <a:t>a</a:t>
            </a:r>
            <a:r>
              <a:rPr spc="-5" dirty="0">
                <a:latin typeface="Calibri"/>
                <a:cs typeface="Calibri"/>
              </a:rPr>
              <a:t> la </a:t>
            </a:r>
            <a:r>
              <a:rPr spc="-10" dirty="0">
                <a:latin typeface="Calibri"/>
                <a:cs typeface="Calibri"/>
              </a:rPr>
              <a:t>pérdida </a:t>
            </a:r>
            <a:r>
              <a:rPr spc="-5" dirty="0">
                <a:latin typeface="Calibri"/>
                <a:cs typeface="Calibri"/>
              </a:rPr>
              <a:t>de</a:t>
            </a:r>
            <a:r>
              <a:rPr spc="5" dirty="0">
                <a:latin typeface="Calibri"/>
                <a:cs typeface="Calibri"/>
              </a:rPr>
              <a:t> </a:t>
            </a:r>
            <a:r>
              <a:rPr spc="-5" dirty="0">
                <a:latin typeface="Calibri"/>
                <a:cs typeface="Calibri"/>
              </a:rPr>
              <a:t>pelo</a:t>
            </a:r>
            <a:endParaRPr dirty="0">
              <a:latin typeface="Calibri"/>
              <a:cs typeface="Calibri"/>
            </a:endParaRPr>
          </a:p>
        </p:txBody>
      </p:sp>
      <p:pic>
        <p:nvPicPr>
          <p:cNvPr id="9" name="object 9"/>
          <p:cNvPicPr/>
          <p:nvPr/>
        </p:nvPicPr>
        <p:blipFill>
          <a:blip r:embed="rId2" cstate="print"/>
          <a:stretch>
            <a:fillRect/>
          </a:stretch>
        </p:blipFill>
        <p:spPr>
          <a:xfrm>
            <a:off x="5715000" y="809216"/>
            <a:ext cx="4267200" cy="523956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9676" y="1200284"/>
            <a:ext cx="4350385" cy="832485"/>
          </a:xfrm>
          <a:prstGeom prst="rect">
            <a:avLst/>
          </a:prstGeom>
        </p:spPr>
        <p:txBody>
          <a:bodyPr vert="horz" wrap="square" lIns="0" tIns="12065" rIns="0" bIns="0" rtlCol="0">
            <a:spAutoFit/>
          </a:bodyPr>
          <a:lstStyle/>
          <a:p>
            <a:pPr marL="12700">
              <a:lnSpc>
                <a:spcPct val="100000"/>
              </a:lnSpc>
              <a:spcBef>
                <a:spcPts val="95"/>
              </a:spcBef>
            </a:pPr>
            <a:r>
              <a:rPr sz="5300" spc="40" dirty="0">
                <a:solidFill>
                  <a:schemeClr val="tx1"/>
                </a:solidFill>
                <a:latin typeface="Calibri Light"/>
                <a:cs typeface="Calibri Light"/>
              </a:rPr>
              <a:t>Alopecia</a:t>
            </a:r>
            <a:r>
              <a:rPr sz="5300" spc="-20" dirty="0">
                <a:solidFill>
                  <a:schemeClr val="tx1"/>
                </a:solidFill>
                <a:latin typeface="Calibri Light"/>
                <a:cs typeface="Calibri Light"/>
              </a:rPr>
              <a:t> </a:t>
            </a:r>
            <a:r>
              <a:rPr sz="5300" spc="10" dirty="0">
                <a:solidFill>
                  <a:schemeClr val="tx1"/>
                </a:solidFill>
                <a:latin typeface="Calibri Light"/>
                <a:cs typeface="Calibri Light"/>
              </a:rPr>
              <a:t>Areata</a:t>
            </a:r>
            <a:endParaRPr sz="5300" dirty="0">
              <a:solidFill>
                <a:schemeClr val="tx1"/>
              </a:solidFill>
              <a:latin typeface="Calibri Light"/>
              <a:cs typeface="Calibri Light"/>
            </a:endParaRPr>
          </a:p>
        </p:txBody>
      </p:sp>
      <p:sp>
        <p:nvSpPr>
          <p:cNvPr id="6" name="object 6"/>
          <p:cNvSpPr txBox="1"/>
          <p:nvPr/>
        </p:nvSpPr>
        <p:spPr>
          <a:xfrm>
            <a:off x="704510" y="2286000"/>
            <a:ext cx="5995924" cy="3063531"/>
          </a:xfrm>
          <a:prstGeom prst="rect">
            <a:avLst/>
          </a:prstGeom>
        </p:spPr>
        <p:txBody>
          <a:bodyPr vert="horz" wrap="square" lIns="0" tIns="109855" rIns="0" bIns="0" rtlCol="0">
            <a:spAutoFit/>
          </a:bodyPr>
          <a:lstStyle/>
          <a:p>
            <a:pPr marL="241300" indent="-228600">
              <a:lnSpc>
                <a:spcPct val="100000"/>
              </a:lnSpc>
              <a:spcBef>
                <a:spcPts val="865"/>
              </a:spcBef>
              <a:buFont typeface="Arial MT"/>
              <a:buChar char="•"/>
              <a:tabLst>
                <a:tab pos="240665" algn="l"/>
                <a:tab pos="241300" algn="l"/>
              </a:tabLst>
            </a:pPr>
            <a:r>
              <a:rPr sz="2400" u="sng" spc="-10" dirty="0">
                <a:uFill>
                  <a:solidFill>
                    <a:srgbClr val="000000"/>
                  </a:solidFill>
                </a:uFill>
                <a:latin typeface="Calibri"/>
                <a:cs typeface="Calibri"/>
              </a:rPr>
              <a:t>Diagnóstico</a:t>
            </a:r>
            <a:endParaRPr sz="2400" dirty="0">
              <a:latin typeface="Calibri"/>
              <a:cs typeface="Calibri"/>
            </a:endParaRPr>
          </a:p>
          <a:p>
            <a:pPr marL="12700" marR="313055">
              <a:lnSpc>
                <a:spcPct val="89800"/>
              </a:lnSpc>
              <a:spcBef>
                <a:spcPts val="1040"/>
              </a:spcBef>
            </a:pPr>
            <a:r>
              <a:rPr sz="2400" dirty="0">
                <a:latin typeface="Calibri"/>
                <a:cs typeface="Calibri"/>
              </a:rPr>
              <a:t>A </a:t>
            </a:r>
            <a:r>
              <a:rPr sz="2400" spc="-5" dirty="0">
                <a:latin typeface="Calibri"/>
                <a:cs typeface="Calibri"/>
              </a:rPr>
              <a:t>la </a:t>
            </a:r>
            <a:r>
              <a:rPr sz="2400" spc="-15" dirty="0">
                <a:latin typeface="Calibri"/>
                <a:cs typeface="Calibri"/>
              </a:rPr>
              <a:t>exploración </a:t>
            </a:r>
            <a:r>
              <a:rPr sz="2400" spc="-10" dirty="0">
                <a:latin typeface="Calibri"/>
                <a:cs typeface="Calibri"/>
              </a:rPr>
              <a:t>dermatoscópica </a:t>
            </a:r>
            <a:r>
              <a:rPr sz="2400" dirty="0">
                <a:latin typeface="Calibri"/>
                <a:cs typeface="Calibri"/>
              </a:rPr>
              <a:t>se </a:t>
            </a:r>
            <a:r>
              <a:rPr sz="2400" spc="-484" dirty="0">
                <a:latin typeface="Calibri"/>
                <a:cs typeface="Calibri"/>
              </a:rPr>
              <a:t> </a:t>
            </a:r>
            <a:r>
              <a:rPr sz="2400" spc="-10" dirty="0">
                <a:latin typeface="Calibri"/>
                <a:cs typeface="Calibri"/>
              </a:rPr>
              <a:t>observan </a:t>
            </a:r>
            <a:r>
              <a:rPr sz="2400" spc="-5" dirty="0">
                <a:latin typeface="Calibri"/>
                <a:cs typeface="Calibri"/>
              </a:rPr>
              <a:t>los pelos</a:t>
            </a:r>
            <a:r>
              <a:rPr sz="2400" dirty="0">
                <a:latin typeface="Calibri"/>
                <a:cs typeface="Calibri"/>
              </a:rPr>
              <a:t> en</a:t>
            </a:r>
            <a:r>
              <a:rPr sz="2400" spc="-10" dirty="0">
                <a:latin typeface="Calibri"/>
                <a:cs typeface="Calibri"/>
              </a:rPr>
              <a:t> “signos</a:t>
            </a:r>
            <a:r>
              <a:rPr sz="2400" dirty="0">
                <a:latin typeface="Calibri"/>
                <a:cs typeface="Calibri"/>
              </a:rPr>
              <a:t> </a:t>
            </a:r>
            <a:r>
              <a:rPr sz="2400" spc="-5" dirty="0">
                <a:latin typeface="Calibri"/>
                <a:cs typeface="Calibri"/>
              </a:rPr>
              <a:t>de </a:t>
            </a:r>
            <a:r>
              <a:rPr sz="2400" dirty="0">
                <a:latin typeface="Calibri"/>
                <a:cs typeface="Calibri"/>
              </a:rPr>
              <a:t> </a:t>
            </a:r>
            <a:r>
              <a:rPr sz="2400" spc="-15" dirty="0">
                <a:latin typeface="Calibri"/>
                <a:cs typeface="Calibri"/>
              </a:rPr>
              <a:t>exclamación”</a:t>
            </a:r>
            <a:r>
              <a:rPr sz="2400" dirty="0">
                <a:latin typeface="Calibri"/>
                <a:cs typeface="Calibri"/>
              </a:rPr>
              <a:t> </a:t>
            </a:r>
            <a:r>
              <a:rPr sz="2400" spc="-20" dirty="0">
                <a:latin typeface="Calibri"/>
                <a:cs typeface="Calibri"/>
              </a:rPr>
              <a:t>ya</a:t>
            </a:r>
            <a:r>
              <a:rPr sz="2400" dirty="0">
                <a:latin typeface="Calibri"/>
                <a:cs typeface="Calibri"/>
              </a:rPr>
              <a:t> </a:t>
            </a:r>
            <a:r>
              <a:rPr sz="2400" spc="-10" dirty="0">
                <a:latin typeface="Calibri"/>
                <a:cs typeface="Calibri"/>
              </a:rPr>
              <a:t>que</a:t>
            </a:r>
            <a:r>
              <a:rPr sz="2400" spc="5" dirty="0">
                <a:latin typeface="Calibri"/>
                <a:cs typeface="Calibri"/>
              </a:rPr>
              <a:t> </a:t>
            </a:r>
            <a:r>
              <a:rPr sz="2400" dirty="0">
                <a:latin typeface="Calibri"/>
                <a:cs typeface="Calibri"/>
              </a:rPr>
              <a:t>se</a:t>
            </a:r>
            <a:r>
              <a:rPr sz="2400" spc="5" dirty="0">
                <a:latin typeface="Calibri"/>
                <a:cs typeface="Calibri"/>
              </a:rPr>
              <a:t> </a:t>
            </a:r>
            <a:r>
              <a:rPr sz="2400" spc="-15" dirty="0">
                <a:latin typeface="Calibri"/>
                <a:cs typeface="Calibri"/>
              </a:rPr>
              <a:t>adelgaza</a:t>
            </a:r>
            <a:r>
              <a:rPr sz="2400" dirty="0">
                <a:latin typeface="Calibri"/>
                <a:cs typeface="Calibri"/>
              </a:rPr>
              <a:t> </a:t>
            </a:r>
            <a:r>
              <a:rPr sz="2400" spc="-5" dirty="0">
                <a:latin typeface="Calibri"/>
                <a:cs typeface="Calibri"/>
              </a:rPr>
              <a:t>la </a:t>
            </a:r>
            <a:r>
              <a:rPr sz="2400" spc="-484" dirty="0">
                <a:latin typeface="Calibri"/>
                <a:cs typeface="Calibri"/>
              </a:rPr>
              <a:t> </a:t>
            </a:r>
            <a:r>
              <a:rPr sz="2400" spc="-5" dirty="0">
                <a:latin typeface="Calibri"/>
                <a:cs typeface="Calibri"/>
              </a:rPr>
              <a:t>sección </a:t>
            </a:r>
            <a:r>
              <a:rPr sz="2400" spc="-15" dirty="0">
                <a:latin typeface="Calibri"/>
                <a:cs typeface="Calibri"/>
              </a:rPr>
              <a:t>proximal </a:t>
            </a:r>
            <a:r>
              <a:rPr sz="2400" dirty="0">
                <a:latin typeface="Calibri"/>
                <a:cs typeface="Calibri"/>
              </a:rPr>
              <a:t>y </a:t>
            </a:r>
            <a:r>
              <a:rPr sz="2400" spc="-5" dirty="0">
                <a:latin typeface="Calibri"/>
                <a:cs typeface="Calibri"/>
              </a:rPr>
              <a:t>la </a:t>
            </a:r>
            <a:r>
              <a:rPr sz="2400" spc="-10" dirty="0">
                <a:latin typeface="Calibri"/>
                <a:cs typeface="Calibri"/>
              </a:rPr>
              <a:t>porción </a:t>
            </a:r>
            <a:r>
              <a:rPr sz="2400" spc="-15" dirty="0">
                <a:latin typeface="Calibri"/>
                <a:cs typeface="Calibri"/>
              </a:rPr>
              <a:t>distal </a:t>
            </a:r>
            <a:r>
              <a:rPr sz="2400" spc="-484" dirty="0">
                <a:latin typeface="Calibri"/>
                <a:cs typeface="Calibri"/>
              </a:rPr>
              <a:t> </a:t>
            </a:r>
            <a:r>
              <a:rPr sz="2400" spc="-5" dirty="0">
                <a:latin typeface="Calibri"/>
                <a:cs typeface="Calibri"/>
              </a:rPr>
              <a:t>permanece de</a:t>
            </a:r>
            <a:r>
              <a:rPr sz="2400" dirty="0">
                <a:latin typeface="Calibri"/>
                <a:cs typeface="Calibri"/>
              </a:rPr>
              <a:t> </a:t>
            </a:r>
            <a:r>
              <a:rPr sz="2400" spc="-10" dirty="0">
                <a:latin typeface="Calibri"/>
                <a:cs typeface="Calibri"/>
              </a:rPr>
              <a:t>tamaño</a:t>
            </a:r>
            <a:r>
              <a:rPr sz="2400" spc="-5" dirty="0">
                <a:latin typeface="Calibri"/>
                <a:cs typeface="Calibri"/>
              </a:rPr>
              <a:t> normal.</a:t>
            </a:r>
            <a:endParaRPr sz="2400" dirty="0">
              <a:latin typeface="Calibri"/>
              <a:cs typeface="Calibri"/>
            </a:endParaRPr>
          </a:p>
          <a:p>
            <a:pPr marL="12700" marR="5080">
              <a:lnSpc>
                <a:spcPct val="89700"/>
              </a:lnSpc>
              <a:spcBef>
                <a:spcPts val="1040"/>
              </a:spcBef>
            </a:pPr>
            <a:r>
              <a:rPr sz="2400" spc="-30" dirty="0">
                <a:latin typeface="Calibri"/>
                <a:cs typeface="Calibri"/>
              </a:rPr>
              <a:t>También</a:t>
            </a:r>
            <a:r>
              <a:rPr sz="2400" spc="-10" dirty="0">
                <a:latin typeface="Calibri"/>
                <a:cs typeface="Calibri"/>
              </a:rPr>
              <a:t> </a:t>
            </a:r>
            <a:r>
              <a:rPr sz="2400" dirty="0">
                <a:latin typeface="Calibri"/>
                <a:cs typeface="Calibri"/>
              </a:rPr>
              <a:t>se</a:t>
            </a:r>
            <a:r>
              <a:rPr sz="2400" spc="5" dirty="0">
                <a:latin typeface="Calibri"/>
                <a:cs typeface="Calibri"/>
              </a:rPr>
              <a:t> </a:t>
            </a:r>
            <a:r>
              <a:rPr sz="2400" spc="-10" dirty="0">
                <a:latin typeface="Calibri"/>
                <a:cs typeface="Calibri"/>
              </a:rPr>
              <a:t>observan</a:t>
            </a:r>
            <a:r>
              <a:rPr sz="2400" spc="-5" dirty="0">
                <a:latin typeface="Calibri"/>
                <a:cs typeface="Calibri"/>
              </a:rPr>
              <a:t> </a:t>
            </a:r>
            <a:r>
              <a:rPr sz="2400" spc="-15" dirty="0">
                <a:latin typeface="Calibri"/>
                <a:cs typeface="Calibri"/>
              </a:rPr>
              <a:t>puntos </a:t>
            </a:r>
            <a:r>
              <a:rPr sz="2400" spc="-10" dirty="0">
                <a:latin typeface="Calibri"/>
                <a:cs typeface="Calibri"/>
              </a:rPr>
              <a:t> amarillentos</a:t>
            </a:r>
            <a:r>
              <a:rPr sz="2400" spc="-5" dirty="0">
                <a:latin typeface="Calibri"/>
                <a:cs typeface="Calibri"/>
              </a:rPr>
              <a:t> </a:t>
            </a:r>
            <a:r>
              <a:rPr sz="2400" dirty="0">
                <a:latin typeface="Calibri"/>
                <a:cs typeface="Calibri"/>
              </a:rPr>
              <a:t>en</a:t>
            </a:r>
            <a:r>
              <a:rPr sz="2400" spc="-5" dirty="0">
                <a:latin typeface="Calibri"/>
                <a:cs typeface="Calibri"/>
              </a:rPr>
              <a:t> las </a:t>
            </a:r>
            <a:r>
              <a:rPr sz="2400" spc="-10" dirty="0">
                <a:latin typeface="Calibri"/>
                <a:cs typeface="Calibri"/>
              </a:rPr>
              <a:t>áreas</a:t>
            </a:r>
            <a:r>
              <a:rPr sz="2400" dirty="0">
                <a:latin typeface="Calibri"/>
                <a:cs typeface="Calibri"/>
              </a:rPr>
              <a:t> </a:t>
            </a:r>
            <a:r>
              <a:rPr sz="2400" spc="-15" dirty="0">
                <a:latin typeface="Calibri"/>
                <a:cs typeface="Calibri"/>
              </a:rPr>
              <a:t>afectadas,</a:t>
            </a:r>
            <a:r>
              <a:rPr sz="2400" dirty="0">
                <a:latin typeface="Calibri"/>
                <a:cs typeface="Calibri"/>
              </a:rPr>
              <a:t> </a:t>
            </a:r>
            <a:r>
              <a:rPr sz="2400" spc="-5" dirty="0">
                <a:latin typeface="Calibri"/>
                <a:cs typeface="Calibri"/>
              </a:rPr>
              <a:t>lo </a:t>
            </a:r>
            <a:r>
              <a:rPr sz="2400" spc="-484" dirty="0">
                <a:latin typeface="Calibri"/>
                <a:cs typeface="Calibri"/>
              </a:rPr>
              <a:t> </a:t>
            </a:r>
            <a:r>
              <a:rPr sz="2400" spc="-10" dirty="0">
                <a:latin typeface="Calibri"/>
                <a:cs typeface="Calibri"/>
              </a:rPr>
              <a:t>que</a:t>
            </a:r>
            <a:r>
              <a:rPr sz="2400" spc="-5" dirty="0">
                <a:latin typeface="Calibri"/>
                <a:cs typeface="Calibri"/>
              </a:rPr>
              <a:t> </a:t>
            </a:r>
            <a:r>
              <a:rPr sz="2400" spc="-10" dirty="0">
                <a:latin typeface="Calibri"/>
                <a:cs typeface="Calibri"/>
              </a:rPr>
              <a:t>indica</a:t>
            </a:r>
            <a:r>
              <a:rPr sz="2400" spc="-5" dirty="0">
                <a:latin typeface="Calibri"/>
                <a:cs typeface="Calibri"/>
              </a:rPr>
              <a:t> la </a:t>
            </a:r>
            <a:r>
              <a:rPr sz="2400" spc="-10" dirty="0">
                <a:latin typeface="Calibri"/>
                <a:cs typeface="Calibri"/>
              </a:rPr>
              <a:t>progresión</a:t>
            </a:r>
            <a:r>
              <a:rPr sz="2400" spc="-15" dirty="0">
                <a:latin typeface="Calibri"/>
                <a:cs typeface="Calibri"/>
              </a:rPr>
              <a:t> </a:t>
            </a:r>
            <a:r>
              <a:rPr sz="2400" spc="-10" dirty="0">
                <a:latin typeface="Calibri"/>
                <a:cs typeface="Calibri"/>
              </a:rPr>
              <a:t>activa</a:t>
            </a:r>
            <a:r>
              <a:rPr sz="2400" spc="-5" dirty="0">
                <a:latin typeface="Calibri"/>
                <a:cs typeface="Calibri"/>
              </a:rPr>
              <a:t> de</a:t>
            </a:r>
            <a:r>
              <a:rPr sz="2400" dirty="0">
                <a:latin typeface="Calibri"/>
                <a:cs typeface="Calibri"/>
              </a:rPr>
              <a:t> </a:t>
            </a:r>
            <a:r>
              <a:rPr sz="2400" spc="-5" dirty="0">
                <a:latin typeface="Calibri"/>
                <a:cs typeface="Calibri"/>
              </a:rPr>
              <a:t>la </a:t>
            </a:r>
            <a:r>
              <a:rPr sz="2400" dirty="0">
                <a:latin typeface="Calibri"/>
                <a:cs typeface="Calibri"/>
              </a:rPr>
              <a:t> </a:t>
            </a:r>
            <a:r>
              <a:rPr sz="2400" spc="-10" dirty="0">
                <a:latin typeface="Calibri"/>
                <a:cs typeface="Calibri"/>
              </a:rPr>
              <a:t>enfermedad.</a:t>
            </a:r>
            <a:endParaRPr sz="2400" dirty="0">
              <a:latin typeface="Calibri"/>
              <a:cs typeface="Calibri"/>
            </a:endParaRPr>
          </a:p>
        </p:txBody>
      </p:sp>
      <p:pic>
        <p:nvPicPr>
          <p:cNvPr id="7" name="object 7"/>
          <p:cNvPicPr/>
          <p:nvPr/>
        </p:nvPicPr>
        <p:blipFill>
          <a:blip r:embed="rId2" cstate="print"/>
          <a:stretch>
            <a:fillRect/>
          </a:stretch>
        </p:blipFill>
        <p:spPr>
          <a:xfrm>
            <a:off x="6949440" y="400673"/>
            <a:ext cx="3990108" cy="581724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3740" y="2556644"/>
            <a:ext cx="2386330" cy="1570355"/>
          </a:xfrm>
          <a:prstGeom prst="rect">
            <a:avLst/>
          </a:prstGeom>
        </p:spPr>
        <p:txBody>
          <a:bodyPr vert="horz" wrap="square" lIns="0" tIns="93980" rIns="0" bIns="0" rtlCol="0">
            <a:spAutoFit/>
          </a:bodyPr>
          <a:lstStyle/>
          <a:p>
            <a:pPr marL="12700" marR="5080">
              <a:lnSpc>
                <a:spcPts val="5810"/>
              </a:lnSpc>
              <a:spcBef>
                <a:spcPts val="740"/>
              </a:spcBef>
            </a:pPr>
            <a:r>
              <a:rPr sz="5300" spc="60" dirty="0">
                <a:latin typeface="Calibri Light"/>
                <a:cs typeface="Calibri Light"/>
              </a:rPr>
              <a:t>A</a:t>
            </a:r>
            <a:r>
              <a:rPr sz="5300" spc="20" dirty="0">
                <a:latin typeface="Calibri Light"/>
                <a:cs typeface="Calibri Light"/>
              </a:rPr>
              <a:t>l</a:t>
            </a:r>
            <a:r>
              <a:rPr sz="5300" spc="45" dirty="0">
                <a:latin typeface="Calibri Light"/>
                <a:cs typeface="Calibri Light"/>
              </a:rPr>
              <a:t>o</a:t>
            </a:r>
            <a:r>
              <a:rPr sz="5300" spc="55" dirty="0">
                <a:latin typeface="Calibri Light"/>
                <a:cs typeface="Calibri Light"/>
              </a:rPr>
              <a:t>pe</a:t>
            </a:r>
            <a:r>
              <a:rPr sz="5300" spc="40" dirty="0">
                <a:latin typeface="Calibri Light"/>
                <a:cs typeface="Calibri Light"/>
              </a:rPr>
              <a:t>c</a:t>
            </a:r>
            <a:r>
              <a:rPr sz="5300" spc="25" dirty="0">
                <a:latin typeface="Calibri Light"/>
                <a:cs typeface="Calibri Light"/>
              </a:rPr>
              <a:t>i</a:t>
            </a:r>
            <a:r>
              <a:rPr sz="5300" spc="30" dirty="0">
                <a:latin typeface="Calibri Light"/>
                <a:cs typeface="Calibri Light"/>
              </a:rPr>
              <a:t>a  </a:t>
            </a:r>
            <a:r>
              <a:rPr sz="5300" spc="10" dirty="0">
                <a:latin typeface="Calibri Light"/>
                <a:cs typeface="Calibri Light"/>
              </a:rPr>
              <a:t>Areata</a:t>
            </a:r>
            <a:endParaRPr sz="5300">
              <a:latin typeface="Calibri Light"/>
              <a:cs typeface="Calibri Light"/>
            </a:endParaRPr>
          </a:p>
        </p:txBody>
      </p:sp>
      <p:grpSp>
        <p:nvGrpSpPr>
          <p:cNvPr id="3" name="object 3"/>
          <p:cNvGrpSpPr/>
          <p:nvPr/>
        </p:nvGrpSpPr>
        <p:grpSpPr>
          <a:xfrm>
            <a:off x="4297004" y="745554"/>
            <a:ext cx="81915" cy="5453380"/>
            <a:chOff x="4297004" y="745554"/>
            <a:chExt cx="81915" cy="5453380"/>
          </a:xfrm>
        </p:grpSpPr>
        <p:sp>
          <p:nvSpPr>
            <p:cNvPr id="4" name="object 4"/>
            <p:cNvSpPr/>
            <p:nvPr/>
          </p:nvSpPr>
          <p:spPr>
            <a:xfrm>
              <a:off x="4311073" y="766108"/>
              <a:ext cx="46355" cy="5411470"/>
            </a:xfrm>
            <a:custGeom>
              <a:avLst/>
              <a:gdLst/>
              <a:ahLst/>
              <a:cxnLst/>
              <a:rect l="l" t="t" r="r" b="b"/>
              <a:pathLst>
                <a:path w="46354" h="5411470">
                  <a:moveTo>
                    <a:pt x="22869" y="0"/>
                  </a:moveTo>
                  <a:lnTo>
                    <a:pt x="19558" y="347"/>
                  </a:lnTo>
                  <a:lnTo>
                    <a:pt x="12332" y="654"/>
                  </a:lnTo>
                  <a:lnTo>
                    <a:pt x="15522" y="70723"/>
                  </a:lnTo>
                  <a:lnTo>
                    <a:pt x="17341" y="136906"/>
                  </a:lnTo>
                  <a:lnTo>
                    <a:pt x="18009" y="199486"/>
                  </a:lnTo>
                  <a:lnTo>
                    <a:pt x="17745" y="258747"/>
                  </a:lnTo>
                  <a:lnTo>
                    <a:pt x="16771" y="314970"/>
                  </a:lnTo>
                  <a:lnTo>
                    <a:pt x="15306" y="368440"/>
                  </a:lnTo>
                  <a:lnTo>
                    <a:pt x="10167" y="515158"/>
                  </a:lnTo>
                  <a:lnTo>
                    <a:pt x="8941" y="560443"/>
                  </a:lnTo>
                  <a:lnTo>
                    <a:pt x="8323" y="604390"/>
                  </a:lnTo>
                  <a:lnTo>
                    <a:pt x="8536" y="647282"/>
                  </a:lnTo>
                  <a:lnTo>
                    <a:pt x="9799" y="689401"/>
                  </a:lnTo>
                  <a:lnTo>
                    <a:pt x="12332" y="731031"/>
                  </a:lnTo>
                  <a:lnTo>
                    <a:pt x="15523" y="777276"/>
                  </a:lnTo>
                  <a:lnTo>
                    <a:pt x="18124" y="826334"/>
                  </a:lnTo>
                  <a:lnTo>
                    <a:pt x="20151" y="877700"/>
                  </a:lnTo>
                  <a:lnTo>
                    <a:pt x="21620" y="930870"/>
                  </a:lnTo>
                  <a:lnTo>
                    <a:pt x="22547" y="985340"/>
                  </a:lnTo>
                  <a:lnTo>
                    <a:pt x="22948" y="1040604"/>
                  </a:lnTo>
                  <a:lnTo>
                    <a:pt x="22837" y="1096158"/>
                  </a:lnTo>
                  <a:lnTo>
                    <a:pt x="22232" y="1151497"/>
                  </a:lnTo>
                  <a:lnTo>
                    <a:pt x="21147" y="1206116"/>
                  </a:lnTo>
                  <a:lnTo>
                    <a:pt x="19599" y="1259511"/>
                  </a:lnTo>
                  <a:lnTo>
                    <a:pt x="17603" y="1311178"/>
                  </a:lnTo>
                  <a:lnTo>
                    <a:pt x="15176" y="1360611"/>
                  </a:lnTo>
                  <a:lnTo>
                    <a:pt x="9020" y="1459471"/>
                  </a:lnTo>
                  <a:lnTo>
                    <a:pt x="6301" y="1509650"/>
                  </a:lnTo>
                  <a:lnTo>
                    <a:pt x="4198" y="1558470"/>
                  </a:lnTo>
                  <a:lnTo>
                    <a:pt x="2734" y="1606558"/>
                  </a:lnTo>
                  <a:lnTo>
                    <a:pt x="1933" y="1654541"/>
                  </a:lnTo>
                  <a:lnTo>
                    <a:pt x="1817" y="1703047"/>
                  </a:lnTo>
                  <a:lnTo>
                    <a:pt x="2410" y="1752703"/>
                  </a:lnTo>
                  <a:lnTo>
                    <a:pt x="3734" y="1804137"/>
                  </a:lnTo>
                  <a:lnTo>
                    <a:pt x="5814" y="1857975"/>
                  </a:lnTo>
                  <a:lnTo>
                    <a:pt x="8673" y="1914846"/>
                  </a:lnTo>
                  <a:lnTo>
                    <a:pt x="12332" y="1975377"/>
                  </a:lnTo>
                  <a:lnTo>
                    <a:pt x="14414" y="2018537"/>
                  </a:lnTo>
                  <a:lnTo>
                    <a:pt x="15212" y="2062047"/>
                  </a:lnTo>
                  <a:lnTo>
                    <a:pt x="14940" y="2106000"/>
                  </a:lnTo>
                  <a:lnTo>
                    <a:pt x="13815" y="2150488"/>
                  </a:lnTo>
                  <a:lnTo>
                    <a:pt x="12052" y="2195604"/>
                  </a:lnTo>
                  <a:lnTo>
                    <a:pt x="5099" y="2335647"/>
                  </a:lnTo>
                  <a:lnTo>
                    <a:pt x="2945" y="2384202"/>
                  </a:lnTo>
                  <a:lnTo>
                    <a:pt x="1234" y="2433850"/>
                  </a:lnTo>
                  <a:lnTo>
                    <a:pt x="180" y="2484681"/>
                  </a:lnTo>
                  <a:lnTo>
                    <a:pt x="0" y="2536790"/>
                  </a:lnTo>
                  <a:lnTo>
                    <a:pt x="909" y="2590270"/>
                  </a:lnTo>
                  <a:lnTo>
                    <a:pt x="3123" y="2645212"/>
                  </a:lnTo>
                  <a:lnTo>
                    <a:pt x="6859" y="2701709"/>
                  </a:lnTo>
                  <a:lnTo>
                    <a:pt x="17672" y="2817607"/>
                  </a:lnTo>
                  <a:lnTo>
                    <a:pt x="21045" y="2873026"/>
                  </a:lnTo>
                  <a:lnTo>
                    <a:pt x="22720" y="2926363"/>
                  </a:lnTo>
                  <a:lnTo>
                    <a:pt x="22966" y="2977869"/>
                  </a:lnTo>
                  <a:lnTo>
                    <a:pt x="22051" y="3027794"/>
                  </a:lnTo>
                  <a:lnTo>
                    <a:pt x="20245" y="3076389"/>
                  </a:lnTo>
                  <a:lnTo>
                    <a:pt x="17816" y="3123905"/>
                  </a:lnTo>
                  <a:lnTo>
                    <a:pt x="9486" y="3262482"/>
                  </a:lnTo>
                  <a:lnTo>
                    <a:pt x="7258" y="3308187"/>
                  </a:lnTo>
                  <a:lnTo>
                    <a:pt x="5752" y="3354066"/>
                  </a:lnTo>
                  <a:lnTo>
                    <a:pt x="5238" y="3400370"/>
                  </a:lnTo>
                  <a:lnTo>
                    <a:pt x="5983" y="3447349"/>
                  </a:lnTo>
                  <a:lnTo>
                    <a:pt x="8259" y="3495253"/>
                  </a:lnTo>
                  <a:lnTo>
                    <a:pt x="17331" y="3602605"/>
                  </a:lnTo>
                  <a:lnTo>
                    <a:pt x="20118" y="3655592"/>
                  </a:lnTo>
                  <a:lnTo>
                    <a:pt x="21068" y="3704264"/>
                  </a:lnTo>
                  <a:lnTo>
                    <a:pt x="20559" y="3749587"/>
                  </a:lnTo>
                  <a:lnTo>
                    <a:pt x="18966" y="3792530"/>
                  </a:lnTo>
                  <a:lnTo>
                    <a:pt x="16666" y="3834060"/>
                  </a:lnTo>
                  <a:lnTo>
                    <a:pt x="11445" y="3916754"/>
                  </a:lnTo>
                  <a:lnTo>
                    <a:pt x="9277" y="3959853"/>
                  </a:lnTo>
                  <a:lnTo>
                    <a:pt x="7906" y="4005410"/>
                  </a:lnTo>
                  <a:lnTo>
                    <a:pt x="7707" y="4054393"/>
                  </a:lnTo>
                  <a:lnTo>
                    <a:pt x="9057" y="4107769"/>
                  </a:lnTo>
                  <a:lnTo>
                    <a:pt x="15925" y="4227775"/>
                  </a:lnTo>
                  <a:lnTo>
                    <a:pt x="18122" y="4288002"/>
                  </a:lnTo>
                  <a:lnTo>
                    <a:pt x="19142" y="4347053"/>
                  </a:lnTo>
                  <a:lnTo>
                    <a:pt x="19201" y="4404791"/>
                  </a:lnTo>
                  <a:lnTo>
                    <a:pt x="18517" y="4461079"/>
                  </a:lnTo>
                  <a:lnTo>
                    <a:pt x="17307" y="4515780"/>
                  </a:lnTo>
                  <a:lnTo>
                    <a:pt x="12688" y="4668997"/>
                  </a:lnTo>
                  <a:lnTo>
                    <a:pt x="11544" y="4715985"/>
                  </a:lnTo>
                  <a:lnTo>
                    <a:pt x="10958" y="4760703"/>
                  </a:lnTo>
                  <a:lnTo>
                    <a:pt x="11148" y="4803015"/>
                  </a:lnTo>
                  <a:lnTo>
                    <a:pt x="13521" y="4888005"/>
                  </a:lnTo>
                  <a:lnTo>
                    <a:pt x="13222" y="4933099"/>
                  </a:lnTo>
                  <a:lnTo>
                    <a:pt x="11853" y="4978538"/>
                  </a:lnTo>
                  <a:lnTo>
                    <a:pt x="7567" y="5072327"/>
                  </a:lnTo>
                  <a:lnTo>
                    <a:pt x="5485" y="5121618"/>
                  </a:lnTo>
                  <a:lnTo>
                    <a:pt x="3997" y="5173134"/>
                  </a:lnTo>
                  <a:lnTo>
                    <a:pt x="3522" y="5227345"/>
                  </a:lnTo>
                  <a:lnTo>
                    <a:pt x="4475" y="5284722"/>
                  </a:lnTo>
                  <a:lnTo>
                    <a:pt x="7273" y="5345735"/>
                  </a:lnTo>
                  <a:lnTo>
                    <a:pt x="12332" y="5410854"/>
                  </a:lnTo>
                  <a:lnTo>
                    <a:pt x="18109" y="5410134"/>
                  </a:lnTo>
                  <a:lnTo>
                    <a:pt x="25206" y="5410171"/>
                  </a:lnTo>
                  <a:lnTo>
                    <a:pt x="30620" y="5410854"/>
                  </a:lnTo>
                  <a:lnTo>
                    <a:pt x="29417" y="5366159"/>
                  </a:lnTo>
                  <a:lnTo>
                    <a:pt x="28672" y="5319162"/>
                  </a:lnTo>
                  <a:lnTo>
                    <a:pt x="28327" y="5270185"/>
                  </a:lnTo>
                  <a:lnTo>
                    <a:pt x="28321" y="5219553"/>
                  </a:lnTo>
                  <a:lnTo>
                    <a:pt x="29092" y="5114617"/>
                  </a:lnTo>
                  <a:lnTo>
                    <a:pt x="33375" y="4793748"/>
                  </a:lnTo>
                  <a:lnTo>
                    <a:pt x="33873" y="4693403"/>
                  </a:lnTo>
                  <a:lnTo>
                    <a:pt x="33680" y="4645927"/>
                  </a:lnTo>
                  <a:lnTo>
                    <a:pt x="33113" y="4600681"/>
                  </a:lnTo>
                  <a:lnTo>
                    <a:pt x="32113" y="4557987"/>
                  </a:lnTo>
                  <a:lnTo>
                    <a:pt x="30620" y="4518171"/>
                  </a:lnTo>
                  <a:lnTo>
                    <a:pt x="28499" y="4469702"/>
                  </a:lnTo>
                  <a:lnTo>
                    <a:pt x="26965" y="4429008"/>
                  </a:lnTo>
                  <a:lnTo>
                    <a:pt x="25955" y="4394183"/>
                  </a:lnTo>
                  <a:lnTo>
                    <a:pt x="25405" y="4363326"/>
                  </a:lnTo>
                  <a:lnTo>
                    <a:pt x="25251" y="4334532"/>
                  </a:lnTo>
                  <a:lnTo>
                    <a:pt x="25430" y="4305900"/>
                  </a:lnTo>
                  <a:lnTo>
                    <a:pt x="29072" y="4098534"/>
                  </a:lnTo>
                  <a:lnTo>
                    <a:pt x="30620" y="3950100"/>
                  </a:lnTo>
                  <a:lnTo>
                    <a:pt x="30832" y="3881715"/>
                  </a:lnTo>
                  <a:lnTo>
                    <a:pt x="30502" y="3819123"/>
                  </a:lnTo>
                  <a:lnTo>
                    <a:pt x="29742" y="3761636"/>
                  </a:lnTo>
                  <a:lnTo>
                    <a:pt x="28661" y="3708565"/>
                  </a:lnTo>
                  <a:lnTo>
                    <a:pt x="22283" y="3485362"/>
                  </a:lnTo>
                  <a:lnTo>
                    <a:pt x="21582" y="3444333"/>
                  </a:lnTo>
                  <a:lnTo>
                    <a:pt x="21328" y="3402902"/>
                  </a:lnTo>
                  <a:lnTo>
                    <a:pt x="21632" y="3360380"/>
                  </a:lnTo>
                  <a:lnTo>
                    <a:pt x="22604" y="3316080"/>
                  </a:lnTo>
                  <a:lnTo>
                    <a:pt x="24352" y="3269312"/>
                  </a:lnTo>
                  <a:lnTo>
                    <a:pt x="26988" y="3219388"/>
                  </a:lnTo>
                  <a:lnTo>
                    <a:pt x="35662" y="3094081"/>
                  </a:lnTo>
                  <a:lnTo>
                    <a:pt x="39694" y="3028170"/>
                  </a:lnTo>
                  <a:lnTo>
                    <a:pt x="42745" y="2967274"/>
                  </a:lnTo>
                  <a:lnTo>
                    <a:pt x="44841" y="2910777"/>
                  </a:lnTo>
                  <a:lnTo>
                    <a:pt x="46012" y="2858065"/>
                  </a:lnTo>
                  <a:lnTo>
                    <a:pt x="46284" y="2808524"/>
                  </a:lnTo>
                  <a:lnTo>
                    <a:pt x="45686" y="2761538"/>
                  </a:lnTo>
                  <a:lnTo>
                    <a:pt x="44246" y="2716495"/>
                  </a:lnTo>
                  <a:lnTo>
                    <a:pt x="41991" y="2672779"/>
                  </a:lnTo>
                  <a:lnTo>
                    <a:pt x="38950" y="2629775"/>
                  </a:lnTo>
                  <a:lnTo>
                    <a:pt x="35150" y="2586869"/>
                  </a:lnTo>
                  <a:lnTo>
                    <a:pt x="30620" y="2543448"/>
                  </a:lnTo>
                  <a:lnTo>
                    <a:pt x="26703" y="2501182"/>
                  </a:lnTo>
                  <a:lnTo>
                    <a:pt x="24519" y="2461324"/>
                  </a:lnTo>
                  <a:lnTo>
                    <a:pt x="23763" y="2422630"/>
                  </a:lnTo>
                  <a:lnTo>
                    <a:pt x="24128" y="2383853"/>
                  </a:lnTo>
                  <a:lnTo>
                    <a:pt x="25307" y="2343749"/>
                  </a:lnTo>
                  <a:lnTo>
                    <a:pt x="28883" y="2254579"/>
                  </a:lnTo>
                  <a:lnTo>
                    <a:pt x="30666" y="2203023"/>
                  </a:lnTo>
                  <a:lnTo>
                    <a:pt x="32038" y="2145160"/>
                  </a:lnTo>
                  <a:lnTo>
                    <a:pt x="32692" y="2079744"/>
                  </a:lnTo>
                  <a:lnTo>
                    <a:pt x="32322" y="2005530"/>
                  </a:lnTo>
                  <a:lnTo>
                    <a:pt x="28989" y="1850078"/>
                  </a:lnTo>
                  <a:lnTo>
                    <a:pt x="27986" y="1780207"/>
                  </a:lnTo>
                  <a:lnTo>
                    <a:pt x="27521" y="1711978"/>
                  </a:lnTo>
                  <a:lnTo>
                    <a:pt x="27501" y="1645709"/>
                  </a:lnTo>
                  <a:lnTo>
                    <a:pt x="27836" y="1581717"/>
                  </a:lnTo>
                  <a:lnTo>
                    <a:pt x="28434" y="1520319"/>
                  </a:lnTo>
                  <a:lnTo>
                    <a:pt x="31637" y="1307009"/>
                  </a:lnTo>
                  <a:lnTo>
                    <a:pt x="32447" y="1224164"/>
                  </a:lnTo>
                  <a:lnTo>
                    <a:pt x="32335" y="1189804"/>
                  </a:lnTo>
                  <a:lnTo>
                    <a:pt x="31756" y="1160576"/>
                  </a:lnTo>
                  <a:lnTo>
                    <a:pt x="30620" y="1136796"/>
                  </a:lnTo>
                  <a:lnTo>
                    <a:pt x="29465" y="1103585"/>
                  </a:lnTo>
                  <a:lnTo>
                    <a:pt x="29982" y="1066708"/>
                  </a:lnTo>
                  <a:lnTo>
                    <a:pt x="31641" y="1026024"/>
                  </a:lnTo>
                  <a:lnTo>
                    <a:pt x="36260" y="932674"/>
                  </a:lnTo>
                  <a:lnTo>
                    <a:pt x="38158" y="879726"/>
                  </a:lnTo>
                  <a:lnTo>
                    <a:pt x="39074" y="822407"/>
                  </a:lnTo>
                  <a:lnTo>
                    <a:pt x="38477" y="760579"/>
                  </a:lnTo>
                  <a:lnTo>
                    <a:pt x="35836" y="694099"/>
                  </a:lnTo>
                  <a:lnTo>
                    <a:pt x="30620" y="622827"/>
                  </a:lnTo>
                  <a:lnTo>
                    <a:pt x="26036" y="564412"/>
                  </a:lnTo>
                  <a:lnTo>
                    <a:pt x="23230" y="511220"/>
                  </a:lnTo>
                  <a:lnTo>
                    <a:pt x="21918" y="462042"/>
                  </a:lnTo>
                  <a:lnTo>
                    <a:pt x="21818" y="415670"/>
                  </a:lnTo>
                  <a:lnTo>
                    <a:pt x="22645" y="370894"/>
                  </a:lnTo>
                  <a:lnTo>
                    <a:pt x="24116" y="326507"/>
                  </a:lnTo>
                  <a:lnTo>
                    <a:pt x="27861" y="234063"/>
                  </a:lnTo>
                  <a:lnTo>
                    <a:pt x="29566" y="183589"/>
                  </a:lnTo>
                  <a:lnTo>
                    <a:pt x="30784" y="128668"/>
                  </a:lnTo>
                  <a:lnTo>
                    <a:pt x="31229" y="68093"/>
                  </a:lnTo>
                  <a:lnTo>
                    <a:pt x="30620" y="654"/>
                  </a:lnTo>
                  <a:lnTo>
                    <a:pt x="22869" y="0"/>
                  </a:lnTo>
                  <a:close/>
                </a:path>
              </a:pathLst>
            </a:custGeom>
            <a:solidFill>
              <a:srgbClr val="ED7D31"/>
            </a:solidFill>
          </p:spPr>
          <p:txBody>
            <a:bodyPr wrap="square" lIns="0" tIns="0" rIns="0" bIns="0" rtlCol="0"/>
            <a:lstStyle/>
            <a:p>
              <a:endParaRPr/>
            </a:p>
          </p:txBody>
        </p:sp>
        <p:sp>
          <p:nvSpPr>
            <p:cNvPr id="5" name="object 5"/>
            <p:cNvSpPr/>
            <p:nvPr/>
          </p:nvSpPr>
          <p:spPr>
            <a:xfrm>
              <a:off x="4317641" y="766192"/>
              <a:ext cx="40640" cy="5412105"/>
            </a:xfrm>
            <a:custGeom>
              <a:avLst/>
              <a:gdLst/>
              <a:ahLst/>
              <a:cxnLst/>
              <a:rect l="l" t="t" r="r" b="b"/>
              <a:pathLst>
                <a:path w="40639" h="5412105">
                  <a:moveTo>
                    <a:pt x="24052" y="570"/>
                  </a:moveTo>
                  <a:lnTo>
                    <a:pt x="28637" y="44944"/>
                  </a:lnTo>
                  <a:lnTo>
                    <a:pt x="32210" y="89430"/>
                  </a:lnTo>
                  <a:lnTo>
                    <a:pt x="34803" y="134475"/>
                  </a:lnTo>
                  <a:lnTo>
                    <a:pt x="36447" y="180526"/>
                  </a:lnTo>
                  <a:lnTo>
                    <a:pt x="37174" y="228030"/>
                  </a:lnTo>
                  <a:lnTo>
                    <a:pt x="37016" y="277436"/>
                  </a:lnTo>
                  <a:lnTo>
                    <a:pt x="36004" y="329190"/>
                  </a:lnTo>
                  <a:lnTo>
                    <a:pt x="34169" y="383740"/>
                  </a:lnTo>
                  <a:lnTo>
                    <a:pt x="31545" y="441534"/>
                  </a:lnTo>
                  <a:lnTo>
                    <a:pt x="28162" y="503018"/>
                  </a:lnTo>
                  <a:lnTo>
                    <a:pt x="24052" y="568641"/>
                  </a:lnTo>
                  <a:lnTo>
                    <a:pt x="21132" y="621194"/>
                  </a:lnTo>
                  <a:lnTo>
                    <a:pt x="19281" y="672454"/>
                  </a:lnTo>
                  <a:lnTo>
                    <a:pt x="18344" y="722729"/>
                  </a:lnTo>
                  <a:lnTo>
                    <a:pt x="18167" y="772328"/>
                  </a:lnTo>
                  <a:lnTo>
                    <a:pt x="18594" y="821558"/>
                  </a:lnTo>
                  <a:lnTo>
                    <a:pt x="19470" y="870730"/>
                  </a:lnTo>
                  <a:lnTo>
                    <a:pt x="20641" y="920151"/>
                  </a:lnTo>
                  <a:lnTo>
                    <a:pt x="21951" y="970131"/>
                  </a:lnTo>
                  <a:lnTo>
                    <a:pt x="23245" y="1020977"/>
                  </a:lnTo>
                  <a:lnTo>
                    <a:pt x="24368" y="1072999"/>
                  </a:lnTo>
                  <a:lnTo>
                    <a:pt x="25165" y="1126506"/>
                  </a:lnTo>
                  <a:lnTo>
                    <a:pt x="25482" y="1181805"/>
                  </a:lnTo>
                  <a:lnTo>
                    <a:pt x="25162" y="1239206"/>
                  </a:lnTo>
                  <a:lnTo>
                    <a:pt x="24052" y="1299018"/>
                  </a:lnTo>
                  <a:lnTo>
                    <a:pt x="22590" y="1365659"/>
                  </a:lnTo>
                  <a:lnTo>
                    <a:pt x="21762" y="1424077"/>
                  </a:lnTo>
                  <a:lnTo>
                    <a:pt x="21459" y="1475933"/>
                  </a:lnTo>
                  <a:lnTo>
                    <a:pt x="21570" y="1522886"/>
                  </a:lnTo>
                  <a:lnTo>
                    <a:pt x="21984" y="1566595"/>
                  </a:lnTo>
                  <a:lnTo>
                    <a:pt x="22589" y="1608722"/>
                  </a:lnTo>
                  <a:lnTo>
                    <a:pt x="23276" y="1650925"/>
                  </a:lnTo>
                  <a:lnTo>
                    <a:pt x="23933" y="1694865"/>
                  </a:lnTo>
                  <a:lnTo>
                    <a:pt x="24450" y="1742202"/>
                  </a:lnTo>
                  <a:lnTo>
                    <a:pt x="24716" y="1794595"/>
                  </a:lnTo>
                  <a:lnTo>
                    <a:pt x="24620" y="1853705"/>
                  </a:lnTo>
                  <a:lnTo>
                    <a:pt x="24052" y="1921191"/>
                  </a:lnTo>
                  <a:lnTo>
                    <a:pt x="23725" y="1996739"/>
                  </a:lnTo>
                  <a:lnTo>
                    <a:pt x="24379" y="2066108"/>
                  </a:lnTo>
                  <a:lnTo>
                    <a:pt x="25708" y="2129764"/>
                  </a:lnTo>
                  <a:lnTo>
                    <a:pt x="27407" y="2188172"/>
                  </a:lnTo>
                  <a:lnTo>
                    <a:pt x="29172" y="2241799"/>
                  </a:lnTo>
                  <a:lnTo>
                    <a:pt x="30697" y="2291111"/>
                  </a:lnTo>
                  <a:lnTo>
                    <a:pt x="31677" y="2336574"/>
                  </a:lnTo>
                  <a:lnTo>
                    <a:pt x="31808" y="2378655"/>
                  </a:lnTo>
                  <a:lnTo>
                    <a:pt x="30784" y="2417819"/>
                  </a:lnTo>
                  <a:lnTo>
                    <a:pt x="28300" y="2454532"/>
                  </a:lnTo>
                  <a:lnTo>
                    <a:pt x="24052" y="2489262"/>
                  </a:lnTo>
                  <a:lnTo>
                    <a:pt x="21141" y="2517782"/>
                  </a:lnTo>
                  <a:lnTo>
                    <a:pt x="19889" y="2553040"/>
                  </a:lnTo>
                  <a:lnTo>
                    <a:pt x="20010" y="2594147"/>
                  </a:lnTo>
                  <a:lnTo>
                    <a:pt x="21216" y="2640212"/>
                  </a:lnTo>
                  <a:lnTo>
                    <a:pt x="23221" y="2690346"/>
                  </a:lnTo>
                  <a:lnTo>
                    <a:pt x="25737" y="2743658"/>
                  </a:lnTo>
                  <a:lnTo>
                    <a:pt x="28478" y="2799258"/>
                  </a:lnTo>
                  <a:lnTo>
                    <a:pt x="31157" y="2856256"/>
                  </a:lnTo>
                  <a:lnTo>
                    <a:pt x="33486" y="2913763"/>
                  </a:lnTo>
                  <a:lnTo>
                    <a:pt x="35179" y="2970888"/>
                  </a:lnTo>
                  <a:lnTo>
                    <a:pt x="35948" y="3026742"/>
                  </a:lnTo>
                  <a:lnTo>
                    <a:pt x="35507" y="3080433"/>
                  </a:lnTo>
                  <a:lnTo>
                    <a:pt x="33569" y="3131073"/>
                  </a:lnTo>
                  <a:lnTo>
                    <a:pt x="29846" y="3177772"/>
                  </a:lnTo>
                  <a:lnTo>
                    <a:pt x="24052" y="3219639"/>
                  </a:lnTo>
                  <a:lnTo>
                    <a:pt x="16849" y="3265614"/>
                  </a:lnTo>
                  <a:lnTo>
                    <a:pt x="11165" y="3313094"/>
                  </a:lnTo>
                  <a:lnTo>
                    <a:pt x="6912" y="3361943"/>
                  </a:lnTo>
                  <a:lnTo>
                    <a:pt x="4005" y="3412026"/>
                  </a:lnTo>
                  <a:lnTo>
                    <a:pt x="2355" y="3463207"/>
                  </a:lnTo>
                  <a:lnTo>
                    <a:pt x="1877" y="3515350"/>
                  </a:lnTo>
                  <a:lnTo>
                    <a:pt x="2484" y="3568320"/>
                  </a:lnTo>
                  <a:lnTo>
                    <a:pt x="4090" y="3621981"/>
                  </a:lnTo>
                  <a:lnTo>
                    <a:pt x="6606" y="3676198"/>
                  </a:lnTo>
                  <a:lnTo>
                    <a:pt x="9947" y="3730836"/>
                  </a:lnTo>
                  <a:lnTo>
                    <a:pt x="14027" y="3785758"/>
                  </a:lnTo>
                  <a:lnTo>
                    <a:pt x="18757" y="3840829"/>
                  </a:lnTo>
                  <a:lnTo>
                    <a:pt x="24052" y="3895914"/>
                  </a:lnTo>
                  <a:lnTo>
                    <a:pt x="29100" y="3951296"/>
                  </a:lnTo>
                  <a:lnTo>
                    <a:pt x="33173" y="4007159"/>
                  </a:lnTo>
                  <a:lnTo>
                    <a:pt x="36307" y="4063221"/>
                  </a:lnTo>
                  <a:lnTo>
                    <a:pt x="38539" y="4119195"/>
                  </a:lnTo>
                  <a:lnTo>
                    <a:pt x="39904" y="4174799"/>
                  </a:lnTo>
                  <a:lnTo>
                    <a:pt x="40441" y="4229748"/>
                  </a:lnTo>
                  <a:lnTo>
                    <a:pt x="40185" y="4283758"/>
                  </a:lnTo>
                  <a:lnTo>
                    <a:pt x="39172" y="4336545"/>
                  </a:lnTo>
                  <a:lnTo>
                    <a:pt x="37441" y="4387825"/>
                  </a:lnTo>
                  <a:lnTo>
                    <a:pt x="35026" y="4437313"/>
                  </a:lnTo>
                  <a:lnTo>
                    <a:pt x="31966" y="4484726"/>
                  </a:lnTo>
                  <a:lnTo>
                    <a:pt x="28295" y="4529779"/>
                  </a:lnTo>
                  <a:lnTo>
                    <a:pt x="24052" y="4572189"/>
                  </a:lnTo>
                  <a:lnTo>
                    <a:pt x="21053" y="4606070"/>
                  </a:lnTo>
                  <a:lnTo>
                    <a:pt x="18903" y="4644652"/>
                  </a:lnTo>
                  <a:lnTo>
                    <a:pt x="17506" y="4687379"/>
                  </a:lnTo>
                  <a:lnTo>
                    <a:pt x="16769" y="4733699"/>
                  </a:lnTo>
                  <a:lnTo>
                    <a:pt x="16596" y="4783057"/>
                  </a:lnTo>
                  <a:lnTo>
                    <a:pt x="16892" y="4834899"/>
                  </a:lnTo>
                  <a:lnTo>
                    <a:pt x="17563" y="4888672"/>
                  </a:lnTo>
                  <a:lnTo>
                    <a:pt x="18515" y="4943822"/>
                  </a:lnTo>
                  <a:lnTo>
                    <a:pt x="19652" y="4999796"/>
                  </a:lnTo>
                  <a:lnTo>
                    <a:pt x="20879" y="5056039"/>
                  </a:lnTo>
                  <a:lnTo>
                    <a:pt x="22103" y="5111997"/>
                  </a:lnTo>
                  <a:lnTo>
                    <a:pt x="23227" y="5167118"/>
                  </a:lnTo>
                  <a:lnTo>
                    <a:pt x="24158" y="5220847"/>
                  </a:lnTo>
                  <a:lnTo>
                    <a:pt x="24801" y="5272630"/>
                  </a:lnTo>
                  <a:lnTo>
                    <a:pt x="25061" y="5321914"/>
                  </a:lnTo>
                  <a:lnTo>
                    <a:pt x="24843" y="5368145"/>
                  </a:lnTo>
                  <a:lnTo>
                    <a:pt x="24052" y="5410770"/>
                  </a:lnTo>
                  <a:lnTo>
                    <a:pt x="17098" y="5411300"/>
                  </a:lnTo>
                  <a:lnTo>
                    <a:pt x="11213" y="5411504"/>
                  </a:lnTo>
                  <a:lnTo>
                    <a:pt x="5764" y="5410770"/>
                  </a:lnTo>
                  <a:lnTo>
                    <a:pt x="8077" y="5342724"/>
                  </a:lnTo>
                  <a:lnTo>
                    <a:pt x="8942" y="5284933"/>
                  </a:lnTo>
                  <a:lnTo>
                    <a:pt x="8688" y="5235072"/>
                  </a:lnTo>
                  <a:lnTo>
                    <a:pt x="7643" y="5190816"/>
                  </a:lnTo>
                  <a:lnTo>
                    <a:pt x="6135" y="5149840"/>
                  </a:lnTo>
                  <a:lnTo>
                    <a:pt x="4493" y="5109820"/>
                  </a:lnTo>
                  <a:lnTo>
                    <a:pt x="3045" y="5068431"/>
                  </a:lnTo>
                  <a:lnTo>
                    <a:pt x="2120" y="5023349"/>
                  </a:lnTo>
                  <a:lnTo>
                    <a:pt x="2046" y="4972250"/>
                  </a:lnTo>
                  <a:lnTo>
                    <a:pt x="3151" y="4912808"/>
                  </a:lnTo>
                  <a:lnTo>
                    <a:pt x="5764" y="4842699"/>
                  </a:lnTo>
                  <a:lnTo>
                    <a:pt x="9099" y="4763641"/>
                  </a:lnTo>
                  <a:lnTo>
                    <a:pt x="11504" y="4693462"/>
                  </a:lnTo>
                  <a:lnTo>
                    <a:pt x="13049" y="4631139"/>
                  </a:lnTo>
                  <a:lnTo>
                    <a:pt x="13805" y="4575646"/>
                  </a:lnTo>
                  <a:lnTo>
                    <a:pt x="13844" y="4525957"/>
                  </a:lnTo>
                  <a:lnTo>
                    <a:pt x="13237" y="4481050"/>
                  </a:lnTo>
                  <a:lnTo>
                    <a:pt x="12054" y="4439898"/>
                  </a:lnTo>
                  <a:lnTo>
                    <a:pt x="10367" y="4401477"/>
                  </a:lnTo>
                  <a:lnTo>
                    <a:pt x="8247" y="4364763"/>
                  </a:lnTo>
                  <a:lnTo>
                    <a:pt x="5764" y="4328730"/>
                  </a:lnTo>
                  <a:lnTo>
                    <a:pt x="4077" y="4298209"/>
                  </a:lnTo>
                  <a:lnTo>
                    <a:pt x="2768" y="4259013"/>
                  </a:lnTo>
                  <a:lnTo>
                    <a:pt x="1808" y="4212480"/>
                  </a:lnTo>
                  <a:lnTo>
                    <a:pt x="1167" y="4159944"/>
                  </a:lnTo>
                  <a:lnTo>
                    <a:pt x="814" y="4102742"/>
                  </a:lnTo>
                  <a:lnTo>
                    <a:pt x="722" y="4042209"/>
                  </a:lnTo>
                  <a:lnTo>
                    <a:pt x="859" y="3979681"/>
                  </a:lnTo>
                  <a:lnTo>
                    <a:pt x="1196" y="3916495"/>
                  </a:lnTo>
                  <a:lnTo>
                    <a:pt x="1704" y="3853985"/>
                  </a:lnTo>
                  <a:lnTo>
                    <a:pt x="2353" y="3793489"/>
                  </a:lnTo>
                  <a:lnTo>
                    <a:pt x="3113" y="3736342"/>
                  </a:lnTo>
                  <a:lnTo>
                    <a:pt x="3955" y="3683879"/>
                  </a:lnTo>
                  <a:lnTo>
                    <a:pt x="4848" y="3637438"/>
                  </a:lnTo>
                  <a:lnTo>
                    <a:pt x="5764" y="3598353"/>
                  </a:lnTo>
                  <a:lnTo>
                    <a:pt x="6392" y="3554434"/>
                  </a:lnTo>
                  <a:lnTo>
                    <a:pt x="6115" y="3511179"/>
                  </a:lnTo>
                  <a:lnTo>
                    <a:pt x="5194" y="3467852"/>
                  </a:lnTo>
                  <a:lnTo>
                    <a:pt x="3887" y="3423717"/>
                  </a:lnTo>
                  <a:lnTo>
                    <a:pt x="2454" y="3378036"/>
                  </a:lnTo>
                  <a:lnTo>
                    <a:pt x="1155" y="3330075"/>
                  </a:lnTo>
                  <a:lnTo>
                    <a:pt x="251" y="3279096"/>
                  </a:lnTo>
                  <a:lnTo>
                    <a:pt x="0" y="3224364"/>
                  </a:lnTo>
                  <a:lnTo>
                    <a:pt x="661" y="3165142"/>
                  </a:lnTo>
                  <a:lnTo>
                    <a:pt x="2496" y="3100693"/>
                  </a:lnTo>
                  <a:lnTo>
                    <a:pt x="5764" y="3030282"/>
                  </a:lnTo>
                  <a:lnTo>
                    <a:pt x="8392" y="2974591"/>
                  </a:lnTo>
                  <a:lnTo>
                    <a:pt x="9986" y="2922693"/>
                  </a:lnTo>
                  <a:lnTo>
                    <a:pt x="10702" y="2873775"/>
                  </a:lnTo>
                  <a:lnTo>
                    <a:pt x="10698" y="2827025"/>
                  </a:lnTo>
                  <a:lnTo>
                    <a:pt x="10133" y="2781629"/>
                  </a:lnTo>
                  <a:lnTo>
                    <a:pt x="9163" y="2736775"/>
                  </a:lnTo>
                  <a:lnTo>
                    <a:pt x="7946" y="2691650"/>
                  </a:lnTo>
                  <a:lnTo>
                    <a:pt x="6640" y="2645441"/>
                  </a:lnTo>
                  <a:lnTo>
                    <a:pt x="5403" y="2597335"/>
                  </a:lnTo>
                  <a:lnTo>
                    <a:pt x="4393" y="2546519"/>
                  </a:lnTo>
                  <a:lnTo>
                    <a:pt x="3766" y="2492181"/>
                  </a:lnTo>
                  <a:lnTo>
                    <a:pt x="3680" y="2433508"/>
                  </a:lnTo>
                  <a:lnTo>
                    <a:pt x="4294" y="2369687"/>
                  </a:lnTo>
                  <a:lnTo>
                    <a:pt x="5764" y="2299905"/>
                  </a:lnTo>
                  <a:lnTo>
                    <a:pt x="7217" y="2234094"/>
                  </a:lnTo>
                  <a:lnTo>
                    <a:pt x="8005" y="2172621"/>
                  </a:lnTo>
                  <a:lnTo>
                    <a:pt x="8234" y="2114930"/>
                  </a:lnTo>
                  <a:lnTo>
                    <a:pt x="8008" y="2060466"/>
                  </a:lnTo>
                  <a:lnTo>
                    <a:pt x="7434" y="2008673"/>
                  </a:lnTo>
                  <a:lnTo>
                    <a:pt x="6617" y="1958995"/>
                  </a:lnTo>
                  <a:lnTo>
                    <a:pt x="5663" y="1910877"/>
                  </a:lnTo>
                  <a:lnTo>
                    <a:pt x="4677" y="1863764"/>
                  </a:lnTo>
                  <a:lnTo>
                    <a:pt x="3765" y="1817099"/>
                  </a:lnTo>
                  <a:lnTo>
                    <a:pt x="3033" y="1770328"/>
                  </a:lnTo>
                  <a:lnTo>
                    <a:pt x="2586" y="1722894"/>
                  </a:lnTo>
                  <a:lnTo>
                    <a:pt x="2531" y="1674243"/>
                  </a:lnTo>
                  <a:lnTo>
                    <a:pt x="2971" y="1623818"/>
                  </a:lnTo>
                  <a:lnTo>
                    <a:pt x="4014" y="1571064"/>
                  </a:lnTo>
                  <a:lnTo>
                    <a:pt x="5764" y="1515426"/>
                  </a:lnTo>
                  <a:lnTo>
                    <a:pt x="8462" y="1446297"/>
                  </a:lnTo>
                  <a:lnTo>
                    <a:pt x="11117" y="1381781"/>
                  </a:lnTo>
                  <a:lnTo>
                    <a:pt x="13595" y="1321438"/>
                  </a:lnTo>
                  <a:lnTo>
                    <a:pt x="15761" y="1264825"/>
                  </a:lnTo>
                  <a:lnTo>
                    <a:pt x="17482" y="1211501"/>
                  </a:lnTo>
                  <a:lnTo>
                    <a:pt x="18623" y="1161025"/>
                  </a:lnTo>
                  <a:lnTo>
                    <a:pt x="19049" y="1112955"/>
                  </a:lnTo>
                  <a:lnTo>
                    <a:pt x="18627" y="1066850"/>
                  </a:lnTo>
                  <a:lnTo>
                    <a:pt x="17222" y="1022269"/>
                  </a:lnTo>
                  <a:lnTo>
                    <a:pt x="14699" y="978770"/>
                  </a:lnTo>
                  <a:lnTo>
                    <a:pt x="10924" y="935912"/>
                  </a:lnTo>
                  <a:lnTo>
                    <a:pt x="5764" y="893253"/>
                  </a:lnTo>
                  <a:lnTo>
                    <a:pt x="2599" y="861532"/>
                  </a:lnTo>
                  <a:lnTo>
                    <a:pt x="840" y="823803"/>
                  </a:lnTo>
                  <a:lnTo>
                    <a:pt x="293" y="780796"/>
                  </a:lnTo>
                  <a:lnTo>
                    <a:pt x="764" y="733244"/>
                  </a:lnTo>
                  <a:lnTo>
                    <a:pt x="2060" y="681880"/>
                  </a:lnTo>
                  <a:lnTo>
                    <a:pt x="3986" y="627437"/>
                  </a:lnTo>
                  <a:lnTo>
                    <a:pt x="6349" y="570647"/>
                  </a:lnTo>
                  <a:lnTo>
                    <a:pt x="8955" y="512242"/>
                  </a:lnTo>
                  <a:lnTo>
                    <a:pt x="11611" y="452956"/>
                  </a:lnTo>
                  <a:lnTo>
                    <a:pt x="14122" y="393520"/>
                  </a:lnTo>
                  <a:lnTo>
                    <a:pt x="16295" y="334668"/>
                  </a:lnTo>
                  <a:lnTo>
                    <a:pt x="17937" y="277131"/>
                  </a:lnTo>
                  <a:lnTo>
                    <a:pt x="18852" y="221643"/>
                  </a:lnTo>
                  <a:lnTo>
                    <a:pt x="18848" y="168936"/>
                  </a:lnTo>
                  <a:lnTo>
                    <a:pt x="17731" y="119743"/>
                  </a:lnTo>
                  <a:lnTo>
                    <a:pt x="15308" y="74795"/>
                  </a:lnTo>
                  <a:lnTo>
                    <a:pt x="11383" y="34827"/>
                  </a:lnTo>
                  <a:lnTo>
                    <a:pt x="5764" y="570"/>
                  </a:lnTo>
                  <a:lnTo>
                    <a:pt x="14773" y="0"/>
                  </a:lnTo>
                  <a:lnTo>
                    <a:pt x="18952" y="702"/>
                  </a:lnTo>
                  <a:lnTo>
                    <a:pt x="24052" y="570"/>
                  </a:lnTo>
                  <a:close/>
                </a:path>
              </a:pathLst>
            </a:custGeom>
            <a:ln w="41275">
              <a:solidFill>
                <a:srgbClr val="ED7D31"/>
              </a:solidFill>
            </a:ln>
          </p:spPr>
          <p:txBody>
            <a:bodyPr wrap="square" lIns="0" tIns="0" rIns="0" bIns="0" rtlCol="0"/>
            <a:lstStyle/>
            <a:p>
              <a:endParaRPr/>
            </a:p>
          </p:txBody>
        </p:sp>
      </p:grpSp>
      <p:sp>
        <p:nvSpPr>
          <p:cNvPr id="9" name="object 9"/>
          <p:cNvSpPr txBox="1">
            <a:spLocks noGrp="1"/>
          </p:cNvSpPr>
          <p:nvPr>
            <p:ph type="title"/>
          </p:nvPr>
        </p:nvSpPr>
        <p:spPr>
          <a:xfrm>
            <a:off x="4711517" y="552477"/>
            <a:ext cx="2862127" cy="443711"/>
          </a:xfrm>
          <a:prstGeom prst="rect">
            <a:avLst/>
          </a:prstGeom>
        </p:spPr>
        <p:txBody>
          <a:bodyPr vert="horz" wrap="square" lIns="0" tIns="12700" rIns="0" bIns="0" rtlCol="0">
            <a:spAutoFit/>
          </a:bodyPr>
          <a:lstStyle/>
          <a:p>
            <a:pPr marL="12700">
              <a:lnSpc>
                <a:spcPct val="100000"/>
              </a:lnSpc>
              <a:spcBef>
                <a:spcPts val="100"/>
              </a:spcBef>
            </a:pPr>
            <a:r>
              <a:rPr sz="2800" u="sng" spc="-125" dirty="0">
                <a:solidFill>
                  <a:schemeClr val="tx1"/>
                </a:solidFill>
                <a:uFill>
                  <a:solidFill>
                    <a:srgbClr val="000000"/>
                  </a:solidFill>
                </a:uFill>
              </a:rPr>
              <a:t>T</a:t>
            </a:r>
            <a:r>
              <a:rPr sz="2800" u="sng" spc="-45" dirty="0">
                <a:solidFill>
                  <a:schemeClr val="tx1"/>
                </a:solidFill>
                <a:uFill>
                  <a:solidFill>
                    <a:srgbClr val="000000"/>
                  </a:solidFill>
                </a:uFill>
              </a:rPr>
              <a:t>r</a:t>
            </a:r>
            <a:r>
              <a:rPr sz="2800" u="sng" spc="-20" dirty="0">
                <a:solidFill>
                  <a:schemeClr val="tx1"/>
                </a:solidFill>
                <a:uFill>
                  <a:solidFill>
                    <a:srgbClr val="000000"/>
                  </a:solidFill>
                </a:uFill>
              </a:rPr>
              <a:t>a</a:t>
            </a:r>
            <a:r>
              <a:rPr sz="2800" u="sng" spc="-25" dirty="0">
                <a:solidFill>
                  <a:schemeClr val="tx1"/>
                </a:solidFill>
                <a:uFill>
                  <a:solidFill>
                    <a:srgbClr val="000000"/>
                  </a:solidFill>
                </a:uFill>
              </a:rPr>
              <a:t>t</a:t>
            </a:r>
            <a:r>
              <a:rPr sz="2800" u="sng" dirty="0">
                <a:solidFill>
                  <a:schemeClr val="tx1"/>
                </a:solidFill>
                <a:uFill>
                  <a:solidFill>
                    <a:srgbClr val="000000"/>
                  </a:solidFill>
                </a:uFill>
              </a:rPr>
              <a:t>a</a:t>
            </a:r>
            <a:r>
              <a:rPr sz="2800" u="sng" spc="-5" dirty="0">
                <a:solidFill>
                  <a:schemeClr val="tx1"/>
                </a:solidFill>
                <a:uFill>
                  <a:solidFill>
                    <a:srgbClr val="000000"/>
                  </a:solidFill>
                </a:uFill>
              </a:rPr>
              <a:t>m</a:t>
            </a:r>
            <a:r>
              <a:rPr sz="2800" u="sng" dirty="0">
                <a:solidFill>
                  <a:schemeClr val="tx1"/>
                </a:solidFill>
                <a:uFill>
                  <a:solidFill>
                    <a:srgbClr val="000000"/>
                  </a:solidFill>
                </a:uFill>
              </a:rPr>
              <a:t>i</a:t>
            </a:r>
            <a:r>
              <a:rPr sz="2800" u="sng" spc="-5" dirty="0">
                <a:solidFill>
                  <a:schemeClr val="tx1"/>
                </a:solidFill>
                <a:uFill>
                  <a:solidFill>
                    <a:srgbClr val="000000"/>
                  </a:solidFill>
                </a:uFill>
              </a:rPr>
              <a:t>e</a:t>
            </a:r>
            <a:r>
              <a:rPr sz="2800" u="sng" spc="-20" dirty="0">
                <a:solidFill>
                  <a:schemeClr val="tx1"/>
                </a:solidFill>
                <a:uFill>
                  <a:solidFill>
                    <a:srgbClr val="000000"/>
                  </a:solidFill>
                </a:uFill>
              </a:rPr>
              <a:t>nt</a:t>
            </a:r>
            <a:r>
              <a:rPr sz="2800" u="sng" dirty="0">
                <a:solidFill>
                  <a:schemeClr val="tx1"/>
                </a:solidFill>
                <a:uFill>
                  <a:solidFill>
                    <a:srgbClr val="000000"/>
                  </a:solidFill>
                </a:uFill>
              </a:rPr>
              <a:t>o</a:t>
            </a:r>
            <a:endParaRPr sz="2800" dirty="0">
              <a:solidFill>
                <a:schemeClr val="tx1"/>
              </a:solidFill>
            </a:endParaRPr>
          </a:p>
        </p:txBody>
      </p:sp>
      <p:grpSp>
        <p:nvGrpSpPr>
          <p:cNvPr id="10" name="object 10"/>
          <p:cNvGrpSpPr/>
          <p:nvPr/>
        </p:nvGrpSpPr>
        <p:grpSpPr>
          <a:xfrm>
            <a:off x="4648018" y="1742104"/>
            <a:ext cx="6900545" cy="12700"/>
            <a:chOff x="4648018" y="1742104"/>
            <a:chExt cx="6900545" cy="12700"/>
          </a:xfrm>
        </p:grpSpPr>
        <p:sp>
          <p:nvSpPr>
            <p:cNvPr id="11" name="object 11"/>
            <p:cNvSpPr/>
            <p:nvPr/>
          </p:nvSpPr>
          <p:spPr>
            <a:xfrm>
              <a:off x="4648018" y="1748454"/>
              <a:ext cx="6900545" cy="0"/>
            </a:xfrm>
            <a:custGeom>
              <a:avLst/>
              <a:gdLst/>
              <a:ahLst/>
              <a:cxnLst/>
              <a:rect l="l" t="t" r="r" b="b"/>
              <a:pathLst>
                <a:path w="6900545">
                  <a:moveTo>
                    <a:pt x="6900510" y="1"/>
                  </a:moveTo>
                  <a:lnTo>
                    <a:pt x="0" y="0"/>
                  </a:lnTo>
                </a:path>
              </a:pathLst>
            </a:custGeom>
            <a:solidFill>
              <a:srgbClr val="A5A5A5"/>
            </a:solidFill>
          </p:spPr>
          <p:txBody>
            <a:bodyPr wrap="square" lIns="0" tIns="0" rIns="0" bIns="0" rtlCol="0"/>
            <a:lstStyle/>
            <a:p>
              <a:endParaRPr/>
            </a:p>
          </p:txBody>
        </p:sp>
        <p:sp>
          <p:nvSpPr>
            <p:cNvPr id="12" name="object 12"/>
            <p:cNvSpPr/>
            <p:nvPr/>
          </p:nvSpPr>
          <p:spPr>
            <a:xfrm>
              <a:off x="4648018" y="1748454"/>
              <a:ext cx="6900545" cy="0"/>
            </a:xfrm>
            <a:custGeom>
              <a:avLst/>
              <a:gdLst/>
              <a:ahLst/>
              <a:cxnLst/>
              <a:rect l="l" t="t" r="r" b="b"/>
              <a:pathLst>
                <a:path w="6900545">
                  <a:moveTo>
                    <a:pt x="0" y="0"/>
                  </a:moveTo>
                  <a:lnTo>
                    <a:pt x="6900512" y="1"/>
                  </a:lnTo>
                </a:path>
              </a:pathLst>
            </a:custGeom>
            <a:ln w="12700">
              <a:solidFill>
                <a:srgbClr val="A5A5A5"/>
              </a:solidFill>
            </a:ln>
          </p:spPr>
          <p:txBody>
            <a:bodyPr wrap="square" lIns="0" tIns="0" rIns="0" bIns="0" rtlCol="0"/>
            <a:lstStyle/>
            <a:p>
              <a:endParaRPr/>
            </a:p>
          </p:txBody>
        </p:sp>
      </p:grpSp>
      <p:sp>
        <p:nvSpPr>
          <p:cNvPr id="13" name="object 13"/>
          <p:cNvSpPr txBox="1"/>
          <p:nvPr/>
        </p:nvSpPr>
        <p:spPr>
          <a:xfrm>
            <a:off x="4711518" y="1772411"/>
            <a:ext cx="6642100" cy="610870"/>
          </a:xfrm>
          <a:prstGeom prst="rect">
            <a:avLst/>
          </a:prstGeom>
        </p:spPr>
        <p:txBody>
          <a:bodyPr vert="horz" wrap="square" lIns="0" tIns="41910" rIns="0" bIns="0" rtlCol="0">
            <a:spAutoFit/>
          </a:bodyPr>
          <a:lstStyle/>
          <a:p>
            <a:pPr marL="12700" marR="5080">
              <a:lnSpc>
                <a:spcPts val="2210"/>
              </a:lnSpc>
              <a:spcBef>
                <a:spcPts val="330"/>
              </a:spcBef>
            </a:pPr>
            <a:r>
              <a:rPr sz="2000" spc="-15" dirty="0">
                <a:latin typeface="Calibri"/>
                <a:cs typeface="Calibri"/>
              </a:rPr>
              <a:t>Hasta</a:t>
            </a:r>
            <a:r>
              <a:rPr sz="2000" spc="-5" dirty="0">
                <a:latin typeface="Calibri"/>
                <a:cs typeface="Calibri"/>
              </a:rPr>
              <a:t> el </a:t>
            </a:r>
            <a:r>
              <a:rPr sz="2000" spc="-10" dirty="0">
                <a:latin typeface="Calibri"/>
                <a:cs typeface="Calibri"/>
              </a:rPr>
              <a:t>momento</a:t>
            </a:r>
            <a:r>
              <a:rPr sz="2000" spc="-5" dirty="0">
                <a:latin typeface="Calibri"/>
                <a:cs typeface="Calibri"/>
              </a:rPr>
              <a:t> </a:t>
            </a:r>
            <a:r>
              <a:rPr sz="2000" dirty="0">
                <a:latin typeface="Calibri"/>
                <a:cs typeface="Calibri"/>
              </a:rPr>
              <a:t>no</a:t>
            </a:r>
            <a:r>
              <a:rPr sz="2000" spc="-5" dirty="0">
                <a:latin typeface="Calibri"/>
                <a:cs typeface="Calibri"/>
              </a:rPr>
              <a:t> </a:t>
            </a:r>
            <a:r>
              <a:rPr sz="2000" spc="-15" dirty="0">
                <a:latin typeface="Calibri"/>
                <a:cs typeface="Calibri"/>
              </a:rPr>
              <a:t>existe</a:t>
            </a:r>
            <a:r>
              <a:rPr sz="2000" spc="-5" dirty="0">
                <a:latin typeface="Calibri"/>
                <a:cs typeface="Calibri"/>
              </a:rPr>
              <a:t> </a:t>
            </a:r>
            <a:r>
              <a:rPr sz="2000" dirty="0">
                <a:latin typeface="Calibri"/>
                <a:cs typeface="Calibri"/>
              </a:rPr>
              <a:t>un</a:t>
            </a:r>
            <a:r>
              <a:rPr sz="2000" spc="5" dirty="0">
                <a:latin typeface="Calibri"/>
                <a:cs typeface="Calibri"/>
              </a:rPr>
              <a:t> </a:t>
            </a:r>
            <a:r>
              <a:rPr sz="2000" spc="-15" dirty="0">
                <a:latin typeface="Calibri"/>
                <a:cs typeface="Calibri"/>
              </a:rPr>
              <a:t>tratamiento</a:t>
            </a:r>
            <a:r>
              <a:rPr sz="2000" spc="-5" dirty="0">
                <a:latin typeface="Calibri"/>
                <a:cs typeface="Calibri"/>
              </a:rPr>
              <a:t> </a:t>
            </a:r>
            <a:r>
              <a:rPr sz="2000" spc="-15" dirty="0">
                <a:latin typeface="Calibri"/>
                <a:cs typeface="Calibri"/>
              </a:rPr>
              <a:t>curativo</a:t>
            </a:r>
            <a:r>
              <a:rPr sz="2000" spc="-5" dirty="0">
                <a:latin typeface="Calibri"/>
                <a:cs typeface="Calibri"/>
              </a:rPr>
              <a:t> debido </a:t>
            </a:r>
            <a:r>
              <a:rPr sz="2000" dirty="0">
                <a:latin typeface="Calibri"/>
                <a:cs typeface="Calibri"/>
              </a:rPr>
              <a:t>a</a:t>
            </a:r>
            <a:r>
              <a:rPr sz="2000" spc="-5" dirty="0">
                <a:latin typeface="Calibri"/>
                <a:cs typeface="Calibri"/>
              </a:rPr>
              <a:t> su </a:t>
            </a:r>
            <a:r>
              <a:rPr sz="2000" spc="-434" dirty="0">
                <a:latin typeface="Calibri"/>
                <a:cs typeface="Calibri"/>
              </a:rPr>
              <a:t> </a:t>
            </a:r>
            <a:r>
              <a:rPr sz="2000" spc="-10" dirty="0">
                <a:latin typeface="Calibri"/>
                <a:cs typeface="Calibri"/>
              </a:rPr>
              <a:t>alta tasa</a:t>
            </a:r>
            <a:r>
              <a:rPr sz="2000" spc="-5" dirty="0">
                <a:latin typeface="Calibri"/>
                <a:cs typeface="Calibri"/>
              </a:rPr>
              <a:t> </a:t>
            </a:r>
            <a:r>
              <a:rPr sz="2000" dirty="0">
                <a:latin typeface="Calibri"/>
                <a:cs typeface="Calibri"/>
              </a:rPr>
              <a:t>de</a:t>
            </a:r>
            <a:r>
              <a:rPr sz="2000" spc="-5" dirty="0">
                <a:latin typeface="Calibri"/>
                <a:cs typeface="Calibri"/>
              </a:rPr>
              <a:t> </a:t>
            </a:r>
            <a:r>
              <a:rPr sz="2000" spc="-10" dirty="0">
                <a:latin typeface="Calibri"/>
                <a:cs typeface="Calibri"/>
              </a:rPr>
              <a:t>remisión.</a:t>
            </a:r>
            <a:endParaRPr sz="2000">
              <a:latin typeface="Calibri"/>
              <a:cs typeface="Calibri"/>
            </a:endParaRPr>
          </a:p>
        </p:txBody>
      </p:sp>
      <p:grpSp>
        <p:nvGrpSpPr>
          <p:cNvPr id="14" name="object 14"/>
          <p:cNvGrpSpPr/>
          <p:nvPr/>
        </p:nvGrpSpPr>
        <p:grpSpPr>
          <a:xfrm>
            <a:off x="4648018" y="2849063"/>
            <a:ext cx="6900545" cy="12700"/>
            <a:chOff x="4648018" y="2849063"/>
            <a:chExt cx="6900545" cy="12700"/>
          </a:xfrm>
        </p:grpSpPr>
        <p:sp>
          <p:nvSpPr>
            <p:cNvPr id="15" name="object 15"/>
            <p:cNvSpPr/>
            <p:nvPr/>
          </p:nvSpPr>
          <p:spPr>
            <a:xfrm>
              <a:off x="4648018" y="2855413"/>
              <a:ext cx="6900545" cy="0"/>
            </a:xfrm>
            <a:custGeom>
              <a:avLst/>
              <a:gdLst/>
              <a:ahLst/>
              <a:cxnLst/>
              <a:rect l="l" t="t" r="r" b="b"/>
              <a:pathLst>
                <a:path w="6900545">
                  <a:moveTo>
                    <a:pt x="6900510" y="0"/>
                  </a:moveTo>
                  <a:lnTo>
                    <a:pt x="0" y="0"/>
                  </a:lnTo>
                </a:path>
              </a:pathLst>
            </a:custGeom>
            <a:solidFill>
              <a:srgbClr val="FFC000"/>
            </a:solidFill>
          </p:spPr>
          <p:txBody>
            <a:bodyPr wrap="square" lIns="0" tIns="0" rIns="0" bIns="0" rtlCol="0"/>
            <a:lstStyle/>
            <a:p>
              <a:endParaRPr/>
            </a:p>
          </p:txBody>
        </p:sp>
        <p:sp>
          <p:nvSpPr>
            <p:cNvPr id="16" name="object 16"/>
            <p:cNvSpPr/>
            <p:nvPr/>
          </p:nvSpPr>
          <p:spPr>
            <a:xfrm>
              <a:off x="4648018" y="2855413"/>
              <a:ext cx="6900545" cy="0"/>
            </a:xfrm>
            <a:custGeom>
              <a:avLst/>
              <a:gdLst/>
              <a:ahLst/>
              <a:cxnLst/>
              <a:rect l="l" t="t" r="r" b="b"/>
              <a:pathLst>
                <a:path w="6900545">
                  <a:moveTo>
                    <a:pt x="0" y="0"/>
                  </a:moveTo>
                  <a:lnTo>
                    <a:pt x="6900512" y="1"/>
                  </a:lnTo>
                </a:path>
              </a:pathLst>
            </a:custGeom>
            <a:ln w="12700">
              <a:solidFill>
                <a:srgbClr val="FFC000"/>
              </a:solidFill>
            </a:ln>
          </p:spPr>
          <p:txBody>
            <a:bodyPr wrap="square" lIns="0" tIns="0" rIns="0" bIns="0" rtlCol="0"/>
            <a:lstStyle/>
            <a:p>
              <a:endParaRPr/>
            </a:p>
          </p:txBody>
        </p:sp>
      </p:grpSp>
      <p:sp>
        <p:nvSpPr>
          <p:cNvPr id="17" name="object 17"/>
          <p:cNvSpPr txBox="1"/>
          <p:nvPr/>
        </p:nvSpPr>
        <p:spPr>
          <a:xfrm>
            <a:off x="4711518" y="2881884"/>
            <a:ext cx="6632575" cy="888365"/>
          </a:xfrm>
          <a:prstGeom prst="rect">
            <a:avLst/>
          </a:prstGeom>
        </p:spPr>
        <p:txBody>
          <a:bodyPr vert="horz" wrap="square" lIns="0" tIns="38100" rIns="0" bIns="0" rtlCol="0">
            <a:spAutoFit/>
          </a:bodyPr>
          <a:lstStyle/>
          <a:p>
            <a:pPr marL="12700" marR="5080">
              <a:lnSpc>
                <a:spcPct val="91500"/>
              </a:lnSpc>
              <a:spcBef>
                <a:spcPts val="300"/>
              </a:spcBef>
            </a:pPr>
            <a:r>
              <a:rPr sz="2000" dirty="0">
                <a:latin typeface="Calibri"/>
                <a:cs typeface="Calibri"/>
              </a:rPr>
              <a:t>Se </a:t>
            </a:r>
            <a:r>
              <a:rPr sz="2000" spc="-5" dirty="0">
                <a:latin typeface="Calibri"/>
                <a:cs typeface="Calibri"/>
              </a:rPr>
              <a:t>puede usar </a:t>
            </a:r>
            <a:r>
              <a:rPr sz="2000" spc="-10" dirty="0">
                <a:latin typeface="Calibri"/>
                <a:cs typeface="Calibri"/>
              </a:rPr>
              <a:t>inyección </a:t>
            </a:r>
            <a:r>
              <a:rPr sz="2000" dirty="0">
                <a:latin typeface="Calibri"/>
                <a:cs typeface="Calibri"/>
              </a:rPr>
              <a:t>de </a:t>
            </a:r>
            <a:r>
              <a:rPr sz="2000" spc="-5" dirty="0">
                <a:latin typeface="Calibri"/>
                <a:cs typeface="Calibri"/>
              </a:rPr>
              <a:t>corticoides intrelesionales </a:t>
            </a:r>
            <a:r>
              <a:rPr sz="2000" dirty="0">
                <a:latin typeface="Calibri"/>
                <a:cs typeface="Calibri"/>
              </a:rPr>
              <a:t> </a:t>
            </a:r>
            <a:r>
              <a:rPr sz="2000" spc="-5" dirty="0">
                <a:latin typeface="Calibri"/>
                <a:cs typeface="Calibri"/>
              </a:rPr>
              <a:t>(triamcinolona)</a:t>
            </a:r>
            <a:r>
              <a:rPr sz="2000" dirty="0">
                <a:latin typeface="Calibri"/>
                <a:cs typeface="Calibri"/>
              </a:rPr>
              <a:t> a la </a:t>
            </a:r>
            <a:r>
              <a:rPr sz="2000" spc="-5" dirty="0">
                <a:latin typeface="Calibri"/>
                <a:cs typeface="Calibri"/>
              </a:rPr>
              <a:t>dermis porfunda</a:t>
            </a:r>
            <a:r>
              <a:rPr sz="2000" dirty="0">
                <a:latin typeface="Calibri"/>
                <a:cs typeface="Calibri"/>
              </a:rPr>
              <a:t> </a:t>
            </a:r>
            <a:r>
              <a:rPr sz="2000" spc="-5" dirty="0">
                <a:latin typeface="Calibri"/>
                <a:cs typeface="Calibri"/>
              </a:rPr>
              <a:t>0.1</a:t>
            </a:r>
            <a:r>
              <a:rPr sz="2000" dirty="0">
                <a:latin typeface="Calibri"/>
                <a:cs typeface="Calibri"/>
              </a:rPr>
              <a:t> </a:t>
            </a:r>
            <a:r>
              <a:rPr sz="2000" spc="-5" dirty="0">
                <a:latin typeface="Calibri"/>
                <a:cs typeface="Calibri"/>
              </a:rPr>
              <a:t>ml</a:t>
            </a:r>
            <a:r>
              <a:rPr sz="2000" dirty="0">
                <a:latin typeface="Calibri"/>
                <a:cs typeface="Calibri"/>
              </a:rPr>
              <a:t> </a:t>
            </a:r>
            <a:r>
              <a:rPr sz="2000" spc="-10" dirty="0">
                <a:latin typeface="Calibri"/>
                <a:cs typeface="Calibri"/>
              </a:rPr>
              <a:t>aproximadamente</a:t>
            </a:r>
            <a:r>
              <a:rPr sz="2000" spc="-5" dirty="0">
                <a:latin typeface="Calibri"/>
                <a:cs typeface="Calibri"/>
              </a:rPr>
              <a:t> </a:t>
            </a:r>
            <a:r>
              <a:rPr sz="2000" dirty="0">
                <a:latin typeface="Calibri"/>
                <a:cs typeface="Calibri"/>
              </a:rPr>
              <a:t>a </a:t>
            </a:r>
            <a:r>
              <a:rPr sz="2000" spc="-434" dirty="0">
                <a:latin typeface="Calibri"/>
                <a:cs typeface="Calibri"/>
              </a:rPr>
              <a:t> </a:t>
            </a:r>
            <a:r>
              <a:rPr sz="2000" dirty="0">
                <a:latin typeface="Calibri"/>
                <a:cs typeface="Calibri"/>
              </a:rPr>
              <a:t>1</a:t>
            </a:r>
            <a:r>
              <a:rPr sz="2000" spc="-5" dirty="0">
                <a:latin typeface="Calibri"/>
                <a:cs typeface="Calibri"/>
              </a:rPr>
              <a:t> cm </a:t>
            </a:r>
            <a:r>
              <a:rPr sz="2000" dirty="0">
                <a:latin typeface="Calibri"/>
                <a:cs typeface="Calibri"/>
              </a:rPr>
              <a:t>de</a:t>
            </a:r>
            <a:r>
              <a:rPr sz="2000" spc="-5" dirty="0">
                <a:latin typeface="Calibri"/>
                <a:cs typeface="Calibri"/>
              </a:rPr>
              <a:t> </a:t>
            </a:r>
            <a:r>
              <a:rPr sz="2000" spc="-10" dirty="0">
                <a:latin typeface="Calibri"/>
                <a:cs typeface="Calibri"/>
              </a:rPr>
              <a:t>distancia</a:t>
            </a:r>
            <a:r>
              <a:rPr sz="2000" spc="-5" dirty="0">
                <a:latin typeface="Calibri"/>
                <a:cs typeface="Calibri"/>
              </a:rPr>
              <a:t> </a:t>
            </a:r>
            <a:r>
              <a:rPr sz="2000" spc="-15" dirty="0">
                <a:latin typeface="Calibri"/>
                <a:cs typeface="Calibri"/>
              </a:rPr>
              <a:t>entre</a:t>
            </a:r>
            <a:r>
              <a:rPr sz="2000" spc="-5" dirty="0">
                <a:latin typeface="Calibri"/>
                <a:cs typeface="Calibri"/>
              </a:rPr>
              <a:t> cada</a:t>
            </a:r>
            <a:r>
              <a:rPr sz="2000" dirty="0">
                <a:latin typeface="Calibri"/>
                <a:cs typeface="Calibri"/>
              </a:rPr>
              <a:t> </a:t>
            </a:r>
            <a:r>
              <a:rPr sz="2000" spc="-5" dirty="0">
                <a:latin typeface="Calibri"/>
                <a:cs typeface="Calibri"/>
              </a:rPr>
              <a:t>uno.</a:t>
            </a:r>
            <a:r>
              <a:rPr sz="2000" dirty="0">
                <a:latin typeface="Calibri"/>
                <a:cs typeface="Calibri"/>
              </a:rPr>
              <a:t> </a:t>
            </a:r>
            <a:r>
              <a:rPr sz="2000" spc="-10" dirty="0">
                <a:latin typeface="Calibri"/>
                <a:cs typeface="Calibri"/>
              </a:rPr>
              <a:t>Repetir</a:t>
            </a:r>
            <a:r>
              <a:rPr sz="2000" dirty="0">
                <a:latin typeface="Calibri"/>
                <a:cs typeface="Calibri"/>
              </a:rPr>
              <a:t> </a:t>
            </a:r>
            <a:r>
              <a:rPr sz="2000" spc="-5" dirty="0">
                <a:latin typeface="Calibri"/>
                <a:cs typeface="Calibri"/>
              </a:rPr>
              <a:t>cada </a:t>
            </a:r>
            <a:r>
              <a:rPr sz="2000" dirty="0">
                <a:latin typeface="Calibri"/>
                <a:cs typeface="Calibri"/>
              </a:rPr>
              <a:t>4</a:t>
            </a:r>
            <a:r>
              <a:rPr sz="2000" spc="-5" dirty="0">
                <a:latin typeface="Calibri"/>
                <a:cs typeface="Calibri"/>
              </a:rPr>
              <a:t> </a:t>
            </a:r>
            <a:r>
              <a:rPr sz="2000" dirty="0">
                <a:latin typeface="Calibri"/>
                <a:cs typeface="Calibri"/>
              </a:rPr>
              <a:t>– 6</a:t>
            </a:r>
            <a:r>
              <a:rPr sz="2000" spc="-5" dirty="0">
                <a:latin typeface="Calibri"/>
                <a:cs typeface="Calibri"/>
              </a:rPr>
              <a:t> semanas.</a:t>
            </a:r>
            <a:endParaRPr sz="2000">
              <a:latin typeface="Calibri"/>
              <a:cs typeface="Calibri"/>
            </a:endParaRPr>
          </a:p>
        </p:txBody>
      </p:sp>
      <p:grpSp>
        <p:nvGrpSpPr>
          <p:cNvPr id="18" name="object 18"/>
          <p:cNvGrpSpPr/>
          <p:nvPr/>
        </p:nvGrpSpPr>
        <p:grpSpPr>
          <a:xfrm>
            <a:off x="4648018" y="3956020"/>
            <a:ext cx="6900545" cy="12700"/>
            <a:chOff x="4648018" y="3956020"/>
            <a:chExt cx="6900545" cy="12700"/>
          </a:xfrm>
        </p:grpSpPr>
        <p:sp>
          <p:nvSpPr>
            <p:cNvPr id="19" name="object 19"/>
            <p:cNvSpPr/>
            <p:nvPr/>
          </p:nvSpPr>
          <p:spPr>
            <a:xfrm>
              <a:off x="4648018" y="3962370"/>
              <a:ext cx="6900545" cy="0"/>
            </a:xfrm>
            <a:custGeom>
              <a:avLst/>
              <a:gdLst/>
              <a:ahLst/>
              <a:cxnLst/>
              <a:rect l="l" t="t" r="r" b="b"/>
              <a:pathLst>
                <a:path w="6900545">
                  <a:moveTo>
                    <a:pt x="6900510" y="1"/>
                  </a:moveTo>
                  <a:lnTo>
                    <a:pt x="0" y="0"/>
                  </a:lnTo>
                </a:path>
              </a:pathLst>
            </a:custGeom>
            <a:solidFill>
              <a:srgbClr val="5B9BD5"/>
            </a:solidFill>
          </p:spPr>
          <p:txBody>
            <a:bodyPr wrap="square" lIns="0" tIns="0" rIns="0" bIns="0" rtlCol="0"/>
            <a:lstStyle/>
            <a:p>
              <a:endParaRPr/>
            </a:p>
          </p:txBody>
        </p:sp>
        <p:sp>
          <p:nvSpPr>
            <p:cNvPr id="20" name="object 20"/>
            <p:cNvSpPr/>
            <p:nvPr/>
          </p:nvSpPr>
          <p:spPr>
            <a:xfrm>
              <a:off x="4648018" y="3962370"/>
              <a:ext cx="6900545" cy="0"/>
            </a:xfrm>
            <a:custGeom>
              <a:avLst/>
              <a:gdLst/>
              <a:ahLst/>
              <a:cxnLst/>
              <a:rect l="l" t="t" r="r" b="b"/>
              <a:pathLst>
                <a:path w="6900545">
                  <a:moveTo>
                    <a:pt x="0" y="0"/>
                  </a:moveTo>
                  <a:lnTo>
                    <a:pt x="6900512" y="1"/>
                  </a:lnTo>
                </a:path>
              </a:pathLst>
            </a:custGeom>
            <a:ln w="12700">
              <a:solidFill>
                <a:srgbClr val="5B9BD5"/>
              </a:solidFill>
            </a:ln>
          </p:spPr>
          <p:txBody>
            <a:bodyPr wrap="square" lIns="0" tIns="0" rIns="0" bIns="0" rtlCol="0"/>
            <a:lstStyle/>
            <a:p>
              <a:endParaRPr/>
            </a:p>
          </p:txBody>
        </p:sp>
      </p:grpSp>
      <p:sp>
        <p:nvSpPr>
          <p:cNvPr id="21" name="object 21"/>
          <p:cNvSpPr txBox="1"/>
          <p:nvPr/>
        </p:nvSpPr>
        <p:spPr>
          <a:xfrm>
            <a:off x="4711518" y="3988308"/>
            <a:ext cx="6597015" cy="888365"/>
          </a:xfrm>
          <a:prstGeom prst="rect">
            <a:avLst/>
          </a:prstGeom>
        </p:spPr>
        <p:txBody>
          <a:bodyPr vert="horz" wrap="square" lIns="0" tIns="38100" rIns="0" bIns="0" rtlCol="0">
            <a:spAutoFit/>
          </a:bodyPr>
          <a:lstStyle/>
          <a:p>
            <a:pPr marL="12700" marR="5080">
              <a:lnSpc>
                <a:spcPct val="91500"/>
              </a:lnSpc>
              <a:spcBef>
                <a:spcPts val="300"/>
              </a:spcBef>
            </a:pPr>
            <a:r>
              <a:rPr sz="2000" spc="-10" dirty="0">
                <a:latin typeface="Calibri"/>
                <a:cs typeface="Calibri"/>
              </a:rPr>
              <a:t>Inmunoterapia</a:t>
            </a:r>
            <a:r>
              <a:rPr sz="2000" dirty="0">
                <a:latin typeface="Calibri"/>
                <a:cs typeface="Calibri"/>
              </a:rPr>
              <a:t> </a:t>
            </a:r>
            <a:r>
              <a:rPr sz="2000" spc="-10" dirty="0">
                <a:latin typeface="Calibri"/>
                <a:cs typeface="Calibri"/>
              </a:rPr>
              <a:t>tópica</a:t>
            </a:r>
            <a:r>
              <a:rPr sz="2000" spc="5" dirty="0">
                <a:latin typeface="Calibri"/>
                <a:cs typeface="Calibri"/>
              </a:rPr>
              <a:t> </a:t>
            </a:r>
            <a:r>
              <a:rPr sz="2000" spc="-10" dirty="0">
                <a:latin typeface="Calibri"/>
                <a:cs typeface="Calibri"/>
              </a:rPr>
              <a:t>con</a:t>
            </a:r>
            <a:r>
              <a:rPr sz="2000" spc="5" dirty="0">
                <a:latin typeface="Calibri"/>
                <a:cs typeface="Calibri"/>
              </a:rPr>
              <a:t> </a:t>
            </a:r>
            <a:r>
              <a:rPr sz="2000" dirty="0">
                <a:latin typeface="Calibri"/>
                <a:cs typeface="Calibri"/>
              </a:rPr>
              <a:t>un</a:t>
            </a:r>
            <a:r>
              <a:rPr sz="2000" spc="10" dirty="0">
                <a:latin typeface="Calibri"/>
                <a:cs typeface="Calibri"/>
              </a:rPr>
              <a:t> </a:t>
            </a:r>
            <a:r>
              <a:rPr sz="2000" spc="-10" dirty="0">
                <a:latin typeface="Calibri"/>
                <a:cs typeface="Calibri"/>
              </a:rPr>
              <a:t>irritante</a:t>
            </a:r>
            <a:r>
              <a:rPr sz="2000" spc="5" dirty="0">
                <a:latin typeface="Calibri"/>
                <a:cs typeface="Calibri"/>
              </a:rPr>
              <a:t> </a:t>
            </a:r>
            <a:r>
              <a:rPr sz="2000" spc="-10" dirty="0">
                <a:latin typeface="Calibri"/>
                <a:cs typeface="Calibri"/>
              </a:rPr>
              <a:t>tópico</a:t>
            </a:r>
            <a:r>
              <a:rPr sz="2000" dirty="0">
                <a:latin typeface="Calibri"/>
                <a:cs typeface="Calibri"/>
              </a:rPr>
              <a:t> </a:t>
            </a:r>
            <a:r>
              <a:rPr sz="2000" spc="-10" dirty="0">
                <a:latin typeface="Calibri"/>
                <a:cs typeface="Calibri"/>
              </a:rPr>
              <a:t>(antralina)</a:t>
            </a:r>
            <a:r>
              <a:rPr sz="2000" spc="10" dirty="0">
                <a:latin typeface="Calibri"/>
                <a:cs typeface="Calibri"/>
              </a:rPr>
              <a:t> </a:t>
            </a:r>
            <a:r>
              <a:rPr sz="2000" spc="-15" dirty="0">
                <a:latin typeface="Calibri"/>
                <a:cs typeface="Calibri"/>
              </a:rPr>
              <a:t>durante </a:t>
            </a:r>
            <a:r>
              <a:rPr sz="2000" spc="-434" dirty="0">
                <a:latin typeface="Calibri"/>
                <a:cs typeface="Calibri"/>
              </a:rPr>
              <a:t> </a:t>
            </a:r>
            <a:r>
              <a:rPr sz="2000" spc="-5" dirty="0">
                <a:latin typeface="Calibri"/>
                <a:cs typeface="Calibri"/>
              </a:rPr>
              <a:t>20 </a:t>
            </a:r>
            <a:r>
              <a:rPr sz="2000" dirty="0">
                <a:latin typeface="Calibri"/>
                <a:cs typeface="Calibri"/>
              </a:rPr>
              <a:t>a</a:t>
            </a:r>
            <a:r>
              <a:rPr sz="2000" spc="-5" dirty="0">
                <a:latin typeface="Calibri"/>
                <a:cs typeface="Calibri"/>
              </a:rPr>
              <a:t> 30 minutos </a:t>
            </a:r>
            <a:r>
              <a:rPr sz="2000" spc="-10" dirty="0">
                <a:latin typeface="Calibri"/>
                <a:cs typeface="Calibri"/>
              </a:rPr>
              <a:t>diariamente,</a:t>
            </a:r>
            <a:r>
              <a:rPr sz="2000" spc="-5" dirty="0">
                <a:latin typeface="Calibri"/>
                <a:cs typeface="Calibri"/>
              </a:rPr>
              <a:t> </a:t>
            </a:r>
            <a:r>
              <a:rPr sz="2000" spc="-10" dirty="0">
                <a:latin typeface="Calibri"/>
                <a:cs typeface="Calibri"/>
              </a:rPr>
              <a:t>con</a:t>
            </a:r>
            <a:r>
              <a:rPr sz="2000" dirty="0">
                <a:latin typeface="Calibri"/>
                <a:cs typeface="Calibri"/>
              </a:rPr>
              <a:t> </a:t>
            </a:r>
            <a:r>
              <a:rPr sz="2000" spc="-10" dirty="0">
                <a:latin typeface="Calibri"/>
                <a:cs typeface="Calibri"/>
              </a:rPr>
              <a:t>aumento</a:t>
            </a:r>
            <a:r>
              <a:rPr sz="2000" spc="-5" dirty="0">
                <a:latin typeface="Calibri"/>
                <a:cs typeface="Calibri"/>
              </a:rPr>
              <a:t> </a:t>
            </a:r>
            <a:r>
              <a:rPr sz="2000" spc="-10" dirty="0">
                <a:latin typeface="Calibri"/>
                <a:cs typeface="Calibri"/>
              </a:rPr>
              <a:t>progresivo</a:t>
            </a:r>
            <a:r>
              <a:rPr sz="2000" spc="-5" dirty="0">
                <a:latin typeface="Calibri"/>
                <a:cs typeface="Calibri"/>
              </a:rPr>
              <a:t> en</a:t>
            </a:r>
            <a:r>
              <a:rPr sz="2000" dirty="0">
                <a:latin typeface="Calibri"/>
                <a:cs typeface="Calibri"/>
              </a:rPr>
              <a:t> la </a:t>
            </a:r>
            <a:r>
              <a:rPr sz="2000" spc="5" dirty="0">
                <a:latin typeface="Calibri"/>
                <a:cs typeface="Calibri"/>
              </a:rPr>
              <a:t> </a:t>
            </a:r>
            <a:r>
              <a:rPr sz="2000" spc="-5" dirty="0">
                <a:latin typeface="Calibri"/>
                <a:cs typeface="Calibri"/>
              </a:rPr>
              <a:t>dosis.</a:t>
            </a:r>
            <a:endParaRPr sz="2000">
              <a:latin typeface="Calibri"/>
              <a:cs typeface="Calibri"/>
            </a:endParaRPr>
          </a:p>
        </p:txBody>
      </p:sp>
      <p:grpSp>
        <p:nvGrpSpPr>
          <p:cNvPr id="22" name="object 22"/>
          <p:cNvGrpSpPr/>
          <p:nvPr/>
        </p:nvGrpSpPr>
        <p:grpSpPr>
          <a:xfrm>
            <a:off x="4648018" y="5062978"/>
            <a:ext cx="6900545" cy="12700"/>
            <a:chOff x="4648018" y="5062978"/>
            <a:chExt cx="6900545" cy="12700"/>
          </a:xfrm>
        </p:grpSpPr>
        <p:sp>
          <p:nvSpPr>
            <p:cNvPr id="23" name="object 23"/>
            <p:cNvSpPr/>
            <p:nvPr/>
          </p:nvSpPr>
          <p:spPr>
            <a:xfrm>
              <a:off x="4648018" y="5069328"/>
              <a:ext cx="6900545" cy="0"/>
            </a:xfrm>
            <a:custGeom>
              <a:avLst/>
              <a:gdLst/>
              <a:ahLst/>
              <a:cxnLst/>
              <a:rect l="l" t="t" r="r" b="b"/>
              <a:pathLst>
                <a:path w="6900545">
                  <a:moveTo>
                    <a:pt x="6900510" y="1"/>
                  </a:moveTo>
                  <a:lnTo>
                    <a:pt x="0" y="0"/>
                  </a:lnTo>
                </a:path>
              </a:pathLst>
            </a:custGeom>
            <a:solidFill>
              <a:srgbClr val="70AD47"/>
            </a:solidFill>
          </p:spPr>
          <p:txBody>
            <a:bodyPr wrap="square" lIns="0" tIns="0" rIns="0" bIns="0" rtlCol="0"/>
            <a:lstStyle/>
            <a:p>
              <a:endParaRPr/>
            </a:p>
          </p:txBody>
        </p:sp>
        <p:sp>
          <p:nvSpPr>
            <p:cNvPr id="24" name="object 24"/>
            <p:cNvSpPr/>
            <p:nvPr/>
          </p:nvSpPr>
          <p:spPr>
            <a:xfrm>
              <a:off x="4648018" y="5069328"/>
              <a:ext cx="6900545" cy="0"/>
            </a:xfrm>
            <a:custGeom>
              <a:avLst/>
              <a:gdLst/>
              <a:ahLst/>
              <a:cxnLst/>
              <a:rect l="l" t="t" r="r" b="b"/>
              <a:pathLst>
                <a:path w="6900545">
                  <a:moveTo>
                    <a:pt x="0" y="0"/>
                  </a:moveTo>
                  <a:lnTo>
                    <a:pt x="6900512" y="1"/>
                  </a:lnTo>
                </a:path>
              </a:pathLst>
            </a:custGeom>
            <a:ln w="12700">
              <a:solidFill>
                <a:srgbClr val="70AD47"/>
              </a:solidFill>
            </a:ln>
          </p:spPr>
          <p:txBody>
            <a:bodyPr wrap="square" lIns="0" tIns="0" rIns="0" bIns="0" rtlCol="0"/>
            <a:lstStyle/>
            <a:p>
              <a:endParaRPr/>
            </a:p>
          </p:txBody>
        </p:sp>
      </p:grpSp>
      <p:sp>
        <p:nvSpPr>
          <p:cNvPr id="25" name="object 25"/>
          <p:cNvSpPr txBox="1"/>
          <p:nvPr/>
        </p:nvSpPr>
        <p:spPr>
          <a:xfrm>
            <a:off x="4711518" y="5094732"/>
            <a:ext cx="3704590"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Calibri"/>
                <a:cs typeface="Calibri"/>
              </a:rPr>
              <a:t>Minoxidril</a:t>
            </a:r>
            <a:r>
              <a:rPr sz="2000" spc="-15" dirty="0">
                <a:latin typeface="Calibri"/>
                <a:cs typeface="Calibri"/>
              </a:rPr>
              <a:t> </a:t>
            </a:r>
            <a:r>
              <a:rPr sz="2000" dirty="0">
                <a:latin typeface="Calibri"/>
                <a:cs typeface="Calibri"/>
              </a:rPr>
              <a:t>al</a:t>
            </a:r>
            <a:r>
              <a:rPr sz="2000" spc="-10" dirty="0">
                <a:latin typeface="Calibri"/>
                <a:cs typeface="Calibri"/>
              </a:rPr>
              <a:t> </a:t>
            </a:r>
            <a:r>
              <a:rPr sz="2000" spc="-5" dirty="0">
                <a:latin typeface="Calibri"/>
                <a:cs typeface="Calibri"/>
              </a:rPr>
              <a:t>5%</a:t>
            </a:r>
            <a:r>
              <a:rPr sz="2000" spc="-15" dirty="0">
                <a:latin typeface="Calibri"/>
                <a:cs typeface="Calibri"/>
              </a:rPr>
              <a:t> </a:t>
            </a:r>
            <a:r>
              <a:rPr sz="2000" spc="-10" dirty="0">
                <a:latin typeface="Calibri"/>
                <a:cs typeface="Calibri"/>
              </a:rPr>
              <a:t>como</a:t>
            </a:r>
            <a:r>
              <a:rPr sz="2000" spc="-15" dirty="0">
                <a:latin typeface="Calibri"/>
                <a:cs typeface="Calibri"/>
              </a:rPr>
              <a:t> </a:t>
            </a:r>
            <a:r>
              <a:rPr sz="2000" spc="-10" dirty="0">
                <a:latin typeface="Calibri"/>
                <a:cs typeface="Calibri"/>
              </a:rPr>
              <a:t>coadyudante</a:t>
            </a:r>
            <a:endParaRPr sz="200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3803" y="1088314"/>
            <a:ext cx="4002404" cy="563880"/>
          </a:xfrm>
          <a:prstGeom prst="rect">
            <a:avLst/>
          </a:prstGeom>
        </p:spPr>
        <p:txBody>
          <a:bodyPr vert="horz" wrap="square" lIns="0" tIns="16510" rIns="0" bIns="0" rtlCol="0">
            <a:spAutoFit/>
          </a:bodyPr>
          <a:lstStyle/>
          <a:p>
            <a:pPr marL="12700">
              <a:lnSpc>
                <a:spcPct val="100000"/>
              </a:lnSpc>
              <a:spcBef>
                <a:spcPts val="130"/>
              </a:spcBef>
            </a:pPr>
            <a:r>
              <a:rPr sz="3500" spc="40" dirty="0">
                <a:solidFill>
                  <a:srgbClr val="000000"/>
                </a:solidFill>
                <a:latin typeface="Calibri Light"/>
                <a:cs typeface="Calibri Light"/>
              </a:rPr>
              <a:t>Alopecia</a:t>
            </a:r>
            <a:r>
              <a:rPr sz="3500" spc="-20" dirty="0">
                <a:solidFill>
                  <a:srgbClr val="000000"/>
                </a:solidFill>
                <a:latin typeface="Calibri Light"/>
                <a:cs typeface="Calibri Light"/>
              </a:rPr>
              <a:t> </a:t>
            </a:r>
            <a:r>
              <a:rPr sz="3500" spc="30" dirty="0">
                <a:solidFill>
                  <a:srgbClr val="000000"/>
                </a:solidFill>
                <a:latin typeface="Calibri Light"/>
                <a:cs typeface="Calibri Light"/>
              </a:rPr>
              <a:t>Androgénica</a:t>
            </a:r>
            <a:endParaRPr sz="3500">
              <a:latin typeface="Calibri Light"/>
              <a:cs typeface="Calibri Light"/>
            </a:endParaRPr>
          </a:p>
        </p:txBody>
      </p:sp>
      <p:sp>
        <p:nvSpPr>
          <p:cNvPr id="4" name="object 4"/>
          <p:cNvSpPr txBox="1"/>
          <p:nvPr/>
        </p:nvSpPr>
        <p:spPr>
          <a:xfrm>
            <a:off x="723806" y="2526283"/>
            <a:ext cx="3970020" cy="2375535"/>
          </a:xfrm>
          <a:prstGeom prst="rect">
            <a:avLst/>
          </a:prstGeom>
        </p:spPr>
        <p:txBody>
          <a:bodyPr vert="horz" wrap="square" lIns="0" tIns="107315" rIns="0" bIns="0" rtlCol="0">
            <a:spAutoFit/>
          </a:bodyPr>
          <a:lstStyle/>
          <a:p>
            <a:pPr marL="241300" indent="-228600" algn="just">
              <a:lnSpc>
                <a:spcPct val="100000"/>
              </a:lnSpc>
              <a:spcBef>
                <a:spcPts val="845"/>
              </a:spcBef>
              <a:buFont typeface="Arial MT"/>
              <a:buChar char="•"/>
              <a:tabLst>
                <a:tab pos="241300" algn="l"/>
              </a:tabLst>
            </a:pPr>
            <a:r>
              <a:rPr sz="1800" spc="-5" dirty="0">
                <a:latin typeface="Calibri"/>
                <a:cs typeface="Calibri"/>
              </a:rPr>
              <a:t>El </a:t>
            </a:r>
            <a:r>
              <a:rPr sz="1800" spc="-10" dirty="0">
                <a:latin typeface="Calibri"/>
                <a:cs typeface="Calibri"/>
              </a:rPr>
              <a:t>folículo</a:t>
            </a:r>
            <a:r>
              <a:rPr sz="1800" dirty="0">
                <a:latin typeface="Calibri"/>
                <a:cs typeface="Calibri"/>
              </a:rPr>
              <a:t> </a:t>
            </a:r>
            <a:r>
              <a:rPr sz="1800" spc="-5" dirty="0">
                <a:latin typeface="Calibri"/>
                <a:cs typeface="Calibri"/>
              </a:rPr>
              <a:t>piloso</a:t>
            </a:r>
            <a:r>
              <a:rPr sz="1800" dirty="0">
                <a:latin typeface="Calibri"/>
                <a:cs typeface="Calibri"/>
              </a:rPr>
              <a:t> </a:t>
            </a:r>
            <a:r>
              <a:rPr sz="1800" spc="-5" dirty="0">
                <a:latin typeface="Calibri"/>
                <a:cs typeface="Calibri"/>
              </a:rPr>
              <a:t>se</a:t>
            </a:r>
            <a:r>
              <a:rPr sz="1800" dirty="0">
                <a:latin typeface="Calibri"/>
                <a:cs typeface="Calibri"/>
              </a:rPr>
              <a:t> </a:t>
            </a:r>
            <a:r>
              <a:rPr sz="1800" spc="-10" dirty="0">
                <a:latin typeface="Calibri"/>
                <a:cs typeface="Calibri"/>
              </a:rPr>
              <a:t>recoge</a:t>
            </a:r>
            <a:r>
              <a:rPr sz="1800" dirty="0">
                <a:latin typeface="Calibri"/>
                <a:cs typeface="Calibri"/>
              </a:rPr>
              <a:t> de</a:t>
            </a:r>
            <a:r>
              <a:rPr sz="1800" spc="5" dirty="0">
                <a:latin typeface="Calibri"/>
                <a:cs typeface="Calibri"/>
              </a:rPr>
              <a:t> </a:t>
            </a:r>
            <a:r>
              <a:rPr sz="1800" spc="-5" dirty="0">
                <a:latin typeface="Calibri"/>
                <a:cs typeface="Calibri"/>
              </a:rPr>
              <a:t>tamaño</a:t>
            </a:r>
            <a:endParaRPr sz="1800">
              <a:latin typeface="Calibri"/>
              <a:cs typeface="Calibri"/>
            </a:endParaRPr>
          </a:p>
          <a:p>
            <a:pPr marL="241300" indent="-228600" algn="just">
              <a:lnSpc>
                <a:spcPct val="100000"/>
              </a:lnSpc>
              <a:spcBef>
                <a:spcPts val="740"/>
              </a:spcBef>
              <a:buFont typeface="Arial MT"/>
              <a:buChar char="•"/>
              <a:tabLst>
                <a:tab pos="241300" algn="l"/>
              </a:tabLst>
            </a:pPr>
            <a:r>
              <a:rPr sz="1800" spc="-5" dirty="0">
                <a:latin typeface="Calibri"/>
                <a:cs typeface="Calibri"/>
              </a:rPr>
              <a:t>Es</a:t>
            </a:r>
            <a:r>
              <a:rPr sz="1800" spc="-15" dirty="0">
                <a:latin typeface="Calibri"/>
                <a:cs typeface="Calibri"/>
              </a:rPr>
              <a:t> </a:t>
            </a:r>
            <a:r>
              <a:rPr sz="1800" dirty="0">
                <a:latin typeface="Calibri"/>
                <a:cs typeface="Calibri"/>
              </a:rPr>
              <a:t>más</a:t>
            </a:r>
            <a:r>
              <a:rPr sz="1800" spc="-15" dirty="0">
                <a:latin typeface="Calibri"/>
                <a:cs typeface="Calibri"/>
              </a:rPr>
              <a:t> </a:t>
            </a:r>
            <a:r>
              <a:rPr sz="1800" spc="-5" dirty="0">
                <a:latin typeface="Calibri"/>
                <a:cs typeface="Calibri"/>
              </a:rPr>
              <a:t>común </a:t>
            </a:r>
            <a:r>
              <a:rPr sz="1800" dirty="0">
                <a:latin typeface="Calibri"/>
                <a:cs typeface="Calibri"/>
              </a:rPr>
              <a:t>en</a:t>
            </a:r>
            <a:r>
              <a:rPr sz="1800" spc="-5" dirty="0">
                <a:latin typeface="Calibri"/>
                <a:cs typeface="Calibri"/>
              </a:rPr>
              <a:t> hombres</a:t>
            </a:r>
            <a:endParaRPr sz="1800">
              <a:latin typeface="Calibri"/>
              <a:cs typeface="Calibri"/>
            </a:endParaRPr>
          </a:p>
          <a:p>
            <a:pPr marL="12700" marR="5080" algn="just">
              <a:lnSpc>
                <a:spcPct val="89800"/>
              </a:lnSpc>
              <a:spcBef>
                <a:spcPts val="1060"/>
              </a:spcBef>
            </a:pPr>
            <a:r>
              <a:rPr sz="1800" spc="-10" dirty="0">
                <a:latin typeface="Calibri"/>
                <a:cs typeface="Calibri"/>
              </a:rPr>
              <a:t>Enfermedad </a:t>
            </a:r>
            <a:r>
              <a:rPr sz="1800" spc="-5" dirty="0">
                <a:latin typeface="Calibri"/>
                <a:cs typeface="Calibri"/>
              </a:rPr>
              <a:t>mediada </a:t>
            </a:r>
            <a:r>
              <a:rPr sz="1800" dirty="0">
                <a:latin typeface="Calibri"/>
                <a:cs typeface="Calibri"/>
              </a:rPr>
              <a:t>por </a:t>
            </a:r>
            <a:r>
              <a:rPr sz="1800" spc="-5" dirty="0">
                <a:latin typeface="Calibri"/>
                <a:cs typeface="Calibri"/>
              </a:rPr>
              <a:t>los andrógenos </a:t>
            </a:r>
            <a:r>
              <a:rPr sz="1800" dirty="0">
                <a:latin typeface="Calibri"/>
                <a:cs typeface="Calibri"/>
              </a:rPr>
              <a:t> en </a:t>
            </a:r>
            <a:r>
              <a:rPr sz="1800" spc="-5" dirty="0">
                <a:latin typeface="Calibri"/>
                <a:cs typeface="Calibri"/>
              </a:rPr>
              <a:t>pacientes con predisposición genética. </a:t>
            </a:r>
            <a:r>
              <a:rPr sz="1800" dirty="0">
                <a:latin typeface="Calibri"/>
                <a:cs typeface="Calibri"/>
              </a:rPr>
              <a:t> Los </a:t>
            </a:r>
            <a:r>
              <a:rPr sz="1800" spc="-5" dirty="0">
                <a:latin typeface="Calibri"/>
                <a:cs typeface="Calibri"/>
              </a:rPr>
              <a:t>andrógenos </a:t>
            </a:r>
            <a:r>
              <a:rPr sz="1800" spc="-10" dirty="0">
                <a:latin typeface="Calibri"/>
                <a:cs typeface="Calibri"/>
              </a:rPr>
              <a:t>llevan </a:t>
            </a:r>
            <a:r>
              <a:rPr sz="1800" dirty="0">
                <a:latin typeface="Calibri"/>
                <a:cs typeface="Calibri"/>
              </a:rPr>
              <a:t>a la </a:t>
            </a:r>
            <a:r>
              <a:rPr sz="1800" spc="-5" dirty="0">
                <a:latin typeface="Calibri"/>
                <a:cs typeface="Calibri"/>
              </a:rPr>
              <a:t>miniaturización </a:t>
            </a:r>
            <a:r>
              <a:rPr sz="1800" spc="-395" dirty="0">
                <a:latin typeface="Calibri"/>
                <a:cs typeface="Calibri"/>
              </a:rPr>
              <a:t> </a:t>
            </a:r>
            <a:r>
              <a:rPr sz="1800" dirty="0">
                <a:latin typeface="Calibri"/>
                <a:cs typeface="Calibri"/>
              </a:rPr>
              <a:t>del </a:t>
            </a:r>
            <a:r>
              <a:rPr sz="1800" spc="-10" dirty="0">
                <a:latin typeface="Calibri"/>
                <a:cs typeface="Calibri"/>
              </a:rPr>
              <a:t>folículo </a:t>
            </a:r>
            <a:r>
              <a:rPr sz="1800" spc="-5" dirty="0">
                <a:latin typeface="Calibri"/>
                <a:cs typeface="Calibri"/>
              </a:rPr>
              <a:t>piloso </a:t>
            </a:r>
            <a:r>
              <a:rPr sz="1800" dirty="0">
                <a:latin typeface="Calibri"/>
                <a:cs typeface="Calibri"/>
              </a:rPr>
              <a:t>que </a:t>
            </a:r>
            <a:r>
              <a:rPr sz="1800" spc="-5" dirty="0">
                <a:latin typeface="Calibri"/>
                <a:cs typeface="Calibri"/>
              </a:rPr>
              <a:t>implica disminución </a:t>
            </a:r>
            <a:r>
              <a:rPr sz="1800" spc="-395" dirty="0">
                <a:latin typeface="Calibri"/>
                <a:cs typeface="Calibri"/>
              </a:rPr>
              <a:t> </a:t>
            </a:r>
            <a:r>
              <a:rPr sz="1800" dirty="0">
                <a:latin typeface="Calibri"/>
                <a:cs typeface="Calibri"/>
              </a:rPr>
              <a:t>en </a:t>
            </a:r>
            <a:r>
              <a:rPr sz="1800" spc="-5" dirty="0">
                <a:latin typeface="Calibri"/>
                <a:cs typeface="Calibri"/>
              </a:rPr>
              <a:t>la papila dérmica con disminución </a:t>
            </a:r>
            <a:r>
              <a:rPr sz="1800" dirty="0">
                <a:latin typeface="Calibri"/>
                <a:cs typeface="Calibri"/>
              </a:rPr>
              <a:t>de </a:t>
            </a:r>
            <a:r>
              <a:rPr sz="1800" spc="-5" dirty="0">
                <a:latin typeface="Calibri"/>
                <a:cs typeface="Calibri"/>
              </a:rPr>
              <a:t>la </a:t>
            </a:r>
            <a:r>
              <a:rPr sz="1800" spc="-395" dirty="0">
                <a:latin typeface="Calibri"/>
                <a:cs typeface="Calibri"/>
              </a:rPr>
              <a:t> </a:t>
            </a:r>
            <a:r>
              <a:rPr sz="1800" spc="-15" dirty="0">
                <a:latin typeface="Calibri"/>
                <a:cs typeface="Calibri"/>
              </a:rPr>
              <a:t>fase</a:t>
            </a:r>
            <a:r>
              <a:rPr sz="1800" spc="10" dirty="0">
                <a:latin typeface="Calibri"/>
                <a:cs typeface="Calibri"/>
              </a:rPr>
              <a:t> </a:t>
            </a:r>
            <a:r>
              <a:rPr sz="1800" dirty="0">
                <a:latin typeface="Calibri"/>
                <a:cs typeface="Calibri"/>
              </a:rPr>
              <a:t>de</a:t>
            </a:r>
            <a:r>
              <a:rPr sz="1800" spc="10" dirty="0">
                <a:latin typeface="Calibri"/>
                <a:cs typeface="Calibri"/>
              </a:rPr>
              <a:t> </a:t>
            </a:r>
            <a:r>
              <a:rPr sz="1800" spc="-10" dirty="0">
                <a:latin typeface="Calibri"/>
                <a:cs typeface="Calibri"/>
              </a:rPr>
              <a:t>crecimiento</a:t>
            </a:r>
            <a:r>
              <a:rPr sz="1800" spc="5" dirty="0">
                <a:latin typeface="Calibri"/>
                <a:cs typeface="Calibri"/>
              </a:rPr>
              <a:t> </a:t>
            </a:r>
            <a:r>
              <a:rPr sz="1800" spc="-5" dirty="0">
                <a:latin typeface="Calibri"/>
                <a:cs typeface="Calibri"/>
              </a:rPr>
              <a:t>(anágena)</a:t>
            </a:r>
            <a:r>
              <a:rPr sz="1800" spc="10" dirty="0">
                <a:latin typeface="Calibri"/>
                <a:cs typeface="Calibri"/>
              </a:rPr>
              <a:t> </a:t>
            </a:r>
            <a:r>
              <a:rPr sz="1800" dirty="0">
                <a:latin typeface="Calibri"/>
                <a:cs typeface="Calibri"/>
              </a:rPr>
              <a:t>del </a:t>
            </a:r>
            <a:r>
              <a:rPr sz="1800" spc="-5" dirty="0">
                <a:latin typeface="Calibri"/>
                <a:cs typeface="Calibri"/>
              </a:rPr>
              <a:t>mismo.</a:t>
            </a:r>
            <a:endParaRPr sz="1800">
              <a:latin typeface="Calibri"/>
              <a:cs typeface="Calibri"/>
            </a:endParaRPr>
          </a:p>
        </p:txBody>
      </p:sp>
      <p:grpSp>
        <p:nvGrpSpPr>
          <p:cNvPr id="6" name="object 6"/>
          <p:cNvGrpSpPr/>
          <p:nvPr/>
        </p:nvGrpSpPr>
        <p:grpSpPr>
          <a:xfrm>
            <a:off x="5556135" y="304169"/>
            <a:ext cx="6467856" cy="6196583"/>
            <a:chOff x="5556504" y="341375"/>
            <a:chExt cx="6467856" cy="6196583"/>
          </a:xfrm>
        </p:grpSpPr>
        <p:pic>
          <p:nvPicPr>
            <p:cNvPr id="8" name="object 8"/>
            <p:cNvPicPr/>
            <p:nvPr/>
          </p:nvPicPr>
          <p:blipFill>
            <a:blip r:embed="rId2" cstate="print"/>
            <a:stretch>
              <a:fillRect/>
            </a:stretch>
          </p:blipFill>
          <p:spPr>
            <a:xfrm>
              <a:off x="5556504" y="341375"/>
              <a:ext cx="6467856" cy="6196583"/>
            </a:xfrm>
            <a:prstGeom prst="rect">
              <a:avLst/>
            </a:prstGeom>
          </p:spPr>
        </p:pic>
        <p:sp>
          <p:nvSpPr>
            <p:cNvPr id="9" name="object 9"/>
            <p:cNvSpPr/>
            <p:nvPr/>
          </p:nvSpPr>
          <p:spPr>
            <a:xfrm>
              <a:off x="5696793" y="354958"/>
              <a:ext cx="6185535" cy="5915660"/>
            </a:xfrm>
            <a:custGeom>
              <a:avLst/>
              <a:gdLst/>
              <a:ahLst/>
              <a:cxnLst/>
              <a:rect l="l" t="t" r="r" b="b"/>
              <a:pathLst>
                <a:path w="6185534" h="5915660">
                  <a:moveTo>
                    <a:pt x="6184972" y="0"/>
                  </a:moveTo>
                  <a:lnTo>
                    <a:pt x="0" y="0"/>
                  </a:lnTo>
                  <a:lnTo>
                    <a:pt x="0" y="5915212"/>
                  </a:lnTo>
                  <a:lnTo>
                    <a:pt x="6184972" y="5915212"/>
                  </a:lnTo>
                  <a:lnTo>
                    <a:pt x="6184972" y="0"/>
                  </a:lnTo>
                  <a:close/>
                </a:path>
              </a:pathLst>
            </a:custGeom>
            <a:solidFill>
              <a:srgbClr val="FFFFFF"/>
            </a:solidFill>
          </p:spPr>
          <p:txBody>
            <a:bodyPr wrap="square" lIns="0" tIns="0" rIns="0" bIns="0" rtlCol="0"/>
            <a:lstStyle/>
            <a:p>
              <a:endParaRPr/>
            </a:p>
          </p:txBody>
        </p:sp>
        <p:pic>
          <p:nvPicPr>
            <p:cNvPr id="10" name="object 10"/>
            <p:cNvPicPr/>
            <p:nvPr/>
          </p:nvPicPr>
          <p:blipFill>
            <a:blip r:embed="rId3" cstate="print"/>
            <a:stretch>
              <a:fillRect/>
            </a:stretch>
          </p:blipFill>
          <p:spPr>
            <a:xfrm>
              <a:off x="7772942" y="650493"/>
              <a:ext cx="2057608" cy="5324141"/>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259086" y="250096"/>
            <a:ext cx="4891405" cy="683260"/>
          </a:xfrm>
          <a:prstGeom prst="rect">
            <a:avLst/>
          </a:prstGeom>
        </p:spPr>
        <p:txBody>
          <a:bodyPr vert="horz" wrap="square" lIns="0" tIns="13970" rIns="0" bIns="0" rtlCol="0">
            <a:spAutoFit/>
          </a:bodyPr>
          <a:lstStyle/>
          <a:p>
            <a:pPr marL="12700">
              <a:lnSpc>
                <a:spcPct val="100000"/>
              </a:lnSpc>
              <a:spcBef>
                <a:spcPts val="110"/>
              </a:spcBef>
            </a:pPr>
            <a:r>
              <a:rPr sz="4300" spc="40" dirty="0">
                <a:solidFill>
                  <a:schemeClr val="tx1"/>
                </a:solidFill>
                <a:latin typeface="Calibri Light"/>
                <a:cs typeface="Calibri Light"/>
              </a:rPr>
              <a:t>Alopecia</a:t>
            </a:r>
            <a:r>
              <a:rPr sz="4300" spc="-20" dirty="0">
                <a:solidFill>
                  <a:schemeClr val="tx1"/>
                </a:solidFill>
                <a:latin typeface="Calibri Light"/>
                <a:cs typeface="Calibri Light"/>
              </a:rPr>
              <a:t> </a:t>
            </a:r>
            <a:r>
              <a:rPr sz="4300" spc="30" dirty="0">
                <a:solidFill>
                  <a:schemeClr val="tx1"/>
                </a:solidFill>
                <a:latin typeface="Calibri Light"/>
                <a:cs typeface="Calibri Light"/>
              </a:rPr>
              <a:t>Androgénica</a:t>
            </a:r>
            <a:endParaRPr sz="4300" dirty="0">
              <a:solidFill>
                <a:schemeClr val="tx1"/>
              </a:solidFill>
              <a:latin typeface="Calibri Light"/>
              <a:cs typeface="Calibri Light"/>
            </a:endParaRPr>
          </a:p>
        </p:txBody>
      </p:sp>
      <p:grpSp>
        <p:nvGrpSpPr>
          <p:cNvPr id="4" name="object 4"/>
          <p:cNvGrpSpPr/>
          <p:nvPr/>
        </p:nvGrpSpPr>
        <p:grpSpPr>
          <a:xfrm>
            <a:off x="245902" y="885465"/>
            <a:ext cx="11271250" cy="5684520"/>
            <a:chOff x="245902" y="885465"/>
            <a:chExt cx="11271250" cy="5684520"/>
          </a:xfrm>
        </p:grpSpPr>
        <p:pic>
          <p:nvPicPr>
            <p:cNvPr id="5" name="object 5"/>
            <p:cNvPicPr/>
            <p:nvPr/>
          </p:nvPicPr>
          <p:blipFill>
            <a:blip r:embed="rId2" cstate="print"/>
            <a:stretch>
              <a:fillRect/>
            </a:stretch>
          </p:blipFill>
          <p:spPr>
            <a:xfrm>
              <a:off x="245902" y="885465"/>
              <a:ext cx="2978560" cy="5684413"/>
            </a:xfrm>
            <a:prstGeom prst="rect">
              <a:avLst/>
            </a:prstGeom>
          </p:spPr>
        </p:pic>
        <p:pic>
          <p:nvPicPr>
            <p:cNvPr id="6" name="object 6"/>
            <p:cNvPicPr/>
            <p:nvPr/>
          </p:nvPicPr>
          <p:blipFill>
            <a:blip r:embed="rId3" cstate="print"/>
            <a:stretch>
              <a:fillRect/>
            </a:stretch>
          </p:blipFill>
          <p:spPr>
            <a:xfrm>
              <a:off x="7892746" y="1027906"/>
              <a:ext cx="3624044" cy="3741488"/>
            </a:xfrm>
            <a:prstGeom prst="rect">
              <a:avLst/>
            </a:prstGeom>
          </p:spPr>
        </p:pic>
      </p:grpSp>
      <p:sp>
        <p:nvSpPr>
          <p:cNvPr id="7" name="object 7"/>
          <p:cNvSpPr txBox="1"/>
          <p:nvPr/>
        </p:nvSpPr>
        <p:spPr>
          <a:xfrm>
            <a:off x="3558604" y="1436115"/>
            <a:ext cx="8310245" cy="5140325"/>
          </a:xfrm>
          <a:prstGeom prst="rect">
            <a:avLst/>
          </a:prstGeom>
        </p:spPr>
        <p:txBody>
          <a:bodyPr vert="horz" wrap="square" lIns="0" tIns="94615" rIns="0" bIns="0" rtlCol="0">
            <a:spAutoFit/>
          </a:bodyPr>
          <a:lstStyle/>
          <a:p>
            <a:pPr marL="12700">
              <a:lnSpc>
                <a:spcPct val="100000"/>
              </a:lnSpc>
              <a:spcBef>
                <a:spcPts val="745"/>
              </a:spcBef>
            </a:pPr>
            <a:r>
              <a:rPr sz="2800" spc="-10" dirty="0">
                <a:latin typeface="Calibri"/>
                <a:cs typeface="Calibri"/>
              </a:rPr>
              <a:t>Hombres</a:t>
            </a:r>
            <a:endParaRPr sz="2800" dirty="0">
              <a:latin typeface="Calibri"/>
              <a:cs typeface="Calibri"/>
            </a:endParaRPr>
          </a:p>
          <a:p>
            <a:pPr marL="12700" marR="4933315">
              <a:lnSpc>
                <a:spcPct val="90000"/>
              </a:lnSpc>
              <a:spcBef>
                <a:spcPts val="985"/>
              </a:spcBef>
            </a:pPr>
            <a:r>
              <a:rPr sz="2800" spc="-5" dirty="0">
                <a:latin typeface="Calibri"/>
                <a:cs typeface="Calibri"/>
              </a:rPr>
              <a:t>Suele</a:t>
            </a:r>
            <a:r>
              <a:rPr sz="2800" spc="-15" dirty="0">
                <a:latin typeface="Calibri"/>
                <a:cs typeface="Calibri"/>
              </a:rPr>
              <a:t> </a:t>
            </a:r>
            <a:r>
              <a:rPr sz="2800" spc="-20" dirty="0">
                <a:latin typeface="Calibri"/>
                <a:cs typeface="Calibri"/>
              </a:rPr>
              <a:t>involucrar</a:t>
            </a:r>
            <a:r>
              <a:rPr sz="2800" spc="-10" dirty="0">
                <a:latin typeface="Calibri"/>
                <a:cs typeface="Calibri"/>
              </a:rPr>
              <a:t> </a:t>
            </a:r>
            <a:r>
              <a:rPr sz="2800" spc="-5" dirty="0">
                <a:latin typeface="Calibri"/>
                <a:cs typeface="Calibri"/>
              </a:rPr>
              <a:t>el </a:t>
            </a:r>
            <a:r>
              <a:rPr sz="2800" spc="-15" dirty="0">
                <a:latin typeface="Calibri"/>
                <a:cs typeface="Calibri"/>
              </a:rPr>
              <a:t>área </a:t>
            </a:r>
            <a:r>
              <a:rPr sz="2800" spc="-620" dirty="0">
                <a:latin typeface="Calibri"/>
                <a:cs typeface="Calibri"/>
              </a:rPr>
              <a:t> </a:t>
            </a:r>
            <a:r>
              <a:rPr sz="2800" spc="-20" dirty="0">
                <a:latin typeface="Calibri"/>
                <a:cs typeface="Calibri"/>
              </a:rPr>
              <a:t>frontotemporal</a:t>
            </a:r>
            <a:r>
              <a:rPr sz="2800" spc="-5" dirty="0">
                <a:latin typeface="Calibri"/>
                <a:cs typeface="Calibri"/>
              </a:rPr>
              <a:t> </a:t>
            </a:r>
            <a:r>
              <a:rPr sz="2800" dirty="0">
                <a:latin typeface="Calibri"/>
                <a:cs typeface="Calibri"/>
              </a:rPr>
              <a:t>y </a:t>
            </a:r>
            <a:r>
              <a:rPr sz="2800" spc="5" dirty="0">
                <a:latin typeface="Calibri"/>
                <a:cs typeface="Calibri"/>
              </a:rPr>
              <a:t> </a:t>
            </a:r>
            <a:r>
              <a:rPr sz="2800" spc="-20" dirty="0">
                <a:latin typeface="Calibri"/>
                <a:cs typeface="Calibri"/>
              </a:rPr>
              <a:t>vértex,</a:t>
            </a:r>
            <a:r>
              <a:rPr sz="2800" spc="-5" dirty="0">
                <a:latin typeface="Calibri"/>
                <a:cs typeface="Calibri"/>
              </a:rPr>
              <a:t> </a:t>
            </a:r>
            <a:r>
              <a:rPr sz="2800" dirty="0">
                <a:latin typeface="Calibri"/>
                <a:cs typeface="Calibri"/>
              </a:rPr>
              <a:t>se</a:t>
            </a:r>
            <a:r>
              <a:rPr sz="2800" spc="-10" dirty="0">
                <a:latin typeface="Calibri"/>
                <a:cs typeface="Calibri"/>
              </a:rPr>
              <a:t> </a:t>
            </a:r>
            <a:r>
              <a:rPr sz="2800" spc="-5" dirty="0">
                <a:latin typeface="Calibri"/>
                <a:cs typeface="Calibri"/>
              </a:rPr>
              <a:t>clasifica </a:t>
            </a:r>
            <a:r>
              <a:rPr sz="2800" dirty="0">
                <a:latin typeface="Calibri"/>
                <a:cs typeface="Calibri"/>
              </a:rPr>
              <a:t> </a:t>
            </a:r>
            <a:r>
              <a:rPr sz="2800" spc="-5" dirty="0">
                <a:latin typeface="Calibri"/>
                <a:cs typeface="Calibri"/>
              </a:rPr>
              <a:t>según</a:t>
            </a:r>
            <a:r>
              <a:rPr sz="2800" dirty="0">
                <a:latin typeface="Calibri"/>
                <a:cs typeface="Calibri"/>
              </a:rPr>
              <a:t> </a:t>
            </a:r>
            <a:r>
              <a:rPr sz="2800" spc="-10" dirty="0">
                <a:latin typeface="Calibri"/>
                <a:cs typeface="Calibri"/>
              </a:rPr>
              <a:t>escala</a:t>
            </a:r>
            <a:r>
              <a:rPr sz="2800" spc="-5" dirty="0">
                <a:latin typeface="Calibri"/>
                <a:cs typeface="Calibri"/>
              </a:rPr>
              <a:t> </a:t>
            </a:r>
            <a:r>
              <a:rPr sz="2800" dirty="0">
                <a:latin typeface="Calibri"/>
                <a:cs typeface="Calibri"/>
              </a:rPr>
              <a:t>de </a:t>
            </a:r>
            <a:r>
              <a:rPr sz="2800" spc="5" dirty="0">
                <a:latin typeface="Calibri"/>
                <a:cs typeface="Calibri"/>
              </a:rPr>
              <a:t> </a:t>
            </a:r>
            <a:r>
              <a:rPr sz="2800" spc="-10" dirty="0">
                <a:latin typeface="Calibri"/>
                <a:cs typeface="Calibri"/>
              </a:rPr>
              <a:t>Hamilton</a:t>
            </a:r>
            <a:r>
              <a:rPr sz="2800" spc="-5" dirty="0">
                <a:latin typeface="Calibri"/>
                <a:cs typeface="Calibri"/>
              </a:rPr>
              <a:t> Norwood</a:t>
            </a:r>
            <a:endParaRPr sz="2800" dirty="0">
              <a:latin typeface="Calibri"/>
              <a:cs typeface="Calibri"/>
            </a:endParaRPr>
          </a:p>
          <a:p>
            <a:pPr>
              <a:lnSpc>
                <a:spcPct val="100000"/>
              </a:lnSpc>
            </a:pPr>
            <a:endParaRPr sz="3400" dirty="0">
              <a:latin typeface="Calibri"/>
              <a:cs typeface="Calibri"/>
            </a:endParaRPr>
          </a:p>
          <a:p>
            <a:pPr marL="2889885">
              <a:lnSpc>
                <a:spcPct val="100000"/>
              </a:lnSpc>
              <a:spcBef>
                <a:spcPts val="2545"/>
              </a:spcBef>
            </a:pPr>
            <a:r>
              <a:rPr sz="2800" spc="-10" dirty="0">
                <a:latin typeface="Calibri"/>
                <a:cs typeface="Calibri"/>
              </a:rPr>
              <a:t>Mujeres</a:t>
            </a:r>
            <a:endParaRPr sz="2800" dirty="0">
              <a:latin typeface="Calibri"/>
              <a:cs typeface="Calibri"/>
            </a:endParaRPr>
          </a:p>
          <a:p>
            <a:pPr marL="2889885" marR="5080">
              <a:lnSpc>
                <a:spcPct val="90700"/>
              </a:lnSpc>
              <a:spcBef>
                <a:spcPts val="960"/>
              </a:spcBef>
            </a:pPr>
            <a:r>
              <a:rPr sz="2800" spc="-5" dirty="0">
                <a:latin typeface="Calibri"/>
                <a:cs typeface="Calibri"/>
              </a:rPr>
              <a:t>Suele</a:t>
            </a:r>
            <a:r>
              <a:rPr sz="2800" spc="-10" dirty="0">
                <a:latin typeface="Calibri"/>
                <a:cs typeface="Calibri"/>
              </a:rPr>
              <a:t> </a:t>
            </a:r>
            <a:r>
              <a:rPr sz="2800" spc="-20" dirty="0">
                <a:latin typeface="Calibri"/>
                <a:cs typeface="Calibri"/>
              </a:rPr>
              <a:t>involucrar</a:t>
            </a:r>
            <a:r>
              <a:rPr sz="2800" dirty="0">
                <a:latin typeface="Calibri"/>
                <a:cs typeface="Calibri"/>
              </a:rPr>
              <a:t> </a:t>
            </a:r>
            <a:r>
              <a:rPr sz="2800" spc="-15" dirty="0">
                <a:latin typeface="Calibri"/>
                <a:cs typeface="Calibri"/>
              </a:rPr>
              <a:t>área</a:t>
            </a:r>
            <a:r>
              <a:rPr sz="2800" dirty="0">
                <a:latin typeface="Calibri"/>
                <a:cs typeface="Calibri"/>
              </a:rPr>
              <a:t> </a:t>
            </a:r>
            <a:r>
              <a:rPr sz="2800" spc="-15" dirty="0">
                <a:latin typeface="Calibri"/>
                <a:cs typeface="Calibri"/>
              </a:rPr>
              <a:t>coronal,</a:t>
            </a:r>
            <a:r>
              <a:rPr sz="2800" spc="5" dirty="0">
                <a:latin typeface="Calibri"/>
                <a:cs typeface="Calibri"/>
              </a:rPr>
              <a:t> </a:t>
            </a:r>
            <a:r>
              <a:rPr sz="2800" spc="-5" dirty="0">
                <a:latin typeface="Calibri"/>
                <a:cs typeface="Calibri"/>
              </a:rPr>
              <a:t>línea </a:t>
            </a:r>
            <a:r>
              <a:rPr sz="2800" dirty="0">
                <a:latin typeface="Calibri"/>
                <a:cs typeface="Calibri"/>
              </a:rPr>
              <a:t> </a:t>
            </a:r>
            <a:r>
              <a:rPr sz="2800" spc="-20" dirty="0">
                <a:latin typeface="Calibri"/>
                <a:cs typeface="Calibri"/>
              </a:rPr>
              <a:t>frontal.</a:t>
            </a:r>
            <a:r>
              <a:rPr sz="2800" spc="5" dirty="0">
                <a:latin typeface="Calibri"/>
                <a:cs typeface="Calibri"/>
              </a:rPr>
              <a:t> </a:t>
            </a:r>
            <a:r>
              <a:rPr sz="2800" spc="-5" dirty="0">
                <a:latin typeface="Calibri"/>
                <a:cs typeface="Calibri"/>
              </a:rPr>
              <a:t>La</a:t>
            </a:r>
            <a:r>
              <a:rPr sz="2800" dirty="0">
                <a:latin typeface="Calibri"/>
                <a:cs typeface="Calibri"/>
              </a:rPr>
              <a:t> </a:t>
            </a:r>
            <a:r>
              <a:rPr sz="2800" spc="-10" dirty="0">
                <a:latin typeface="Calibri"/>
                <a:cs typeface="Calibri"/>
              </a:rPr>
              <a:t>escala</a:t>
            </a:r>
            <a:r>
              <a:rPr sz="2800" spc="-5" dirty="0">
                <a:latin typeface="Calibri"/>
                <a:cs typeface="Calibri"/>
              </a:rPr>
              <a:t> </a:t>
            </a:r>
            <a:r>
              <a:rPr sz="2800" dirty="0">
                <a:latin typeface="Calibri"/>
                <a:cs typeface="Calibri"/>
              </a:rPr>
              <a:t>de</a:t>
            </a:r>
            <a:r>
              <a:rPr sz="2800" spc="-5" dirty="0">
                <a:latin typeface="Calibri"/>
                <a:cs typeface="Calibri"/>
              </a:rPr>
              <a:t> </a:t>
            </a:r>
            <a:r>
              <a:rPr sz="2800" spc="-10" dirty="0">
                <a:latin typeface="Calibri"/>
                <a:cs typeface="Calibri"/>
              </a:rPr>
              <a:t>clasificación</a:t>
            </a:r>
            <a:r>
              <a:rPr sz="2800" dirty="0">
                <a:latin typeface="Calibri"/>
                <a:cs typeface="Calibri"/>
              </a:rPr>
              <a:t> </a:t>
            </a:r>
            <a:r>
              <a:rPr sz="2800" spc="-5" dirty="0">
                <a:latin typeface="Calibri"/>
                <a:cs typeface="Calibri"/>
              </a:rPr>
              <a:t>es</a:t>
            </a:r>
            <a:r>
              <a:rPr sz="2800" spc="5" dirty="0">
                <a:latin typeface="Calibri"/>
                <a:cs typeface="Calibri"/>
              </a:rPr>
              <a:t> </a:t>
            </a:r>
            <a:r>
              <a:rPr sz="2800" spc="-10" dirty="0">
                <a:latin typeface="Calibri"/>
                <a:cs typeface="Calibri"/>
              </a:rPr>
              <a:t>la </a:t>
            </a:r>
            <a:r>
              <a:rPr sz="2800" spc="-620" dirty="0">
                <a:latin typeface="Calibri"/>
                <a:cs typeface="Calibri"/>
              </a:rPr>
              <a:t> </a:t>
            </a:r>
            <a:r>
              <a:rPr sz="2800" dirty="0">
                <a:latin typeface="Calibri"/>
                <a:cs typeface="Calibri"/>
              </a:rPr>
              <a:t>de</a:t>
            </a:r>
            <a:r>
              <a:rPr sz="2800" spc="-10" dirty="0">
                <a:latin typeface="Calibri"/>
                <a:cs typeface="Calibri"/>
              </a:rPr>
              <a:t> </a:t>
            </a:r>
            <a:r>
              <a:rPr sz="2800" spc="-5" dirty="0">
                <a:latin typeface="Calibri"/>
                <a:cs typeface="Calibri"/>
              </a:rPr>
              <a:t>Ludwig</a:t>
            </a:r>
            <a:endParaRPr sz="2800" dirty="0">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51006" y="2430030"/>
            <a:ext cx="3481704" cy="1570355"/>
          </a:xfrm>
          <a:prstGeom prst="rect">
            <a:avLst/>
          </a:prstGeom>
        </p:spPr>
        <p:txBody>
          <a:bodyPr vert="horz" wrap="square" lIns="0" tIns="93980" rIns="0" bIns="0" rtlCol="0">
            <a:spAutoFit/>
          </a:bodyPr>
          <a:lstStyle/>
          <a:p>
            <a:pPr marL="12700" marR="5080">
              <a:lnSpc>
                <a:spcPts val="5810"/>
              </a:lnSpc>
              <a:spcBef>
                <a:spcPts val="740"/>
              </a:spcBef>
            </a:pPr>
            <a:r>
              <a:rPr sz="5300" spc="40" dirty="0">
                <a:latin typeface="Calibri Light"/>
                <a:cs typeface="Calibri Light"/>
              </a:rPr>
              <a:t>Alopecia </a:t>
            </a:r>
            <a:r>
              <a:rPr sz="5300" spc="45" dirty="0">
                <a:latin typeface="Calibri Light"/>
                <a:cs typeface="Calibri Light"/>
              </a:rPr>
              <a:t> </a:t>
            </a:r>
            <a:r>
              <a:rPr sz="5300" spc="60" dirty="0">
                <a:latin typeface="Calibri Light"/>
                <a:cs typeface="Calibri Light"/>
              </a:rPr>
              <a:t>A</a:t>
            </a:r>
            <a:r>
              <a:rPr sz="5300" spc="50" dirty="0">
                <a:latin typeface="Calibri Light"/>
                <a:cs typeface="Calibri Light"/>
              </a:rPr>
              <a:t>n</a:t>
            </a:r>
            <a:r>
              <a:rPr sz="5300" spc="55" dirty="0">
                <a:latin typeface="Calibri Light"/>
                <a:cs typeface="Calibri Light"/>
              </a:rPr>
              <a:t>d</a:t>
            </a:r>
            <a:r>
              <a:rPr sz="5300" spc="-75" dirty="0">
                <a:latin typeface="Calibri Light"/>
                <a:cs typeface="Calibri Light"/>
              </a:rPr>
              <a:t>r</a:t>
            </a:r>
            <a:r>
              <a:rPr sz="5300" spc="45" dirty="0">
                <a:latin typeface="Calibri Light"/>
                <a:cs typeface="Calibri Light"/>
              </a:rPr>
              <a:t>o</a:t>
            </a:r>
            <a:r>
              <a:rPr sz="5300" spc="10" dirty="0">
                <a:latin typeface="Calibri Light"/>
                <a:cs typeface="Calibri Light"/>
              </a:rPr>
              <a:t>g</a:t>
            </a:r>
            <a:r>
              <a:rPr sz="5300" spc="50" dirty="0">
                <a:latin typeface="Calibri Light"/>
                <a:cs typeface="Calibri Light"/>
              </a:rPr>
              <a:t>én</a:t>
            </a:r>
            <a:r>
              <a:rPr sz="5300" spc="25" dirty="0">
                <a:latin typeface="Calibri Light"/>
                <a:cs typeface="Calibri Light"/>
              </a:rPr>
              <a:t>i</a:t>
            </a:r>
            <a:r>
              <a:rPr sz="5300" spc="-15" dirty="0">
                <a:latin typeface="Calibri Light"/>
                <a:cs typeface="Calibri Light"/>
              </a:rPr>
              <a:t>c</a:t>
            </a:r>
            <a:r>
              <a:rPr sz="5300" spc="45" dirty="0">
                <a:latin typeface="Calibri Light"/>
                <a:cs typeface="Calibri Light"/>
              </a:rPr>
              <a:t>a</a:t>
            </a:r>
            <a:endParaRPr sz="5300" dirty="0">
              <a:latin typeface="Calibri Light"/>
              <a:cs typeface="Calibri Light"/>
            </a:endParaRPr>
          </a:p>
        </p:txBody>
      </p:sp>
      <p:grpSp>
        <p:nvGrpSpPr>
          <p:cNvPr id="6" name="object 6"/>
          <p:cNvGrpSpPr/>
          <p:nvPr/>
        </p:nvGrpSpPr>
        <p:grpSpPr>
          <a:xfrm>
            <a:off x="4905052" y="649988"/>
            <a:ext cx="6790398" cy="5424170"/>
            <a:chOff x="4905052" y="679731"/>
            <a:chExt cx="6790398" cy="5424170"/>
          </a:xfrm>
        </p:grpSpPr>
        <p:sp>
          <p:nvSpPr>
            <p:cNvPr id="8" name="object 8"/>
            <p:cNvSpPr/>
            <p:nvPr/>
          </p:nvSpPr>
          <p:spPr>
            <a:xfrm>
              <a:off x="5685810" y="679731"/>
              <a:ext cx="6009640" cy="5424170"/>
            </a:xfrm>
            <a:custGeom>
              <a:avLst/>
              <a:gdLst/>
              <a:ahLst/>
              <a:cxnLst/>
              <a:rect l="l" t="t" r="r" b="b"/>
              <a:pathLst>
                <a:path w="6009640" h="5424170">
                  <a:moveTo>
                    <a:pt x="6009365" y="0"/>
                  </a:moveTo>
                  <a:lnTo>
                    <a:pt x="0" y="0"/>
                  </a:lnTo>
                  <a:lnTo>
                    <a:pt x="0" y="5423879"/>
                  </a:lnTo>
                  <a:lnTo>
                    <a:pt x="6009365" y="5423879"/>
                  </a:lnTo>
                  <a:lnTo>
                    <a:pt x="6009365" y="0"/>
                  </a:lnTo>
                  <a:close/>
                </a:path>
              </a:pathLst>
            </a:custGeom>
            <a:solidFill>
              <a:srgbClr val="FFFFFF"/>
            </a:solidFill>
          </p:spPr>
          <p:txBody>
            <a:bodyPr wrap="square" lIns="0" tIns="0" rIns="0" bIns="0" rtlCol="0"/>
            <a:lstStyle/>
            <a:p>
              <a:endParaRPr/>
            </a:p>
          </p:txBody>
        </p:sp>
        <p:pic>
          <p:nvPicPr>
            <p:cNvPr id="10" name="object 10"/>
            <p:cNvPicPr/>
            <p:nvPr/>
          </p:nvPicPr>
          <p:blipFill>
            <a:blip r:embed="rId2" cstate="print"/>
            <a:stretch>
              <a:fillRect/>
            </a:stretch>
          </p:blipFill>
          <p:spPr>
            <a:xfrm>
              <a:off x="4905052" y="826635"/>
              <a:ext cx="6666832" cy="1275701"/>
            </a:xfrm>
            <a:prstGeom prst="rect">
              <a:avLst/>
            </a:prstGeom>
          </p:spPr>
        </p:pic>
      </p:grpSp>
      <p:sp>
        <p:nvSpPr>
          <p:cNvPr id="11" name="object 11"/>
          <p:cNvSpPr txBox="1">
            <a:spLocks noGrp="1"/>
          </p:cNvSpPr>
          <p:nvPr>
            <p:ph type="title"/>
          </p:nvPr>
        </p:nvSpPr>
        <p:spPr>
          <a:xfrm>
            <a:off x="5042256" y="1240535"/>
            <a:ext cx="1408430" cy="375920"/>
          </a:xfrm>
          <a:prstGeom prst="rect">
            <a:avLst/>
          </a:prstGeom>
        </p:spPr>
        <p:txBody>
          <a:bodyPr vert="horz" wrap="square" lIns="0" tIns="12700" rIns="0" bIns="0" rtlCol="0">
            <a:spAutoFit/>
          </a:bodyPr>
          <a:lstStyle/>
          <a:p>
            <a:pPr marL="12700">
              <a:lnSpc>
                <a:spcPct val="100000"/>
              </a:lnSpc>
              <a:spcBef>
                <a:spcPts val="100"/>
              </a:spcBef>
            </a:pPr>
            <a:r>
              <a:rPr sz="2300" spc="-10" dirty="0"/>
              <a:t>Diagnostico</a:t>
            </a:r>
            <a:endParaRPr sz="2300"/>
          </a:p>
        </p:txBody>
      </p:sp>
      <p:grpSp>
        <p:nvGrpSpPr>
          <p:cNvPr id="12" name="object 12"/>
          <p:cNvGrpSpPr/>
          <p:nvPr/>
        </p:nvGrpSpPr>
        <p:grpSpPr>
          <a:xfrm>
            <a:off x="4905052" y="1583452"/>
            <a:ext cx="6666865" cy="4545330"/>
            <a:chOff x="4905052" y="1583452"/>
            <a:chExt cx="6666865" cy="4545330"/>
          </a:xfrm>
        </p:grpSpPr>
        <p:sp>
          <p:nvSpPr>
            <p:cNvPr id="13" name="object 13"/>
            <p:cNvSpPr/>
            <p:nvPr/>
          </p:nvSpPr>
          <p:spPr>
            <a:xfrm>
              <a:off x="5054956" y="1583452"/>
              <a:ext cx="1384300" cy="25400"/>
            </a:xfrm>
            <a:custGeom>
              <a:avLst/>
              <a:gdLst/>
              <a:ahLst/>
              <a:cxnLst/>
              <a:rect l="l" t="t" r="r" b="b"/>
              <a:pathLst>
                <a:path w="1384300" h="25400">
                  <a:moveTo>
                    <a:pt x="1384300" y="0"/>
                  </a:moveTo>
                  <a:lnTo>
                    <a:pt x="0" y="0"/>
                  </a:lnTo>
                  <a:lnTo>
                    <a:pt x="0" y="25400"/>
                  </a:lnTo>
                  <a:lnTo>
                    <a:pt x="1384300" y="25400"/>
                  </a:lnTo>
                  <a:lnTo>
                    <a:pt x="1384300" y="0"/>
                  </a:lnTo>
                  <a:close/>
                </a:path>
              </a:pathLst>
            </a:custGeom>
            <a:solidFill>
              <a:srgbClr val="FFFFFF"/>
            </a:solidFill>
          </p:spPr>
          <p:txBody>
            <a:bodyPr wrap="square" lIns="0" tIns="0" rIns="0" bIns="0" rtlCol="0"/>
            <a:lstStyle/>
            <a:p>
              <a:endParaRPr/>
            </a:p>
          </p:txBody>
        </p:sp>
        <p:pic>
          <p:nvPicPr>
            <p:cNvPr id="14" name="object 14"/>
            <p:cNvPicPr/>
            <p:nvPr/>
          </p:nvPicPr>
          <p:blipFill>
            <a:blip r:embed="rId3" cstate="print"/>
            <a:stretch>
              <a:fillRect/>
            </a:stretch>
          </p:blipFill>
          <p:spPr>
            <a:xfrm>
              <a:off x="4905052" y="2168577"/>
              <a:ext cx="6666832" cy="1275702"/>
            </a:xfrm>
            <a:prstGeom prst="rect">
              <a:avLst/>
            </a:prstGeom>
          </p:spPr>
        </p:pic>
        <p:pic>
          <p:nvPicPr>
            <p:cNvPr id="15" name="object 15"/>
            <p:cNvPicPr/>
            <p:nvPr/>
          </p:nvPicPr>
          <p:blipFill>
            <a:blip r:embed="rId4" cstate="print"/>
            <a:stretch>
              <a:fillRect/>
            </a:stretch>
          </p:blipFill>
          <p:spPr>
            <a:xfrm>
              <a:off x="4905052" y="3510519"/>
              <a:ext cx="6666832" cy="1275702"/>
            </a:xfrm>
            <a:prstGeom prst="rect">
              <a:avLst/>
            </a:prstGeom>
          </p:spPr>
        </p:pic>
        <p:pic>
          <p:nvPicPr>
            <p:cNvPr id="16" name="object 16"/>
            <p:cNvPicPr/>
            <p:nvPr/>
          </p:nvPicPr>
          <p:blipFill>
            <a:blip r:embed="rId5" cstate="print"/>
            <a:stretch>
              <a:fillRect/>
            </a:stretch>
          </p:blipFill>
          <p:spPr>
            <a:xfrm>
              <a:off x="4905052" y="4852461"/>
              <a:ext cx="6666832" cy="1275702"/>
            </a:xfrm>
            <a:prstGeom prst="rect">
              <a:avLst/>
            </a:prstGeom>
          </p:spPr>
        </p:pic>
      </p:grpSp>
      <p:sp>
        <p:nvSpPr>
          <p:cNvPr id="17" name="object 17"/>
          <p:cNvSpPr txBox="1"/>
          <p:nvPr/>
        </p:nvSpPr>
        <p:spPr>
          <a:xfrm>
            <a:off x="5042256" y="2261615"/>
            <a:ext cx="6245225" cy="3536950"/>
          </a:xfrm>
          <a:prstGeom prst="rect">
            <a:avLst/>
          </a:prstGeom>
        </p:spPr>
        <p:txBody>
          <a:bodyPr vert="horz" wrap="square" lIns="0" tIns="38735" rIns="0" bIns="0" rtlCol="0">
            <a:spAutoFit/>
          </a:bodyPr>
          <a:lstStyle/>
          <a:p>
            <a:pPr marL="12700" marR="71755">
              <a:lnSpc>
                <a:spcPct val="92600"/>
              </a:lnSpc>
              <a:spcBef>
                <a:spcPts val="305"/>
              </a:spcBef>
            </a:pPr>
            <a:r>
              <a:rPr sz="2300" spc="-10" dirty="0">
                <a:solidFill>
                  <a:srgbClr val="FFFFFF"/>
                </a:solidFill>
                <a:latin typeface="Calibri"/>
                <a:cs typeface="Calibri"/>
              </a:rPr>
              <a:t>Examinar </a:t>
            </a:r>
            <a:r>
              <a:rPr sz="2300" spc="-5" dirty="0">
                <a:solidFill>
                  <a:srgbClr val="FFFFFF"/>
                </a:solidFill>
                <a:latin typeface="Calibri"/>
                <a:cs typeface="Calibri"/>
              </a:rPr>
              <a:t>piel</a:t>
            </a:r>
            <a:r>
              <a:rPr sz="2300" spc="-10" dirty="0">
                <a:solidFill>
                  <a:srgbClr val="FFFFFF"/>
                </a:solidFill>
                <a:latin typeface="Calibri"/>
                <a:cs typeface="Calibri"/>
              </a:rPr>
              <a:t> </a:t>
            </a:r>
            <a:r>
              <a:rPr sz="2300" spc="-5" dirty="0">
                <a:solidFill>
                  <a:srgbClr val="FFFFFF"/>
                </a:solidFill>
                <a:latin typeface="Calibri"/>
                <a:cs typeface="Calibri"/>
              </a:rPr>
              <a:t>cabelluda </a:t>
            </a:r>
            <a:r>
              <a:rPr sz="2300" spc="-15" dirty="0">
                <a:solidFill>
                  <a:srgbClr val="FFFFFF"/>
                </a:solidFill>
                <a:latin typeface="Calibri"/>
                <a:cs typeface="Calibri"/>
              </a:rPr>
              <a:t>para</a:t>
            </a:r>
            <a:r>
              <a:rPr sz="2300" spc="-5" dirty="0">
                <a:solidFill>
                  <a:srgbClr val="FFFFFF"/>
                </a:solidFill>
                <a:latin typeface="Calibri"/>
                <a:cs typeface="Calibri"/>
              </a:rPr>
              <a:t> </a:t>
            </a:r>
            <a:r>
              <a:rPr sz="2300" spc="-15" dirty="0">
                <a:solidFill>
                  <a:srgbClr val="FFFFFF"/>
                </a:solidFill>
                <a:latin typeface="Calibri"/>
                <a:cs typeface="Calibri"/>
              </a:rPr>
              <a:t>comparar</a:t>
            </a:r>
            <a:r>
              <a:rPr sz="2300" spc="-10" dirty="0">
                <a:solidFill>
                  <a:srgbClr val="FFFFFF"/>
                </a:solidFill>
                <a:latin typeface="Calibri"/>
                <a:cs typeface="Calibri"/>
              </a:rPr>
              <a:t> </a:t>
            </a:r>
            <a:r>
              <a:rPr sz="2300" spc="-5" dirty="0">
                <a:solidFill>
                  <a:srgbClr val="FFFFFF"/>
                </a:solidFill>
                <a:latin typeface="Calibri"/>
                <a:cs typeface="Calibri"/>
              </a:rPr>
              <a:t>la densidad </a:t>
            </a:r>
            <a:r>
              <a:rPr sz="2300" dirty="0">
                <a:solidFill>
                  <a:srgbClr val="FFFFFF"/>
                </a:solidFill>
                <a:latin typeface="Calibri"/>
                <a:cs typeface="Calibri"/>
              </a:rPr>
              <a:t> en </a:t>
            </a:r>
            <a:r>
              <a:rPr sz="2300" spc="-10" dirty="0">
                <a:solidFill>
                  <a:srgbClr val="FFFFFF"/>
                </a:solidFill>
                <a:latin typeface="Calibri"/>
                <a:cs typeface="Calibri"/>
              </a:rPr>
              <a:t>distintas </a:t>
            </a:r>
            <a:r>
              <a:rPr sz="2300" spc="-5" dirty="0">
                <a:solidFill>
                  <a:srgbClr val="FFFFFF"/>
                </a:solidFill>
                <a:latin typeface="Calibri"/>
                <a:cs typeface="Calibri"/>
              </a:rPr>
              <a:t>regiones </a:t>
            </a:r>
            <a:r>
              <a:rPr sz="2300" spc="-15" dirty="0">
                <a:solidFill>
                  <a:srgbClr val="FFFFFF"/>
                </a:solidFill>
                <a:latin typeface="Calibri"/>
                <a:cs typeface="Calibri"/>
              </a:rPr>
              <a:t>(frontal, </a:t>
            </a:r>
            <a:r>
              <a:rPr sz="2300" spc="-5" dirty="0">
                <a:solidFill>
                  <a:srgbClr val="FFFFFF"/>
                </a:solidFill>
                <a:latin typeface="Calibri"/>
                <a:cs typeface="Calibri"/>
              </a:rPr>
              <a:t>occipital </a:t>
            </a:r>
            <a:r>
              <a:rPr sz="2300" dirty="0">
                <a:solidFill>
                  <a:srgbClr val="FFFFFF"/>
                </a:solidFill>
                <a:latin typeface="Calibri"/>
                <a:cs typeface="Calibri"/>
              </a:rPr>
              <a:t>y </a:t>
            </a:r>
            <a:r>
              <a:rPr sz="2300" spc="-10" dirty="0">
                <a:solidFill>
                  <a:srgbClr val="FFFFFF"/>
                </a:solidFill>
                <a:latin typeface="Calibri"/>
                <a:cs typeface="Calibri"/>
              </a:rPr>
              <a:t>temporal) </a:t>
            </a:r>
            <a:r>
              <a:rPr sz="2300" dirty="0">
                <a:solidFill>
                  <a:srgbClr val="FFFFFF"/>
                </a:solidFill>
                <a:latin typeface="Calibri"/>
                <a:cs typeface="Calibri"/>
              </a:rPr>
              <a:t>y </a:t>
            </a:r>
            <a:r>
              <a:rPr sz="2300" spc="-505" dirty="0">
                <a:solidFill>
                  <a:srgbClr val="FFFFFF"/>
                </a:solidFill>
                <a:latin typeface="Calibri"/>
                <a:cs typeface="Calibri"/>
              </a:rPr>
              <a:t> </a:t>
            </a:r>
            <a:r>
              <a:rPr sz="2300" spc="-15" dirty="0">
                <a:solidFill>
                  <a:srgbClr val="FFFFFF"/>
                </a:solidFill>
                <a:latin typeface="Calibri"/>
                <a:cs typeface="Calibri"/>
              </a:rPr>
              <a:t>para</a:t>
            </a:r>
            <a:r>
              <a:rPr sz="2300" spc="-10" dirty="0">
                <a:solidFill>
                  <a:srgbClr val="FFFFFF"/>
                </a:solidFill>
                <a:latin typeface="Calibri"/>
                <a:cs typeface="Calibri"/>
              </a:rPr>
              <a:t> </a:t>
            </a:r>
            <a:r>
              <a:rPr sz="2300" spc="-5" dirty="0">
                <a:solidFill>
                  <a:srgbClr val="FFFFFF"/>
                </a:solidFill>
                <a:latin typeface="Calibri"/>
                <a:cs typeface="Calibri"/>
              </a:rPr>
              <a:t>determinar</a:t>
            </a:r>
            <a:r>
              <a:rPr sz="2300" dirty="0">
                <a:solidFill>
                  <a:srgbClr val="FFFFFF"/>
                </a:solidFill>
                <a:latin typeface="Calibri"/>
                <a:cs typeface="Calibri"/>
              </a:rPr>
              <a:t> la</a:t>
            </a:r>
            <a:r>
              <a:rPr sz="2300" spc="-10" dirty="0">
                <a:solidFill>
                  <a:srgbClr val="FFFFFF"/>
                </a:solidFill>
                <a:latin typeface="Calibri"/>
                <a:cs typeface="Calibri"/>
              </a:rPr>
              <a:t> </a:t>
            </a:r>
            <a:r>
              <a:rPr sz="2300" spc="-5" dirty="0">
                <a:solidFill>
                  <a:srgbClr val="FFFFFF"/>
                </a:solidFill>
                <a:latin typeface="Calibri"/>
                <a:cs typeface="Calibri"/>
              </a:rPr>
              <a:t>distribución</a:t>
            </a:r>
            <a:r>
              <a:rPr sz="2300" dirty="0">
                <a:solidFill>
                  <a:srgbClr val="FFFFFF"/>
                </a:solidFill>
                <a:latin typeface="Calibri"/>
                <a:cs typeface="Calibri"/>
              </a:rPr>
              <a:t> de</a:t>
            </a:r>
            <a:r>
              <a:rPr sz="2300" spc="-5" dirty="0">
                <a:solidFill>
                  <a:srgbClr val="FFFFFF"/>
                </a:solidFill>
                <a:latin typeface="Calibri"/>
                <a:cs typeface="Calibri"/>
              </a:rPr>
              <a:t> </a:t>
            </a:r>
            <a:r>
              <a:rPr sz="2300" dirty="0">
                <a:solidFill>
                  <a:srgbClr val="FFFFFF"/>
                </a:solidFill>
                <a:latin typeface="Calibri"/>
                <a:cs typeface="Calibri"/>
              </a:rPr>
              <a:t>la</a:t>
            </a:r>
            <a:r>
              <a:rPr sz="2300" spc="-5" dirty="0">
                <a:solidFill>
                  <a:srgbClr val="FFFFFF"/>
                </a:solidFill>
                <a:latin typeface="Calibri"/>
                <a:cs typeface="Calibri"/>
              </a:rPr>
              <a:t> alopecia.</a:t>
            </a:r>
            <a:endParaRPr sz="2300">
              <a:latin typeface="Calibri"/>
              <a:cs typeface="Calibri"/>
            </a:endParaRPr>
          </a:p>
          <a:p>
            <a:pPr>
              <a:lnSpc>
                <a:spcPct val="100000"/>
              </a:lnSpc>
              <a:spcBef>
                <a:spcPts val="45"/>
              </a:spcBef>
            </a:pPr>
            <a:endParaRPr sz="3450">
              <a:latin typeface="Calibri"/>
              <a:cs typeface="Calibri"/>
            </a:endParaRPr>
          </a:p>
          <a:p>
            <a:pPr marL="12700" marR="665480">
              <a:lnSpc>
                <a:spcPts val="2500"/>
              </a:lnSpc>
            </a:pPr>
            <a:r>
              <a:rPr sz="2300" spc="-5" dirty="0">
                <a:solidFill>
                  <a:srgbClr val="FFFFFF"/>
                </a:solidFill>
                <a:latin typeface="Calibri"/>
                <a:cs typeface="Calibri"/>
              </a:rPr>
              <a:t>En la </a:t>
            </a:r>
            <a:r>
              <a:rPr sz="2300" spc="-10" dirty="0">
                <a:solidFill>
                  <a:srgbClr val="FFFFFF"/>
                </a:solidFill>
                <a:latin typeface="Calibri"/>
                <a:cs typeface="Calibri"/>
              </a:rPr>
              <a:t>dermatoscopia </a:t>
            </a:r>
            <a:r>
              <a:rPr sz="2300" dirty="0">
                <a:solidFill>
                  <a:srgbClr val="FFFFFF"/>
                </a:solidFill>
                <a:latin typeface="Calibri"/>
                <a:cs typeface="Calibri"/>
              </a:rPr>
              <a:t>se </a:t>
            </a:r>
            <a:r>
              <a:rPr sz="2300" spc="-5" dirty="0">
                <a:solidFill>
                  <a:srgbClr val="FFFFFF"/>
                </a:solidFill>
                <a:latin typeface="Calibri"/>
                <a:cs typeface="Calibri"/>
              </a:rPr>
              <a:t>puede </a:t>
            </a:r>
            <a:r>
              <a:rPr sz="2300" spc="-10" dirty="0">
                <a:solidFill>
                  <a:srgbClr val="FFFFFF"/>
                </a:solidFill>
                <a:latin typeface="Calibri"/>
                <a:cs typeface="Calibri"/>
              </a:rPr>
              <a:t>ver variación </a:t>
            </a:r>
            <a:r>
              <a:rPr sz="2300" spc="-5" dirty="0">
                <a:solidFill>
                  <a:srgbClr val="FFFFFF"/>
                </a:solidFill>
                <a:latin typeface="Calibri"/>
                <a:cs typeface="Calibri"/>
              </a:rPr>
              <a:t>del </a:t>
            </a:r>
            <a:r>
              <a:rPr sz="2300" spc="-505" dirty="0">
                <a:solidFill>
                  <a:srgbClr val="FFFFFF"/>
                </a:solidFill>
                <a:latin typeface="Calibri"/>
                <a:cs typeface="Calibri"/>
              </a:rPr>
              <a:t> </a:t>
            </a:r>
            <a:r>
              <a:rPr sz="2300" spc="-10" dirty="0">
                <a:solidFill>
                  <a:srgbClr val="FFFFFF"/>
                </a:solidFill>
                <a:latin typeface="Calibri"/>
                <a:cs typeface="Calibri"/>
              </a:rPr>
              <a:t>diámetro</a:t>
            </a:r>
            <a:r>
              <a:rPr sz="2300" spc="-5" dirty="0">
                <a:solidFill>
                  <a:srgbClr val="FFFFFF"/>
                </a:solidFill>
                <a:latin typeface="Calibri"/>
                <a:cs typeface="Calibri"/>
              </a:rPr>
              <a:t> </a:t>
            </a:r>
            <a:r>
              <a:rPr sz="2300" spc="-10" dirty="0">
                <a:solidFill>
                  <a:srgbClr val="FFFFFF"/>
                </a:solidFill>
                <a:latin typeface="Calibri"/>
                <a:cs typeface="Calibri"/>
              </a:rPr>
              <a:t>folicular</a:t>
            </a:r>
            <a:r>
              <a:rPr sz="2300" dirty="0">
                <a:solidFill>
                  <a:srgbClr val="FFFFFF"/>
                </a:solidFill>
                <a:latin typeface="Calibri"/>
                <a:cs typeface="Calibri"/>
              </a:rPr>
              <a:t> </a:t>
            </a:r>
            <a:r>
              <a:rPr sz="2300" spc="-10" dirty="0">
                <a:solidFill>
                  <a:srgbClr val="FFFFFF"/>
                </a:solidFill>
                <a:latin typeface="Calibri"/>
                <a:cs typeface="Calibri"/>
              </a:rPr>
              <a:t>con</a:t>
            </a:r>
            <a:r>
              <a:rPr sz="2300" dirty="0">
                <a:solidFill>
                  <a:srgbClr val="FFFFFF"/>
                </a:solidFill>
                <a:latin typeface="Calibri"/>
                <a:cs typeface="Calibri"/>
              </a:rPr>
              <a:t> </a:t>
            </a:r>
            <a:r>
              <a:rPr sz="2300" spc="-10" dirty="0">
                <a:solidFill>
                  <a:srgbClr val="FFFFFF"/>
                </a:solidFill>
                <a:latin typeface="Calibri"/>
                <a:cs typeface="Calibri"/>
              </a:rPr>
              <a:t>aumento</a:t>
            </a:r>
            <a:r>
              <a:rPr sz="2300" dirty="0">
                <a:solidFill>
                  <a:srgbClr val="FFFFFF"/>
                </a:solidFill>
                <a:latin typeface="Calibri"/>
                <a:cs typeface="Calibri"/>
              </a:rPr>
              <a:t> de</a:t>
            </a:r>
            <a:r>
              <a:rPr sz="2300" spc="-5" dirty="0">
                <a:solidFill>
                  <a:srgbClr val="FFFFFF"/>
                </a:solidFill>
                <a:latin typeface="Calibri"/>
                <a:cs typeface="Calibri"/>
              </a:rPr>
              <a:t> vello.</a:t>
            </a:r>
            <a:endParaRPr sz="2300">
              <a:latin typeface="Calibri"/>
              <a:cs typeface="Calibri"/>
            </a:endParaRPr>
          </a:p>
          <a:p>
            <a:pPr>
              <a:lnSpc>
                <a:spcPct val="100000"/>
              </a:lnSpc>
            </a:pPr>
            <a:endParaRPr sz="2800">
              <a:latin typeface="Calibri"/>
              <a:cs typeface="Calibri"/>
            </a:endParaRPr>
          </a:p>
          <a:p>
            <a:pPr marL="12700" marR="5080">
              <a:lnSpc>
                <a:spcPts val="2500"/>
              </a:lnSpc>
              <a:spcBef>
                <a:spcPts val="2145"/>
              </a:spcBef>
            </a:pPr>
            <a:r>
              <a:rPr sz="2300" dirty="0">
                <a:solidFill>
                  <a:srgbClr val="FFFFFF"/>
                </a:solidFill>
                <a:latin typeface="Calibri"/>
                <a:cs typeface="Calibri"/>
              </a:rPr>
              <a:t>La</a:t>
            </a:r>
            <a:r>
              <a:rPr sz="2300" spc="-10" dirty="0">
                <a:solidFill>
                  <a:srgbClr val="FFFFFF"/>
                </a:solidFill>
                <a:latin typeface="Calibri"/>
                <a:cs typeface="Calibri"/>
              </a:rPr>
              <a:t> </a:t>
            </a:r>
            <a:r>
              <a:rPr sz="2300" spc="-15" dirty="0">
                <a:solidFill>
                  <a:srgbClr val="FFFFFF"/>
                </a:solidFill>
                <a:latin typeface="Calibri"/>
                <a:cs typeface="Calibri"/>
              </a:rPr>
              <a:t>fotografía</a:t>
            </a:r>
            <a:r>
              <a:rPr sz="2300" spc="-5" dirty="0">
                <a:solidFill>
                  <a:srgbClr val="FFFFFF"/>
                </a:solidFill>
                <a:latin typeface="Calibri"/>
                <a:cs typeface="Calibri"/>
              </a:rPr>
              <a:t> global</a:t>
            </a:r>
            <a:r>
              <a:rPr sz="2300" dirty="0">
                <a:solidFill>
                  <a:srgbClr val="FFFFFF"/>
                </a:solidFill>
                <a:latin typeface="Calibri"/>
                <a:cs typeface="Calibri"/>
              </a:rPr>
              <a:t> </a:t>
            </a:r>
            <a:r>
              <a:rPr sz="2300" spc="-10" dirty="0">
                <a:solidFill>
                  <a:srgbClr val="FFFFFF"/>
                </a:solidFill>
                <a:latin typeface="Calibri"/>
                <a:cs typeface="Calibri"/>
              </a:rPr>
              <a:t>estandarizada </a:t>
            </a:r>
            <a:r>
              <a:rPr sz="2300" dirty="0">
                <a:solidFill>
                  <a:srgbClr val="FFFFFF"/>
                </a:solidFill>
                <a:latin typeface="Calibri"/>
                <a:cs typeface="Calibri"/>
              </a:rPr>
              <a:t>tiene </a:t>
            </a:r>
            <a:r>
              <a:rPr sz="2300" spc="-5" dirty="0">
                <a:solidFill>
                  <a:srgbClr val="FFFFFF"/>
                </a:solidFill>
                <a:latin typeface="Calibri"/>
                <a:cs typeface="Calibri"/>
              </a:rPr>
              <a:t>utilidad</a:t>
            </a:r>
            <a:r>
              <a:rPr sz="2300" dirty="0">
                <a:solidFill>
                  <a:srgbClr val="FFFFFF"/>
                </a:solidFill>
                <a:latin typeface="Calibri"/>
                <a:cs typeface="Calibri"/>
              </a:rPr>
              <a:t> </a:t>
            </a:r>
            <a:r>
              <a:rPr sz="2300" spc="-15" dirty="0">
                <a:solidFill>
                  <a:srgbClr val="FFFFFF"/>
                </a:solidFill>
                <a:latin typeface="Calibri"/>
                <a:cs typeface="Calibri"/>
              </a:rPr>
              <a:t>para </a:t>
            </a:r>
            <a:r>
              <a:rPr sz="2300" spc="-505" dirty="0">
                <a:solidFill>
                  <a:srgbClr val="FFFFFF"/>
                </a:solidFill>
                <a:latin typeface="Calibri"/>
                <a:cs typeface="Calibri"/>
              </a:rPr>
              <a:t> </a:t>
            </a:r>
            <a:r>
              <a:rPr sz="2300" spc="-15" dirty="0">
                <a:solidFill>
                  <a:srgbClr val="FFFFFF"/>
                </a:solidFill>
                <a:latin typeface="Calibri"/>
                <a:cs typeface="Calibri"/>
              </a:rPr>
              <a:t>valorar</a:t>
            </a:r>
            <a:r>
              <a:rPr sz="2300" spc="-5" dirty="0">
                <a:solidFill>
                  <a:srgbClr val="FFFFFF"/>
                </a:solidFill>
                <a:latin typeface="Calibri"/>
                <a:cs typeface="Calibri"/>
              </a:rPr>
              <a:t> </a:t>
            </a:r>
            <a:r>
              <a:rPr sz="2300" dirty="0">
                <a:solidFill>
                  <a:srgbClr val="FFFFFF"/>
                </a:solidFill>
                <a:latin typeface="Calibri"/>
                <a:cs typeface="Calibri"/>
              </a:rPr>
              <a:t>la</a:t>
            </a:r>
            <a:r>
              <a:rPr sz="2300" spc="-5" dirty="0">
                <a:solidFill>
                  <a:srgbClr val="FFFFFF"/>
                </a:solidFill>
                <a:latin typeface="Calibri"/>
                <a:cs typeface="Calibri"/>
              </a:rPr>
              <a:t> </a:t>
            </a:r>
            <a:r>
              <a:rPr sz="2300" spc="-10" dirty="0">
                <a:solidFill>
                  <a:srgbClr val="FFFFFF"/>
                </a:solidFill>
                <a:latin typeface="Calibri"/>
                <a:cs typeface="Calibri"/>
              </a:rPr>
              <a:t>efectividad</a:t>
            </a:r>
            <a:r>
              <a:rPr sz="2300" dirty="0">
                <a:solidFill>
                  <a:srgbClr val="FFFFFF"/>
                </a:solidFill>
                <a:latin typeface="Calibri"/>
                <a:cs typeface="Calibri"/>
              </a:rPr>
              <a:t> del</a:t>
            </a:r>
            <a:r>
              <a:rPr sz="2300" spc="-5" dirty="0">
                <a:solidFill>
                  <a:srgbClr val="FFFFFF"/>
                </a:solidFill>
                <a:latin typeface="Calibri"/>
                <a:cs typeface="Calibri"/>
              </a:rPr>
              <a:t> </a:t>
            </a:r>
            <a:r>
              <a:rPr sz="2300" spc="-15" dirty="0">
                <a:solidFill>
                  <a:srgbClr val="FFFFFF"/>
                </a:solidFill>
                <a:latin typeface="Calibri"/>
                <a:cs typeface="Calibri"/>
              </a:rPr>
              <a:t>tratamiento.</a:t>
            </a:r>
            <a:endParaRPr sz="2300">
              <a:latin typeface="Calibri"/>
              <a:cs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3740" y="2625232"/>
            <a:ext cx="3223895" cy="1458595"/>
          </a:xfrm>
          <a:prstGeom prst="rect">
            <a:avLst/>
          </a:prstGeom>
        </p:spPr>
        <p:txBody>
          <a:bodyPr vert="horz" wrap="square" lIns="0" tIns="86360" rIns="0" bIns="0" rtlCol="0">
            <a:spAutoFit/>
          </a:bodyPr>
          <a:lstStyle/>
          <a:p>
            <a:pPr marL="12700" marR="5080">
              <a:lnSpc>
                <a:spcPts val="5400"/>
              </a:lnSpc>
              <a:spcBef>
                <a:spcPts val="680"/>
              </a:spcBef>
            </a:pPr>
            <a:r>
              <a:rPr sz="4900" spc="40" dirty="0">
                <a:latin typeface="Calibri Light"/>
                <a:cs typeface="Calibri Light"/>
              </a:rPr>
              <a:t>Alopecia </a:t>
            </a:r>
            <a:r>
              <a:rPr sz="4900" spc="45" dirty="0">
                <a:latin typeface="Calibri Light"/>
                <a:cs typeface="Calibri Light"/>
              </a:rPr>
              <a:t> </a:t>
            </a:r>
            <a:r>
              <a:rPr sz="4900" spc="60" dirty="0">
                <a:latin typeface="Calibri Light"/>
                <a:cs typeface="Calibri Light"/>
              </a:rPr>
              <a:t>A</a:t>
            </a:r>
            <a:r>
              <a:rPr sz="4900" spc="50" dirty="0">
                <a:latin typeface="Calibri Light"/>
                <a:cs typeface="Calibri Light"/>
              </a:rPr>
              <a:t>nd</a:t>
            </a:r>
            <a:r>
              <a:rPr sz="4900" spc="-70" dirty="0">
                <a:latin typeface="Calibri Light"/>
                <a:cs typeface="Calibri Light"/>
              </a:rPr>
              <a:t>r</a:t>
            </a:r>
            <a:r>
              <a:rPr sz="4900" spc="55" dirty="0">
                <a:latin typeface="Calibri Light"/>
                <a:cs typeface="Calibri Light"/>
              </a:rPr>
              <a:t>o</a:t>
            </a:r>
            <a:r>
              <a:rPr sz="4900" spc="10" dirty="0">
                <a:latin typeface="Calibri Light"/>
                <a:cs typeface="Calibri Light"/>
              </a:rPr>
              <a:t>g</a:t>
            </a:r>
            <a:r>
              <a:rPr sz="4900" spc="50" dirty="0">
                <a:latin typeface="Calibri Light"/>
                <a:cs typeface="Calibri Light"/>
              </a:rPr>
              <a:t>én</a:t>
            </a:r>
            <a:r>
              <a:rPr sz="4900" spc="15" dirty="0">
                <a:latin typeface="Calibri Light"/>
                <a:cs typeface="Calibri Light"/>
              </a:rPr>
              <a:t>i</a:t>
            </a:r>
            <a:r>
              <a:rPr sz="4900" spc="-15" dirty="0">
                <a:latin typeface="Calibri Light"/>
                <a:cs typeface="Calibri Light"/>
              </a:rPr>
              <a:t>c</a:t>
            </a:r>
            <a:r>
              <a:rPr sz="4900" spc="45" dirty="0">
                <a:latin typeface="Calibri Light"/>
                <a:cs typeface="Calibri Light"/>
              </a:rPr>
              <a:t>a</a:t>
            </a:r>
            <a:endParaRPr sz="4900">
              <a:latin typeface="Calibri Light"/>
              <a:cs typeface="Calibri Light"/>
            </a:endParaRPr>
          </a:p>
        </p:txBody>
      </p:sp>
      <p:grpSp>
        <p:nvGrpSpPr>
          <p:cNvPr id="3" name="object 3"/>
          <p:cNvGrpSpPr/>
          <p:nvPr/>
        </p:nvGrpSpPr>
        <p:grpSpPr>
          <a:xfrm>
            <a:off x="4297004" y="745554"/>
            <a:ext cx="81915" cy="5453380"/>
            <a:chOff x="4297004" y="745554"/>
            <a:chExt cx="81915" cy="5453380"/>
          </a:xfrm>
        </p:grpSpPr>
        <p:sp>
          <p:nvSpPr>
            <p:cNvPr id="4" name="object 4"/>
            <p:cNvSpPr/>
            <p:nvPr/>
          </p:nvSpPr>
          <p:spPr>
            <a:xfrm>
              <a:off x="4311073" y="766108"/>
              <a:ext cx="46355" cy="5411470"/>
            </a:xfrm>
            <a:custGeom>
              <a:avLst/>
              <a:gdLst/>
              <a:ahLst/>
              <a:cxnLst/>
              <a:rect l="l" t="t" r="r" b="b"/>
              <a:pathLst>
                <a:path w="46354" h="5411470">
                  <a:moveTo>
                    <a:pt x="22869" y="0"/>
                  </a:moveTo>
                  <a:lnTo>
                    <a:pt x="19558" y="347"/>
                  </a:lnTo>
                  <a:lnTo>
                    <a:pt x="12332" y="654"/>
                  </a:lnTo>
                  <a:lnTo>
                    <a:pt x="15522" y="70723"/>
                  </a:lnTo>
                  <a:lnTo>
                    <a:pt x="17341" y="136906"/>
                  </a:lnTo>
                  <a:lnTo>
                    <a:pt x="18009" y="199486"/>
                  </a:lnTo>
                  <a:lnTo>
                    <a:pt x="17745" y="258747"/>
                  </a:lnTo>
                  <a:lnTo>
                    <a:pt x="16771" y="314970"/>
                  </a:lnTo>
                  <a:lnTo>
                    <a:pt x="15306" y="368440"/>
                  </a:lnTo>
                  <a:lnTo>
                    <a:pt x="10167" y="515158"/>
                  </a:lnTo>
                  <a:lnTo>
                    <a:pt x="8941" y="560443"/>
                  </a:lnTo>
                  <a:lnTo>
                    <a:pt x="8323" y="604390"/>
                  </a:lnTo>
                  <a:lnTo>
                    <a:pt x="8536" y="647282"/>
                  </a:lnTo>
                  <a:lnTo>
                    <a:pt x="9799" y="689401"/>
                  </a:lnTo>
                  <a:lnTo>
                    <a:pt x="12332" y="731031"/>
                  </a:lnTo>
                  <a:lnTo>
                    <a:pt x="15523" y="777276"/>
                  </a:lnTo>
                  <a:lnTo>
                    <a:pt x="18124" y="826334"/>
                  </a:lnTo>
                  <a:lnTo>
                    <a:pt x="20151" y="877700"/>
                  </a:lnTo>
                  <a:lnTo>
                    <a:pt x="21620" y="930870"/>
                  </a:lnTo>
                  <a:lnTo>
                    <a:pt x="22547" y="985340"/>
                  </a:lnTo>
                  <a:lnTo>
                    <a:pt x="22948" y="1040604"/>
                  </a:lnTo>
                  <a:lnTo>
                    <a:pt x="22837" y="1096158"/>
                  </a:lnTo>
                  <a:lnTo>
                    <a:pt x="22232" y="1151497"/>
                  </a:lnTo>
                  <a:lnTo>
                    <a:pt x="21147" y="1206116"/>
                  </a:lnTo>
                  <a:lnTo>
                    <a:pt x="19599" y="1259511"/>
                  </a:lnTo>
                  <a:lnTo>
                    <a:pt x="17603" y="1311178"/>
                  </a:lnTo>
                  <a:lnTo>
                    <a:pt x="15176" y="1360611"/>
                  </a:lnTo>
                  <a:lnTo>
                    <a:pt x="9020" y="1459471"/>
                  </a:lnTo>
                  <a:lnTo>
                    <a:pt x="6301" y="1509650"/>
                  </a:lnTo>
                  <a:lnTo>
                    <a:pt x="4198" y="1558470"/>
                  </a:lnTo>
                  <a:lnTo>
                    <a:pt x="2734" y="1606558"/>
                  </a:lnTo>
                  <a:lnTo>
                    <a:pt x="1933" y="1654541"/>
                  </a:lnTo>
                  <a:lnTo>
                    <a:pt x="1817" y="1703047"/>
                  </a:lnTo>
                  <a:lnTo>
                    <a:pt x="2410" y="1752703"/>
                  </a:lnTo>
                  <a:lnTo>
                    <a:pt x="3734" y="1804137"/>
                  </a:lnTo>
                  <a:lnTo>
                    <a:pt x="5814" y="1857975"/>
                  </a:lnTo>
                  <a:lnTo>
                    <a:pt x="8673" y="1914846"/>
                  </a:lnTo>
                  <a:lnTo>
                    <a:pt x="12332" y="1975377"/>
                  </a:lnTo>
                  <a:lnTo>
                    <a:pt x="14414" y="2018537"/>
                  </a:lnTo>
                  <a:lnTo>
                    <a:pt x="15212" y="2062047"/>
                  </a:lnTo>
                  <a:lnTo>
                    <a:pt x="14940" y="2106000"/>
                  </a:lnTo>
                  <a:lnTo>
                    <a:pt x="13815" y="2150488"/>
                  </a:lnTo>
                  <a:lnTo>
                    <a:pt x="12052" y="2195604"/>
                  </a:lnTo>
                  <a:lnTo>
                    <a:pt x="5099" y="2335647"/>
                  </a:lnTo>
                  <a:lnTo>
                    <a:pt x="2945" y="2384202"/>
                  </a:lnTo>
                  <a:lnTo>
                    <a:pt x="1234" y="2433850"/>
                  </a:lnTo>
                  <a:lnTo>
                    <a:pt x="180" y="2484681"/>
                  </a:lnTo>
                  <a:lnTo>
                    <a:pt x="0" y="2536790"/>
                  </a:lnTo>
                  <a:lnTo>
                    <a:pt x="909" y="2590270"/>
                  </a:lnTo>
                  <a:lnTo>
                    <a:pt x="3123" y="2645212"/>
                  </a:lnTo>
                  <a:lnTo>
                    <a:pt x="6859" y="2701709"/>
                  </a:lnTo>
                  <a:lnTo>
                    <a:pt x="17672" y="2817607"/>
                  </a:lnTo>
                  <a:lnTo>
                    <a:pt x="21045" y="2873026"/>
                  </a:lnTo>
                  <a:lnTo>
                    <a:pt x="22720" y="2926363"/>
                  </a:lnTo>
                  <a:lnTo>
                    <a:pt x="22966" y="2977869"/>
                  </a:lnTo>
                  <a:lnTo>
                    <a:pt x="22051" y="3027794"/>
                  </a:lnTo>
                  <a:lnTo>
                    <a:pt x="20245" y="3076389"/>
                  </a:lnTo>
                  <a:lnTo>
                    <a:pt x="17816" y="3123905"/>
                  </a:lnTo>
                  <a:lnTo>
                    <a:pt x="9486" y="3262482"/>
                  </a:lnTo>
                  <a:lnTo>
                    <a:pt x="7258" y="3308187"/>
                  </a:lnTo>
                  <a:lnTo>
                    <a:pt x="5752" y="3354066"/>
                  </a:lnTo>
                  <a:lnTo>
                    <a:pt x="5238" y="3400370"/>
                  </a:lnTo>
                  <a:lnTo>
                    <a:pt x="5983" y="3447349"/>
                  </a:lnTo>
                  <a:lnTo>
                    <a:pt x="8259" y="3495253"/>
                  </a:lnTo>
                  <a:lnTo>
                    <a:pt x="17331" y="3602605"/>
                  </a:lnTo>
                  <a:lnTo>
                    <a:pt x="20118" y="3655592"/>
                  </a:lnTo>
                  <a:lnTo>
                    <a:pt x="21068" y="3704264"/>
                  </a:lnTo>
                  <a:lnTo>
                    <a:pt x="20559" y="3749587"/>
                  </a:lnTo>
                  <a:lnTo>
                    <a:pt x="18966" y="3792530"/>
                  </a:lnTo>
                  <a:lnTo>
                    <a:pt x="16666" y="3834060"/>
                  </a:lnTo>
                  <a:lnTo>
                    <a:pt x="11445" y="3916754"/>
                  </a:lnTo>
                  <a:lnTo>
                    <a:pt x="9277" y="3959853"/>
                  </a:lnTo>
                  <a:lnTo>
                    <a:pt x="7906" y="4005410"/>
                  </a:lnTo>
                  <a:lnTo>
                    <a:pt x="7707" y="4054393"/>
                  </a:lnTo>
                  <a:lnTo>
                    <a:pt x="9057" y="4107769"/>
                  </a:lnTo>
                  <a:lnTo>
                    <a:pt x="15925" y="4227775"/>
                  </a:lnTo>
                  <a:lnTo>
                    <a:pt x="18122" y="4288002"/>
                  </a:lnTo>
                  <a:lnTo>
                    <a:pt x="19142" y="4347053"/>
                  </a:lnTo>
                  <a:lnTo>
                    <a:pt x="19201" y="4404791"/>
                  </a:lnTo>
                  <a:lnTo>
                    <a:pt x="18517" y="4461079"/>
                  </a:lnTo>
                  <a:lnTo>
                    <a:pt x="17307" y="4515780"/>
                  </a:lnTo>
                  <a:lnTo>
                    <a:pt x="12688" y="4668997"/>
                  </a:lnTo>
                  <a:lnTo>
                    <a:pt x="11544" y="4715985"/>
                  </a:lnTo>
                  <a:lnTo>
                    <a:pt x="10958" y="4760703"/>
                  </a:lnTo>
                  <a:lnTo>
                    <a:pt x="11148" y="4803015"/>
                  </a:lnTo>
                  <a:lnTo>
                    <a:pt x="13521" y="4888005"/>
                  </a:lnTo>
                  <a:lnTo>
                    <a:pt x="13222" y="4933099"/>
                  </a:lnTo>
                  <a:lnTo>
                    <a:pt x="11853" y="4978538"/>
                  </a:lnTo>
                  <a:lnTo>
                    <a:pt x="7567" y="5072327"/>
                  </a:lnTo>
                  <a:lnTo>
                    <a:pt x="5485" y="5121618"/>
                  </a:lnTo>
                  <a:lnTo>
                    <a:pt x="3997" y="5173134"/>
                  </a:lnTo>
                  <a:lnTo>
                    <a:pt x="3522" y="5227345"/>
                  </a:lnTo>
                  <a:lnTo>
                    <a:pt x="4475" y="5284722"/>
                  </a:lnTo>
                  <a:lnTo>
                    <a:pt x="7273" y="5345735"/>
                  </a:lnTo>
                  <a:lnTo>
                    <a:pt x="12332" y="5410854"/>
                  </a:lnTo>
                  <a:lnTo>
                    <a:pt x="18109" y="5410134"/>
                  </a:lnTo>
                  <a:lnTo>
                    <a:pt x="25206" y="5410171"/>
                  </a:lnTo>
                  <a:lnTo>
                    <a:pt x="30620" y="5410854"/>
                  </a:lnTo>
                  <a:lnTo>
                    <a:pt x="29417" y="5366159"/>
                  </a:lnTo>
                  <a:lnTo>
                    <a:pt x="28672" y="5319162"/>
                  </a:lnTo>
                  <a:lnTo>
                    <a:pt x="28327" y="5270185"/>
                  </a:lnTo>
                  <a:lnTo>
                    <a:pt x="28321" y="5219553"/>
                  </a:lnTo>
                  <a:lnTo>
                    <a:pt x="29092" y="5114617"/>
                  </a:lnTo>
                  <a:lnTo>
                    <a:pt x="33375" y="4793748"/>
                  </a:lnTo>
                  <a:lnTo>
                    <a:pt x="33873" y="4693403"/>
                  </a:lnTo>
                  <a:lnTo>
                    <a:pt x="33680" y="4645927"/>
                  </a:lnTo>
                  <a:lnTo>
                    <a:pt x="33113" y="4600681"/>
                  </a:lnTo>
                  <a:lnTo>
                    <a:pt x="32113" y="4557987"/>
                  </a:lnTo>
                  <a:lnTo>
                    <a:pt x="30620" y="4518171"/>
                  </a:lnTo>
                  <a:lnTo>
                    <a:pt x="28499" y="4469702"/>
                  </a:lnTo>
                  <a:lnTo>
                    <a:pt x="26965" y="4429008"/>
                  </a:lnTo>
                  <a:lnTo>
                    <a:pt x="25955" y="4394183"/>
                  </a:lnTo>
                  <a:lnTo>
                    <a:pt x="25405" y="4363326"/>
                  </a:lnTo>
                  <a:lnTo>
                    <a:pt x="25251" y="4334532"/>
                  </a:lnTo>
                  <a:lnTo>
                    <a:pt x="25430" y="4305900"/>
                  </a:lnTo>
                  <a:lnTo>
                    <a:pt x="29072" y="4098534"/>
                  </a:lnTo>
                  <a:lnTo>
                    <a:pt x="30620" y="3950100"/>
                  </a:lnTo>
                  <a:lnTo>
                    <a:pt x="30832" y="3881715"/>
                  </a:lnTo>
                  <a:lnTo>
                    <a:pt x="30502" y="3819123"/>
                  </a:lnTo>
                  <a:lnTo>
                    <a:pt x="29742" y="3761636"/>
                  </a:lnTo>
                  <a:lnTo>
                    <a:pt x="28661" y="3708565"/>
                  </a:lnTo>
                  <a:lnTo>
                    <a:pt x="22283" y="3485362"/>
                  </a:lnTo>
                  <a:lnTo>
                    <a:pt x="21582" y="3444333"/>
                  </a:lnTo>
                  <a:lnTo>
                    <a:pt x="21328" y="3402902"/>
                  </a:lnTo>
                  <a:lnTo>
                    <a:pt x="21632" y="3360380"/>
                  </a:lnTo>
                  <a:lnTo>
                    <a:pt x="22604" y="3316080"/>
                  </a:lnTo>
                  <a:lnTo>
                    <a:pt x="24352" y="3269312"/>
                  </a:lnTo>
                  <a:lnTo>
                    <a:pt x="26988" y="3219388"/>
                  </a:lnTo>
                  <a:lnTo>
                    <a:pt x="35662" y="3094081"/>
                  </a:lnTo>
                  <a:lnTo>
                    <a:pt x="39694" y="3028170"/>
                  </a:lnTo>
                  <a:lnTo>
                    <a:pt x="42745" y="2967274"/>
                  </a:lnTo>
                  <a:lnTo>
                    <a:pt x="44841" y="2910777"/>
                  </a:lnTo>
                  <a:lnTo>
                    <a:pt x="46012" y="2858065"/>
                  </a:lnTo>
                  <a:lnTo>
                    <a:pt x="46284" y="2808524"/>
                  </a:lnTo>
                  <a:lnTo>
                    <a:pt x="45686" y="2761538"/>
                  </a:lnTo>
                  <a:lnTo>
                    <a:pt x="44246" y="2716495"/>
                  </a:lnTo>
                  <a:lnTo>
                    <a:pt x="41991" y="2672779"/>
                  </a:lnTo>
                  <a:lnTo>
                    <a:pt x="38950" y="2629775"/>
                  </a:lnTo>
                  <a:lnTo>
                    <a:pt x="35150" y="2586869"/>
                  </a:lnTo>
                  <a:lnTo>
                    <a:pt x="30620" y="2543448"/>
                  </a:lnTo>
                  <a:lnTo>
                    <a:pt x="26703" y="2501182"/>
                  </a:lnTo>
                  <a:lnTo>
                    <a:pt x="24519" y="2461324"/>
                  </a:lnTo>
                  <a:lnTo>
                    <a:pt x="23763" y="2422630"/>
                  </a:lnTo>
                  <a:lnTo>
                    <a:pt x="24128" y="2383853"/>
                  </a:lnTo>
                  <a:lnTo>
                    <a:pt x="25307" y="2343749"/>
                  </a:lnTo>
                  <a:lnTo>
                    <a:pt x="28883" y="2254579"/>
                  </a:lnTo>
                  <a:lnTo>
                    <a:pt x="30666" y="2203023"/>
                  </a:lnTo>
                  <a:lnTo>
                    <a:pt x="32038" y="2145160"/>
                  </a:lnTo>
                  <a:lnTo>
                    <a:pt x="32692" y="2079744"/>
                  </a:lnTo>
                  <a:lnTo>
                    <a:pt x="32322" y="2005530"/>
                  </a:lnTo>
                  <a:lnTo>
                    <a:pt x="28989" y="1850078"/>
                  </a:lnTo>
                  <a:lnTo>
                    <a:pt x="27986" y="1780207"/>
                  </a:lnTo>
                  <a:lnTo>
                    <a:pt x="27521" y="1711978"/>
                  </a:lnTo>
                  <a:lnTo>
                    <a:pt x="27501" y="1645709"/>
                  </a:lnTo>
                  <a:lnTo>
                    <a:pt x="27836" y="1581717"/>
                  </a:lnTo>
                  <a:lnTo>
                    <a:pt x="28434" y="1520319"/>
                  </a:lnTo>
                  <a:lnTo>
                    <a:pt x="31637" y="1307009"/>
                  </a:lnTo>
                  <a:lnTo>
                    <a:pt x="32447" y="1224164"/>
                  </a:lnTo>
                  <a:lnTo>
                    <a:pt x="32335" y="1189804"/>
                  </a:lnTo>
                  <a:lnTo>
                    <a:pt x="31756" y="1160576"/>
                  </a:lnTo>
                  <a:lnTo>
                    <a:pt x="30620" y="1136796"/>
                  </a:lnTo>
                  <a:lnTo>
                    <a:pt x="29465" y="1103585"/>
                  </a:lnTo>
                  <a:lnTo>
                    <a:pt x="29982" y="1066708"/>
                  </a:lnTo>
                  <a:lnTo>
                    <a:pt x="31641" y="1026024"/>
                  </a:lnTo>
                  <a:lnTo>
                    <a:pt x="36260" y="932674"/>
                  </a:lnTo>
                  <a:lnTo>
                    <a:pt x="38158" y="879726"/>
                  </a:lnTo>
                  <a:lnTo>
                    <a:pt x="39074" y="822407"/>
                  </a:lnTo>
                  <a:lnTo>
                    <a:pt x="38477" y="760579"/>
                  </a:lnTo>
                  <a:lnTo>
                    <a:pt x="35836" y="694099"/>
                  </a:lnTo>
                  <a:lnTo>
                    <a:pt x="30620" y="622827"/>
                  </a:lnTo>
                  <a:lnTo>
                    <a:pt x="26036" y="564412"/>
                  </a:lnTo>
                  <a:lnTo>
                    <a:pt x="23230" y="511220"/>
                  </a:lnTo>
                  <a:lnTo>
                    <a:pt x="21918" y="462042"/>
                  </a:lnTo>
                  <a:lnTo>
                    <a:pt x="21818" y="415670"/>
                  </a:lnTo>
                  <a:lnTo>
                    <a:pt x="22645" y="370894"/>
                  </a:lnTo>
                  <a:lnTo>
                    <a:pt x="24116" y="326507"/>
                  </a:lnTo>
                  <a:lnTo>
                    <a:pt x="27861" y="234063"/>
                  </a:lnTo>
                  <a:lnTo>
                    <a:pt x="29566" y="183589"/>
                  </a:lnTo>
                  <a:lnTo>
                    <a:pt x="30784" y="128668"/>
                  </a:lnTo>
                  <a:lnTo>
                    <a:pt x="31229" y="68093"/>
                  </a:lnTo>
                  <a:lnTo>
                    <a:pt x="30620" y="654"/>
                  </a:lnTo>
                  <a:lnTo>
                    <a:pt x="22869" y="0"/>
                  </a:lnTo>
                  <a:close/>
                </a:path>
              </a:pathLst>
            </a:custGeom>
            <a:solidFill>
              <a:srgbClr val="ED7D31"/>
            </a:solidFill>
          </p:spPr>
          <p:txBody>
            <a:bodyPr wrap="square" lIns="0" tIns="0" rIns="0" bIns="0" rtlCol="0"/>
            <a:lstStyle/>
            <a:p>
              <a:endParaRPr/>
            </a:p>
          </p:txBody>
        </p:sp>
        <p:sp>
          <p:nvSpPr>
            <p:cNvPr id="5" name="object 5"/>
            <p:cNvSpPr/>
            <p:nvPr/>
          </p:nvSpPr>
          <p:spPr>
            <a:xfrm>
              <a:off x="4317641" y="766192"/>
              <a:ext cx="40640" cy="5412105"/>
            </a:xfrm>
            <a:custGeom>
              <a:avLst/>
              <a:gdLst/>
              <a:ahLst/>
              <a:cxnLst/>
              <a:rect l="l" t="t" r="r" b="b"/>
              <a:pathLst>
                <a:path w="40639" h="5412105">
                  <a:moveTo>
                    <a:pt x="24052" y="570"/>
                  </a:moveTo>
                  <a:lnTo>
                    <a:pt x="28637" y="44944"/>
                  </a:lnTo>
                  <a:lnTo>
                    <a:pt x="32210" y="89430"/>
                  </a:lnTo>
                  <a:lnTo>
                    <a:pt x="34803" y="134475"/>
                  </a:lnTo>
                  <a:lnTo>
                    <a:pt x="36447" y="180526"/>
                  </a:lnTo>
                  <a:lnTo>
                    <a:pt x="37174" y="228030"/>
                  </a:lnTo>
                  <a:lnTo>
                    <a:pt x="37016" y="277436"/>
                  </a:lnTo>
                  <a:lnTo>
                    <a:pt x="36004" y="329190"/>
                  </a:lnTo>
                  <a:lnTo>
                    <a:pt x="34169" y="383740"/>
                  </a:lnTo>
                  <a:lnTo>
                    <a:pt x="31545" y="441534"/>
                  </a:lnTo>
                  <a:lnTo>
                    <a:pt x="28162" y="503018"/>
                  </a:lnTo>
                  <a:lnTo>
                    <a:pt x="24052" y="568641"/>
                  </a:lnTo>
                  <a:lnTo>
                    <a:pt x="21132" y="621194"/>
                  </a:lnTo>
                  <a:lnTo>
                    <a:pt x="19281" y="672454"/>
                  </a:lnTo>
                  <a:lnTo>
                    <a:pt x="18344" y="722729"/>
                  </a:lnTo>
                  <a:lnTo>
                    <a:pt x="18167" y="772328"/>
                  </a:lnTo>
                  <a:lnTo>
                    <a:pt x="18594" y="821558"/>
                  </a:lnTo>
                  <a:lnTo>
                    <a:pt x="19470" y="870730"/>
                  </a:lnTo>
                  <a:lnTo>
                    <a:pt x="20641" y="920151"/>
                  </a:lnTo>
                  <a:lnTo>
                    <a:pt x="21951" y="970131"/>
                  </a:lnTo>
                  <a:lnTo>
                    <a:pt x="23245" y="1020977"/>
                  </a:lnTo>
                  <a:lnTo>
                    <a:pt x="24368" y="1072999"/>
                  </a:lnTo>
                  <a:lnTo>
                    <a:pt x="25165" y="1126506"/>
                  </a:lnTo>
                  <a:lnTo>
                    <a:pt x="25482" y="1181805"/>
                  </a:lnTo>
                  <a:lnTo>
                    <a:pt x="25162" y="1239206"/>
                  </a:lnTo>
                  <a:lnTo>
                    <a:pt x="24052" y="1299018"/>
                  </a:lnTo>
                  <a:lnTo>
                    <a:pt x="22590" y="1365659"/>
                  </a:lnTo>
                  <a:lnTo>
                    <a:pt x="21762" y="1424077"/>
                  </a:lnTo>
                  <a:lnTo>
                    <a:pt x="21459" y="1475933"/>
                  </a:lnTo>
                  <a:lnTo>
                    <a:pt x="21570" y="1522886"/>
                  </a:lnTo>
                  <a:lnTo>
                    <a:pt x="21984" y="1566595"/>
                  </a:lnTo>
                  <a:lnTo>
                    <a:pt x="22589" y="1608722"/>
                  </a:lnTo>
                  <a:lnTo>
                    <a:pt x="23276" y="1650925"/>
                  </a:lnTo>
                  <a:lnTo>
                    <a:pt x="23933" y="1694865"/>
                  </a:lnTo>
                  <a:lnTo>
                    <a:pt x="24450" y="1742202"/>
                  </a:lnTo>
                  <a:lnTo>
                    <a:pt x="24716" y="1794595"/>
                  </a:lnTo>
                  <a:lnTo>
                    <a:pt x="24620" y="1853705"/>
                  </a:lnTo>
                  <a:lnTo>
                    <a:pt x="24052" y="1921191"/>
                  </a:lnTo>
                  <a:lnTo>
                    <a:pt x="23725" y="1996739"/>
                  </a:lnTo>
                  <a:lnTo>
                    <a:pt x="24379" y="2066108"/>
                  </a:lnTo>
                  <a:lnTo>
                    <a:pt x="25708" y="2129764"/>
                  </a:lnTo>
                  <a:lnTo>
                    <a:pt x="27407" y="2188172"/>
                  </a:lnTo>
                  <a:lnTo>
                    <a:pt x="29172" y="2241799"/>
                  </a:lnTo>
                  <a:lnTo>
                    <a:pt x="30697" y="2291111"/>
                  </a:lnTo>
                  <a:lnTo>
                    <a:pt x="31677" y="2336574"/>
                  </a:lnTo>
                  <a:lnTo>
                    <a:pt x="31808" y="2378655"/>
                  </a:lnTo>
                  <a:lnTo>
                    <a:pt x="30784" y="2417819"/>
                  </a:lnTo>
                  <a:lnTo>
                    <a:pt x="28300" y="2454532"/>
                  </a:lnTo>
                  <a:lnTo>
                    <a:pt x="24052" y="2489262"/>
                  </a:lnTo>
                  <a:lnTo>
                    <a:pt x="21141" y="2517782"/>
                  </a:lnTo>
                  <a:lnTo>
                    <a:pt x="19889" y="2553040"/>
                  </a:lnTo>
                  <a:lnTo>
                    <a:pt x="20010" y="2594147"/>
                  </a:lnTo>
                  <a:lnTo>
                    <a:pt x="21216" y="2640212"/>
                  </a:lnTo>
                  <a:lnTo>
                    <a:pt x="23221" y="2690346"/>
                  </a:lnTo>
                  <a:lnTo>
                    <a:pt x="25737" y="2743658"/>
                  </a:lnTo>
                  <a:lnTo>
                    <a:pt x="28478" y="2799258"/>
                  </a:lnTo>
                  <a:lnTo>
                    <a:pt x="31157" y="2856256"/>
                  </a:lnTo>
                  <a:lnTo>
                    <a:pt x="33486" y="2913763"/>
                  </a:lnTo>
                  <a:lnTo>
                    <a:pt x="35179" y="2970888"/>
                  </a:lnTo>
                  <a:lnTo>
                    <a:pt x="35948" y="3026742"/>
                  </a:lnTo>
                  <a:lnTo>
                    <a:pt x="35507" y="3080433"/>
                  </a:lnTo>
                  <a:lnTo>
                    <a:pt x="33569" y="3131073"/>
                  </a:lnTo>
                  <a:lnTo>
                    <a:pt x="29846" y="3177772"/>
                  </a:lnTo>
                  <a:lnTo>
                    <a:pt x="24052" y="3219639"/>
                  </a:lnTo>
                  <a:lnTo>
                    <a:pt x="16849" y="3265614"/>
                  </a:lnTo>
                  <a:lnTo>
                    <a:pt x="11165" y="3313094"/>
                  </a:lnTo>
                  <a:lnTo>
                    <a:pt x="6912" y="3361943"/>
                  </a:lnTo>
                  <a:lnTo>
                    <a:pt x="4005" y="3412026"/>
                  </a:lnTo>
                  <a:lnTo>
                    <a:pt x="2355" y="3463207"/>
                  </a:lnTo>
                  <a:lnTo>
                    <a:pt x="1877" y="3515350"/>
                  </a:lnTo>
                  <a:lnTo>
                    <a:pt x="2484" y="3568320"/>
                  </a:lnTo>
                  <a:lnTo>
                    <a:pt x="4090" y="3621981"/>
                  </a:lnTo>
                  <a:lnTo>
                    <a:pt x="6606" y="3676198"/>
                  </a:lnTo>
                  <a:lnTo>
                    <a:pt x="9947" y="3730836"/>
                  </a:lnTo>
                  <a:lnTo>
                    <a:pt x="14027" y="3785758"/>
                  </a:lnTo>
                  <a:lnTo>
                    <a:pt x="18757" y="3840829"/>
                  </a:lnTo>
                  <a:lnTo>
                    <a:pt x="24052" y="3895914"/>
                  </a:lnTo>
                  <a:lnTo>
                    <a:pt x="29100" y="3951296"/>
                  </a:lnTo>
                  <a:lnTo>
                    <a:pt x="33173" y="4007159"/>
                  </a:lnTo>
                  <a:lnTo>
                    <a:pt x="36307" y="4063221"/>
                  </a:lnTo>
                  <a:lnTo>
                    <a:pt x="38539" y="4119195"/>
                  </a:lnTo>
                  <a:lnTo>
                    <a:pt x="39904" y="4174799"/>
                  </a:lnTo>
                  <a:lnTo>
                    <a:pt x="40441" y="4229748"/>
                  </a:lnTo>
                  <a:lnTo>
                    <a:pt x="40185" y="4283758"/>
                  </a:lnTo>
                  <a:lnTo>
                    <a:pt x="39172" y="4336545"/>
                  </a:lnTo>
                  <a:lnTo>
                    <a:pt x="37441" y="4387825"/>
                  </a:lnTo>
                  <a:lnTo>
                    <a:pt x="35026" y="4437313"/>
                  </a:lnTo>
                  <a:lnTo>
                    <a:pt x="31966" y="4484726"/>
                  </a:lnTo>
                  <a:lnTo>
                    <a:pt x="28295" y="4529779"/>
                  </a:lnTo>
                  <a:lnTo>
                    <a:pt x="24052" y="4572189"/>
                  </a:lnTo>
                  <a:lnTo>
                    <a:pt x="21053" y="4606070"/>
                  </a:lnTo>
                  <a:lnTo>
                    <a:pt x="18903" y="4644652"/>
                  </a:lnTo>
                  <a:lnTo>
                    <a:pt x="17506" y="4687379"/>
                  </a:lnTo>
                  <a:lnTo>
                    <a:pt x="16769" y="4733699"/>
                  </a:lnTo>
                  <a:lnTo>
                    <a:pt x="16596" y="4783057"/>
                  </a:lnTo>
                  <a:lnTo>
                    <a:pt x="16892" y="4834899"/>
                  </a:lnTo>
                  <a:lnTo>
                    <a:pt x="17563" y="4888672"/>
                  </a:lnTo>
                  <a:lnTo>
                    <a:pt x="18515" y="4943822"/>
                  </a:lnTo>
                  <a:lnTo>
                    <a:pt x="19652" y="4999796"/>
                  </a:lnTo>
                  <a:lnTo>
                    <a:pt x="20879" y="5056039"/>
                  </a:lnTo>
                  <a:lnTo>
                    <a:pt x="22103" y="5111997"/>
                  </a:lnTo>
                  <a:lnTo>
                    <a:pt x="23227" y="5167118"/>
                  </a:lnTo>
                  <a:lnTo>
                    <a:pt x="24158" y="5220847"/>
                  </a:lnTo>
                  <a:lnTo>
                    <a:pt x="24801" y="5272630"/>
                  </a:lnTo>
                  <a:lnTo>
                    <a:pt x="25061" y="5321914"/>
                  </a:lnTo>
                  <a:lnTo>
                    <a:pt x="24843" y="5368145"/>
                  </a:lnTo>
                  <a:lnTo>
                    <a:pt x="24052" y="5410770"/>
                  </a:lnTo>
                  <a:lnTo>
                    <a:pt x="17098" y="5411300"/>
                  </a:lnTo>
                  <a:lnTo>
                    <a:pt x="11213" y="5411504"/>
                  </a:lnTo>
                  <a:lnTo>
                    <a:pt x="5764" y="5410770"/>
                  </a:lnTo>
                  <a:lnTo>
                    <a:pt x="8077" y="5342724"/>
                  </a:lnTo>
                  <a:lnTo>
                    <a:pt x="8942" y="5284933"/>
                  </a:lnTo>
                  <a:lnTo>
                    <a:pt x="8688" y="5235072"/>
                  </a:lnTo>
                  <a:lnTo>
                    <a:pt x="7643" y="5190816"/>
                  </a:lnTo>
                  <a:lnTo>
                    <a:pt x="6135" y="5149840"/>
                  </a:lnTo>
                  <a:lnTo>
                    <a:pt x="4493" y="5109820"/>
                  </a:lnTo>
                  <a:lnTo>
                    <a:pt x="3045" y="5068431"/>
                  </a:lnTo>
                  <a:lnTo>
                    <a:pt x="2120" y="5023349"/>
                  </a:lnTo>
                  <a:lnTo>
                    <a:pt x="2046" y="4972250"/>
                  </a:lnTo>
                  <a:lnTo>
                    <a:pt x="3151" y="4912808"/>
                  </a:lnTo>
                  <a:lnTo>
                    <a:pt x="5764" y="4842699"/>
                  </a:lnTo>
                  <a:lnTo>
                    <a:pt x="9099" y="4763641"/>
                  </a:lnTo>
                  <a:lnTo>
                    <a:pt x="11504" y="4693462"/>
                  </a:lnTo>
                  <a:lnTo>
                    <a:pt x="13049" y="4631139"/>
                  </a:lnTo>
                  <a:lnTo>
                    <a:pt x="13805" y="4575646"/>
                  </a:lnTo>
                  <a:lnTo>
                    <a:pt x="13844" y="4525957"/>
                  </a:lnTo>
                  <a:lnTo>
                    <a:pt x="13237" y="4481050"/>
                  </a:lnTo>
                  <a:lnTo>
                    <a:pt x="12054" y="4439898"/>
                  </a:lnTo>
                  <a:lnTo>
                    <a:pt x="10367" y="4401477"/>
                  </a:lnTo>
                  <a:lnTo>
                    <a:pt x="8247" y="4364763"/>
                  </a:lnTo>
                  <a:lnTo>
                    <a:pt x="5764" y="4328730"/>
                  </a:lnTo>
                  <a:lnTo>
                    <a:pt x="4077" y="4298209"/>
                  </a:lnTo>
                  <a:lnTo>
                    <a:pt x="2768" y="4259013"/>
                  </a:lnTo>
                  <a:lnTo>
                    <a:pt x="1808" y="4212480"/>
                  </a:lnTo>
                  <a:lnTo>
                    <a:pt x="1167" y="4159944"/>
                  </a:lnTo>
                  <a:lnTo>
                    <a:pt x="814" y="4102742"/>
                  </a:lnTo>
                  <a:lnTo>
                    <a:pt x="722" y="4042209"/>
                  </a:lnTo>
                  <a:lnTo>
                    <a:pt x="859" y="3979681"/>
                  </a:lnTo>
                  <a:lnTo>
                    <a:pt x="1196" y="3916495"/>
                  </a:lnTo>
                  <a:lnTo>
                    <a:pt x="1704" y="3853985"/>
                  </a:lnTo>
                  <a:lnTo>
                    <a:pt x="2353" y="3793489"/>
                  </a:lnTo>
                  <a:lnTo>
                    <a:pt x="3113" y="3736342"/>
                  </a:lnTo>
                  <a:lnTo>
                    <a:pt x="3955" y="3683879"/>
                  </a:lnTo>
                  <a:lnTo>
                    <a:pt x="4848" y="3637438"/>
                  </a:lnTo>
                  <a:lnTo>
                    <a:pt x="5764" y="3598353"/>
                  </a:lnTo>
                  <a:lnTo>
                    <a:pt x="6392" y="3554434"/>
                  </a:lnTo>
                  <a:lnTo>
                    <a:pt x="6115" y="3511179"/>
                  </a:lnTo>
                  <a:lnTo>
                    <a:pt x="5194" y="3467852"/>
                  </a:lnTo>
                  <a:lnTo>
                    <a:pt x="3887" y="3423717"/>
                  </a:lnTo>
                  <a:lnTo>
                    <a:pt x="2454" y="3378036"/>
                  </a:lnTo>
                  <a:lnTo>
                    <a:pt x="1155" y="3330075"/>
                  </a:lnTo>
                  <a:lnTo>
                    <a:pt x="251" y="3279096"/>
                  </a:lnTo>
                  <a:lnTo>
                    <a:pt x="0" y="3224364"/>
                  </a:lnTo>
                  <a:lnTo>
                    <a:pt x="661" y="3165142"/>
                  </a:lnTo>
                  <a:lnTo>
                    <a:pt x="2496" y="3100693"/>
                  </a:lnTo>
                  <a:lnTo>
                    <a:pt x="5764" y="3030282"/>
                  </a:lnTo>
                  <a:lnTo>
                    <a:pt x="8392" y="2974591"/>
                  </a:lnTo>
                  <a:lnTo>
                    <a:pt x="9986" y="2922693"/>
                  </a:lnTo>
                  <a:lnTo>
                    <a:pt x="10702" y="2873775"/>
                  </a:lnTo>
                  <a:lnTo>
                    <a:pt x="10698" y="2827025"/>
                  </a:lnTo>
                  <a:lnTo>
                    <a:pt x="10133" y="2781629"/>
                  </a:lnTo>
                  <a:lnTo>
                    <a:pt x="9163" y="2736775"/>
                  </a:lnTo>
                  <a:lnTo>
                    <a:pt x="7946" y="2691650"/>
                  </a:lnTo>
                  <a:lnTo>
                    <a:pt x="6640" y="2645441"/>
                  </a:lnTo>
                  <a:lnTo>
                    <a:pt x="5403" y="2597335"/>
                  </a:lnTo>
                  <a:lnTo>
                    <a:pt x="4393" y="2546519"/>
                  </a:lnTo>
                  <a:lnTo>
                    <a:pt x="3766" y="2492181"/>
                  </a:lnTo>
                  <a:lnTo>
                    <a:pt x="3680" y="2433508"/>
                  </a:lnTo>
                  <a:lnTo>
                    <a:pt x="4294" y="2369687"/>
                  </a:lnTo>
                  <a:lnTo>
                    <a:pt x="5764" y="2299905"/>
                  </a:lnTo>
                  <a:lnTo>
                    <a:pt x="7217" y="2234094"/>
                  </a:lnTo>
                  <a:lnTo>
                    <a:pt x="8005" y="2172621"/>
                  </a:lnTo>
                  <a:lnTo>
                    <a:pt x="8234" y="2114930"/>
                  </a:lnTo>
                  <a:lnTo>
                    <a:pt x="8008" y="2060466"/>
                  </a:lnTo>
                  <a:lnTo>
                    <a:pt x="7434" y="2008673"/>
                  </a:lnTo>
                  <a:lnTo>
                    <a:pt x="6617" y="1958995"/>
                  </a:lnTo>
                  <a:lnTo>
                    <a:pt x="5663" y="1910877"/>
                  </a:lnTo>
                  <a:lnTo>
                    <a:pt x="4677" y="1863764"/>
                  </a:lnTo>
                  <a:lnTo>
                    <a:pt x="3765" y="1817099"/>
                  </a:lnTo>
                  <a:lnTo>
                    <a:pt x="3033" y="1770328"/>
                  </a:lnTo>
                  <a:lnTo>
                    <a:pt x="2586" y="1722894"/>
                  </a:lnTo>
                  <a:lnTo>
                    <a:pt x="2531" y="1674243"/>
                  </a:lnTo>
                  <a:lnTo>
                    <a:pt x="2971" y="1623818"/>
                  </a:lnTo>
                  <a:lnTo>
                    <a:pt x="4014" y="1571064"/>
                  </a:lnTo>
                  <a:lnTo>
                    <a:pt x="5764" y="1515426"/>
                  </a:lnTo>
                  <a:lnTo>
                    <a:pt x="8462" y="1446297"/>
                  </a:lnTo>
                  <a:lnTo>
                    <a:pt x="11117" y="1381781"/>
                  </a:lnTo>
                  <a:lnTo>
                    <a:pt x="13595" y="1321438"/>
                  </a:lnTo>
                  <a:lnTo>
                    <a:pt x="15761" y="1264825"/>
                  </a:lnTo>
                  <a:lnTo>
                    <a:pt x="17482" y="1211501"/>
                  </a:lnTo>
                  <a:lnTo>
                    <a:pt x="18623" y="1161025"/>
                  </a:lnTo>
                  <a:lnTo>
                    <a:pt x="19049" y="1112955"/>
                  </a:lnTo>
                  <a:lnTo>
                    <a:pt x="18627" y="1066850"/>
                  </a:lnTo>
                  <a:lnTo>
                    <a:pt x="17222" y="1022269"/>
                  </a:lnTo>
                  <a:lnTo>
                    <a:pt x="14699" y="978770"/>
                  </a:lnTo>
                  <a:lnTo>
                    <a:pt x="10924" y="935912"/>
                  </a:lnTo>
                  <a:lnTo>
                    <a:pt x="5764" y="893253"/>
                  </a:lnTo>
                  <a:lnTo>
                    <a:pt x="2599" y="861532"/>
                  </a:lnTo>
                  <a:lnTo>
                    <a:pt x="840" y="823803"/>
                  </a:lnTo>
                  <a:lnTo>
                    <a:pt x="293" y="780796"/>
                  </a:lnTo>
                  <a:lnTo>
                    <a:pt x="764" y="733244"/>
                  </a:lnTo>
                  <a:lnTo>
                    <a:pt x="2060" y="681880"/>
                  </a:lnTo>
                  <a:lnTo>
                    <a:pt x="3986" y="627437"/>
                  </a:lnTo>
                  <a:lnTo>
                    <a:pt x="6349" y="570647"/>
                  </a:lnTo>
                  <a:lnTo>
                    <a:pt x="8955" y="512242"/>
                  </a:lnTo>
                  <a:lnTo>
                    <a:pt x="11611" y="452956"/>
                  </a:lnTo>
                  <a:lnTo>
                    <a:pt x="14122" y="393520"/>
                  </a:lnTo>
                  <a:lnTo>
                    <a:pt x="16295" y="334668"/>
                  </a:lnTo>
                  <a:lnTo>
                    <a:pt x="17937" y="277131"/>
                  </a:lnTo>
                  <a:lnTo>
                    <a:pt x="18852" y="221643"/>
                  </a:lnTo>
                  <a:lnTo>
                    <a:pt x="18848" y="168936"/>
                  </a:lnTo>
                  <a:lnTo>
                    <a:pt x="17731" y="119743"/>
                  </a:lnTo>
                  <a:lnTo>
                    <a:pt x="15308" y="74795"/>
                  </a:lnTo>
                  <a:lnTo>
                    <a:pt x="11383" y="34827"/>
                  </a:lnTo>
                  <a:lnTo>
                    <a:pt x="5764" y="570"/>
                  </a:lnTo>
                  <a:lnTo>
                    <a:pt x="14773" y="0"/>
                  </a:lnTo>
                  <a:lnTo>
                    <a:pt x="18952" y="702"/>
                  </a:lnTo>
                  <a:lnTo>
                    <a:pt x="24052" y="570"/>
                  </a:lnTo>
                  <a:close/>
                </a:path>
              </a:pathLst>
            </a:custGeom>
            <a:ln w="41275">
              <a:solidFill>
                <a:srgbClr val="ED7D31"/>
              </a:solidFill>
            </a:ln>
          </p:spPr>
          <p:txBody>
            <a:bodyPr wrap="square" lIns="0" tIns="0" rIns="0" bIns="0" rtlCol="0"/>
            <a:lstStyle/>
            <a:p>
              <a:endParaRPr/>
            </a:p>
          </p:txBody>
        </p:sp>
      </p:grpSp>
      <p:grpSp>
        <p:nvGrpSpPr>
          <p:cNvPr id="6" name="object 6"/>
          <p:cNvGrpSpPr/>
          <p:nvPr/>
        </p:nvGrpSpPr>
        <p:grpSpPr>
          <a:xfrm>
            <a:off x="4648018" y="634471"/>
            <a:ext cx="6900545" cy="12700"/>
            <a:chOff x="4648018" y="634471"/>
            <a:chExt cx="6900545" cy="12700"/>
          </a:xfrm>
        </p:grpSpPr>
        <p:sp>
          <p:nvSpPr>
            <p:cNvPr id="7" name="object 7"/>
            <p:cNvSpPr/>
            <p:nvPr/>
          </p:nvSpPr>
          <p:spPr>
            <a:xfrm>
              <a:off x="4648018" y="640821"/>
              <a:ext cx="6900545" cy="0"/>
            </a:xfrm>
            <a:custGeom>
              <a:avLst/>
              <a:gdLst/>
              <a:ahLst/>
              <a:cxnLst/>
              <a:rect l="l" t="t" r="r" b="b"/>
              <a:pathLst>
                <a:path w="6900545">
                  <a:moveTo>
                    <a:pt x="6900510" y="1"/>
                  </a:moveTo>
                  <a:lnTo>
                    <a:pt x="0" y="0"/>
                  </a:lnTo>
                </a:path>
              </a:pathLst>
            </a:custGeom>
            <a:solidFill>
              <a:srgbClr val="ED7D31"/>
            </a:solidFill>
          </p:spPr>
          <p:txBody>
            <a:bodyPr wrap="square" lIns="0" tIns="0" rIns="0" bIns="0" rtlCol="0"/>
            <a:lstStyle/>
            <a:p>
              <a:endParaRPr/>
            </a:p>
          </p:txBody>
        </p:sp>
        <p:sp>
          <p:nvSpPr>
            <p:cNvPr id="8" name="object 8"/>
            <p:cNvSpPr/>
            <p:nvPr/>
          </p:nvSpPr>
          <p:spPr>
            <a:xfrm>
              <a:off x="4648018" y="640821"/>
              <a:ext cx="6900545" cy="0"/>
            </a:xfrm>
            <a:custGeom>
              <a:avLst/>
              <a:gdLst/>
              <a:ahLst/>
              <a:cxnLst/>
              <a:rect l="l" t="t" r="r" b="b"/>
              <a:pathLst>
                <a:path w="6900545">
                  <a:moveTo>
                    <a:pt x="0" y="0"/>
                  </a:moveTo>
                  <a:lnTo>
                    <a:pt x="6900512" y="1"/>
                  </a:lnTo>
                </a:path>
              </a:pathLst>
            </a:custGeom>
            <a:ln w="12700">
              <a:solidFill>
                <a:srgbClr val="ED7D31"/>
              </a:solidFill>
            </a:ln>
          </p:spPr>
          <p:txBody>
            <a:bodyPr wrap="square" lIns="0" tIns="0" rIns="0" bIns="0" rtlCol="0"/>
            <a:lstStyle/>
            <a:p>
              <a:endParaRPr/>
            </a:p>
          </p:txBody>
        </p:sp>
      </p:grpSp>
      <p:sp>
        <p:nvSpPr>
          <p:cNvPr id="9" name="object 9"/>
          <p:cNvSpPr txBox="1">
            <a:spLocks noGrp="1"/>
          </p:cNvSpPr>
          <p:nvPr>
            <p:ph type="title"/>
          </p:nvPr>
        </p:nvSpPr>
        <p:spPr>
          <a:xfrm>
            <a:off x="4715328" y="496508"/>
            <a:ext cx="2447472" cy="505267"/>
          </a:xfrm>
          <a:prstGeom prst="rect">
            <a:avLst/>
          </a:prstGeom>
        </p:spPr>
        <p:txBody>
          <a:bodyPr vert="horz" wrap="square" lIns="0" tIns="12700" rIns="0" bIns="0" rtlCol="0">
            <a:spAutoFit/>
          </a:bodyPr>
          <a:lstStyle/>
          <a:p>
            <a:pPr marL="12700">
              <a:lnSpc>
                <a:spcPct val="100000"/>
              </a:lnSpc>
              <a:spcBef>
                <a:spcPts val="100"/>
              </a:spcBef>
            </a:pPr>
            <a:r>
              <a:rPr sz="3200" b="1" u="sng" spc="-25" dirty="0">
                <a:solidFill>
                  <a:schemeClr val="tx1"/>
                </a:solidFill>
                <a:uFill>
                  <a:solidFill>
                    <a:srgbClr val="000000"/>
                  </a:solidFill>
                </a:uFill>
                <a:latin typeface="Calibri"/>
                <a:cs typeface="Calibri"/>
              </a:rPr>
              <a:t>Tratamiento</a:t>
            </a:r>
            <a:endParaRPr sz="3200" dirty="0">
              <a:solidFill>
                <a:schemeClr val="tx1"/>
              </a:solidFill>
              <a:latin typeface="Calibri"/>
              <a:cs typeface="Calibri"/>
            </a:endParaRPr>
          </a:p>
        </p:txBody>
      </p:sp>
      <p:grpSp>
        <p:nvGrpSpPr>
          <p:cNvPr id="10" name="object 10"/>
          <p:cNvGrpSpPr/>
          <p:nvPr/>
        </p:nvGrpSpPr>
        <p:grpSpPr>
          <a:xfrm>
            <a:off x="4648018" y="2018507"/>
            <a:ext cx="6900545" cy="12700"/>
            <a:chOff x="4648018" y="2018507"/>
            <a:chExt cx="6900545" cy="12700"/>
          </a:xfrm>
        </p:grpSpPr>
        <p:sp>
          <p:nvSpPr>
            <p:cNvPr id="11" name="object 11"/>
            <p:cNvSpPr/>
            <p:nvPr/>
          </p:nvSpPr>
          <p:spPr>
            <a:xfrm>
              <a:off x="4648018" y="2024857"/>
              <a:ext cx="6900545" cy="0"/>
            </a:xfrm>
            <a:custGeom>
              <a:avLst/>
              <a:gdLst/>
              <a:ahLst/>
              <a:cxnLst/>
              <a:rect l="l" t="t" r="r" b="b"/>
              <a:pathLst>
                <a:path w="6900545">
                  <a:moveTo>
                    <a:pt x="6900510" y="0"/>
                  </a:moveTo>
                  <a:lnTo>
                    <a:pt x="0" y="0"/>
                  </a:lnTo>
                </a:path>
              </a:pathLst>
            </a:custGeom>
            <a:solidFill>
              <a:srgbClr val="A5A5A5"/>
            </a:solidFill>
          </p:spPr>
          <p:txBody>
            <a:bodyPr wrap="square" lIns="0" tIns="0" rIns="0" bIns="0" rtlCol="0"/>
            <a:lstStyle/>
            <a:p>
              <a:endParaRPr/>
            </a:p>
          </p:txBody>
        </p:sp>
        <p:sp>
          <p:nvSpPr>
            <p:cNvPr id="12" name="object 12"/>
            <p:cNvSpPr/>
            <p:nvPr/>
          </p:nvSpPr>
          <p:spPr>
            <a:xfrm>
              <a:off x="4648018" y="2024857"/>
              <a:ext cx="6900545" cy="0"/>
            </a:xfrm>
            <a:custGeom>
              <a:avLst/>
              <a:gdLst/>
              <a:ahLst/>
              <a:cxnLst/>
              <a:rect l="l" t="t" r="r" b="b"/>
              <a:pathLst>
                <a:path w="6900545">
                  <a:moveTo>
                    <a:pt x="0" y="0"/>
                  </a:moveTo>
                  <a:lnTo>
                    <a:pt x="6900512" y="1"/>
                  </a:lnTo>
                </a:path>
              </a:pathLst>
            </a:custGeom>
            <a:ln w="12700">
              <a:solidFill>
                <a:srgbClr val="A5A5A5"/>
              </a:solidFill>
            </a:ln>
          </p:spPr>
          <p:txBody>
            <a:bodyPr wrap="square" lIns="0" tIns="0" rIns="0" bIns="0" rtlCol="0"/>
            <a:lstStyle/>
            <a:p>
              <a:endParaRPr/>
            </a:p>
          </p:txBody>
        </p:sp>
      </p:grpSp>
      <p:sp>
        <p:nvSpPr>
          <p:cNvPr id="13" name="object 13"/>
          <p:cNvSpPr txBox="1"/>
          <p:nvPr/>
        </p:nvSpPr>
        <p:spPr>
          <a:xfrm>
            <a:off x="4715328" y="2040128"/>
            <a:ext cx="6663690" cy="1235710"/>
          </a:xfrm>
          <a:prstGeom prst="rect">
            <a:avLst/>
          </a:prstGeom>
        </p:spPr>
        <p:txBody>
          <a:bodyPr vert="horz" wrap="square" lIns="0" tIns="35560" rIns="0" bIns="0" rtlCol="0">
            <a:spAutoFit/>
          </a:bodyPr>
          <a:lstStyle/>
          <a:p>
            <a:pPr marL="12700" marR="5080">
              <a:lnSpc>
                <a:spcPct val="92700"/>
              </a:lnSpc>
              <a:spcBef>
                <a:spcPts val="280"/>
              </a:spcBef>
            </a:pPr>
            <a:r>
              <a:rPr sz="2100" spc="-5" dirty="0">
                <a:latin typeface="Calibri"/>
                <a:cs typeface="Calibri"/>
              </a:rPr>
              <a:t>Inhibidor</a:t>
            </a:r>
            <a:r>
              <a:rPr sz="2100" spc="5" dirty="0">
                <a:latin typeface="Calibri"/>
                <a:cs typeface="Calibri"/>
              </a:rPr>
              <a:t> </a:t>
            </a:r>
            <a:r>
              <a:rPr sz="2100" dirty="0">
                <a:latin typeface="Calibri"/>
                <a:cs typeface="Calibri"/>
              </a:rPr>
              <a:t>de</a:t>
            </a:r>
            <a:r>
              <a:rPr sz="2100" spc="5" dirty="0">
                <a:latin typeface="Calibri"/>
                <a:cs typeface="Calibri"/>
              </a:rPr>
              <a:t> </a:t>
            </a:r>
            <a:r>
              <a:rPr sz="2100" dirty="0">
                <a:latin typeface="Calibri"/>
                <a:cs typeface="Calibri"/>
              </a:rPr>
              <a:t>la</a:t>
            </a:r>
            <a:r>
              <a:rPr sz="2100" spc="10" dirty="0">
                <a:latin typeface="Calibri"/>
                <a:cs typeface="Calibri"/>
              </a:rPr>
              <a:t> </a:t>
            </a:r>
            <a:r>
              <a:rPr sz="2100" spc="-5" dirty="0">
                <a:latin typeface="Calibri"/>
                <a:cs typeface="Calibri"/>
              </a:rPr>
              <a:t>producción</a:t>
            </a:r>
            <a:r>
              <a:rPr sz="2100" spc="5" dirty="0">
                <a:latin typeface="Calibri"/>
                <a:cs typeface="Calibri"/>
              </a:rPr>
              <a:t> </a:t>
            </a:r>
            <a:r>
              <a:rPr sz="2100" dirty="0">
                <a:latin typeface="Calibri"/>
                <a:cs typeface="Calibri"/>
              </a:rPr>
              <a:t>de</a:t>
            </a:r>
            <a:r>
              <a:rPr sz="2100" spc="10" dirty="0">
                <a:latin typeface="Calibri"/>
                <a:cs typeface="Calibri"/>
              </a:rPr>
              <a:t> </a:t>
            </a:r>
            <a:r>
              <a:rPr sz="2100" spc="-15" dirty="0">
                <a:latin typeface="Calibri"/>
                <a:cs typeface="Calibri"/>
              </a:rPr>
              <a:t>dihidrotestosterona</a:t>
            </a:r>
            <a:r>
              <a:rPr sz="2100" spc="5" dirty="0">
                <a:latin typeface="Calibri"/>
                <a:cs typeface="Calibri"/>
              </a:rPr>
              <a:t> </a:t>
            </a:r>
            <a:r>
              <a:rPr sz="2100" dirty="0">
                <a:latin typeface="Calibri"/>
                <a:cs typeface="Calibri"/>
              </a:rPr>
              <a:t>en</a:t>
            </a:r>
            <a:r>
              <a:rPr sz="2100" spc="10" dirty="0">
                <a:latin typeface="Calibri"/>
                <a:cs typeface="Calibri"/>
              </a:rPr>
              <a:t> </a:t>
            </a:r>
            <a:r>
              <a:rPr sz="2100" dirty="0">
                <a:latin typeface="Calibri"/>
                <a:cs typeface="Calibri"/>
              </a:rPr>
              <a:t>el</a:t>
            </a:r>
            <a:r>
              <a:rPr sz="2100" spc="5" dirty="0">
                <a:latin typeface="Calibri"/>
                <a:cs typeface="Calibri"/>
              </a:rPr>
              <a:t> </a:t>
            </a:r>
            <a:r>
              <a:rPr sz="2100" spc="-10" dirty="0">
                <a:latin typeface="Calibri"/>
                <a:cs typeface="Calibri"/>
              </a:rPr>
              <a:t>cuero </a:t>
            </a:r>
            <a:r>
              <a:rPr sz="2100" spc="-459" dirty="0">
                <a:latin typeface="Calibri"/>
                <a:cs typeface="Calibri"/>
              </a:rPr>
              <a:t> </a:t>
            </a:r>
            <a:r>
              <a:rPr sz="2100" spc="-5" dirty="0">
                <a:latin typeface="Calibri"/>
                <a:cs typeface="Calibri"/>
              </a:rPr>
              <a:t>cabelludo</a:t>
            </a:r>
            <a:r>
              <a:rPr sz="2100" dirty="0">
                <a:latin typeface="Calibri"/>
                <a:cs typeface="Calibri"/>
              </a:rPr>
              <a:t> </a:t>
            </a:r>
            <a:r>
              <a:rPr sz="2100" spc="-10" dirty="0">
                <a:latin typeface="Calibri"/>
                <a:cs typeface="Calibri"/>
              </a:rPr>
              <a:t>(</a:t>
            </a:r>
            <a:r>
              <a:rPr sz="2100" i="1" spc="-10" dirty="0">
                <a:latin typeface="Calibri"/>
                <a:cs typeface="Calibri"/>
              </a:rPr>
              <a:t>Finasteride)</a:t>
            </a:r>
            <a:r>
              <a:rPr sz="2100" spc="-10" dirty="0">
                <a:latin typeface="Calibri"/>
                <a:cs typeface="Calibri"/>
              </a:rPr>
              <a:t>.</a:t>
            </a:r>
            <a:r>
              <a:rPr sz="2100" dirty="0">
                <a:latin typeface="Calibri"/>
                <a:cs typeface="Calibri"/>
              </a:rPr>
              <a:t> Se usa en </a:t>
            </a:r>
            <a:r>
              <a:rPr sz="2100" spc="-5" dirty="0">
                <a:latin typeface="Calibri"/>
                <a:cs typeface="Calibri"/>
              </a:rPr>
              <a:t>hombres</a:t>
            </a:r>
            <a:r>
              <a:rPr sz="2100" spc="5" dirty="0">
                <a:latin typeface="Calibri"/>
                <a:cs typeface="Calibri"/>
              </a:rPr>
              <a:t> 1mg/24h,</a:t>
            </a:r>
            <a:r>
              <a:rPr sz="2100" dirty="0">
                <a:latin typeface="Calibri"/>
                <a:cs typeface="Calibri"/>
              </a:rPr>
              <a:t> el </a:t>
            </a:r>
            <a:r>
              <a:rPr sz="2100" spc="5" dirty="0">
                <a:latin typeface="Calibri"/>
                <a:cs typeface="Calibri"/>
              </a:rPr>
              <a:t> </a:t>
            </a:r>
            <a:r>
              <a:rPr sz="2100" spc="-20" dirty="0">
                <a:latin typeface="Calibri"/>
                <a:cs typeface="Calibri"/>
              </a:rPr>
              <a:t>efecto</a:t>
            </a:r>
            <a:r>
              <a:rPr sz="2100" spc="-5" dirty="0">
                <a:latin typeface="Calibri"/>
                <a:cs typeface="Calibri"/>
              </a:rPr>
              <a:t> </a:t>
            </a:r>
            <a:r>
              <a:rPr sz="2100" dirty="0">
                <a:latin typeface="Calibri"/>
                <a:cs typeface="Calibri"/>
              </a:rPr>
              <a:t>puede</a:t>
            </a:r>
            <a:r>
              <a:rPr sz="2100" spc="-5" dirty="0">
                <a:latin typeface="Calibri"/>
                <a:cs typeface="Calibri"/>
              </a:rPr>
              <a:t> </a:t>
            </a:r>
            <a:r>
              <a:rPr sz="2100" spc="-15" dirty="0">
                <a:latin typeface="Calibri"/>
                <a:cs typeface="Calibri"/>
              </a:rPr>
              <a:t>verse</a:t>
            </a:r>
            <a:r>
              <a:rPr sz="2100" dirty="0">
                <a:latin typeface="Calibri"/>
                <a:cs typeface="Calibri"/>
              </a:rPr>
              <a:t> a</a:t>
            </a:r>
            <a:r>
              <a:rPr sz="2100" spc="-5" dirty="0">
                <a:latin typeface="Calibri"/>
                <a:cs typeface="Calibri"/>
              </a:rPr>
              <a:t> </a:t>
            </a:r>
            <a:r>
              <a:rPr sz="2100" dirty="0">
                <a:latin typeface="Calibri"/>
                <a:cs typeface="Calibri"/>
              </a:rPr>
              <a:t>los 6</a:t>
            </a:r>
            <a:r>
              <a:rPr sz="2100" spc="-5" dirty="0">
                <a:latin typeface="Calibri"/>
                <a:cs typeface="Calibri"/>
              </a:rPr>
              <a:t> </a:t>
            </a:r>
            <a:r>
              <a:rPr sz="2100" dirty="0">
                <a:latin typeface="Calibri"/>
                <a:cs typeface="Calibri"/>
              </a:rPr>
              <a:t>-12 </a:t>
            </a:r>
            <a:r>
              <a:rPr sz="2100" spc="-5" dirty="0">
                <a:latin typeface="Calibri"/>
                <a:cs typeface="Calibri"/>
              </a:rPr>
              <a:t>meses </a:t>
            </a:r>
            <a:r>
              <a:rPr sz="2100" dirty="0">
                <a:latin typeface="Calibri"/>
                <a:cs typeface="Calibri"/>
              </a:rPr>
              <a:t>después</a:t>
            </a:r>
            <a:r>
              <a:rPr sz="2100" spc="-5" dirty="0">
                <a:latin typeface="Calibri"/>
                <a:cs typeface="Calibri"/>
              </a:rPr>
              <a:t> </a:t>
            </a:r>
            <a:r>
              <a:rPr sz="2100" dirty="0">
                <a:latin typeface="Calibri"/>
                <a:cs typeface="Calibri"/>
              </a:rPr>
              <a:t>de iniciar</a:t>
            </a:r>
            <a:r>
              <a:rPr sz="2100" spc="-10" dirty="0">
                <a:latin typeface="Calibri"/>
                <a:cs typeface="Calibri"/>
              </a:rPr>
              <a:t> </a:t>
            </a:r>
            <a:r>
              <a:rPr sz="2100" dirty="0">
                <a:latin typeface="Calibri"/>
                <a:cs typeface="Calibri"/>
              </a:rPr>
              <a:t>el </a:t>
            </a:r>
            <a:r>
              <a:rPr sz="2100" spc="5" dirty="0">
                <a:latin typeface="Calibri"/>
                <a:cs typeface="Calibri"/>
              </a:rPr>
              <a:t> </a:t>
            </a:r>
            <a:r>
              <a:rPr sz="2100" spc="-15" dirty="0">
                <a:latin typeface="Calibri"/>
                <a:cs typeface="Calibri"/>
              </a:rPr>
              <a:t>tratamiento.</a:t>
            </a:r>
            <a:endParaRPr sz="2100">
              <a:latin typeface="Calibri"/>
              <a:cs typeface="Calibri"/>
            </a:endParaRPr>
          </a:p>
        </p:txBody>
      </p:sp>
      <p:grpSp>
        <p:nvGrpSpPr>
          <p:cNvPr id="14" name="object 14"/>
          <p:cNvGrpSpPr/>
          <p:nvPr/>
        </p:nvGrpSpPr>
        <p:grpSpPr>
          <a:xfrm>
            <a:off x="4648018" y="3402541"/>
            <a:ext cx="6900545" cy="12700"/>
            <a:chOff x="4648018" y="3402541"/>
            <a:chExt cx="6900545" cy="12700"/>
          </a:xfrm>
        </p:grpSpPr>
        <p:sp>
          <p:nvSpPr>
            <p:cNvPr id="15" name="object 15"/>
            <p:cNvSpPr/>
            <p:nvPr/>
          </p:nvSpPr>
          <p:spPr>
            <a:xfrm>
              <a:off x="4648018" y="3408891"/>
              <a:ext cx="6900545" cy="0"/>
            </a:xfrm>
            <a:custGeom>
              <a:avLst/>
              <a:gdLst/>
              <a:ahLst/>
              <a:cxnLst/>
              <a:rect l="l" t="t" r="r" b="b"/>
              <a:pathLst>
                <a:path w="6900545">
                  <a:moveTo>
                    <a:pt x="6900510" y="1"/>
                  </a:moveTo>
                  <a:lnTo>
                    <a:pt x="0" y="0"/>
                  </a:lnTo>
                </a:path>
              </a:pathLst>
            </a:custGeom>
            <a:solidFill>
              <a:srgbClr val="FFC000"/>
            </a:solidFill>
          </p:spPr>
          <p:txBody>
            <a:bodyPr wrap="square" lIns="0" tIns="0" rIns="0" bIns="0" rtlCol="0"/>
            <a:lstStyle/>
            <a:p>
              <a:endParaRPr/>
            </a:p>
          </p:txBody>
        </p:sp>
        <p:sp>
          <p:nvSpPr>
            <p:cNvPr id="16" name="object 16"/>
            <p:cNvSpPr/>
            <p:nvPr/>
          </p:nvSpPr>
          <p:spPr>
            <a:xfrm>
              <a:off x="4648018" y="3408891"/>
              <a:ext cx="6900545" cy="0"/>
            </a:xfrm>
            <a:custGeom>
              <a:avLst/>
              <a:gdLst/>
              <a:ahLst/>
              <a:cxnLst/>
              <a:rect l="l" t="t" r="r" b="b"/>
              <a:pathLst>
                <a:path w="6900545">
                  <a:moveTo>
                    <a:pt x="0" y="0"/>
                  </a:moveTo>
                  <a:lnTo>
                    <a:pt x="6900512" y="1"/>
                  </a:lnTo>
                </a:path>
              </a:pathLst>
            </a:custGeom>
            <a:ln w="12700">
              <a:solidFill>
                <a:srgbClr val="FFC000"/>
              </a:solidFill>
            </a:ln>
          </p:spPr>
          <p:txBody>
            <a:bodyPr wrap="square" lIns="0" tIns="0" rIns="0" bIns="0" rtlCol="0"/>
            <a:lstStyle/>
            <a:p>
              <a:endParaRPr/>
            </a:p>
          </p:txBody>
        </p:sp>
      </p:grpSp>
      <p:sp>
        <p:nvSpPr>
          <p:cNvPr id="17" name="object 17"/>
          <p:cNvSpPr txBox="1"/>
          <p:nvPr/>
        </p:nvSpPr>
        <p:spPr>
          <a:xfrm>
            <a:off x="4715328" y="3423920"/>
            <a:ext cx="6231890" cy="650240"/>
          </a:xfrm>
          <a:prstGeom prst="rect">
            <a:avLst/>
          </a:prstGeom>
        </p:spPr>
        <p:txBody>
          <a:bodyPr vert="horz" wrap="square" lIns="0" tIns="35560" rIns="0" bIns="0" rtlCol="0">
            <a:spAutoFit/>
          </a:bodyPr>
          <a:lstStyle/>
          <a:p>
            <a:pPr marL="12700" marR="5080">
              <a:lnSpc>
                <a:spcPts val="2400"/>
              </a:lnSpc>
              <a:spcBef>
                <a:spcPts val="280"/>
              </a:spcBef>
            </a:pPr>
            <a:r>
              <a:rPr sz="2100" spc="-5" dirty="0">
                <a:latin typeface="Calibri"/>
                <a:cs typeface="Calibri"/>
              </a:rPr>
              <a:t>Aplicación</a:t>
            </a:r>
            <a:r>
              <a:rPr sz="2100" dirty="0">
                <a:latin typeface="Calibri"/>
                <a:cs typeface="Calibri"/>
              </a:rPr>
              <a:t> de </a:t>
            </a:r>
            <a:r>
              <a:rPr sz="2100" i="1" spc="-10" dirty="0">
                <a:latin typeface="Calibri"/>
                <a:cs typeface="Calibri"/>
              </a:rPr>
              <a:t>Minoxidril</a:t>
            </a:r>
            <a:r>
              <a:rPr sz="2100" i="1" dirty="0">
                <a:latin typeface="Calibri"/>
                <a:cs typeface="Calibri"/>
              </a:rPr>
              <a:t> </a:t>
            </a:r>
            <a:r>
              <a:rPr sz="2100" i="1" spc="-10" dirty="0">
                <a:latin typeface="Calibri"/>
                <a:cs typeface="Calibri"/>
              </a:rPr>
              <a:t>tópico</a:t>
            </a:r>
            <a:r>
              <a:rPr sz="2100" i="1" spc="-5" dirty="0">
                <a:latin typeface="Calibri"/>
                <a:cs typeface="Calibri"/>
              </a:rPr>
              <a:t> </a:t>
            </a:r>
            <a:r>
              <a:rPr sz="2100" spc="-15" dirty="0">
                <a:latin typeface="Calibri"/>
                <a:cs typeface="Calibri"/>
              </a:rPr>
              <a:t>para</a:t>
            </a:r>
            <a:r>
              <a:rPr sz="2100" dirty="0">
                <a:latin typeface="Calibri"/>
                <a:cs typeface="Calibri"/>
              </a:rPr>
              <a:t> </a:t>
            </a:r>
            <a:r>
              <a:rPr sz="2100" spc="-10" dirty="0">
                <a:latin typeface="Calibri"/>
                <a:cs typeface="Calibri"/>
              </a:rPr>
              <a:t>aumentar</a:t>
            </a:r>
            <a:r>
              <a:rPr sz="2100" spc="-5" dirty="0">
                <a:latin typeface="Calibri"/>
                <a:cs typeface="Calibri"/>
              </a:rPr>
              <a:t> </a:t>
            </a:r>
            <a:r>
              <a:rPr sz="2100" dirty="0">
                <a:latin typeface="Calibri"/>
                <a:cs typeface="Calibri"/>
              </a:rPr>
              <a:t>densidad y </a:t>
            </a:r>
            <a:r>
              <a:rPr sz="2100" spc="-455" dirty="0">
                <a:latin typeface="Calibri"/>
                <a:cs typeface="Calibri"/>
              </a:rPr>
              <a:t> </a:t>
            </a:r>
            <a:r>
              <a:rPr sz="2100" spc="-10" dirty="0">
                <a:latin typeface="Calibri"/>
                <a:cs typeface="Calibri"/>
              </a:rPr>
              <a:t>grosor</a:t>
            </a:r>
            <a:r>
              <a:rPr sz="2100" spc="-5" dirty="0">
                <a:latin typeface="Calibri"/>
                <a:cs typeface="Calibri"/>
              </a:rPr>
              <a:t> </a:t>
            </a:r>
            <a:r>
              <a:rPr sz="2100" dirty="0">
                <a:latin typeface="Calibri"/>
                <a:cs typeface="Calibri"/>
              </a:rPr>
              <a:t>del pelo.</a:t>
            </a:r>
            <a:r>
              <a:rPr sz="2100" spc="-5" dirty="0">
                <a:latin typeface="Calibri"/>
                <a:cs typeface="Calibri"/>
              </a:rPr>
              <a:t> </a:t>
            </a:r>
            <a:r>
              <a:rPr sz="2100" dirty="0">
                <a:latin typeface="Calibri"/>
                <a:cs typeface="Calibri"/>
              </a:rPr>
              <a:t>Se usa al</a:t>
            </a:r>
            <a:r>
              <a:rPr sz="2100" spc="-5" dirty="0">
                <a:latin typeface="Calibri"/>
                <a:cs typeface="Calibri"/>
              </a:rPr>
              <a:t> 5%,</a:t>
            </a:r>
            <a:r>
              <a:rPr sz="2100" dirty="0">
                <a:latin typeface="Calibri"/>
                <a:cs typeface="Calibri"/>
              </a:rPr>
              <a:t> 2 </a:t>
            </a:r>
            <a:r>
              <a:rPr sz="2100" spc="-5" dirty="0">
                <a:latin typeface="Calibri"/>
                <a:cs typeface="Calibri"/>
              </a:rPr>
              <a:t>veces </a:t>
            </a:r>
            <a:r>
              <a:rPr sz="2100" dirty="0">
                <a:latin typeface="Calibri"/>
                <a:cs typeface="Calibri"/>
              </a:rPr>
              <a:t>al día.</a:t>
            </a:r>
            <a:endParaRPr sz="2100">
              <a:latin typeface="Calibri"/>
              <a:cs typeface="Calibri"/>
            </a:endParaRPr>
          </a:p>
        </p:txBody>
      </p:sp>
      <p:grpSp>
        <p:nvGrpSpPr>
          <p:cNvPr id="18" name="object 18"/>
          <p:cNvGrpSpPr/>
          <p:nvPr/>
        </p:nvGrpSpPr>
        <p:grpSpPr>
          <a:xfrm>
            <a:off x="4648018" y="4786576"/>
            <a:ext cx="6900545" cy="12700"/>
            <a:chOff x="4648018" y="4786576"/>
            <a:chExt cx="6900545" cy="12700"/>
          </a:xfrm>
        </p:grpSpPr>
        <p:sp>
          <p:nvSpPr>
            <p:cNvPr id="19" name="object 19"/>
            <p:cNvSpPr/>
            <p:nvPr/>
          </p:nvSpPr>
          <p:spPr>
            <a:xfrm>
              <a:off x="4648018" y="4792926"/>
              <a:ext cx="6900545" cy="0"/>
            </a:xfrm>
            <a:custGeom>
              <a:avLst/>
              <a:gdLst/>
              <a:ahLst/>
              <a:cxnLst/>
              <a:rect l="l" t="t" r="r" b="b"/>
              <a:pathLst>
                <a:path w="6900545">
                  <a:moveTo>
                    <a:pt x="6900510" y="1"/>
                  </a:moveTo>
                  <a:lnTo>
                    <a:pt x="0" y="0"/>
                  </a:lnTo>
                </a:path>
              </a:pathLst>
            </a:custGeom>
            <a:solidFill>
              <a:srgbClr val="5B9BD5"/>
            </a:solidFill>
          </p:spPr>
          <p:txBody>
            <a:bodyPr wrap="square" lIns="0" tIns="0" rIns="0" bIns="0" rtlCol="0"/>
            <a:lstStyle/>
            <a:p>
              <a:endParaRPr/>
            </a:p>
          </p:txBody>
        </p:sp>
        <p:sp>
          <p:nvSpPr>
            <p:cNvPr id="20" name="object 20"/>
            <p:cNvSpPr/>
            <p:nvPr/>
          </p:nvSpPr>
          <p:spPr>
            <a:xfrm>
              <a:off x="4648018" y="4792926"/>
              <a:ext cx="6900545" cy="0"/>
            </a:xfrm>
            <a:custGeom>
              <a:avLst/>
              <a:gdLst/>
              <a:ahLst/>
              <a:cxnLst/>
              <a:rect l="l" t="t" r="r" b="b"/>
              <a:pathLst>
                <a:path w="6900545">
                  <a:moveTo>
                    <a:pt x="0" y="0"/>
                  </a:moveTo>
                  <a:lnTo>
                    <a:pt x="6900512" y="1"/>
                  </a:lnTo>
                </a:path>
              </a:pathLst>
            </a:custGeom>
            <a:ln w="12700">
              <a:solidFill>
                <a:srgbClr val="5B9BD5"/>
              </a:solidFill>
            </a:ln>
          </p:spPr>
          <p:txBody>
            <a:bodyPr wrap="square" lIns="0" tIns="0" rIns="0" bIns="0" rtlCol="0"/>
            <a:lstStyle/>
            <a:p>
              <a:endParaRPr/>
            </a:p>
          </p:txBody>
        </p:sp>
      </p:grpSp>
      <p:sp>
        <p:nvSpPr>
          <p:cNvPr id="21" name="object 21"/>
          <p:cNvSpPr txBox="1"/>
          <p:nvPr/>
        </p:nvSpPr>
        <p:spPr>
          <a:xfrm>
            <a:off x="4715328" y="4810759"/>
            <a:ext cx="6583680" cy="635000"/>
          </a:xfrm>
          <a:prstGeom prst="rect">
            <a:avLst/>
          </a:prstGeom>
        </p:spPr>
        <p:txBody>
          <a:bodyPr vert="horz" wrap="square" lIns="0" tIns="47625" rIns="0" bIns="0" rtlCol="0">
            <a:spAutoFit/>
          </a:bodyPr>
          <a:lstStyle/>
          <a:p>
            <a:pPr marL="12700" marR="5080">
              <a:lnSpc>
                <a:spcPts val="2280"/>
              </a:lnSpc>
              <a:spcBef>
                <a:spcPts val="375"/>
              </a:spcBef>
            </a:pPr>
            <a:r>
              <a:rPr sz="2100" dirty="0">
                <a:latin typeface="Calibri"/>
                <a:cs typeface="Calibri"/>
              </a:rPr>
              <a:t>Se</a:t>
            </a:r>
            <a:r>
              <a:rPr sz="2100" spc="-5" dirty="0">
                <a:latin typeface="Calibri"/>
                <a:cs typeface="Calibri"/>
              </a:rPr>
              <a:t> </a:t>
            </a:r>
            <a:r>
              <a:rPr sz="2100" dirty="0">
                <a:latin typeface="Calibri"/>
                <a:cs typeface="Calibri"/>
              </a:rPr>
              <a:t>puede</a:t>
            </a:r>
            <a:r>
              <a:rPr sz="2100" spc="-5" dirty="0">
                <a:latin typeface="Calibri"/>
                <a:cs typeface="Calibri"/>
              </a:rPr>
              <a:t> </a:t>
            </a:r>
            <a:r>
              <a:rPr sz="2100" spc="-10" dirty="0">
                <a:latin typeface="Calibri"/>
                <a:cs typeface="Calibri"/>
              </a:rPr>
              <a:t>considerar</a:t>
            </a:r>
            <a:r>
              <a:rPr sz="2100" spc="-5" dirty="0">
                <a:latin typeface="Calibri"/>
                <a:cs typeface="Calibri"/>
              </a:rPr>
              <a:t> </a:t>
            </a:r>
            <a:r>
              <a:rPr sz="2100" spc="-10" dirty="0">
                <a:latin typeface="Calibri"/>
                <a:cs typeface="Calibri"/>
              </a:rPr>
              <a:t>trasplante</a:t>
            </a:r>
            <a:r>
              <a:rPr sz="2100" spc="-5" dirty="0">
                <a:latin typeface="Calibri"/>
                <a:cs typeface="Calibri"/>
              </a:rPr>
              <a:t> </a:t>
            </a:r>
            <a:r>
              <a:rPr sz="2100" dirty="0">
                <a:latin typeface="Calibri"/>
                <a:cs typeface="Calibri"/>
              </a:rPr>
              <a:t>de </a:t>
            </a:r>
            <a:r>
              <a:rPr sz="2100" spc="-10" dirty="0">
                <a:latin typeface="Calibri"/>
                <a:cs typeface="Calibri"/>
              </a:rPr>
              <a:t>pelo,</a:t>
            </a:r>
            <a:r>
              <a:rPr sz="2100" spc="-5" dirty="0">
                <a:latin typeface="Calibri"/>
                <a:cs typeface="Calibri"/>
              </a:rPr>
              <a:t> </a:t>
            </a:r>
            <a:r>
              <a:rPr sz="2100" dirty="0">
                <a:latin typeface="Calibri"/>
                <a:cs typeface="Calibri"/>
              </a:rPr>
              <a:t>lo cual</a:t>
            </a:r>
            <a:r>
              <a:rPr sz="2100" spc="-5" dirty="0">
                <a:latin typeface="Calibri"/>
                <a:cs typeface="Calibri"/>
              </a:rPr>
              <a:t> </a:t>
            </a:r>
            <a:r>
              <a:rPr sz="2100" dirty="0">
                <a:latin typeface="Calibri"/>
                <a:cs typeface="Calibri"/>
              </a:rPr>
              <a:t>no </a:t>
            </a:r>
            <a:r>
              <a:rPr sz="2100" spc="-15" dirty="0">
                <a:latin typeface="Calibri"/>
                <a:cs typeface="Calibri"/>
              </a:rPr>
              <a:t>prevendrá </a:t>
            </a:r>
            <a:r>
              <a:rPr sz="2100" spc="-459" dirty="0">
                <a:latin typeface="Calibri"/>
                <a:cs typeface="Calibri"/>
              </a:rPr>
              <a:t> </a:t>
            </a:r>
            <a:r>
              <a:rPr sz="2100" dirty="0">
                <a:latin typeface="Calibri"/>
                <a:cs typeface="Calibri"/>
              </a:rPr>
              <a:t>la</a:t>
            </a:r>
            <a:r>
              <a:rPr sz="2100" spc="-5" dirty="0">
                <a:latin typeface="Calibri"/>
                <a:cs typeface="Calibri"/>
              </a:rPr>
              <a:t> </a:t>
            </a:r>
            <a:r>
              <a:rPr sz="2100" spc="-10" dirty="0">
                <a:latin typeface="Calibri"/>
                <a:cs typeface="Calibri"/>
              </a:rPr>
              <a:t>progresión</a:t>
            </a:r>
            <a:r>
              <a:rPr sz="2100" dirty="0">
                <a:latin typeface="Calibri"/>
                <a:cs typeface="Calibri"/>
              </a:rPr>
              <a:t> de la </a:t>
            </a:r>
            <a:r>
              <a:rPr sz="2100" spc="-5" dirty="0">
                <a:latin typeface="Calibri"/>
                <a:cs typeface="Calibri"/>
              </a:rPr>
              <a:t>pérdida </a:t>
            </a:r>
            <a:r>
              <a:rPr sz="2100" dirty="0">
                <a:latin typeface="Calibri"/>
                <a:cs typeface="Calibri"/>
              </a:rPr>
              <a:t>del pelo.</a:t>
            </a:r>
            <a:endParaRPr sz="2100">
              <a:latin typeface="Calibri"/>
              <a:cs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3740" y="2556644"/>
            <a:ext cx="2515870" cy="1570355"/>
          </a:xfrm>
          <a:prstGeom prst="rect">
            <a:avLst/>
          </a:prstGeom>
        </p:spPr>
        <p:txBody>
          <a:bodyPr vert="horz" wrap="square" lIns="0" tIns="93980" rIns="0" bIns="0" rtlCol="0">
            <a:spAutoFit/>
          </a:bodyPr>
          <a:lstStyle/>
          <a:p>
            <a:pPr marL="12700" marR="5080">
              <a:lnSpc>
                <a:spcPts val="5810"/>
              </a:lnSpc>
              <a:spcBef>
                <a:spcPts val="740"/>
              </a:spcBef>
            </a:pPr>
            <a:r>
              <a:rPr sz="5300" spc="10" dirty="0">
                <a:latin typeface="Calibri Light"/>
                <a:cs typeface="Calibri Light"/>
              </a:rPr>
              <a:t>Efluvio </a:t>
            </a:r>
            <a:r>
              <a:rPr sz="5300" spc="15" dirty="0">
                <a:latin typeface="Calibri Light"/>
                <a:cs typeface="Calibri Light"/>
              </a:rPr>
              <a:t> </a:t>
            </a:r>
            <a:r>
              <a:rPr sz="5300" spc="-445" dirty="0">
                <a:latin typeface="Calibri Light"/>
                <a:cs typeface="Calibri Light"/>
              </a:rPr>
              <a:t>T</a:t>
            </a:r>
            <a:r>
              <a:rPr sz="5300" spc="40" dirty="0">
                <a:latin typeface="Calibri Light"/>
                <a:cs typeface="Calibri Light"/>
              </a:rPr>
              <a:t>eló</a:t>
            </a:r>
            <a:r>
              <a:rPr sz="5300" spc="10" dirty="0">
                <a:latin typeface="Calibri Light"/>
                <a:cs typeface="Calibri Light"/>
              </a:rPr>
              <a:t>g</a:t>
            </a:r>
            <a:r>
              <a:rPr sz="5300" spc="50" dirty="0">
                <a:latin typeface="Calibri Light"/>
                <a:cs typeface="Calibri Light"/>
              </a:rPr>
              <a:t>eno</a:t>
            </a:r>
            <a:endParaRPr sz="5300">
              <a:latin typeface="Calibri Light"/>
              <a:cs typeface="Calibri Light"/>
            </a:endParaRPr>
          </a:p>
        </p:txBody>
      </p:sp>
      <p:grpSp>
        <p:nvGrpSpPr>
          <p:cNvPr id="3" name="object 3"/>
          <p:cNvGrpSpPr/>
          <p:nvPr/>
        </p:nvGrpSpPr>
        <p:grpSpPr>
          <a:xfrm>
            <a:off x="4297004" y="745554"/>
            <a:ext cx="81915" cy="5453380"/>
            <a:chOff x="4297004" y="745554"/>
            <a:chExt cx="81915" cy="5453380"/>
          </a:xfrm>
        </p:grpSpPr>
        <p:sp>
          <p:nvSpPr>
            <p:cNvPr id="4" name="object 4"/>
            <p:cNvSpPr/>
            <p:nvPr/>
          </p:nvSpPr>
          <p:spPr>
            <a:xfrm>
              <a:off x="4311073" y="766108"/>
              <a:ext cx="46355" cy="5411470"/>
            </a:xfrm>
            <a:custGeom>
              <a:avLst/>
              <a:gdLst/>
              <a:ahLst/>
              <a:cxnLst/>
              <a:rect l="l" t="t" r="r" b="b"/>
              <a:pathLst>
                <a:path w="46354" h="5411470">
                  <a:moveTo>
                    <a:pt x="22869" y="0"/>
                  </a:moveTo>
                  <a:lnTo>
                    <a:pt x="19558" y="347"/>
                  </a:lnTo>
                  <a:lnTo>
                    <a:pt x="12332" y="654"/>
                  </a:lnTo>
                  <a:lnTo>
                    <a:pt x="15522" y="70723"/>
                  </a:lnTo>
                  <a:lnTo>
                    <a:pt x="17341" y="136906"/>
                  </a:lnTo>
                  <a:lnTo>
                    <a:pt x="18009" y="199486"/>
                  </a:lnTo>
                  <a:lnTo>
                    <a:pt x="17745" y="258747"/>
                  </a:lnTo>
                  <a:lnTo>
                    <a:pt x="16771" y="314970"/>
                  </a:lnTo>
                  <a:lnTo>
                    <a:pt x="15306" y="368440"/>
                  </a:lnTo>
                  <a:lnTo>
                    <a:pt x="10167" y="515158"/>
                  </a:lnTo>
                  <a:lnTo>
                    <a:pt x="8941" y="560443"/>
                  </a:lnTo>
                  <a:lnTo>
                    <a:pt x="8323" y="604390"/>
                  </a:lnTo>
                  <a:lnTo>
                    <a:pt x="8536" y="647282"/>
                  </a:lnTo>
                  <a:lnTo>
                    <a:pt x="9799" y="689401"/>
                  </a:lnTo>
                  <a:lnTo>
                    <a:pt x="12332" y="731031"/>
                  </a:lnTo>
                  <a:lnTo>
                    <a:pt x="15523" y="777276"/>
                  </a:lnTo>
                  <a:lnTo>
                    <a:pt x="18124" y="826334"/>
                  </a:lnTo>
                  <a:lnTo>
                    <a:pt x="20151" y="877700"/>
                  </a:lnTo>
                  <a:lnTo>
                    <a:pt x="21620" y="930870"/>
                  </a:lnTo>
                  <a:lnTo>
                    <a:pt x="22547" y="985340"/>
                  </a:lnTo>
                  <a:lnTo>
                    <a:pt x="22948" y="1040604"/>
                  </a:lnTo>
                  <a:lnTo>
                    <a:pt x="22837" y="1096158"/>
                  </a:lnTo>
                  <a:lnTo>
                    <a:pt x="22232" y="1151497"/>
                  </a:lnTo>
                  <a:lnTo>
                    <a:pt x="21147" y="1206116"/>
                  </a:lnTo>
                  <a:lnTo>
                    <a:pt x="19599" y="1259511"/>
                  </a:lnTo>
                  <a:lnTo>
                    <a:pt x="17603" y="1311178"/>
                  </a:lnTo>
                  <a:lnTo>
                    <a:pt x="15176" y="1360611"/>
                  </a:lnTo>
                  <a:lnTo>
                    <a:pt x="9020" y="1459471"/>
                  </a:lnTo>
                  <a:lnTo>
                    <a:pt x="6301" y="1509650"/>
                  </a:lnTo>
                  <a:lnTo>
                    <a:pt x="4198" y="1558470"/>
                  </a:lnTo>
                  <a:lnTo>
                    <a:pt x="2734" y="1606558"/>
                  </a:lnTo>
                  <a:lnTo>
                    <a:pt x="1933" y="1654541"/>
                  </a:lnTo>
                  <a:lnTo>
                    <a:pt x="1817" y="1703047"/>
                  </a:lnTo>
                  <a:lnTo>
                    <a:pt x="2410" y="1752703"/>
                  </a:lnTo>
                  <a:lnTo>
                    <a:pt x="3734" y="1804137"/>
                  </a:lnTo>
                  <a:lnTo>
                    <a:pt x="5814" y="1857975"/>
                  </a:lnTo>
                  <a:lnTo>
                    <a:pt x="8673" y="1914846"/>
                  </a:lnTo>
                  <a:lnTo>
                    <a:pt x="12332" y="1975377"/>
                  </a:lnTo>
                  <a:lnTo>
                    <a:pt x="14414" y="2018537"/>
                  </a:lnTo>
                  <a:lnTo>
                    <a:pt x="15212" y="2062047"/>
                  </a:lnTo>
                  <a:lnTo>
                    <a:pt x="14940" y="2106000"/>
                  </a:lnTo>
                  <a:lnTo>
                    <a:pt x="13815" y="2150488"/>
                  </a:lnTo>
                  <a:lnTo>
                    <a:pt x="12052" y="2195604"/>
                  </a:lnTo>
                  <a:lnTo>
                    <a:pt x="5099" y="2335647"/>
                  </a:lnTo>
                  <a:lnTo>
                    <a:pt x="2945" y="2384202"/>
                  </a:lnTo>
                  <a:lnTo>
                    <a:pt x="1234" y="2433850"/>
                  </a:lnTo>
                  <a:lnTo>
                    <a:pt x="180" y="2484681"/>
                  </a:lnTo>
                  <a:lnTo>
                    <a:pt x="0" y="2536790"/>
                  </a:lnTo>
                  <a:lnTo>
                    <a:pt x="909" y="2590270"/>
                  </a:lnTo>
                  <a:lnTo>
                    <a:pt x="3123" y="2645212"/>
                  </a:lnTo>
                  <a:lnTo>
                    <a:pt x="6859" y="2701709"/>
                  </a:lnTo>
                  <a:lnTo>
                    <a:pt x="17672" y="2817607"/>
                  </a:lnTo>
                  <a:lnTo>
                    <a:pt x="21045" y="2873026"/>
                  </a:lnTo>
                  <a:lnTo>
                    <a:pt x="22720" y="2926363"/>
                  </a:lnTo>
                  <a:lnTo>
                    <a:pt x="22966" y="2977869"/>
                  </a:lnTo>
                  <a:lnTo>
                    <a:pt x="22051" y="3027794"/>
                  </a:lnTo>
                  <a:lnTo>
                    <a:pt x="20245" y="3076389"/>
                  </a:lnTo>
                  <a:lnTo>
                    <a:pt x="17816" y="3123905"/>
                  </a:lnTo>
                  <a:lnTo>
                    <a:pt x="9486" y="3262482"/>
                  </a:lnTo>
                  <a:lnTo>
                    <a:pt x="7258" y="3308187"/>
                  </a:lnTo>
                  <a:lnTo>
                    <a:pt x="5752" y="3354066"/>
                  </a:lnTo>
                  <a:lnTo>
                    <a:pt x="5238" y="3400370"/>
                  </a:lnTo>
                  <a:lnTo>
                    <a:pt x="5983" y="3447349"/>
                  </a:lnTo>
                  <a:lnTo>
                    <a:pt x="8259" y="3495253"/>
                  </a:lnTo>
                  <a:lnTo>
                    <a:pt x="17331" y="3602605"/>
                  </a:lnTo>
                  <a:lnTo>
                    <a:pt x="20118" y="3655592"/>
                  </a:lnTo>
                  <a:lnTo>
                    <a:pt x="21068" y="3704264"/>
                  </a:lnTo>
                  <a:lnTo>
                    <a:pt x="20559" y="3749587"/>
                  </a:lnTo>
                  <a:lnTo>
                    <a:pt x="18966" y="3792530"/>
                  </a:lnTo>
                  <a:lnTo>
                    <a:pt x="16666" y="3834060"/>
                  </a:lnTo>
                  <a:lnTo>
                    <a:pt x="11445" y="3916754"/>
                  </a:lnTo>
                  <a:lnTo>
                    <a:pt x="9277" y="3959853"/>
                  </a:lnTo>
                  <a:lnTo>
                    <a:pt x="7906" y="4005410"/>
                  </a:lnTo>
                  <a:lnTo>
                    <a:pt x="7707" y="4054393"/>
                  </a:lnTo>
                  <a:lnTo>
                    <a:pt x="9057" y="4107769"/>
                  </a:lnTo>
                  <a:lnTo>
                    <a:pt x="15925" y="4227775"/>
                  </a:lnTo>
                  <a:lnTo>
                    <a:pt x="18122" y="4288002"/>
                  </a:lnTo>
                  <a:lnTo>
                    <a:pt x="19142" y="4347053"/>
                  </a:lnTo>
                  <a:lnTo>
                    <a:pt x="19201" y="4404791"/>
                  </a:lnTo>
                  <a:lnTo>
                    <a:pt x="18517" y="4461079"/>
                  </a:lnTo>
                  <a:lnTo>
                    <a:pt x="17307" y="4515780"/>
                  </a:lnTo>
                  <a:lnTo>
                    <a:pt x="12688" y="4668997"/>
                  </a:lnTo>
                  <a:lnTo>
                    <a:pt x="11544" y="4715985"/>
                  </a:lnTo>
                  <a:lnTo>
                    <a:pt x="10958" y="4760703"/>
                  </a:lnTo>
                  <a:lnTo>
                    <a:pt x="11148" y="4803015"/>
                  </a:lnTo>
                  <a:lnTo>
                    <a:pt x="13521" y="4888005"/>
                  </a:lnTo>
                  <a:lnTo>
                    <a:pt x="13222" y="4933099"/>
                  </a:lnTo>
                  <a:lnTo>
                    <a:pt x="11853" y="4978538"/>
                  </a:lnTo>
                  <a:lnTo>
                    <a:pt x="7567" y="5072327"/>
                  </a:lnTo>
                  <a:lnTo>
                    <a:pt x="5485" y="5121618"/>
                  </a:lnTo>
                  <a:lnTo>
                    <a:pt x="3997" y="5173134"/>
                  </a:lnTo>
                  <a:lnTo>
                    <a:pt x="3522" y="5227345"/>
                  </a:lnTo>
                  <a:lnTo>
                    <a:pt x="4475" y="5284722"/>
                  </a:lnTo>
                  <a:lnTo>
                    <a:pt x="7273" y="5345735"/>
                  </a:lnTo>
                  <a:lnTo>
                    <a:pt x="12332" y="5410854"/>
                  </a:lnTo>
                  <a:lnTo>
                    <a:pt x="18109" y="5410134"/>
                  </a:lnTo>
                  <a:lnTo>
                    <a:pt x="25206" y="5410171"/>
                  </a:lnTo>
                  <a:lnTo>
                    <a:pt x="30620" y="5410854"/>
                  </a:lnTo>
                  <a:lnTo>
                    <a:pt x="29417" y="5366159"/>
                  </a:lnTo>
                  <a:lnTo>
                    <a:pt x="28672" y="5319162"/>
                  </a:lnTo>
                  <a:lnTo>
                    <a:pt x="28327" y="5270185"/>
                  </a:lnTo>
                  <a:lnTo>
                    <a:pt x="28321" y="5219553"/>
                  </a:lnTo>
                  <a:lnTo>
                    <a:pt x="29092" y="5114617"/>
                  </a:lnTo>
                  <a:lnTo>
                    <a:pt x="33375" y="4793748"/>
                  </a:lnTo>
                  <a:lnTo>
                    <a:pt x="33873" y="4693403"/>
                  </a:lnTo>
                  <a:lnTo>
                    <a:pt x="33680" y="4645927"/>
                  </a:lnTo>
                  <a:lnTo>
                    <a:pt x="33113" y="4600681"/>
                  </a:lnTo>
                  <a:lnTo>
                    <a:pt x="32113" y="4557987"/>
                  </a:lnTo>
                  <a:lnTo>
                    <a:pt x="30620" y="4518171"/>
                  </a:lnTo>
                  <a:lnTo>
                    <a:pt x="28499" y="4469702"/>
                  </a:lnTo>
                  <a:lnTo>
                    <a:pt x="26965" y="4429008"/>
                  </a:lnTo>
                  <a:lnTo>
                    <a:pt x="25955" y="4394183"/>
                  </a:lnTo>
                  <a:lnTo>
                    <a:pt x="25405" y="4363326"/>
                  </a:lnTo>
                  <a:lnTo>
                    <a:pt x="25251" y="4334532"/>
                  </a:lnTo>
                  <a:lnTo>
                    <a:pt x="25430" y="4305900"/>
                  </a:lnTo>
                  <a:lnTo>
                    <a:pt x="29072" y="4098534"/>
                  </a:lnTo>
                  <a:lnTo>
                    <a:pt x="30620" y="3950100"/>
                  </a:lnTo>
                  <a:lnTo>
                    <a:pt x="30832" y="3881715"/>
                  </a:lnTo>
                  <a:lnTo>
                    <a:pt x="30502" y="3819123"/>
                  </a:lnTo>
                  <a:lnTo>
                    <a:pt x="29742" y="3761636"/>
                  </a:lnTo>
                  <a:lnTo>
                    <a:pt x="28661" y="3708565"/>
                  </a:lnTo>
                  <a:lnTo>
                    <a:pt x="22283" y="3485362"/>
                  </a:lnTo>
                  <a:lnTo>
                    <a:pt x="21582" y="3444333"/>
                  </a:lnTo>
                  <a:lnTo>
                    <a:pt x="21328" y="3402902"/>
                  </a:lnTo>
                  <a:lnTo>
                    <a:pt x="21632" y="3360380"/>
                  </a:lnTo>
                  <a:lnTo>
                    <a:pt x="22604" y="3316080"/>
                  </a:lnTo>
                  <a:lnTo>
                    <a:pt x="24352" y="3269312"/>
                  </a:lnTo>
                  <a:lnTo>
                    <a:pt x="26988" y="3219388"/>
                  </a:lnTo>
                  <a:lnTo>
                    <a:pt x="35662" y="3094081"/>
                  </a:lnTo>
                  <a:lnTo>
                    <a:pt x="39694" y="3028170"/>
                  </a:lnTo>
                  <a:lnTo>
                    <a:pt x="42745" y="2967274"/>
                  </a:lnTo>
                  <a:lnTo>
                    <a:pt x="44841" y="2910777"/>
                  </a:lnTo>
                  <a:lnTo>
                    <a:pt x="46012" y="2858065"/>
                  </a:lnTo>
                  <a:lnTo>
                    <a:pt x="46284" y="2808524"/>
                  </a:lnTo>
                  <a:lnTo>
                    <a:pt x="45686" y="2761538"/>
                  </a:lnTo>
                  <a:lnTo>
                    <a:pt x="44246" y="2716495"/>
                  </a:lnTo>
                  <a:lnTo>
                    <a:pt x="41991" y="2672779"/>
                  </a:lnTo>
                  <a:lnTo>
                    <a:pt x="38950" y="2629775"/>
                  </a:lnTo>
                  <a:lnTo>
                    <a:pt x="35150" y="2586869"/>
                  </a:lnTo>
                  <a:lnTo>
                    <a:pt x="30620" y="2543448"/>
                  </a:lnTo>
                  <a:lnTo>
                    <a:pt x="26703" y="2501182"/>
                  </a:lnTo>
                  <a:lnTo>
                    <a:pt x="24519" y="2461324"/>
                  </a:lnTo>
                  <a:lnTo>
                    <a:pt x="23763" y="2422630"/>
                  </a:lnTo>
                  <a:lnTo>
                    <a:pt x="24128" y="2383853"/>
                  </a:lnTo>
                  <a:lnTo>
                    <a:pt x="25307" y="2343749"/>
                  </a:lnTo>
                  <a:lnTo>
                    <a:pt x="28883" y="2254579"/>
                  </a:lnTo>
                  <a:lnTo>
                    <a:pt x="30666" y="2203023"/>
                  </a:lnTo>
                  <a:lnTo>
                    <a:pt x="32038" y="2145160"/>
                  </a:lnTo>
                  <a:lnTo>
                    <a:pt x="32692" y="2079744"/>
                  </a:lnTo>
                  <a:lnTo>
                    <a:pt x="32322" y="2005530"/>
                  </a:lnTo>
                  <a:lnTo>
                    <a:pt x="28989" y="1850078"/>
                  </a:lnTo>
                  <a:lnTo>
                    <a:pt x="27986" y="1780207"/>
                  </a:lnTo>
                  <a:lnTo>
                    <a:pt x="27521" y="1711978"/>
                  </a:lnTo>
                  <a:lnTo>
                    <a:pt x="27501" y="1645709"/>
                  </a:lnTo>
                  <a:lnTo>
                    <a:pt x="27836" y="1581717"/>
                  </a:lnTo>
                  <a:lnTo>
                    <a:pt x="28434" y="1520319"/>
                  </a:lnTo>
                  <a:lnTo>
                    <a:pt x="31637" y="1307009"/>
                  </a:lnTo>
                  <a:lnTo>
                    <a:pt x="32447" y="1224164"/>
                  </a:lnTo>
                  <a:lnTo>
                    <a:pt x="32335" y="1189804"/>
                  </a:lnTo>
                  <a:lnTo>
                    <a:pt x="31756" y="1160576"/>
                  </a:lnTo>
                  <a:lnTo>
                    <a:pt x="30620" y="1136796"/>
                  </a:lnTo>
                  <a:lnTo>
                    <a:pt x="29465" y="1103585"/>
                  </a:lnTo>
                  <a:lnTo>
                    <a:pt x="29982" y="1066708"/>
                  </a:lnTo>
                  <a:lnTo>
                    <a:pt x="31641" y="1026024"/>
                  </a:lnTo>
                  <a:lnTo>
                    <a:pt x="36260" y="932674"/>
                  </a:lnTo>
                  <a:lnTo>
                    <a:pt x="38158" y="879726"/>
                  </a:lnTo>
                  <a:lnTo>
                    <a:pt x="39074" y="822407"/>
                  </a:lnTo>
                  <a:lnTo>
                    <a:pt x="38477" y="760579"/>
                  </a:lnTo>
                  <a:lnTo>
                    <a:pt x="35836" y="694099"/>
                  </a:lnTo>
                  <a:lnTo>
                    <a:pt x="30620" y="622827"/>
                  </a:lnTo>
                  <a:lnTo>
                    <a:pt x="26036" y="564412"/>
                  </a:lnTo>
                  <a:lnTo>
                    <a:pt x="23230" y="511220"/>
                  </a:lnTo>
                  <a:lnTo>
                    <a:pt x="21918" y="462042"/>
                  </a:lnTo>
                  <a:lnTo>
                    <a:pt x="21818" y="415670"/>
                  </a:lnTo>
                  <a:lnTo>
                    <a:pt x="22645" y="370894"/>
                  </a:lnTo>
                  <a:lnTo>
                    <a:pt x="24116" y="326507"/>
                  </a:lnTo>
                  <a:lnTo>
                    <a:pt x="27861" y="234063"/>
                  </a:lnTo>
                  <a:lnTo>
                    <a:pt x="29566" y="183589"/>
                  </a:lnTo>
                  <a:lnTo>
                    <a:pt x="30784" y="128668"/>
                  </a:lnTo>
                  <a:lnTo>
                    <a:pt x="31229" y="68093"/>
                  </a:lnTo>
                  <a:lnTo>
                    <a:pt x="30620" y="654"/>
                  </a:lnTo>
                  <a:lnTo>
                    <a:pt x="22869" y="0"/>
                  </a:lnTo>
                  <a:close/>
                </a:path>
              </a:pathLst>
            </a:custGeom>
            <a:solidFill>
              <a:srgbClr val="ED7D31"/>
            </a:solidFill>
          </p:spPr>
          <p:txBody>
            <a:bodyPr wrap="square" lIns="0" tIns="0" rIns="0" bIns="0" rtlCol="0"/>
            <a:lstStyle/>
            <a:p>
              <a:endParaRPr/>
            </a:p>
          </p:txBody>
        </p:sp>
        <p:sp>
          <p:nvSpPr>
            <p:cNvPr id="5" name="object 5"/>
            <p:cNvSpPr/>
            <p:nvPr/>
          </p:nvSpPr>
          <p:spPr>
            <a:xfrm>
              <a:off x="4317641" y="766192"/>
              <a:ext cx="40640" cy="5412105"/>
            </a:xfrm>
            <a:custGeom>
              <a:avLst/>
              <a:gdLst/>
              <a:ahLst/>
              <a:cxnLst/>
              <a:rect l="l" t="t" r="r" b="b"/>
              <a:pathLst>
                <a:path w="40639" h="5412105">
                  <a:moveTo>
                    <a:pt x="24052" y="570"/>
                  </a:moveTo>
                  <a:lnTo>
                    <a:pt x="28637" y="44944"/>
                  </a:lnTo>
                  <a:lnTo>
                    <a:pt x="32210" y="89430"/>
                  </a:lnTo>
                  <a:lnTo>
                    <a:pt x="34803" y="134475"/>
                  </a:lnTo>
                  <a:lnTo>
                    <a:pt x="36447" y="180526"/>
                  </a:lnTo>
                  <a:lnTo>
                    <a:pt x="37174" y="228030"/>
                  </a:lnTo>
                  <a:lnTo>
                    <a:pt x="37016" y="277436"/>
                  </a:lnTo>
                  <a:lnTo>
                    <a:pt x="36004" y="329190"/>
                  </a:lnTo>
                  <a:lnTo>
                    <a:pt x="34169" y="383740"/>
                  </a:lnTo>
                  <a:lnTo>
                    <a:pt x="31545" y="441534"/>
                  </a:lnTo>
                  <a:lnTo>
                    <a:pt x="28162" y="503018"/>
                  </a:lnTo>
                  <a:lnTo>
                    <a:pt x="24052" y="568641"/>
                  </a:lnTo>
                  <a:lnTo>
                    <a:pt x="21132" y="621194"/>
                  </a:lnTo>
                  <a:lnTo>
                    <a:pt x="19281" y="672454"/>
                  </a:lnTo>
                  <a:lnTo>
                    <a:pt x="18344" y="722729"/>
                  </a:lnTo>
                  <a:lnTo>
                    <a:pt x="18167" y="772328"/>
                  </a:lnTo>
                  <a:lnTo>
                    <a:pt x="18594" y="821558"/>
                  </a:lnTo>
                  <a:lnTo>
                    <a:pt x="19470" y="870730"/>
                  </a:lnTo>
                  <a:lnTo>
                    <a:pt x="20641" y="920151"/>
                  </a:lnTo>
                  <a:lnTo>
                    <a:pt x="21951" y="970131"/>
                  </a:lnTo>
                  <a:lnTo>
                    <a:pt x="23245" y="1020977"/>
                  </a:lnTo>
                  <a:lnTo>
                    <a:pt x="24368" y="1072999"/>
                  </a:lnTo>
                  <a:lnTo>
                    <a:pt x="25165" y="1126506"/>
                  </a:lnTo>
                  <a:lnTo>
                    <a:pt x="25482" y="1181805"/>
                  </a:lnTo>
                  <a:lnTo>
                    <a:pt x="25162" y="1239206"/>
                  </a:lnTo>
                  <a:lnTo>
                    <a:pt x="24052" y="1299018"/>
                  </a:lnTo>
                  <a:lnTo>
                    <a:pt x="22590" y="1365659"/>
                  </a:lnTo>
                  <a:lnTo>
                    <a:pt x="21762" y="1424077"/>
                  </a:lnTo>
                  <a:lnTo>
                    <a:pt x="21459" y="1475933"/>
                  </a:lnTo>
                  <a:lnTo>
                    <a:pt x="21570" y="1522886"/>
                  </a:lnTo>
                  <a:lnTo>
                    <a:pt x="21984" y="1566595"/>
                  </a:lnTo>
                  <a:lnTo>
                    <a:pt x="22589" y="1608722"/>
                  </a:lnTo>
                  <a:lnTo>
                    <a:pt x="23276" y="1650925"/>
                  </a:lnTo>
                  <a:lnTo>
                    <a:pt x="23933" y="1694865"/>
                  </a:lnTo>
                  <a:lnTo>
                    <a:pt x="24450" y="1742202"/>
                  </a:lnTo>
                  <a:lnTo>
                    <a:pt x="24716" y="1794595"/>
                  </a:lnTo>
                  <a:lnTo>
                    <a:pt x="24620" y="1853705"/>
                  </a:lnTo>
                  <a:lnTo>
                    <a:pt x="24052" y="1921191"/>
                  </a:lnTo>
                  <a:lnTo>
                    <a:pt x="23725" y="1996739"/>
                  </a:lnTo>
                  <a:lnTo>
                    <a:pt x="24379" y="2066108"/>
                  </a:lnTo>
                  <a:lnTo>
                    <a:pt x="25708" y="2129764"/>
                  </a:lnTo>
                  <a:lnTo>
                    <a:pt x="27407" y="2188172"/>
                  </a:lnTo>
                  <a:lnTo>
                    <a:pt x="29172" y="2241799"/>
                  </a:lnTo>
                  <a:lnTo>
                    <a:pt x="30697" y="2291111"/>
                  </a:lnTo>
                  <a:lnTo>
                    <a:pt x="31677" y="2336574"/>
                  </a:lnTo>
                  <a:lnTo>
                    <a:pt x="31808" y="2378655"/>
                  </a:lnTo>
                  <a:lnTo>
                    <a:pt x="30784" y="2417819"/>
                  </a:lnTo>
                  <a:lnTo>
                    <a:pt x="28300" y="2454532"/>
                  </a:lnTo>
                  <a:lnTo>
                    <a:pt x="24052" y="2489262"/>
                  </a:lnTo>
                  <a:lnTo>
                    <a:pt x="21141" y="2517782"/>
                  </a:lnTo>
                  <a:lnTo>
                    <a:pt x="19889" y="2553040"/>
                  </a:lnTo>
                  <a:lnTo>
                    <a:pt x="20010" y="2594147"/>
                  </a:lnTo>
                  <a:lnTo>
                    <a:pt x="21216" y="2640212"/>
                  </a:lnTo>
                  <a:lnTo>
                    <a:pt x="23221" y="2690346"/>
                  </a:lnTo>
                  <a:lnTo>
                    <a:pt x="25737" y="2743658"/>
                  </a:lnTo>
                  <a:lnTo>
                    <a:pt x="28478" y="2799258"/>
                  </a:lnTo>
                  <a:lnTo>
                    <a:pt x="31157" y="2856256"/>
                  </a:lnTo>
                  <a:lnTo>
                    <a:pt x="33486" y="2913763"/>
                  </a:lnTo>
                  <a:lnTo>
                    <a:pt x="35179" y="2970888"/>
                  </a:lnTo>
                  <a:lnTo>
                    <a:pt x="35948" y="3026742"/>
                  </a:lnTo>
                  <a:lnTo>
                    <a:pt x="35507" y="3080433"/>
                  </a:lnTo>
                  <a:lnTo>
                    <a:pt x="33569" y="3131073"/>
                  </a:lnTo>
                  <a:lnTo>
                    <a:pt x="29846" y="3177772"/>
                  </a:lnTo>
                  <a:lnTo>
                    <a:pt x="24052" y="3219639"/>
                  </a:lnTo>
                  <a:lnTo>
                    <a:pt x="16849" y="3265614"/>
                  </a:lnTo>
                  <a:lnTo>
                    <a:pt x="11165" y="3313094"/>
                  </a:lnTo>
                  <a:lnTo>
                    <a:pt x="6912" y="3361943"/>
                  </a:lnTo>
                  <a:lnTo>
                    <a:pt x="4005" y="3412026"/>
                  </a:lnTo>
                  <a:lnTo>
                    <a:pt x="2355" y="3463207"/>
                  </a:lnTo>
                  <a:lnTo>
                    <a:pt x="1877" y="3515350"/>
                  </a:lnTo>
                  <a:lnTo>
                    <a:pt x="2484" y="3568320"/>
                  </a:lnTo>
                  <a:lnTo>
                    <a:pt x="4090" y="3621981"/>
                  </a:lnTo>
                  <a:lnTo>
                    <a:pt x="6606" y="3676198"/>
                  </a:lnTo>
                  <a:lnTo>
                    <a:pt x="9947" y="3730836"/>
                  </a:lnTo>
                  <a:lnTo>
                    <a:pt x="14027" y="3785758"/>
                  </a:lnTo>
                  <a:lnTo>
                    <a:pt x="18757" y="3840829"/>
                  </a:lnTo>
                  <a:lnTo>
                    <a:pt x="24052" y="3895914"/>
                  </a:lnTo>
                  <a:lnTo>
                    <a:pt x="29100" y="3951296"/>
                  </a:lnTo>
                  <a:lnTo>
                    <a:pt x="33173" y="4007159"/>
                  </a:lnTo>
                  <a:lnTo>
                    <a:pt x="36307" y="4063221"/>
                  </a:lnTo>
                  <a:lnTo>
                    <a:pt x="38539" y="4119195"/>
                  </a:lnTo>
                  <a:lnTo>
                    <a:pt x="39904" y="4174799"/>
                  </a:lnTo>
                  <a:lnTo>
                    <a:pt x="40441" y="4229748"/>
                  </a:lnTo>
                  <a:lnTo>
                    <a:pt x="40185" y="4283758"/>
                  </a:lnTo>
                  <a:lnTo>
                    <a:pt x="39172" y="4336545"/>
                  </a:lnTo>
                  <a:lnTo>
                    <a:pt x="37441" y="4387825"/>
                  </a:lnTo>
                  <a:lnTo>
                    <a:pt x="35026" y="4437313"/>
                  </a:lnTo>
                  <a:lnTo>
                    <a:pt x="31966" y="4484726"/>
                  </a:lnTo>
                  <a:lnTo>
                    <a:pt x="28295" y="4529779"/>
                  </a:lnTo>
                  <a:lnTo>
                    <a:pt x="24052" y="4572189"/>
                  </a:lnTo>
                  <a:lnTo>
                    <a:pt x="21053" y="4606070"/>
                  </a:lnTo>
                  <a:lnTo>
                    <a:pt x="18903" y="4644652"/>
                  </a:lnTo>
                  <a:lnTo>
                    <a:pt x="17506" y="4687379"/>
                  </a:lnTo>
                  <a:lnTo>
                    <a:pt x="16769" y="4733699"/>
                  </a:lnTo>
                  <a:lnTo>
                    <a:pt x="16596" y="4783057"/>
                  </a:lnTo>
                  <a:lnTo>
                    <a:pt x="16892" y="4834899"/>
                  </a:lnTo>
                  <a:lnTo>
                    <a:pt x="17563" y="4888672"/>
                  </a:lnTo>
                  <a:lnTo>
                    <a:pt x="18515" y="4943822"/>
                  </a:lnTo>
                  <a:lnTo>
                    <a:pt x="19652" y="4999796"/>
                  </a:lnTo>
                  <a:lnTo>
                    <a:pt x="20879" y="5056039"/>
                  </a:lnTo>
                  <a:lnTo>
                    <a:pt x="22103" y="5111997"/>
                  </a:lnTo>
                  <a:lnTo>
                    <a:pt x="23227" y="5167118"/>
                  </a:lnTo>
                  <a:lnTo>
                    <a:pt x="24158" y="5220847"/>
                  </a:lnTo>
                  <a:lnTo>
                    <a:pt x="24801" y="5272630"/>
                  </a:lnTo>
                  <a:lnTo>
                    <a:pt x="25061" y="5321914"/>
                  </a:lnTo>
                  <a:lnTo>
                    <a:pt x="24843" y="5368145"/>
                  </a:lnTo>
                  <a:lnTo>
                    <a:pt x="24052" y="5410770"/>
                  </a:lnTo>
                  <a:lnTo>
                    <a:pt x="17098" y="5411300"/>
                  </a:lnTo>
                  <a:lnTo>
                    <a:pt x="11213" y="5411504"/>
                  </a:lnTo>
                  <a:lnTo>
                    <a:pt x="5764" y="5410770"/>
                  </a:lnTo>
                  <a:lnTo>
                    <a:pt x="8077" y="5342724"/>
                  </a:lnTo>
                  <a:lnTo>
                    <a:pt x="8942" y="5284933"/>
                  </a:lnTo>
                  <a:lnTo>
                    <a:pt x="8688" y="5235072"/>
                  </a:lnTo>
                  <a:lnTo>
                    <a:pt x="7643" y="5190816"/>
                  </a:lnTo>
                  <a:lnTo>
                    <a:pt x="6135" y="5149840"/>
                  </a:lnTo>
                  <a:lnTo>
                    <a:pt x="4493" y="5109820"/>
                  </a:lnTo>
                  <a:lnTo>
                    <a:pt x="3045" y="5068431"/>
                  </a:lnTo>
                  <a:lnTo>
                    <a:pt x="2120" y="5023349"/>
                  </a:lnTo>
                  <a:lnTo>
                    <a:pt x="2046" y="4972250"/>
                  </a:lnTo>
                  <a:lnTo>
                    <a:pt x="3151" y="4912808"/>
                  </a:lnTo>
                  <a:lnTo>
                    <a:pt x="5764" y="4842699"/>
                  </a:lnTo>
                  <a:lnTo>
                    <a:pt x="9099" y="4763641"/>
                  </a:lnTo>
                  <a:lnTo>
                    <a:pt x="11504" y="4693462"/>
                  </a:lnTo>
                  <a:lnTo>
                    <a:pt x="13049" y="4631139"/>
                  </a:lnTo>
                  <a:lnTo>
                    <a:pt x="13805" y="4575646"/>
                  </a:lnTo>
                  <a:lnTo>
                    <a:pt x="13844" y="4525957"/>
                  </a:lnTo>
                  <a:lnTo>
                    <a:pt x="13237" y="4481050"/>
                  </a:lnTo>
                  <a:lnTo>
                    <a:pt x="12054" y="4439898"/>
                  </a:lnTo>
                  <a:lnTo>
                    <a:pt x="10367" y="4401477"/>
                  </a:lnTo>
                  <a:lnTo>
                    <a:pt x="8247" y="4364763"/>
                  </a:lnTo>
                  <a:lnTo>
                    <a:pt x="5764" y="4328730"/>
                  </a:lnTo>
                  <a:lnTo>
                    <a:pt x="4077" y="4298209"/>
                  </a:lnTo>
                  <a:lnTo>
                    <a:pt x="2768" y="4259013"/>
                  </a:lnTo>
                  <a:lnTo>
                    <a:pt x="1808" y="4212480"/>
                  </a:lnTo>
                  <a:lnTo>
                    <a:pt x="1167" y="4159944"/>
                  </a:lnTo>
                  <a:lnTo>
                    <a:pt x="814" y="4102742"/>
                  </a:lnTo>
                  <a:lnTo>
                    <a:pt x="722" y="4042209"/>
                  </a:lnTo>
                  <a:lnTo>
                    <a:pt x="859" y="3979681"/>
                  </a:lnTo>
                  <a:lnTo>
                    <a:pt x="1196" y="3916495"/>
                  </a:lnTo>
                  <a:lnTo>
                    <a:pt x="1704" y="3853985"/>
                  </a:lnTo>
                  <a:lnTo>
                    <a:pt x="2353" y="3793489"/>
                  </a:lnTo>
                  <a:lnTo>
                    <a:pt x="3113" y="3736342"/>
                  </a:lnTo>
                  <a:lnTo>
                    <a:pt x="3955" y="3683879"/>
                  </a:lnTo>
                  <a:lnTo>
                    <a:pt x="4848" y="3637438"/>
                  </a:lnTo>
                  <a:lnTo>
                    <a:pt x="5764" y="3598353"/>
                  </a:lnTo>
                  <a:lnTo>
                    <a:pt x="6392" y="3554434"/>
                  </a:lnTo>
                  <a:lnTo>
                    <a:pt x="6115" y="3511179"/>
                  </a:lnTo>
                  <a:lnTo>
                    <a:pt x="5194" y="3467852"/>
                  </a:lnTo>
                  <a:lnTo>
                    <a:pt x="3887" y="3423717"/>
                  </a:lnTo>
                  <a:lnTo>
                    <a:pt x="2454" y="3378036"/>
                  </a:lnTo>
                  <a:lnTo>
                    <a:pt x="1155" y="3330075"/>
                  </a:lnTo>
                  <a:lnTo>
                    <a:pt x="251" y="3279096"/>
                  </a:lnTo>
                  <a:lnTo>
                    <a:pt x="0" y="3224364"/>
                  </a:lnTo>
                  <a:lnTo>
                    <a:pt x="661" y="3165142"/>
                  </a:lnTo>
                  <a:lnTo>
                    <a:pt x="2496" y="3100693"/>
                  </a:lnTo>
                  <a:lnTo>
                    <a:pt x="5764" y="3030282"/>
                  </a:lnTo>
                  <a:lnTo>
                    <a:pt x="8392" y="2974591"/>
                  </a:lnTo>
                  <a:lnTo>
                    <a:pt x="9986" y="2922693"/>
                  </a:lnTo>
                  <a:lnTo>
                    <a:pt x="10702" y="2873775"/>
                  </a:lnTo>
                  <a:lnTo>
                    <a:pt x="10698" y="2827025"/>
                  </a:lnTo>
                  <a:lnTo>
                    <a:pt x="10133" y="2781629"/>
                  </a:lnTo>
                  <a:lnTo>
                    <a:pt x="9163" y="2736775"/>
                  </a:lnTo>
                  <a:lnTo>
                    <a:pt x="7946" y="2691650"/>
                  </a:lnTo>
                  <a:lnTo>
                    <a:pt x="6640" y="2645441"/>
                  </a:lnTo>
                  <a:lnTo>
                    <a:pt x="5403" y="2597335"/>
                  </a:lnTo>
                  <a:lnTo>
                    <a:pt x="4393" y="2546519"/>
                  </a:lnTo>
                  <a:lnTo>
                    <a:pt x="3766" y="2492181"/>
                  </a:lnTo>
                  <a:lnTo>
                    <a:pt x="3680" y="2433508"/>
                  </a:lnTo>
                  <a:lnTo>
                    <a:pt x="4294" y="2369687"/>
                  </a:lnTo>
                  <a:lnTo>
                    <a:pt x="5764" y="2299905"/>
                  </a:lnTo>
                  <a:lnTo>
                    <a:pt x="7217" y="2234094"/>
                  </a:lnTo>
                  <a:lnTo>
                    <a:pt x="8005" y="2172621"/>
                  </a:lnTo>
                  <a:lnTo>
                    <a:pt x="8234" y="2114930"/>
                  </a:lnTo>
                  <a:lnTo>
                    <a:pt x="8008" y="2060466"/>
                  </a:lnTo>
                  <a:lnTo>
                    <a:pt x="7434" y="2008673"/>
                  </a:lnTo>
                  <a:lnTo>
                    <a:pt x="6617" y="1958995"/>
                  </a:lnTo>
                  <a:lnTo>
                    <a:pt x="5663" y="1910877"/>
                  </a:lnTo>
                  <a:lnTo>
                    <a:pt x="4677" y="1863764"/>
                  </a:lnTo>
                  <a:lnTo>
                    <a:pt x="3765" y="1817099"/>
                  </a:lnTo>
                  <a:lnTo>
                    <a:pt x="3033" y="1770328"/>
                  </a:lnTo>
                  <a:lnTo>
                    <a:pt x="2586" y="1722894"/>
                  </a:lnTo>
                  <a:lnTo>
                    <a:pt x="2531" y="1674243"/>
                  </a:lnTo>
                  <a:lnTo>
                    <a:pt x="2971" y="1623818"/>
                  </a:lnTo>
                  <a:lnTo>
                    <a:pt x="4014" y="1571064"/>
                  </a:lnTo>
                  <a:lnTo>
                    <a:pt x="5764" y="1515426"/>
                  </a:lnTo>
                  <a:lnTo>
                    <a:pt x="8462" y="1446297"/>
                  </a:lnTo>
                  <a:lnTo>
                    <a:pt x="11117" y="1381781"/>
                  </a:lnTo>
                  <a:lnTo>
                    <a:pt x="13595" y="1321438"/>
                  </a:lnTo>
                  <a:lnTo>
                    <a:pt x="15761" y="1264825"/>
                  </a:lnTo>
                  <a:lnTo>
                    <a:pt x="17482" y="1211501"/>
                  </a:lnTo>
                  <a:lnTo>
                    <a:pt x="18623" y="1161025"/>
                  </a:lnTo>
                  <a:lnTo>
                    <a:pt x="19049" y="1112955"/>
                  </a:lnTo>
                  <a:lnTo>
                    <a:pt x="18627" y="1066850"/>
                  </a:lnTo>
                  <a:lnTo>
                    <a:pt x="17222" y="1022269"/>
                  </a:lnTo>
                  <a:lnTo>
                    <a:pt x="14699" y="978770"/>
                  </a:lnTo>
                  <a:lnTo>
                    <a:pt x="10924" y="935912"/>
                  </a:lnTo>
                  <a:lnTo>
                    <a:pt x="5764" y="893253"/>
                  </a:lnTo>
                  <a:lnTo>
                    <a:pt x="2599" y="861532"/>
                  </a:lnTo>
                  <a:lnTo>
                    <a:pt x="840" y="823803"/>
                  </a:lnTo>
                  <a:lnTo>
                    <a:pt x="293" y="780796"/>
                  </a:lnTo>
                  <a:lnTo>
                    <a:pt x="764" y="733244"/>
                  </a:lnTo>
                  <a:lnTo>
                    <a:pt x="2060" y="681880"/>
                  </a:lnTo>
                  <a:lnTo>
                    <a:pt x="3986" y="627437"/>
                  </a:lnTo>
                  <a:lnTo>
                    <a:pt x="6349" y="570647"/>
                  </a:lnTo>
                  <a:lnTo>
                    <a:pt x="8955" y="512242"/>
                  </a:lnTo>
                  <a:lnTo>
                    <a:pt x="11611" y="452956"/>
                  </a:lnTo>
                  <a:lnTo>
                    <a:pt x="14122" y="393520"/>
                  </a:lnTo>
                  <a:lnTo>
                    <a:pt x="16295" y="334668"/>
                  </a:lnTo>
                  <a:lnTo>
                    <a:pt x="17937" y="277131"/>
                  </a:lnTo>
                  <a:lnTo>
                    <a:pt x="18852" y="221643"/>
                  </a:lnTo>
                  <a:lnTo>
                    <a:pt x="18848" y="168936"/>
                  </a:lnTo>
                  <a:lnTo>
                    <a:pt x="17731" y="119743"/>
                  </a:lnTo>
                  <a:lnTo>
                    <a:pt x="15308" y="74795"/>
                  </a:lnTo>
                  <a:lnTo>
                    <a:pt x="11383" y="34827"/>
                  </a:lnTo>
                  <a:lnTo>
                    <a:pt x="5764" y="570"/>
                  </a:lnTo>
                  <a:lnTo>
                    <a:pt x="14773" y="0"/>
                  </a:lnTo>
                  <a:lnTo>
                    <a:pt x="18952" y="702"/>
                  </a:lnTo>
                  <a:lnTo>
                    <a:pt x="24052" y="570"/>
                  </a:lnTo>
                  <a:close/>
                </a:path>
              </a:pathLst>
            </a:custGeom>
            <a:ln w="41275">
              <a:solidFill>
                <a:srgbClr val="ED7D31"/>
              </a:solidFill>
            </a:ln>
          </p:spPr>
          <p:txBody>
            <a:bodyPr wrap="square" lIns="0" tIns="0" rIns="0" bIns="0" rtlCol="0"/>
            <a:lstStyle/>
            <a:p>
              <a:endParaRPr/>
            </a:p>
          </p:txBody>
        </p:sp>
      </p:grpSp>
      <p:grpSp>
        <p:nvGrpSpPr>
          <p:cNvPr id="6" name="object 6"/>
          <p:cNvGrpSpPr/>
          <p:nvPr/>
        </p:nvGrpSpPr>
        <p:grpSpPr>
          <a:xfrm>
            <a:off x="4648018" y="634471"/>
            <a:ext cx="6900545" cy="12700"/>
            <a:chOff x="4648018" y="634471"/>
            <a:chExt cx="6900545" cy="12700"/>
          </a:xfrm>
        </p:grpSpPr>
        <p:sp>
          <p:nvSpPr>
            <p:cNvPr id="7" name="object 7"/>
            <p:cNvSpPr/>
            <p:nvPr/>
          </p:nvSpPr>
          <p:spPr>
            <a:xfrm>
              <a:off x="4648018" y="640821"/>
              <a:ext cx="6900545" cy="0"/>
            </a:xfrm>
            <a:custGeom>
              <a:avLst/>
              <a:gdLst/>
              <a:ahLst/>
              <a:cxnLst/>
              <a:rect l="l" t="t" r="r" b="b"/>
              <a:pathLst>
                <a:path w="6900545">
                  <a:moveTo>
                    <a:pt x="6900510" y="1"/>
                  </a:moveTo>
                  <a:lnTo>
                    <a:pt x="0" y="0"/>
                  </a:lnTo>
                </a:path>
              </a:pathLst>
            </a:custGeom>
            <a:solidFill>
              <a:srgbClr val="ED7D31"/>
            </a:solidFill>
          </p:spPr>
          <p:txBody>
            <a:bodyPr wrap="square" lIns="0" tIns="0" rIns="0" bIns="0" rtlCol="0"/>
            <a:lstStyle/>
            <a:p>
              <a:endParaRPr/>
            </a:p>
          </p:txBody>
        </p:sp>
        <p:sp>
          <p:nvSpPr>
            <p:cNvPr id="8" name="object 8"/>
            <p:cNvSpPr/>
            <p:nvPr/>
          </p:nvSpPr>
          <p:spPr>
            <a:xfrm>
              <a:off x="4648018" y="640821"/>
              <a:ext cx="6900545" cy="0"/>
            </a:xfrm>
            <a:custGeom>
              <a:avLst/>
              <a:gdLst/>
              <a:ahLst/>
              <a:cxnLst/>
              <a:rect l="l" t="t" r="r" b="b"/>
              <a:pathLst>
                <a:path w="6900545">
                  <a:moveTo>
                    <a:pt x="0" y="0"/>
                  </a:moveTo>
                  <a:lnTo>
                    <a:pt x="6900512" y="1"/>
                  </a:lnTo>
                </a:path>
              </a:pathLst>
            </a:custGeom>
            <a:ln w="12700">
              <a:solidFill>
                <a:srgbClr val="ED7D31"/>
              </a:solidFill>
            </a:ln>
          </p:spPr>
          <p:txBody>
            <a:bodyPr wrap="square" lIns="0" tIns="0" rIns="0" bIns="0" rtlCol="0"/>
            <a:lstStyle/>
            <a:p>
              <a:endParaRPr/>
            </a:p>
          </p:txBody>
        </p:sp>
      </p:grpSp>
      <p:sp>
        <p:nvSpPr>
          <p:cNvPr id="9" name="object 9"/>
          <p:cNvSpPr txBox="1">
            <a:spLocks noGrp="1"/>
          </p:cNvSpPr>
          <p:nvPr>
            <p:ph type="title"/>
          </p:nvPr>
        </p:nvSpPr>
        <p:spPr>
          <a:xfrm>
            <a:off x="4715328" y="656335"/>
            <a:ext cx="6323330" cy="638175"/>
          </a:xfrm>
          <a:prstGeom prst="rect">
            <a:avLst/>
          </a:prstGeom>
        </p:spPr>
        <p:txBody>
          <a:bodyPr vert="horz" wrap="square" lIns="0" tIns="45720" rIns="0" bIns="0" rtlCol="0">
            <a:spAutoFit/>
          </a:bodyPr>
          <a:lstStyle/>
          <a:p>
            <a:pPr marL="12700" marR="5080">
              <a:lnSpc>
                <a:spcPts val="2300"/>
              </a:lnSpc>
              <a:spcBef>
                <a:spcPts val="360"/>
              </a:spcBef>
            </a:pPr>
            <a:r>
              <a:rPr sz="2100" spc="-15" dirty="0">
                <a:solidFill>
                  <a:srgbClr val="000000"/>
                </a:solidFill>
              </a:rPr>
              <a:t>Pérdida</a:t>
            </a:r>
            <a:r>
              <a:rPr sz="2100" spc="-5" dirty="0">
                <a:solidFill>
                  <a:srgbClr val="000000"/>
                </a:solidFill>
              </a:rPr>
              <a:t> </a:t>
            </a:r>
            <a:r>
              <a:rPr sz="2100" dirty="0">
                <a:solidFill>
                  <a:srgbClr val="000000"/>
                </a:solidFill>
              </a:rPr>
              <a:t>difusa de pelo</a:t>
            </a:r>
            <a:r>
              <a:rPr sz="2100" spc="-5" dirty="0">
                <a:solidFill>
                  <a:srgbClr val="000000"/>
                </a:solidFill>
              </a:rPr>
              <a:t> </a:t>
            </a:r>
            <a:r>
              <a:rPr sz="2100" dirty="0">
                <a:solidFill>
                  <a:srgbClr val="000000"/>
                </a:solidFill>
              </a:rPr>
              <a:t>de </a:t>
            </a:r>
            <a:r>
              <a:rPr sz="2100" spc="-10" dirty="0">
                <a:solidFill>
                  <a:srgbClr val="000000"/>
                </a:solidFill>
              </a:rPr>
              <a:t>cuero</a:t>
            </a:r>
            <a:r>
              <a:rPr sz="2100" dirty="0">
                <a:solidFill>
                  <a:srgbClr val="000000"/>
                </a:solidFill>
              </a:rPr>
              <a:t> </a:t>
            </a:r>
            <a:r>
              <a:rPr sz="2100" spc="-5" dirty="0">
                <a:solidFill>
                  <a:srgbClr val="000000"/>
                </a:solidFill>
              </a:rPr>
              <a:t>cabelludo </a:t>
            </a:r>
            <a:r>
              <a:rPr sz="2100" dirty="0">
                <a:solidFill>
                  <a:srgbClr val="000000"/>
                </a:solidFill>
              </a:rPr>
              <a:t>no </a:t>
            </a:r>
            <a:r>
              <a:rPr sz="2100" spc="-10" dirty="0">
                <a:solidFill>
                  <a:srgbClr val="000000"/>
                </a:solidFill>
              </a:rPr>
              <a:t>cicatrizal</a:t>
            </a:r>
            <a:r>
              <a:rPr sz="2100" dirty="0">
                <a:solidFill>
                  <a:srgbClr val="000000"/>
                </a:solidFill>
              </a:rPr>
              <a:t> (no </a:t>
            </a:r>
            <a:r>
              <a:rPr sz="2100" spc="-459" dirty="0">
                <a:solidFill>
                  <a:srgbClr val="000000"/>
                </a:solidFill>
              </a:rPr>
              <a:t> </a:t>
            </a:r>
            <a:r>
              <a:rPr sz="2100" spc="-15" dirty="0">
                <a:solidFill>
                  <a:srgbClr val="000000"/>
                </a:solidFill>
              </a:rPr>
              <a:t>mayor</a:t>
            </a:r>
            <a:r>
              <a:rPr sz="2100" spc="-5" dirty="0">
                <a:solidFill>
                  <a:srgbClr val="000000"/>
                </a:solidFill>
              </a:rPr>
              <a:t> </a:t>
            </a:r>
            <a:r>
              <a:rPr sz="2100" dirty="0">
                <a:solidFill>
                  <a:srgbClr val="000000"/>
                </a:solidFill>
              </a:rPr>
              <a:t>al 50% del</a:t>
            </a:r>
            <a:r>
              <a:rPr sz="2100" spc="-5" dirty="0">
                <a:solidFill>
                  <a:srgbClr val="000000"/>
                </a:solidFill>
              </a:rPr>
              <a:t> </a:t>
            </a:r>
            <a:r>
              <a:rPr sz="2100" dirty="0">
                <a:solidFill>
                  <a:srgbClr val="000000"/>
                </a:solidFill>
              </a:rPr>
              <a:t>pelo)</a:t>
            </a:r>
            <a:endParaRPr sz="2100"/>
          </a:p>
        </p:txBody>
      </p:sp>
      <p:grpSp>
        <p:nvGrpSpPr>
          <p:cNvPr id="10" name="object 10"/>
          <p:cNvGrpSpPr/>
          <p:nvPr/>
        </p:nvGrpSpPr>
        <p:grpSpPr>
          <a:xfrm>
            <a:off x="4648018" y="2018507"/>
            <a:ext cx="6900545" cy="12700"/>
            <a:chOff x="4648018" y="2018507"/>
            <a:chExt cx="6900545" cy="12700"/>
          </a:xfrm>
        </p:grpSpPr>
        <p:sp>
          <p:nvSpPr>
            <p:cNvPr id="11" name="object 11"/>
            <p:cNvSpPr/>
            <p:nvPr/>
          </p:nvSpPr>
          <p:spPr>
            <a:xfrm>
              <a:off x="4648018" y="2024857"/>
              <a:ext cx="6900545" cy="0"/>
            </a:xfrm>
            <a:custGeom>
              <a:avLst/>
              <a:gdLst/>
              <a:ahLst/>
              <a:cxnLst/>
              <a:rect l="l" t="t" r="r" b="b"/>
              <a:pathLst>
                <a:path w="6900545">
                  <a:moveTo>
                    <a:pt x="6900510" y="0"/>
                  </a:moveTo>
                  <a:lnTo>
                    <a:pt x="0" y="0"/>
                  </a:lnTo>
                </a:path>
              </a:pathLst>
            </a:custGeom>
            <a:solidFill>
              <a:srgbClr val="A5A5A5"/>
            </a:solidFill>
          </p:spPr>
          <p:txBody>
            <a:bodyPr wrap="square" lIns="0" tIns="0" rIns="0" bIns="0" rtlCol="0"/>
            <a:lstStyle/>
            <a:p>
              <a:endParaRPr/>
            </a:p>
          </p:txBody>
        </p:sp>
        <p:sp>
          <p:nvSpPr>
            <p:cNvPr id="12" name="object 12"/>
            <p:cNvSpPr/>
            <p:nvPr/>
          </p:nvSpPr>
          <p:spPr>
            <a:xfrm>
              <a:off x="4648018" y="2024857"/>
              <a:ext cx="6900545" cy="0"/>
            </a:xfrm>
            <a:custGeom>
              <a:avLst/>
              <a:gdLst/>
              <a:ahLst/>
              <a:cxnLst/>
              <a:rect l="l" t="t" r="r" b="b"/>
              <a:pathLst>
                <a:path w="6900545">
                  <a:moveTo>
                    <a:pt x="0" y="0"/>
                  </a:moveTo>
                  <a:lnTo>
                    <a:pt x="6900512" y="1"/>
                  </a:lnTo>
                </a:path>
              </a:pathLst>
            </a:custGeom>
            <a:ln w="12700">
              <a:solidFill>
                <a:srgbClr val="A5A5A5"/>
              </a:solidFill>
            </a:ln>
          </p:spPr>
          <p:txBody>
            <a:bodyPr wrap="square" lIns="0" tIns="0" rIns="0" bIns="0" rtlCol="0"/>
            <a:lstStyle/>
            <a:p>
              <a:endParaRPr/>
            </a:p>
          </p:txBody>
        </p:sp>
      </p:grpSp>
      <p:sp>
        <p:nvSpPr>
          <p:cNvPr id="13" name="object 13"/>
          <p:cNvSpPr txBox="1"/>
          <p:nvPr/>
        </p:nvSpPr>
        <p:spPr>
          <a:xfrm>
            <a:off x="4715328" y="2040128"/>
            <a:ext cx="6736715" cy="942975"/>
          </a:xfrm>
          <a:prstGeom prst="rect">
            <a:avLst/>
          </a:prstGeom>
        </p:spPr>
        <p:txBody>
          <a:bodyPr vert="horz" wrap="square" lIns="0" tIns="33655" rIns="0" bIns="0" rtlCol="0">
            <a:spAutoFit/>
          </a:bodyPr>
          <a:lstStyle/>
          <a:p>
            <a:pPr marL="12700" marR="5080">
              <a:lnSpc>
                <a:spcPct val="93300"/>
              </a:lnSpc>
              <a:spcBef>
                <a:spcPts val="265"/>
              </a:spcBef>
            </a:pPr>
            <a:r>
              <a:rPr sz="2100" spc="-5" dirty="0">
                <a:latin typeface="Calibri"/>
                <a:cs typeface="Calibri"/>
              </a:rPr>
              <a:t>Suele suceder</a:t>
            </a:r>
            <a:r>
              <a:rPr sz="2100" dirty="0">
                <a:latin typeface="Calibri"/>
                <a:cs typeface="Calibri"/>
              </a:rPr>
              <a:t> 2</a:t>
            </a:r>
            <a:r>
              <a:rPr sz="2100" spc="5" dirty="0">
                <a:latin typeface="Calibri"/>
                <a:cs typeface="Calibri"/>
              </a:rPr>
              <a:t> </a:t>
            </a:r>
            <a:r>
              <a:rPr sz="2100" dirty="0">
                <a:latin typeface="Calibri"/>
                <a:cs typeface="Calibri"/>
              </a:rPr>
              <a:t>– 3 </a:t>
            </a:r>
            <a:r>
              <a:rPr sz="2100" spc="-5" dirty="0">
                <a:latin typeface="Calibri"/>
                <a:cs typeface="Calibri"/>
              </a:rPr>
              <a:t>meses</a:t>
            </a:r>
            <a:r>
              <a:rPr sz="2100" dirty="0">
                <a:latin typeface="Calibri"/>
                <a:cs typeface="Calibri"/>
              </a:rPr>
              <a:t> </a:t>
            </a:r>
            <a:r>
              <a:rPr sz="2100" spc="-10" dirty="0">
                <a:latin typeface="Calibri"/>
                <a:cs typeface="Calibri"/>
              </a:rPr>
              <a:t>posterior</a:t>
            </a:r>
            <a:r>
              <a:rPr sz="2100" dirty="0">
                <a:latin typeface="Calibri"/>
                <a:cs typeface="Calibri"/>
              </a:rPr>
              <a:t> al </a:t>
            </a:r>
            <a:r>
              <a:rPr sz="2100" spc="-15" dirty="0">
                <a:latin typeface="Calibri"/>
                <a:cs typeface="Calibri"/>
              </a:rPr>
              <a:t>evento</a:t>
            </a:r>
            <a:r>
              <a:rPr sz="2100" dirty="0">
                <a:latin typeface="Calibri"/>
                <a:cs typeface="Calibri"/>
              </a:rPr>
              <a:t> </a:t>
            </a:r>
            <a:r>
              <a:rPr sz="2100" spc="-10" dirty="0">
                <a:latin typeface="Calibri"/>
                <a:cs typeface="Calibri"/>
              </a:rPr>
              <a:t>detonante </a:t>
            </a:r>
            <a:r>
              <a:rPr sz="2100" spc="-5" dirty="0">
                <a:latin typeface="Calibri"/>
                <a:cs typeface="Calibri"/>
              </a:rPr>
              <a:t> (</a:t>
            </a:r>
            <a:r>
              <a:rPr sz="2100" i="1" spc="-5" dirty="0">
                <a:latin typeface="Calibri"/>
                <a:cs typeface="Calibri"/>
              </a:rPr>
              <a:t>causas</a:t>
            </a:r>
            <a:r>
              <a:rPr sz="2100" i="1" spc="-10" dirty="0">
                <a:latin typeface="Calibri"/>
                <a:cs typeface="Calibri"/>
              </a:rPr>
              <a:t> </a:t>
            </a:r>
            <a:r>
              <a:rPr sz="2100" i="1" spc="-5" dirty="0">
                <a:latin typeface="Calibri"/>
                <a:cs typeface="Calibri"/>
              </a:rPr>
              <a:t>fisiológicas, </a:t>
            </a:r>
            <a:r>
              <a:rPr sz="2100" i="1" spc="-10" dirty="0">
                <a:latin typeface="Calibri"/>
                <a:cs typeface="Calibri"/>
              </a:rPr>
              <a:t>estados febriles,</a:t>
            </a:r>
            <a:r>
              <a:rPr sz="2100" i="1" spc="-5" dirty="0">
                <a:latin typeface="Calibri"/>
                <a:cs typeface="Calibri"/>
              </a:rPr>
              <a:t> estrés, </a:t>
            </a:r>
            <a:r>
              <a:rPr sz="2100" i="1" spc="-10" dirty="0">
                <a:latin typeface="Calibri"/>
                <a:cs typeface="Calibri"/>
              </a:rPr>
              <a:t>medicamentos, </a:t>
            </a:r>
            <a:r>
              <a:rPr sz="2100" i="1" spc="-5" dirty="0">
                <a:latin typeface="Calibri"/>
                <a:cs typeface="Calibri"/>
              </a:rPr>
              <a:t> alteraciones tiroides, </a:t>
            </a:r>
            <a:r>
              <a:rPr sz="2100" i="1" spc="-10" dirty="0">
                <a:latin typeface="Calibri"/>
                <a:cs typeface="Calibri"/>
              </a:rPr>
              <a:t>falla</a:t>
            </a:r>
            <a:r>
              <a:rPr sz="2100" i="1" dirty="0">
                <a:latin typeface="Calibri"/>
                <a:cs typeface="Calibri"/>
              </a:rPr>
              <a:t> </a:t>
            </a:r>
            <a:r>
              <a:rPr sz="2100" i="1" spc="-5" dirty="0">
                <a:latin typeface="Calibri"/>
                <a:cs typeface="Calibri"/>
              </a:rPr>
              <a:t>orgánica, deficiencias nutricionales)</a:t>
            </a:r>
            <a:endParaRPr sz="2100">
              <a:latin typeface="Calibri"/>
              <a:cs typeface="Calibri"/>
            </a:endParaRPr>
          </a:p>
        </p:txBody>
      </p:sp>
      <p:grpSp>
        <p:nvGrpSpPr>
          <p:cNvPr id="14" name="object 14"/>
          <p:cNvGrpSpPr/>
          <p:nvPr/>
        </p:nvGrpSpPr>
        <p:grpSpPr>
          <a:xfrm>
            <a:off x="4648018" y="3402541"/>
            <a:ext cx="6900545" cy="12700"/>
            <a:chOff x="4648018" y="3402541"/>
            <a:chExt cx="6900545" cy="12700"/>
          </a:xfrm>
        </p:grpSpPr>
        <p:sp>
          <p:nvSpPr>
            <p:cNvPr id="15" name="object 15"/>
            <p:cNvSpPr/>
            <p:nvPr/>
          </p:nvSpPr>
          <p:spPr>
            <a:xfrm>
              <a:off x="4648018" y="3408891"/>
              <a:ext cx="6900545" cy="0"/>
            </a:xfrm>
            <a:custGeom>
              <a:avLst/>
              <a:gdLst/>
              <a:ahLst/>
              <a:cxnLst/>
              <a:rect l="l" t="t" r="r" b="b"/>
              <a:pathLst>
                <a:path w="6900545">
                  <a:moveTo>
                    <a:pt x="6900510" y="1"/>
                  </a:moveTo>
                  <a:lnTo>
                    <a:pt x="0" y="0"/>
                  </a:lnTo>
                </a:path>
              </a:pathLst>
            </a:custGeom>
            <a:solidFill>
              <a:srgbClr val="FFC000"/>
            </a:solidFill>
          </p:spPr>
          <p:txBody>
            <a:bodyPr wrap="square" lIns="0" tIns="0" rIns="0" bIns="0" rtlCol="0"/>
            <a:lstStyle/>
            <a:p>
              <a:endParaRPr/>
            </a:p>
          </p:txBody>
        </p:sp>
        <p:sp>
          <p:nvSpPr>
            <p:cNvPr id="16" name="object 16"/>
            <p:cNvSpPr/>
            <p:nvPr/>
          </p:nvSpPr>
          <p:spPr>
            <a:xfrm>
              <a:off x="4648018" y="3408891"/>
              <a:ext cx="6900545" cy="0"/>
            </a:xfrm>
            <a:custGeom>
              <a:avLst/>
              <a:gdLst/>
              <a:ahLst/>
              <a:cxnLst/>
              <a:rect l="l" t="t" r="r" b="b"/>
              <a:pathLst>
                <a:path w="6900545">
                  <a:moveTo>
                    <a:pt x="0" y="0"/>
                  </a:moveTo>
                  <a:lnTo>
                    <a:pt x="6900512" y="1"/>
                  </a:lnTo>
                </a:path>
              </a:pathLst>
            </a:custGeom>
            <a:ln w="12700">
              <a:solidFill>
                <a:srgbClr val="FFC000"/>
              </a:solidFill>
            </a:ln>
          </p:spPr>
          <p:txBody>
            <a:bodyPr wrap="square" lIns="0" tIns="0" rIns="0" bIns="0" rtlCol="0"/>
            <a:lstStyle/>
            <a:p>
              <a:endParaRPr/>
            </a:p>
          </p:txBody>
        </p:sp>
      </p:grpSp>
      <p:sp>
        <p:nvSpPr>
          <p:cNvPr id="17" name="object 17"/>
          <p:cNvSpPr txBox="1"/>
          <p:nvPr/>
        </p:nvSpPr>
        <p:spPr>
          <a:xfrm>
            <a:off x="4715328" y="3423920"/>
            <a:ext cx="5676900" cy="345440"/>
          </a:xfrm>
          <a:prstGeom prst="rect">
            <a:avLst/>
          </a:prstGeom>
        </p:spPr>
        <p:txBody>
          <a:bodyPr vert="horz" wrap="square" lIns="0" tIns="12700" rIns="0" bIns="0" rtlCol="0">
            <a:spAutoFit/>
          </a:bodyPr>
          <a:lstStyle/>
          <a:p>
            <a:pPr marL="12700">
              <a:lnSpc>
                <a:spcPct val="100000"/>
              </a:lnSpc>
              <a:spcBef>
                <a:spcPts val="100"/>
              </a:spcBef>
            </a:pPr>
            <a:r>
              <a:rPr sz="2100" spc="-15" dirty="0">
                <a:latin typeface="Calibri"/>
                <a:cs typeface="Calibri"/>
              </a:rPr>
              <a:t>Afecta</a:t>
            </a:r>
            <a:r>
              <a:rPr sz="2100" spc="-10" dirty="0">
                <a:latin typeface="Calibri"/>
                <a:cs typeface="Calibri"/>
              </a:rPr>
              <a:t> </a:t>
            </a:r>
            <a:r>
              <a:rPr sz="2100" spc="-5" dirty="0">
                <a:latin typeface="Calibri"/>
                <a:cs typeface="Calibri"/>
              </a:rPr>
              <a:t>principalmente</a:t>
            </a:r>
            <a:r>
              <a:rPr sz="2100" spc="-10" dirty="0">
                <a:latin typeface="Calibri"/>
                <a:cs typeface="Calibri"/>
              </a:rPr>
              <a:t> </a:t>
            </a:r>
            <a:r>
              <a:rPr sz="2100" dirty="0">
                <a:latin typeface="Calibri"/>
                <a:cs typeface="Calibri"/>
              </a:rPr>
              <a:t>a</a:t>
            </a:r>
            <a:r>
              <a:rPr sz="2100" spc="-10" dirty="0">
                <a:latin typeface="Calibri"/>
                <a:cs typeface="Calibri"/>
              </a:rPr>
              <a:t> </a:t>
            </a:r>
            <a:r>
              <a:rPr sz="2100" spc="-5" dirty="0">
                <a:latin typeface="Calibri"/>
                <a:cs typeface="Calibri"/>
              </a:rPr>
              <a:t>mujeres</a:t>
            </a:r>
            <a:r>
              <a:rPr sz="2100" spc="-10" dirty="0">
                <a:latin typeface="Calibri"/>
                <a:cs typeface="Calibri"/>
              </a:rPr>
              <a:t> entre </a:t>
            </a:r>
            <a:r>
              <a:rPr sz="2100" dirty="0">
                <a:latin typeface="Calibri"/>
                <a:cs typeface="Calibri"/>
              </a:rPr>
              <a:t>40</a:t>
            </a:r>
            <a:r>
              <a:rPr sz="2100" spc="-10" dirty="0">
                <a:latin typeface="Calibri"/>
                <a:cs typeface="Calibri"/>
              </a:rPr>
              <a:t> </a:t>
            </a:r>
            <a:r>
              <a:rPr sz="2100" dirty="0">
                <a:latin typeface="Calibri"/>
                <a:cs typeface="Calibri"/>
              </a:rPr>
              <a:t>–</a:t>
            </a:r>
            <a:r>
              <a:rPr sz="2100" spc="-10" dirty="0">
                <a:latin typeface="Calibri"/>
                <a:cs typeface="Calibri"/>
              </a:rPr>
              <a:t> </a:t>
            </a:r>
            <a:r>
              <a:rPr sz="2100" dirty="0">
                <a:latin typeface="Calibri"/>
                <a:cs typeface="Calibri"/>
              </a:rPr>
              <a:t>50</a:t>
            </a:r>
            <a:r>
              <a:rPr sz="2100" spc="-10" dirty="0">
                <a:latin typeface="Calibri"/>
                <a:cs typeface="Calibri"/>
              </a:rPr>
              <a:t> </a:t>
            </a:r>
            <a:r>
              <a:rPr sz="2100" dirty="0">
                <a:latin typeface="Calibri"/>
                <a:cs typeface="Calibri"/>
              </a:rPr>
              <a:t>años.</a:t>
            </a:r>
            <a:endParaRPr sz="2100">
              <a:latin typeface="Calibri"/>
              <a:cs typeface="Calibri"/>
            </a:endParaRPr>
          </a:p>
        </p:txBody>
      </p:sp>
      <p:grpSp>
        <p:nvGrpSpPr>
          <p:cNvPr id="18" name="object 18"/>
          <p:cNvGrpSpPr/>
          <p:nvPr/>
        </p:nvGrpSpPr>
        <p:grpSpPr>
          <a:xfrm>
            <a:off x="4648018" y="4786576"/>
            <a:ext cx="6900545" cy="12700"/>
            <a:chOff x="4648018" y="4786576"/>
            <a:chExt cx="6900545" cy="12700"/>
          </a:xfrm>
        </p:grpSpPr>
        <p:sp>
          <p:nvSpPr>
            <p:cNvPr id="19" name="object 19"/>
            <p:cNvSpPr/>
            <p:nvPr/>
          </p:nvSpPr>
          <p:spPr>
            <a:xfrm>
              <a:off x="4648018" y="4792926"/>
              <a:ext cx="6900545" cy="0"/>
            </a:xfrm>
            <a:custGeom>
              <a:avLst/>
              <a:gdLst/>
              <a:ahLst/>
              <a:cxnLst/>
              <a:rect l="l" t="t" r="r" b="b"/>
              <a:pathLst>
                <a:path w="6900545">
                  <a:moveTo>
                    <a:pt x="6900510" y="1"/>
                  </a:moveTo>
                  <a:lnTo>
                    <a:pt x="0" y="0"/>
                  </a:lnTo>
                </a:path>
              </a:pathLst>
            </a:custGeom>
            <a:solidFill>
              <a:srgbClr val="5B9BD5"/>
            </a:solidFill>
          </p:spPr>
          <p:txBody>
            <a:bodyPr wrap="square" lIns="0" tIns="0" rIns="0" bIns="0" rtlCol="0"/>
            <a:lstStyle/>
            <a:p>
              <a:endParaRPr/>
            </a:p>
          </p:txBody>
        </p:sp>
        <p:sp>
          <p:nvSpPr>
            <p:cNvPr id="20" name="object 20"/>
            <p:cNvSpPr/>
            <p:nvPr/>
          </p:nvSpPr>
          <p:spPr>
            <a:xfrm>
              <a:off x="4648018" y="4792926"/>
              <a:ext cx="6900545" cy="0"/>
            </a:xfrm>
            <a:custGeom>
              <a:avLst/>
              <a:gdLst/>
              <a:ahLst/>
              <a:cxnLst/>
              <a:rect l="l" t="t" r="r" b="b"/>
              <a:pathLst>
                <a:path w="6900545">
                  <a:moveTo>
                    <a:pt x="0" y="0"/>
                  </a:moveTo>
                  <a:lnTo>
                    <a:pt x="6900512" y="1"/>
                  </a:lnTo>
                </a:path>
              </a:pathLst>
            </a:custGeom>
            <a:ln w="12700">
              <a:solidFill>
                <a:srgbClr val="5B9BD5"/>
              </a:solidFill>
            </a:ln>
          </p:spPr>
          <p:txBody>
            <a:bodyPr wrap="square" lIns="0" tIns="0" rIns="0" bIns="0" rtlCol="0"/>
            <a:lstStyle/>
            <a:p>
              <a:endParaRPr/>
            </a:p>
          </p:txBody>
        </p:sp>
      </p:grpSp>
      <p:sp>
        <p:nvSpPr>
          <p:cNvPr id="21" name="object 21"/>
          <p:cNvSpPr txBox="1"/>
          <p:nvPr/>
        </p:nvSpPr>
        <p:spPr>
          <a:xfrm>
            <a:off x="4715328" y="4810759"/>
            <a:ext cx="6671309" cy="1232535"/>
          </a:xfrm>
          <a:prstGeom prst="rect">
            <a:avLst/>
          </a:prstGeom>
        </p:spPr>
        <p:txBody>
          <a:bodyPr vert="horz" wrap="square" lIns="0" tIns="36830" rIns="0" bIns="0" rtlCol="0">
            <a:spAutoFit/>
          </a:bodyPr>
          <a:lstStyle/>
          <a:p>
            <a:pPr marL="12700" marR="5080" algn="just">
              <a:lnSpc>
                <a:spcPct val="92400"/>
              </a:lnSpc>
              <a:spcBef>
                <a:spcPts val="290"/>
              </a:spcBef>
            </a:pPr>
            <a:r>
              <a:rPr sz="2100" dirty="0">
                <a:latin typeface="Calibri"/>
                <a:cs typeface="Calibri"/>
              </a:rPr>
              <a:t>Se debe a pelos en </a:t>
            </a:r>
            <a:r>
              <a:rPr sz="2100" spc="-15" dirty="0">
                <a:latin typeface="Calibri"/>
                <a:cs typeface="Calibri"/>
              </a:rPr>
              <a:t>fase </a:t>
            </a:r>
            <a:r>
              <a:rPr sz="2100" dirty="0">
                <a:latin typeface="Calibri"/>
                <a:cs typeface="Calibri"/>
              </a:rPr>
              <a:t>de </a:t>
            </a:r>
            <a:r>
              <a:rPr sz="2100" spc="-10" dirty="0">
                <a:latin typeface="Calibri"/>
                <a:cs typeface="Calibri"/>
              </a:rPr>
              <a:t>crecimiento </a:t>
            </a:r>
            <a:r>
              <a:rPr sz="2100" spc="-5" dirty="0">
                <a:latin typeface="Calibri"/>
                <a:cs typeface="Calibri"/>
              </a:rPr>
              <a:t>(anágena) </a:t>
            </a:r>
            <a:r>
              <a:rPr sz="2100" dirty="0">
                <a:latin typeface="Calibri"/>
                <a:cs typeface="Calibri"/>
              </a:rPr>
              <a:t>que </a:t>
            </a:r>
            <a:r>
              <a:rPr sz="2100" spc="-5" dirty="0">
                <a:latin typeface="Calibri"/>
                <a:cs typeface="Calibri"/>
              </a:rPr>
              <a:t>sufren </a:t>
            </a:r>
            <a:r>
              <a:rPr sz="2100" dirty="0">
                <a:latin typeface="Calibri"/>
                <a:cs typeface="Calibri"/>
              </a:rPr>
              <a:t> algún </a:t>
            </a:r>
            <a:r>
              <a:rPr sz="2100" spc="-5" dirty="0">
                <a:latin typeface="Calibri"/>
                <a:cs typeface="Calibri"/>
              </a:rPr>
              <a:t>estímulo </a:t>
            </a:r>
            <a:r>
              <a:rPr sz="2100" dirty="0">
                <a:latin typeface="Calibri"/>
                <a:cs typeface="Calibri"/>
              </a:rPr>
              <a:t>que los </a:t>
            </a:r>
            <a:r>
              <a:rPr sz="2100" spc="-5" dirty="0">
                <a:latin typeface="Calibri"/>
                <a:cs typeface="Calibri"/>
              </a:rPr>
              <a:t>hace </a:t>
            </a:r>
            <a:r>
              <a:rPr sz="2100" dirty="0">
                <a:latin typeface="Calibri"/>
                <a:cs typeface="Calibri"/>
              </a:rPr>
              <a:t>pausar el </a:t>
            </a:r>
            <a:r>
              <a:rPr sz="2100" spc="-10" dirty="0">
                <a:latin typeface="Calibri"/>
                <a:cs typeface="Calibri"/>
              </a:rPr>
              <a:t>crecimiento, </a:t>
            </a:r>
            <a:r>
              <a:rPr sz="2100" spc="-15" dirty="0">
                <a:latin typeface="Calibri"/>
                <a:cs typeface="Calibri"/>
              </a:rPr>
              <a:t>entrar </a:t>
            </a:r>
            <a:r>
              <a:rPr sz="2100" dirty="0">
                <a:latin typeface="Calibri"/>
                <a:cs typeface="Calibri"/>
              </a:rPr>
              <a:t>a la </a:t>
            </a:r>
            <a:r>
              <a:rPr sz="2100" spc="-459" dirty="0">
                <a:latin typeface="Calibri"/>
                <a:cs typeface="Calibri"/>
              </a:rPr>
              <a:t> </a:t>
            </a:r>
            <a:r>
              <a:rPr sz="2100" spc="-15" dirty="0">
                <a:latin typeface="Calibri"/>
                <a:cs typeface="Calibri"/>
              </a:rPr>
              <a:t>fase catágena </a:t>
            </a:r>
            <a:r>
              <a:rPr sz="2100" dirty="0">
                <a:latin typeface="Calibri"/>
                <a:cs typeface="Calibri"/>
              </a:rPr>
              <a:t>y </a:t>
            </a:r>
            <a:r>
              <a:rPr sz="2100" spc="-10" dirty="0">
                <a:latin typeface="Calibri"/>
                <a:cs typeface="Calibri"/>
              </a:rPr>
              <a:t>posteriormente </a:t>
            </a:r>
            <a:r>
              <a:rPr sz="2100" spc="-5" dirty="0">
                <a:latin typeface="Calibri"/>
                <a:cs typeface="Calibri"/>
              </a:rPr>
              <a:t>telógena, </a:t>
            </a:r>
            <a:r>
              <a:rPr sz="2100" dirty="0">
                <a:latin typeface="Calibri"/>
                <a:cs typeface="Calibri"/>
              </a:rPr>
              <a:t>lo que </a:t>
            </a:r>
            <a:r>
              <a:rPr sz="2100" spc="-15" dirty="0">
                <a:latin typeface="Calibri"/>
                <a:cs typeface="Calibri"/>
              </a:rPr>
              <a:t>llevará </a:t>
            </a:r>
            <a:r>
              <a:rPr sz="2100" dirty="0">
                <a:latin typeface="Calibri"/>
                <a:cs typeface="Calibri"/>
              </a:rPr>
              <a:t>a una </a:t>
            </a:r>
            <a:r>
              <a:rPr sz="2100" spc="-459" dirty="0">
                <a:latin typeface="Calibri"/>
                <a:cs typeface="Calibri"/>
              </a:rPr>
              <a:t> </a:t>
            </a:r>
            <a:r>
              <a:rPr sz="2100" spc="-5" dirty="0">
                <a:latin typeface="Calibri"/>
                <a:cs typeface="Calibri"/>
              </a:rPr>
              <a:t>pérdida más</a:t>
            </a:r>
            <a:r>
              <a:rPr sz="2100" dirty="0">
                <a:latin typeface="Calibri"/>
                <a:cs typeface="Calibri"/>
              </a:rPr>
              <a:t> </a:t>
            </a:r>
            <a:r>
              <a:rPr sz="2100" spc="-10" dirty="0">
                <a:latin typeface="Calibri"/>
                <a:cs typeface="Calibri"/>
              </a:rPr>
              <a:t>importante</a:t>
            </a:r>
            <a:r>
              <a:rPr sz="2100" dirty="0">
                <a:latin typeface="Calibri"/>
                <a:cs typeface="Calibri"/>
              </a:rPr>
              <a:t> de la </a:t>
            </a:r>
            <a:r>
              <a:rPr sz="2100" spc="-5" dirty="0">
                <a:latin typeface="Calibri"/>
                <a:cs typeface="Calibri"/>
              </a:rPr>
              <a:t>normal.</a:t>
            </a:r>
            <a:endParaRPr sz="2100">
              <a:latin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3998" y="161903"/>
            <a:ext cx="3158532" cy="1291379"/>
          </a:xfrm>
          <a:prstGeom prst="rect">
            <a:avLst/>
          </a:prstGeom>
        </p:spPr>
        <p:txBody>
          <a:bodyPr vert="horz" wrap="square" lIns="0" tIns="85090" rIns="0" bIns="0" rtlCol="0">
            <a:spAutoFit/>
          </a:bodyPr>
          <a:lstStyle/>
          <a:p>
            <a:pPr marL="12700" marR="5080" algn="ctr">
              <a:lnSpc>
                <a:spcPts val="4680"/>
              </a:lnSpc>
              <a:spcBef>
                <a:spcPts val="670"/>
              </a:spcBef>
            </a:pPr>
            <a:r>
              <a:rPr sz="4300" spc="15" dirty="0">
                <a:solidFill>
                  <a:schemeClr val="tx1"/>
                </a:solidFill>
                <a:latin typeface="Calibri Light"/>
                <a:cs typeface="Calibri Light"/>
              </a:rPr>
              <a:t>Efluvio </a:t>
            </a:r>
            <a:r>
              <a:rPr sz="4300" spc="20" dirty="0">
                <a:solidFill>
                  <a:schemeClr val="tx1"/>
                </a:solidFill>
                <a:latin typeface="Calibri Light"/>
                <a:cs typeface="Calibri Light"/>
              </a:rPr>
              <a:t> </a:t>
            </a:r>
            <a:r>
              <a:rPr sz="4300" spc="-10" dirty="0">
                <a:solidFill>
                  <a:schemeClr val="tx1"/>
                </a:solidFill>
                <a:latin typeface="Calibri Light"/>
                <a:cs typeface="Calibri Light"/>
              </a:rPr>
              <a:t>t</a:t>
            </a:r>
            <a:r>
              <a:rPr sz="4300" spc="50" dirty="0">
                <a:solidFill>
                  <a:schemeClr val="tx1"/>
                </a:solidFill>
                <a:latin typeface="Calibri Light"/>
                <a:cs typeface="Calibri Light"/>
              </a:rPr>
              <a:t>e</a:t>
            </a:r>
            <a:r>
              <a:rPr sz="4300" spc="20" dirty="0">
                <a:solidFill>
                  <a:schemeClr val="tx1"/>
                </a:solidFill>
                <a:latin typeface="Calibri Light"/>
                <a:cs typeface="Calibri Light"/>
              </a:rPr>
              <a:t>l</a:t>
            </a:r>
            <a:r>
              <a:rPr sz="4300" spc="55" dirty="0">
                <a:solidFill>
                  <a:schemeClr val="tx1"/>
                </a:solidFill>
                <a:latin typeface="Calibri Light"/>
                <a:cs typeface="Calibri Light"/>
              </a:rPr>
              <a:t>ó</a:t>
            </a:r>
            <a:r>
              <a:rPr sz="4300" spc="10" dirty="0">
                <a:solidFill>
                  <a:schemeClr val="tx1"/>
                </a:solidFill>
                <a:latin typeface="Calibri Light"/>
                <a:cs typeface="Calibri Light"/>
              </a:rPr>
              <a:t>g</a:t>
            </a:r>
            <a:r>
              <a:rPr sz="4300" spc="50" dirty="0">
                <a:solidFill>
                  <a:schemeClr val="tx1"/>
                </a:solidFill>
                <a:latin typeface="Calibri Light"/>
                <a:cs typeface="Calibri Light"/>
              </a:rPr>
              <a:t>eno</a:t>
            </a:r>
            <a:endParaRPr sz="4300" dirty="0">
              <a:solidFill>
                <a:schemeClr val="tx1"/>
              </a:solidFill>
              <a:latin typeface="Calibri Light"/>
              <a:cs typeface="Calibri Light"/>
            </a:endParaRPr>
          </a:p>
        </p:txBody>
      </p:sp>
      <p:sp>
        <p:nvSpPr>
          <p:cNvPr id="3" name="object 3"/>
          <p:cNvSpPr txBox="1"/>
          <p:nvPr/>
        </p:nvSpPr>
        <p:spPr>
          <a:xfrm>
            <a:off x="235113" y="1763692"/>
            <a:ext cx="5860887" cy="3962367"/>
          </a:xfrm>
          <a:prstGeom prst="rect">
            <a:avLst/>
          </a:prstGeom>
        </p:spPr>
        <p:txBody>
          <a:bodyPr vert="horz" wrap="square" lIns="0" tIns="128270" rIns="0" bIns="0" rtlCol="0">
            <a:spAutoFit/>
          </a:bodyPr>
          <a:lstStyle/>
          <a:p>
            <a:pPr marL="241300" indent="-228600">
              <a:lnSpc>
                <a:spcPct val="100000"/>
              </a:lnSpc>
              <a:spcBef>
                <a:spcPts val="1010"/>
              </a:spcBef>
              <a:buFont typeface="Arial MT"/>
              <a:buChar char="•"/>
              <a:tabLst>
                <a:tab pos="240665" algn="l"/>
                <a:tab pos="241300" algn="l"/>
              </a:tabLst>
            </a:pPr>
            <a:r>
              <a:rPr sz="2000" b="1" u="sng" spc="-5" dirty="0">
                <a:uFill>
                  <a:solidFill>
                    <a:srgbClr val="000000"/>
                  </a:solidFill>
                </a:uFill>
                <a:latin typeface="Calibri"/>
                <a:cs typeface="Calibri"/>
              </a:rPr>
              <a:t>Diagnóstico</a:t>
            </a:r>
            <a:endParaRPr sz="2000" dirty="0">
              <a:latin typeface="Calibri"/>
              <a:cs typeface="Calibri"/>
            </a:endParaRPr>
          </a:p>
          <a:p>
            <a:pPr marL="12700" marR="5080">
              <a:lnSpc>
                <a:spcPct val="89400"/>
              </a:lnSpc>
              <a:spcBef>
                <a:spcPts val="1090"/>
              </a:spcBef>
            </a:pPr>
            <a:r>
              <a:rPr sz="2000" spc="-5" dirty="0">
                <a:latin typeface="Calibri"/>
                <a:cs typeface="Calibri"/>
              </a:rPr>
              <a:t>La </a:t>
            </a:r>
            <a:r>
              <a:rPr sz="2000" dirty="0">
                <a:latin typeface="Calibri"/>
                <a:cs typeface="Calibri"/>
              </a:rPr>
              <a:t>prueba de </a:t>
            </a:r>
            <a:r>
              <a:rPr sz="2000" spc="-5" dirty="0">
                <a:latin typeface="Calibri"/>
                <a:cs typeface="Calibri"/>
              </a:rPr>
              <a:t>tracción </a:t>
            </a:r>
            <a:r>
              <a:rPr sz="2000" dirty="0">
                <a:latin typeface="Calibri"/>
                <a:cs typeface="Calibri"/>
              </a:rPr>
              <a:t>n es </a:t>
            </a:r>
            <a:r>
              <a:rPr sz="2000" spc="-5" dirty="0">
                <a:latin typeface="Calibri"/>
                <a:cs typeface="Calibri"/>
              </a:rPr>
              <a:t>positiva, </a:t>
            </a:r>
            <a:r>
              <a:rPr sz="2000" spc="-10" dirty="0">
                <a:latin typeface="Calibri"/>
                <a:cs typeface="Calibri"/>
              </a:rPr>
              <a:t>ante </a:t>
            </a:r>
            <a:r>
              <a:rPr sz="2000" spc="-5" dirty="0">
                <a:latin typeface="Calibri"/>
                <a:cs typeface="Calibri"/>
              </a:rPr>
              <a:t> tracción gentil </a:t>
            </a:r>
            <a:r>
              <a:rPr sz="2000" dirty="0">
                <a:latin typeface="Calibri"/>
                <a:cs typeface="Calibri"/>
              </a:rPr>
              <a:t>de </a:t>
            </a:r>
            <a:r>
              <a:rPr sz="2000" spc="-10" dirty="0">
                <a:latin typeface="Calibri"/>
                <a:cs typeface="Calibri"/>
              </a:rPr>
              <a:t>aproximadamente </a:t>
            </a:r>
            <a:r>
              <a:rPr sz="2000" dirty="0">
                <a:latin typeface="Calibri"/>
                <a:cs typeface="Calibri"/>
              </a:rPr>
              <a:t>60 </a:t>
            </a:r>
            <a:r>
              <a:rPr sz="2000" spc="-5" dirty="0">
                <a:latin typeface="Calibri"/>
                <a:cs typeface="Calibri"/>
              </a:rPr>
              <a:t>pelos, </a:t>
            </a:r>
            <a:r>
              <a:rPr sz="2000" spc="-305" dirty="0">
                <a:latin typeface="Calibri"/>
                <a:cs typeface="Calibri"/>
              </a:rPr>
              <a:t> </a:t>
            </a:r>
            <a:r>
              <a:rPr sz="2000" dirty="0">
                <a:latin typeface="Calibri"/>
                <a:cs typeface="Calibri"/>
              </a:rPr>
              <a:t>se</a:t>
            </a:r>
            <a:r>
              <a:rPr sz="2000" spc="-5" dirty="0">
                <a:latin typeface="Calibri"/>
                <a:cs typeface="Calibri"/>
              </a:rPr>
              <a:t> desprenden</a:t>
            </a:r>
            <a:r>
              <a:rPr sz="2000" dirty="0">
                <a:latin typeface="Calibri"/>
                <a:cs typeface="Calibri"/>
              </a:rPr>
              <a:t> </a:t>
            </a:r>
            <a:r>
              <a:rPr sz="2000" spc="-5" dirty="0">
                <a:latin typeface="Calibri"/>
                <a:cs typeface="Calibri"/>
              </a:rPr>
              <a:t>más</a:t>
            </a:r>
            <a:r>
              <a:rPr sz="2000" dirty="0">
                <a:latin typeface="Calibri"/>
                <a:cs typeface="Calibri"/>
              </a:rPr>
              <a:t> de 10%</a:t>
            </a:r>
            <a:r>
              <a:rPr sz="2000" spc="-10" dirty="0">
                <a:latin typeface="Calibri"/>
                <a:cs typeface="Calibri"/>
              </a:rPr>
              <a:t> </a:t>
            </a:r>
            <a:r>
              <a:rPr sz="2000" spc="-5" dirty="0">
                <a:latin typeface="Calibri"/>
                <a:cs typeface="Calibri"/>
              </a:rPr>
              <a:t>(normal</a:t>
            </a:r>
            <a:r>
              <a:rPr sz="2000" dirty="0">
                <a:latin typeface="Calibri"/>
                <a:cs typeface="Calibri"/>
              </a:rPr>
              <a:t> 2-3 </a:t>
            </a:r>
            <a:r>
              <a:rPr sz="2000" spc="5" dirty="0">
                <a:latin typeface="Calibri"/>
                <a:cs typeface="Calibri"/>
              </a:rPr>
              <a:t> </a:t>
            </a:r>
            <a:r>
              <a:rPr sz="2000" spc="-5" dirty="0">
                <a:latin typeface="Calibri"/>
                <a:cs typeface="Calibri"/>
              </a:rPr>
              <a:t>pelos). </a:t>
            </a:r>
            <a:r>
              <a:rPr sz="2000" dirty="0">
                <a:latin typeface="Calibri"/>
                <a:cs typeface="Calibri"/>
              </a:rPr>
              <a:t>Al </a:t>
            </a:r>
            <a:r>
              <a:rPr sz="2000" spc="-10" dirty="0">
                <a:latin typeface="Calibri"/>
                <a:cs typeface="Calibri"/>
              </a:rPr>
              <a:t>realizar </a:t>
            </a:r>
            <a:r>
              <a:rPr sz="2000" dirty="0">
                <a:latin typeface="Calibri"/>
                <a:cs typeface="Calibri"/>
              </a:rPr>
              <a:t>un </a:t>
            </a:r>
            <a:r>
              <a:rPr sz="2000" spc="-10" dirty="0">
                <a:latin typeface="Calibri"/>
                <a:cs typeface="Calibri"/>
              </a:rPr>
              <a:t>tricograma </a:t>
            </a:r>
            <a:r>
              <a:rPr sz="2000" dirty="0">
                <a:latin typeface="Calibri"/>
                <a:cs typeface="Calibri"/>
              </a:rPr>
              <a:t>se </a:t>
            </a:r>
            <a:r>
              <a:rPr sz="2000" spc="-10" dirty="0">
                <a:latin typeface="Calibri"/>
                <a:cs typeface="Calibri"/>
              </a:rPr>
              <a:t>encontrará </a:t>
            </a:r>
            <a:r>
              <a:rPr sz="2000" spc="-305" dirty="0">
                <a:latin typeface="Calibri"/>
                <a:cs typeface="Calibri"/>
              </a:rPr>
              <a:t> </a:t>
            </a:r>
            <a:r>
              <a:rPr sz="2000" spc="-5" dirty="0">
                <a:latin typeface="Calibri"/>
                <a:cs typeface="Calibri"/>
              </a:rPr>
              <a:t>más </a:t>
            </a:r>
            <a:r>
              <a:rPr sz="2000" dirty="0">
                <a:latin typeface="Calibri"/>
                <a:cs typeface="Calibri"/>
              </a:rPr>
              <a:t>del 25% de pelo en </a:t>
            </a:r>
            <a:r>
              <a:rPr sz="2000" spc="-10" dirty="0">
                <a:latin typeface="Calibri"/>
                <a:cs typeface="Calibri"/>
              </a:rPr>
              <a:t>fase </a:t>
            </a:r>
            <a:r>
              <a:rPr sz="2000" spc="-5" dirty="0">
                <a:latin typeface="Calibri"/>
                <a:cs typeface="Calibri"/>
              </a:rPr>
              <a:t>telógena, </a:t>
            </a:r>
            <a:r>
              <a:rPr sz="2000" dirty="0">
                <a:latin typeface="Calibri"/>
                <a:cs typeface="Calibri"/>
              </a:rPr>
              <a:t> </a:t>
            </a:r>
            <a:r>
              <a:rPr sz="2000" spc="-10" dirty="0">
                <a:latin typeface="Calibri"/>
                <a:cs typeface="Calibri"/>
              </a:rPr>
              <a:t>recordando </a:t>
            </a:r>
            <a:r>
              <a:rPr sz="2000" dirty="0">
                <a:latin typeface="Calibri"/>
                <a:cs typeface="Calibri"/>
              </a:rPr>
              <a:t>que</a:t>
            </a:r>
            <a:r>
              <a:rPr sz="2000" spc="-5" dirty="0">
                <a:latin typeface="Calibri"/>
                <a:cs typeface="Calibri"/>
              </a:rPr>
              <a:t> </a:t>
            </a:r>
            <a:r>
              <a:rPr sz="2000" dirty="0">
                <a:latin typeface="Calibri"/>
                <a:cs typeface="Calibri"/>
              </a:rPr>
              <a:t>lo</a:t>
            </a:r>
            <a:r>
              <a:rPr sz="2000" spc="-10" dirty="0">
                <a:latin typeface="Calibri"/>
                <a:cs typeface="Calibri"/>
              </a:rPr>
              <a:t> </a:t>
            </a:r>
            <a:r>
              <a:rPr sz="2000" spc="-5" dirty="0">
                <a:latin typeface="Calibri"/>
                <a:cs typeface="Calibri"/>
              </a:rPr>
              <a:t>normal </a:t>
            </a:r>
            <a:r>
              <a:rPr sz="2000" dirty="0">
                <a:latin typeface="Calibri"/>
                <a:cs typeface="Calibri"/>
              </a:rPr>
              <a:t>es</a:t>
            </a:r>
            <a:r>
              <a:rPr sz="2000" spc="-10" dirty="0">
                <a:latin typeface="Calibri"/>
                <a:cs typeface="Calibri"/>
              </a:rPr>
              <a:t> </a:t>
            </a:r>
            <a:r>
              <a:rPr sz="2000" dirty="0">
                <a:latin typeface="Calibri"/>
                <a:cs typeface="Calibri"/>
              </a:rPr>
              <a:t>del</a:t>
            </a:r>
            <a:r>
              <a:rPr sz="2000" spc="-5" dirty="0">
                <a:latin typeface="Calibri"/>
                <a:cs typeface="Calibri"/>
              </a:rPr>
              <a:t> </a:t>
            </a:r>
            <a:r>
              <a:rPr sz="2000" dirty="0">
                <a:latin typeface="Calibri"/>
                <a:cs typeface="Calibri"/>
              </a:rPr>
              <a:t>5%</a:t>
            </a:r>
          </a:p>
          <a:p>
            <a:pPr marL="241300" indent="-228600">
              <a:lnSpc>
                <a:spcPct val="100000"/>
              </a:lnSpc>
              <a:spcBef>
                <a:spcPts val="815"/>
              </a:spcBef>
              <a:buFont typeface="Arial MT"/>
              <a:buChar char="•"/>
              <a:tabLst>
                <a:tab pos="240665" algn="l"/>
                <a:tab pos="241300" algn="l"/>
              </a:tabLst>
            </a:pPr>
            <a:r>
              <a:rPr sz="2000" b="1" u="sng" spc="-20" dirty="0">
                <a:uFill>
                  <a:solidFill>
                    <a:srgbClr val="000000"/>
                  </a:solidFill>
                </a:uFill>
                <a:latin typeface="Calibri"/>
                <a:cs typeface="Calibri"/>
              </a:rPr>
              <a:t>Tratamiento</a:t>
            </a:r>
            <a:endParaRPr sz="2000" dirty="0">
              <a:latin typeface="Calibri"/>
              <a:cs typeface="Calibri"/>
            </a:endParaRPr>
          </a:p>
          <a:p>
            <a:pPr marL="12700" marR="256540">
              <a:lnSpc>
                <a:spcPts val="2590"/>
              </a:lnSpc>
              <a:spcBef>
                <a:spcPts val="145"/>
              </a:spcBef>
            </a:pPr>
            <a:r>
              <a:rPr sz="2000" spc="-5" dirty="0">
                <a:latin typeface="Calibri"/>
                <a:cs typeface="Calibri"/>
              </a:rPr>
              <a:t>Identificar </a:t>
            </a:r>
            <a:r>
              <a:rPr sz="2000" dirty="0">
                <a:latin typeface="Calibri"/>
                <a:cs typeface="Calibri"/>
              </a:rPr>
              <a:t>el </a:t>
            </a:r>
            <a:r>
              <a:rPr sz="2000" spc="-10" dirty="0">
                <a:latin typeface="Calibri"/>
                <a:cs typeface="Calibri"/>
              </a:rPr>
              <a:t>factor </a:t>
            </a:r>
            <a:r>
              <a:rPr sz="2000" spc="-5" dirty="0">
                <a:latin typeface="Calibri"/>
                <a:cs typeface="Calibri"/>
              </a:rPr>
              <a:t>detonante </a:t>
            </a:r>
            <a:r>
              <a:rPr sz="2000" dirty="0">
                <a:latin typeface="Calibri"/>
                <a:cs typeface="Calibri"/>
              </a:rPr>
              <a:t>y </a:t>
            </a:r>
            <a:r>
              <a:rPr sz="2000" spc="-10" dirty="0">
                <a:latin typeface="Calibri"/>
                <a:cs typeface="Calibri"/>
              </a:rPr>
              <a:t>corregirlo. </a:t>
            </a:r>
            <a:r>
              <a:rPr sz="2000" spc="-305" dirty="0">
                <a:latin typeface="Calibri"/>
                <a:cs typeface="Calibri"/>
              </a:rPr>
              <a:t> </a:t>
            </a:r>
            <a:r>
              <a:rPr sz="2000" spc="-5" dirty="0">
                <a:latin typeface="Calibri"/>
                <a:cs typeface="Calibri"/>
              </a:rPr>
              <a:t>Estrés</a:t>
            </a:r>
            <a:r>
              <a:rPr sz="2000" spc="-10" dirty="0">
                <a:latin typeface="Calibri"/>
                <a:cs typeface="Calibri"/>
              </a:rPr>
              <a:t> </a:t>
            </a:r>
            <a:r>
              <a:rPr sz="2000" dirty="0">
                <a:latin typeface="Calibri"/>
                <a:cs typeface="Calibri"/>
              </a:rPr>
              <a:t>=</a:t>
            </a:r>
            <a:r>
              <a:rPr sz="2000" spc="-10" dirty="0">
                <a:latin typeface="Calibri"/>
                <a:cs typeface="Calibri"/>
              </a:rPr>
              <a:t> </a:t>
            </a:r>
            <a:r>
              <a:rPr sz="2000" spc="-5" dirty="0">
                <a:latin typeface="Calibri"/>
                <a:cs typeface="Calibri"/>
              </a:rPr>
              <a:t>orientación</a:t>
            </a:r>
            <a:r>
              <a:rPr sz="2000" spc="-10" dirty="0">
                <a:latin typeface="Calibri"/>
                <a:cs typeface="Calibri"/>
              </a:rPr>
              <a:t> </a:t>
            </a:r>
            <a:r>
              <a:rPr sz="2000" spc="-5" dirty="0">
                <a:latin typeface="Calibri"/>
                <a:cs typeface="Calibri"/>
              </a:rPr>
              <a:t>psicológica</a:t>
            </a:r>
            <a:endParaRPr sz="2000" dirty="0">
              <a:latin typeface="Calibri"/>
              <a:cs typeface="Calibri"/>
            </a:endParaRPr>
          </a:p>
          <a:p>
            <a:pPr marL="12700" marR="90170">
              <a:lnSpc>
                <a:spcPct val="89300"/>
              </a:lnSpc>
              <a:spcBef>
                <a:spcPts val="760"/>
              </a:spcBef>
            </a:pPr>
            <a:r>
              <a:rPr sz="2000" dirty="0">
                <a:latin typeface="Calibri"/>
                <a:cs typeface="Calibri"/>
              </a:rPr>
              <a:t>En Cabina </a:t>
            </a:r>
            <a:r>
              <a:rPr sz="2000" spc="-5" dirty="0">
                <a:latin typeface="Calibri"/>
                <a:cs typeface="Calibri"/>
              </a:rPr>
              <a:t>estética: </a:t>
            </a:r>
            <a:r>
              <a:rPr sz="2000" spc="-10" dirty="0">
                <a:latin typeface="Calibri"/>
                <a:cs typeface="Calibri"/>
              </a:rPr>
              <a:t>limpieza </a:t>
            </a:r>
            <a:r>
              <a:rPr sz="2000" spc="-5" dirty="0">
                <a:latin typeface="Calibri"/>
                <a:cs typeface="Calibri"/>
              </a:rPr>
              <a:t>profunda capilar </a:t>
            </a:r>
            <a:r>
              <a:rPr sz="2000" spc="-305" dirty="0">
                <a:latin typeface="Calibri"/>
                <a:cs typeface="Calibri"/>
              </a:rPr>
              <a:t> </a:t>
            </a:r>
            <a:r>
              <a:rPr sz="2000" spc="-10" dirty="0">
                <a:latin typeface="Calibri"/>
                <a:cs typeface="Calibri"/>
              </a:rPr>
              <a:t>con productos</a:t>
            </a:r>
            <a:r>
              <a:rPr sz="2000" spc="-5" dirty="0">
                <a:latin typeface="Calibri"/>
                <a:cs typeface="Calibri"/>
              </a:rPr>
              <a:t> específicos, alta</a:t>
            </a:r>
            <a:r>
              <a:rPr sz="2000" dirty="0">
                <a:latin typeface="Calibri"/>
                <a:cs typeface="Calibri"/>
              </a:rPr>
              <a:t> </a:t>
            </a:r>
            <a:r>
              <a:rPr sz="2000" spc="-5" dirty="0">
                <a:latin typeface="Calibri"/>
                <a:cs typeface="Calibri"/>
              </a:rPr>
              <a:t>frecuencia, </a:t>
            </a:r>
            <a:r>
              <a:rPr sz="2000" dirty="0">
                <a:latin typeface="Calibri"/>
                <a:cs typeface="Calibri"/>
              </a:rPr>
              <a:t> </a:t>
            </a:r>
            <a:r>
              <a:rPr sz="2000" spc="-10" dirty="0">
                <a:latin typeface="Calibri"/>
                <a:cs typeface="Calibri"/>
              </a:rPr>
              <a:t>suave </a:t>
            </a:r>
            <a:r>
              <a:rPr sz="2000" spc="-5" dirty="0">
                <a:latin typeface="Calibri"/>
                <a:cs typeface="Calibri"/>
              </a:rPr>
              <a:t>vibración</a:t>
            </a:r>
            <a:r>
              <a:rPr sz="2000" spc="-10" dirty="0">
                <a:latin typeface="Calibri"/>
                <a:cs typeface="Calibri"/>
              </a:rPr>
              <a:t> </a:t>
            </a:r>
            <a:r>
              <a:rPr sz="2000" dirty="0">
                <a:latin typeface="Calibri"/>
                <a:cs typeface="Calibri"/>
              </a:rPr>
              <a:t>al</a:t>
            </a:r>
            <a:r>
              <a:rPr sz="2000" spc="-5" dirty="0">
                <a:latin typeface="Calibri"/>
                <a:cs typeface="Calibri"/>
              </a:rPr>
              <a:t> </a:t>
            </a:r>
            <a:r>
              <a:rPr sz="2000" spc="-10" dirty="0">
                <a:latin typeface="Calibri"/>
                <a:cs typeface="Calibri"/>
              </a:rPr>
              <a:t>cuero </a:t>
            </a:r>
            <a:r>
              <a:rPr sz="2000" spc="-5" dirty="0">
                <a:latin typeface="Calibri"/>
                <a:cs typeface="Calibri"/>
              </a:rPr>
              <a:t>cabelludo,</a:t>
            </a:r>
            <a:r>
              <a:rPr sz="2000" spc="-10" dirty="0">
                <a:latin typeface="Calibri"/>
                <a:cs typeface="Calibri"/>
              </a:rPr>
              <a:t> </a:t>
            </a:r>
            <a:r>
              <a:rPr sz="2000" dirty="0">
                <a:latin typeface="Calibri"/>
                <a:cs typeface="Calibri"/>
              </a:rPr>
              <a:t>PRP</a:t>
            </a:r>
          </a:p>
        </p:txBody>
      </p:sp>
      <p:grpSp>
        <p:nvGrpSpPr>
          <p:cNvPr id="4" name="object 4"/>
          <p:cNvGrpSpPr/>
          <p:nvPr/>
        </p:nvGrpSpPr>
        <p:grpSpPr>
          <a:xfrm>
            <a:off x="6324600" y="495300"/>
            <a:ext cx="5383402" cy="5867400"/>
            <a:chOff x="5059679" y="512063"/>
            <a:chExt cx="6711696" cy="5867400"/>
          </a:xfrm>
        </p:grpSpPr>
        <p:pic>
          <p:nvPicPr>
            <p:cNvPr id="6" name="object 6"/>
            <p:cNvPicPr/>
            <p:nvPr/>
          </p:nvPicPr>
          <p:blipFill>
            <a:blip r:embed="rId2" cstate="print"/>
            <a:stretch>
              <a:fillRect/>
            </a:stretch>
          </p:blipFill>
          <p:spPr>
            <a:xfrm>
              <a:off x="5059679" y="512063"/>
              <a:ext cx="6711696" cy="5867400"/>
            </a:xfrm>
            <a:prstGeom prst="rect">
              <a:avLst/>
            </a:prstGeom>
          </p:spPr>
        </p:pic>
        <p:sp>
          <p:nvSpPr>
            <p:cNvPr id="7" name="object 7"/>
            <p:cNvSpPr/>
            <p:nvPr/>
          </p:nvSpPr>
          <p:spPr>
            <a:xfrm>
              <a:off x="5123687" y="557783"/>
              <a:ext cx="6584315" cy="5739765"/>
            </a:xfrm>
            <a:custGeom>
              <a:avLst/>
              <a:gdLst/>
              <a:ahLst/>
              <a:cxnLst/>
              <a:rect l="l" t="t" r="r" b="b"/>
              <a:pathLst>
                <a:path w="6584315" h="5739765">
                  <a:moveTo>
                    <a:pt x="6584097" y="0"/>
                  </a:moveTo>
                  <a:lnTo>
                    <a:pt x="0" y="0"/>
                  </a:lnTo>
                  <a:lnTo>
                    <a:pt x="0" y="5739186"/>
                  </a:lnTo>
                  <a:lnTo>
                    <a:pt x="6584097" y="5739186"/>
                  </a:lnTo>
                  <a:lnTo>
                    <a:pt x="6584097" y="0"/>
                  </a:lnTo>
                  <a:close/>
                </a:path>
              </a:pathLst>
            </a:custGeom>
            <a:solidFill>
              <a:srgbClr val="FFFFFF"/>
            </a:solidFill>
          </p:spPr>
          <p:txBody>
            <a:bodyPr wrap="square" lIns="0" tIns="0" rIns="0" bIns="0" rtlCol="0"/>
            <a:lstStyle/>
            <a:p>
              <a:endParaRPr/>
            </a:p>
          </p:txBody>
        </p:sp>
        <p:sp>
          <p:nvSpPr>
            <p:cNvPr id="8" name="object 8"/>
            <p:cNvSpPr/>
            <p:nvPr/>
          </p:nvSpPr>
          <p:spPr>
            <a:xfrm>
              <a:off x="5123687" y="557783"/>
              <a:ext cx="6584315" cy="5739765"/>
            </a:xfrm>
            <a:custGeom>
              <a:avLst/>
              <a:gdLst/>
              <a:ahLst/>
              <a:cxnLst/>
              <a:rect l="l" t="t" r="r" b="b"/>
              <a:pathLst>
                <a:path w="6584315" h="5739765">
                  <a:moveTo>
                    <a:pt x="0" y="0"/>
                  </a:moveTo>
                  <a:lnTo>
                    <a:pt x="6584098" y="0"/>
                  </a:lnTo>
                  <a:lnTo>
                    <a:pt x="6584098" y="5739187"/>
                  </a:lnTo>
                  <a:lnTo>
                    <a:pt x="0" y="5739187"/>
                  </a:lnTo>
                  <a:lnTo>
                    <a:pt x="0" y="0"/>
                  </a:lnTo>
                  <a:close/>
                </a:path>
              </a:pathLst>
            </a:custGeom>
            <a:ln w="9525">
              <a:solidFill>
                <a:srgbClr val="C8CACA"/>
              </a:solidFill>
            </a:ln>
          </p:spPr>
          <p:txBody>
            <a:bodyPr wrap="square" lIns="0" tIns="0" rIns="0" bIns="0" rtlCol="0"/>
            <a:lstStyle/>
            <a:p>
              <a:endParaRPr/>
            </a:p>
          </p:txBody>
        </p:sp>
        <p:pic>
          <p:nvPicPr>
            <p:cNvPr id="9" name="object 9"/>
            <p:cNvPicPr/>
            <p:nvPr/>
          </p:nvPicPr>
          <p:blipFill>
            <a:blip r:embed="rId3" cstate="print"/>
            <a:stretch>
              <a:fillRect/>
            </a:stretch>
          </p:blipFill>
          <p:spPr>
            <a:xfrm>
              <a:off x="6108801" y="807593"/>
              <a:ext cx="4613448" cy="5239567"/>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990600" y="1295400"/>
            <a:ext cx="7146290" cy="2360295"/>
          </a:xfrm>
          <a:prstGeom prst="rect">
            <a:avLst/>
          </a:prstGeom>
        </p:spPr>
        <p:txBody>
          <a:bodyPr vert="horz" wrap="square" lIns="0" tIns="50165" rIns="0" bIns="0" rtlCol="0">
            <a:spAutoFit/>
          </a:bodyPr>
          <a:lstStyle/>
          <a:p>
            <a:pPr marL="12700" marR="5080">
              <a:lnSpc>
                <a:spcPct val="89700"/>
              </a:lnSpc>
              <a:spcBef>
                <a:spcPts val="395"/>
              </a:spcBef>
              <a:buFont typeface="Arial MT"/>
              <a:buChar char="•"/>
              <a:tabLst>
                <a:tab pos="241300" algn="l"/>
              </a:tabLst>
            </a:pPr>
            <a:r>
              <a:rPr sz="2400" dirty="0">
                <a:latin typeface="Calibri"/>
                <a:cs typeface="Calibri"/>
              </a:rPr>
              <a:t>La </a:t>
            </a:r>
            <a:r>
              <a:rPr sz="2400" b="1" i="1" spc="-5" dirty="0">
                <a:latin typeface="Calibri"/>
                <a:cs typeface="Calibri"/>
              </a:rPr>
              <a:t>tricología </a:t>
            </a:r>
            <a:r>
              <a:rPr sz="2400" b="1" i="1" spc="-10" dirty="0">
                <a:latin typeface="Calibri"/>
                <a:cs typeface="Calibri"/>
              </a:rPr>
              <a:t>médica </a:t>
            </a:r>
            <a:r>
              <a:rPr sz="2400" dirty="0">
                <a:latin typeface="Calibri"/>
                <a:cs typeface="Calibri"/>
              </a:rPr>
              <a:t>es una </a:t>
            </a:r>
            <a:r>
              <a:rPr sz="2400" spc="-15" dirty="0">
                <a:latin typeface="Calibri"/>
                <a:cs typeface="Calibri"/>
              </a:rPr>
              <a:t>rama </a:t>
            </a:r>
            <a:r>
              <a:rPr sz="2400" dirty="0">
                <a:latin typeface="Calibri"/>
                <a:cs typeface="Calibri"/>
              </a:rPr>
              <a:t>de </a:t>
            </a:r>
            <a:r>
              <a:rPr sz="2400" spc="-5" dirty="0">
                <a:latin typeface="Calibri"/>
                <a:cs typeface="Calibri"/>
              </a:rPr>
              <a:t>la </a:t>
            </a:r>
            <a:r>
              <a:rPr sz="2400" spc="-10" dirty="0">
                <a:latin typeface="Calibri"/>
                <a:cs typeface="Calibri"/>
              </a:rPr>
              <a:t>dermatología </a:t>
            </a:r>
            <a:r>
              <a:rPr sz="2400" dirty="0">
                <a:latin typeface="Calibri"/>
                <a:cs typeface="Calibri"/>
              </a:rPr>
              <a:t>y </a:t>
            </a:r>
            <a:r>
              <a:rPr sz="2400" spc="5" dirty="0">
                <a:latin typeface="Calibri"/>
                <a:cs typeface="Calibri"/>
              </a:rPr>
              <a:t> </a:t>
            </a:r>
            <a:r>
              <a:rPr sz="2400" spc="-25" dirty="0">
                <a:latin typeface="Calibri"/>
                <a:cs typeface="Calibri"/>
              </a:rPr>
              <a:t>trata </a:t>
            </a:r>
            <a:r>
              <a:rPr sz="2400" spc="-10" dirty="0">
                <a:latin typeface="Calibri"/>
                <a:cs typeface="Calibri"/>
              </a:rPr>
              <a:t>acerca </a:t>
            </a:r>
            <a:r>
              <a:rPr sz="2400" dirty="0">
                <a:latin typeface="Calibri"/>
                <a:cs typeface="Calibri"/>
              </a:rPr>
              <a:t>de </a:t>
            </a:r>
            <a:r>
              <a:rPr sz="2400" spc="-5" dirty="0">
                <a:latin typeface="Calibri"/>
                <a:cs typeface="Calibri"/>
              </a:rPr>
              <a:t>las </a:t>
            </a:r>
            <a:r>
              <a:rPr sz="2400" spc="-10" dirty="0">
                <a:latin typeface="Calibri"/>
                <a:cs typeface="Calibri"/>
              </a:rPr>
              <a:t>patologías </a:t>
            </a:r>
            <a:r>
              <a:rPr sz="2400" dirty="0">
                <a:latin typeface="Calibri"/>
                <a:cs typeface="Calibri"/>
              </a:rPr>
              <a:t>del </a:t>
            </a:r>
            <a:r>
              <a:rPr sz="2400" spc="-10" dirty="0">
                <a:latin typeface="Calibri"/>
                <a:cs typeface="Calibri"/>
              </a:rPr>
              <a:t>cuero </a:t>
            </a:r>
            <a:r>
              <a:rPr sz="2400" spc="-5" dirty="0">
                <a:latin typeface="Calibri"/>
                <a:cs typeface="Calibri"/>
              </a:rPr>
              <a:t>cabelludo </a:t>
            </a:r>
            <a:r>
              <a:rPr sz="2400" dirty="0">
                <a:latin typeface="Calibri"/>
                <a:cs typeface="Calibri"/>
              </a:rPr>
              <a:t>y </a:t>
            </a:r>
            <a:r>
              <a:rPr sz="2400" spc="5" dirty="0">
                <a:latin typeface="Calibri"/>
                <a:cs typeface="Calibri"/>
              </a:rPr>
              <a:t> </a:t>
            </a:r>
            <a:r>
              <a:rPr sz="2400" spc="-5" dirty="0">
                <a:latin typeface="Calibri"/>
                <a:cs typeface="Calibri"/>
              </a:rPr>
              <a:t>cabello.</a:t>
            </a:r>
            <a:r>
              <a:rPr sz="2400" spc="-15" dirty="0">
                <a:latin typeface="Calibri"/>
                <a:cs typeface="Calibri"/>
              </a:rPr>
              <a:t> </a:t>
            </a:r>
            <a:r>
              <a:rPr sz="2400" spc="-30" dirty="0">
                <a:latin typeface="Calibri"/>
                <a:cs typeface="Calibri"/>
              </a:rPr>
              <a:t>Para</a:t>
            </a:r>
            <a:r>
              <a:rPr sz="2400" dirty="0">
                <a:latin typeface="Calibri"/>
                <a:cs typeface="Calibri"/>
              </a:rPr>
              <a:t> </a:t>
            </a:r>
            <a:r>
              <a:rPr sz="2400" spc="-10" dirty="0">
                <a:latin typeface="Calibri"/>
                <a:cs typeface="Calibri"/>
              </a:rPr>
              <a:t>ello,</a:t>
            </a:r>
            <a:r>
              <a:rPr sz="2400" spc="-5" dirty="0">
                <a:latin typeface="Calibri"/>
                <a:cs typeface="Calibri"/>
              </a:rPr>
              <a:t> </a:t>
            </a:r>
            <a:r>
              <a:rPr sz="2400" spc="-15" dirty="0">
                <a:latin typeface="Calibri"/>
                <a:cs typeface="Calibri"/>
              </a:rPr>
              <a:t>realiza</a:t>
            </a:r>
            <a:r>
              <a:rPr sz="2400" dirty="0">
                <a:latin typeface="Calibri"/>
                <a:cs typeface="Calibri"/>
              </a:rPr>
              <a:t> </a:t>
            </a:r>
            <a:r>
              <a:rPr sz="2400" spc="-5" dirty="0">
                <a:latin typeface="Calibri"/>
                <a:cs typeface="Calibri"/>
              </a:rPr>
              <a:t>estudios</a:t>
            </a:r>
            <a:r>
              <a:rPr sz="2400" spc="-10" dirty="0">
                <a:latin typeface="Calibri"/>
                <a:cs typeface="Calibri"/>
              </a:rPr>
              <a:t> clínicos-dermatológicos </a:t>
            </a:r>
            <a:r>
              <a:rPr sz="2400" spc="-525" dirty="0">
                <a:latin typeface="Calibri"/>
                <a:cs typeface="Calibri"/>
              </a:rPr>
              <a:t> </a:t>
            </a:r>
            <a:r>
              <a:rPr sz="2400" dirty="0">
                <a:latin typeface="Calibri"/>
                <a:cs typeface="Calibri"/>
              </a:rPr>
              <a:t>y</a:t>
            </a:r>
            <a:r>
              <a:rPr sz="2400" spc="-5" dirty="0">
                <a:latin typeface="Calibri"/>
                <a:cs typeface="Calibri"/>
              </a:rPr>
              <a:t> sus</a:t>
            </a:r>
            <a:r>
              <a:rPr sz="2400" spc="-10" dirty="0">
                <a:latin typeface="Calibri"/>
                <a:cs typeface="Calibri"/>
              </a:rPr>
              <a:t> procedimientos</a:t>
            </a:r>
            <a:r>
              <a:rPr sz="2400" spc="-5" dirty="0">
                <a:latin typeface="Calibri"/>
                <a:cs typeface="Calibri"/>
              </a:rPr>
              <a:t> son </a:t>
            </a:r>
            <a:r>
              <a:rPr sz="2400" spc="-15" dirty="0">
                <a:latin typeface="Calibri"/>
                <a:cs typeface="Calibri"/>
              </a:rPr>
              <a:t>generalmente</a:t>
            </a:r>
            <a:r>
              <a:rPr sz="2400" spc="-5" dirty="0">
                <a:latin typeface="Calibri"/>
                <a:cs typeface="Calibri"/>
              </a:rPr>
              <a:t> </a:t>
            </a:r>
            <a:r>
              <a:rPr sz="2400" spc="-15" dirty="0">
                <a:latin typeface="Calibri"/>
                <a:cs typeface="Calibri"/>
              </a:rPr>
              <a:t>invasivos</a:t>
            </a:r>
            <a:r>
              <a:rPr sz="2400" spc="-5" dirty="0">
                <a:latin typeface="Calibri"/>
                <a:cs typeface="Calibri"/>
              </a:rPr>
              <a:t> </a:t>
            </a:r>
            <a:r>
              <a:rPr sz="2400" spc="-10" dirty="0">
                <a:latin typeface="Calibri"/>
                <a:cs typeface="Calibri"/>
              </a:rPr>
              <a:t>como </a:t>
            </a:r>
            <a:r>
              <a:rPr sz="2400" spc="-5" dirty="0">
                <a:latin typeface="Calibri"/>
                <a:cs typeface="Calibri"/>
              </a:rPr>
              <a:t> </a:t>
            </a:r>
            <a:r>
              <a:rPr sz="2400" dirty="0">
                <a:latin typeface="Calibri"/>
                <a:cs typeface="Calibri"/>
              </a:rPr>
              <a:t>en</a:t>
            </a:r>
            <a:r>
              <a:rPr sz="2400" spc="-5" dirty="0">
                <a:latin typeface="Calibri"/>
                <a:cs typeface="Calibri"/>
              </a:rPr>
              <a:t> </a:t>
            </a:r>
            <a:r>
              <a:rPr sz="2400" dirty="0">
                <a:latin typeface="Calibri"/>
                <a:cs typeface="Calibri"/>
              </a:rPr>
              <a:t>el</a:t>
            </a:r>
            <a:r>
              <a:rPr sz="2400" spc="-10" dirty="0">
                <a:latin typeface="Calibri"/>
                <a:cs typeface="Calibri"/>
              </a:rPr>
              <a:t> caso </a:t>
            </a:r>
            <a:r>
              <a:rPr sz="2400" dirty="0">
                <a:latin typeface="Calibri"/>
                <a:cs typeface="Calibri"/>
              </a:rPr>
              <a:t>de</a:t>
            </a:r>
            <a:r>
              <a:rPr sz="2400" spc="-5" dirty="0">
                <a:latin typeface="Calibri"/>
                <a:cs typeface="Calibri"/>
              </a:rPr>
              <a:t> las cirugías </a:t>
            </a:r>
            <a:r>
              <a:rPr sz="2400" dirty="0">
                <a:latin typeface="Calibri"/>
                <a:cs typeface="Calibri"/>
              </a:rPr>
              <a:t>de </a:t>
            </a:r>
            <a:r>
              <a:rPr sz="2400" spc="-15" dirty="0">
                <a:latin typeface="Calibri"/>
                <a:cs typeface="Calibri"/>
              </a:rPr>
              <a:t>trasplante</a:t>
            </a:r>
            <a:r>
              <a:rPr sz="2400" dirty="0">
                <a:latin typeface="Calibri"/>
                <a:cs typeface="Calibri"/>
              </a:rPr>
              <a:t> e </a:t>
            </a:r>
            <a:r>
              <a:rPr sz="2400" spc="-15" dirty="0">
                <a:latin typeface="Calibri"/>
                <a:cs typeface="Calibri"/>
              </a:rPr>
              <a:t>implante</a:t>
            </a:r>
            <a:r>
              <a:rPr sz="2400" dirty="0">
                <a:latin typeface="Calibri"/>
                <a:cs typeface="Calibri"/>
              </a:rPr>
              <a:t> </a:t>
            </a:r>
            <a:r>
              <a:rPr sz="2400" spc="-30" dirty="0">
                <a:latin typeface="Calibri"/>
                <a:cs typeface="Calibri"/>
              </a:rPr>
              <a:t>capilar, </a:t>
            </a:r>
            <a:r>
              <a:rPr sz="2400" spc="-25" dirty="0">
                <a:latin typeface="Calibri"/>
                <a:cs typeface="Calibri"/>
              </a:rPr>
              <a:t> </a:t>
            </a:r>
            <a:r>
              <a:rPr sz="2400" spc="-10" dirty="0">
                <a:latin typeface="Calibri"/>
                <a:cs typeface="Calibri"/>
              </a:rPr>
              <a:t>mesoterapia,</a:t>
            </a:r>
            <a:r>
              <a:rPr sz="2400" spc="-5" dirty="0">
                <a:latin typeface="Calibri"/>
                <a:cs typeface="Calibri"/>
              </a:rPr>
              <a:t> plasma </a:t>
            </a:r>
            <a:r>
              <a:rPr sz="2400" spc="-10" dirty="0">
                <a:latin typeface="Calibri"/>
                <a:cs typeface="Calibri"/>
              </a:rPr>
              <a:t>rico</a:t>
            </a:r>
            <a:r>
              <a:rPr sz="2400" spc="-15" dirty="0">
                <a:latin typeface="Calibri"/>
                <a:cs typeface="Calibri"/>
              </a:rPr>
              <a:t> </a:t>
            </a:r>
            <a:r>
              <a:rPr sz="2400" dirty="0">
                <a:latin typeface="Calibri"/>
                <a:cs typeface="Calibri"/>
              </a:rPr>
              <a:t>en </a:t>
            </a:r>
            <a:r>
              <a:rPr sz="2400" spc="-10" dirty="0">
                <a:latin typeface="Calibri"/>
                <a:cs typeface="Calibri"/>
              </a:rPr>
              <a:t>plaquetas</a:t>
            </a:r>
            <a:r>
              <a:rPr sz="2400" spc="-5" dirty="0">
                <a:latin typeface="Calibri"/>
                <a:cs typeface="Calibri"/>
              </a:rPr>
              <a:t> </a:t>
            </a:r>
            <a:r>
              <a:rPr sz="2400" dirty="0">
                <a:latin typeface="Calibri"/>
                <a:cs typeface="Calibri"/>
              </a:rPr>
              <a:t>y </a:t>
            </a:r>
            <a:r>
              <a:rPr sz="2400" spc="-10" dirty="0">
                <a:latin typeface="Calibri"/>
                <a:cs typeface="Calibri"/>
              </a:rPr>
              <a:t>administración </a:t>
            </a:r>
            <a:r>
              <a:rPr sz="2400" spc="-5" dirty="0">
                <a:latin typeface="Calibri"/>
                <a:cs typeface="Calibri"/>
              </a:rPr>
              <a:t> </a:t>
            </a:r>
            <a:r>
              <a:rPr sz="2400" dirty="0">
                <a:latin typeface="Calibri"/>
                <a:cs typeface="Calibri"/>
              </a:rPr>
              <a:t>de</a:t>
            </a:r>
            <a:r>
              <a:rPr sz="2400" spc="-5" dirty="0">
                <a:latin typeface="Calibri"/>
                <a:cs typeface="Calibri"/>
              </a:rPr>
              <a:t> </a:t>
            </a:r>
            <a:r>
              <a:rPr sz="2400" spc="-10" dirty="0">
                <a:latin typeface="Calibri"/>
                <a:cs typeface="Calibri"/>
              </a:rPr>
              <a:t>medicamentos</a:t>
            </a:r>
            <a:r>
              <a:rPr sz="2400" spc="-5" dirty="0">
                <a:latin typeface="Calibri"/>
                <a:cs typeface="Calibri"/>
              </a:rPr>
              <a:t> </a:t>
            </a:r>
            <a:r>
              <a:rPr sz="2400" dirty="0">
                <a:latin typeface="Calibri"/>
                <a:cs typeface="Calibri"/>
              </a:rPr>
              <a:t>y</a:t>
            </a:r>
            <a:r>
              <a:rPr sz="2400" spc="-5" dirty="0">
                <a:latin typeface="Calibri"/>
                <a:cs typeface="Calibri"/>
              </a:rPr>
              <a:t> </a:t>
            </a:r>
            <a:r>
              <a:rPr sz="2400" spc="-10" dirty="0">
                <a:latin typeface="Calibri"/>
                <a:cs typeface="Calibri"/>
              </a:rPr>
              <a:t>vitaminas </a:t>
            </a:r>
            <a:r>
              <a:rPr sz="2400" spc="-5" dirty="0">
                <a:latin typeface="Calibri"/>
                <a:cs typeface="Calibri"/>
              </a:rPr>
              <a:t>por </a:t>
            </a:r>
            <a:r>
              <a:rPr sz="2400" dirty="0">
                <a:latin typeface="Calibri"/>
                <a:cs typeface="Calibri"/>
              </a:rPr>
              <a:t>vía</a:t>
            </a:r>
            <a:r>
              <a:rPr sz="2400" spc="-10" dirty="0">
                <a:latin typeface="Calibri"/>
                <a:cs typeface="Calibri"/>
              </a:rPr>
              <a:t> </a:t>
            </a:r>
            <a:r>
              <a:rPr sz="2400" spc="-15" dirty="0">
                <a:latin typeface="Calibri"/>
                <a:cs typeface="Calibri"/>
              </a:rPr>
              <a:t>oral.</a:t>
            </a:r>
            <a:endParaRPr sz="2400" dirty="0">
              <a:latin typeface="Calibri"/>
              <a:cs typeface="Calibri"/>
            </a:endParaRPr>
          </a:p>
        </p:txBody>
      </p:sp>
      <p:sp>
        <p:nvSpPr>
          <p:cNvPr id="5" name="object 5"/>
          <p:cNvSpPr txBox="1"/>
          <p:nvPr/>
        </p:nvSpPr>
        <p:spPr>
          <a:xfrm>
            <a:off x="4550410" y="4038600"/>
            <a:ext cx="7172959" cy="2232660"/>
          </a:xfrm>
          <a:prstGeom prst="rect">
            <a:avLst/>
          </a:prstGeom>
        </p:spPr>
        <p:txBody>
          <a:bodyPr vert="horz" wrap="square" lIns="0" tIns="86360" rIns="0" bIns="0" rtlCol="0">
            <a:spAutoFit/>
          </a:bodyPr>
          <a:lstStyle/>
          <a:p>
            <a:pPr marL="12700" marR="5080">
              <a:lnSpc>
                <a:spcPct val="79800"/>
              </a:lnSpc>
              <a:spcBef>
                <a:spcPts val="680"/>
              </a:spcBef>
            </a:pPr>
            <a:r>
              <a:rPr sz="2400" spc="-114" dirty="0">
                <a:latin typeface="Microsoft Sans Serif"/>
                <a:cs typeface="Microsoft Sans Serif"/>
              </a:rPr>
              <a:t>La</a:t>
            </a:r>
            <a:r>
              <a:rPr sz="2400" spc="25" dirty="0">
                <a:latin typeface="Microsoft Sans Serif"/>
                <a:cs typeface="Microsoft Sans Serif"/>
              </a:rPr>
              <a:t> </a:t>
            </a:r>
            <a:r>
              <a:rPr sz="2400" b="1" i="1" spc="-5" dirty="0">
                <a:latin typeface="Calibri"/>
                <a:cs typeface="Calibri"/>
              </a:rPr>
              <a:t>tricología</a:t>
            </a:r>
            <a:r>
              <a:rPr sz="2400" b="1" i="1" spc="-10" dirty="0">
                <a:latin typeface="Calibri"/>
                <a:cs typeface="Calibri"/>
              </a:rPr>
              <a:t> forense</a:t>
            </a:r>
            <a:r>
              <a:rPr sz="2400" spc="-10" dirty="0">
                <a:latin typeface="Microsoft Sans Serif"/>
                <a:cs typeface="Microsoft Sans Serif"/>
              </a:rPr>
              <a:t>,</a:t>
            </a:r>
            <a:r>
              <a:rPr sz="2400" spc="20" dirty="0">
                <a:latin typeface="Microsoft Sans Serif"/>
                <a:cs typeface="Microsoft Sans Serif"/>
              </a:rPr>
              <a:t> </a:t>
            </a:r>
            <a:r>
              <a:rPr sz="2400" spc="-5" dirty="0">
                <a:latin typeface="Microsoft Sans Serif"/>
                <a:cs typeface="Microsoft Sans Serif"/>
              </a:rPr>
              <a:t>en</a:t>
            </a:r>
            <a:r>
              <a:rPr sz="2400" spc="25" dirty="0">
                <a:latin typeface="Microsoft Sans Serif"/>
                <a:cs typeface="Microsoft Sans Serif"/>
              </a:rPr>
              <a:t> </a:t>
            </a:r>
            <a:r>
              <a:rPr sz="2400" spc="20" dirty="0">
                <a:latin typeface="Microsoft Sans Serif"/>
                <a:cs typeface="Microsoft Sans Serif"/>
              </a:rPr>
              <a:t>cambio</a:t>
            </a:r>
            <a:r>
              <a:rPr sz="2400" b="1" i="1" spc="20" dirty="0">
                <a:latin typeface="Calibri"/>
                <a:cs typeface="Calibri"/>
              </a:rPr>
              <a:t>,</a:t>
            </a:r>
            <a:r>
              <a:rPr sz="2400" b="1" i="1" spc="125" dirty="0">
                <a:latin typeface="Calibri"/>
                <a:cs typeface="Calibri"/>
              </a:rPr>
              <a:t> </a:t>
            </a:r>
            <a:r>
              <a:rPr sz="2400" spc="-90" dirty="0">
                <a:latin typeface="Microsoft Sans Serif"/>
                <a:cs typeface="Microsoft Sans Serif"/>
              </a:rPr>
              <a:t>se</a:t>
            </a:r>
            <a:r>
              <a:rPr sz="2400" spc="25" dirty="0">
                <a:latin typeface="Microsoft Sans Serif"/>
                <a:cs typeface="Microsoft Sans Serif"/>
              </a:rPr>
              <a:t> </a:t>
            </a:r>
            <a:r>
              <a:rPr sz="2400" dirty="0">
                <a:latin typeface="Microsoft Sans Serif"/>
                <a:cs typeface="Microsoft Sans Serif"/>
              </a:rPr>
              <a:t>deriva</a:t>
            </a:r>
            <a:r>
              <a:rPr sz="2400" spc="30" dirty="0">
                <a:latin typeface="Microsoft Sans Serif"/>
                <a:cs typeface="Microsoft Sans Serif"/>
              </a:rPr>
              <a:t> </a:t>
            </a:r>
            <a:r>
              <a:rPr sz="2400" spc="60" dirty="0">
                <a:latin typeface="Microsoft Sans Serif"/>
                <a:cs typeface="Microsoft Sans Serif"/>
              </a:rPr>
              <a:t>de</a:t>
            </a:r>
            <a:r>
              <a:rPr sz="2400" spc="25" dirty="0">
                <a:latin typeface="Microsoft Sans Serif"/>
                <a:cs typeface="Microsoft Sans Serif"/>
              </a:rPr>
              <a:t> </a:t>
            </a:r>
            <a:r>
              <a:rPr sz="2400" spc="-35" dirty="0">
                <a:latin typeface="Microsoft Sans Serif"/>
                <a:cs typeface="Microsoft Sans Serif"/>
              </a:rPr>
              <a:t>la </a:t>
            </a:r>
            <a:r>
              <a:rPr sz="2400" spc="-30" dirty="0">
                <a:latin typeface="Microsoft Sans Serif"/>
                <a:cs typeface="Microsoft Sans Serif"/>
              </a:rPr>
              <a:t> </a:t>
            </a:r>
            <a:r>
              <a:rPr sz="2400" spc="50" dirty="0">
                <a:latin typeface="Microsoft Sans Serif"/>
                <a:cs typeface="Microsoft Sans Serif"/>
              </a:rPr>
              <a:t>biología</a:t>
            </a:r>
            <a:r>
              <a:rPr sz="2400" spc="25" dirty="0">
                <a:latin typeface="Microsoft Sans Serif"/>
                <a:cs typeface="Microsoft Sans Serif"/>
              </a:rPr>
              <a:t> </a:t>
            </a:r>
            <a:r>
              <a:rPr sz="2400" spc="-15" dirty="0">
                <a:latin typeface="Microsoft Sans Serif"/>
                <a:cs typeface="Microsoft Sans Serif"/>
              </a:rPr>
              <a:t>forense</a:t>
            </a:r>
            <a:r>
              <a:rPr sz="2400" spc="30" dirty="0">
                <a:latin typeface="Microsoft Sans Serif"/>
                <a:cs typeface="Microsoft Sans Serif"/>
              </a:rPr>
              <a:t> </a:t>
            </a:r>
            <a:r>
              <a:rPr sz="2400" spc="-45" dirty="0">
                <a:latin typeface="Microsoft Sans Serif"/>
                <a:cs typeface="Microsoft Sans Serif"/>
              </a:rPr>
              <a:t>y</a:t>
            </a:r>
            <a:r>
              <a:rPr sz="2400" spc="35" dirty="0">
                <a:latin typeface="Microsoft Sans Serif"/>
                <a:cs typeface="Microsoft Sans Serif"/>
              </a:rPr>
              <a:t> </a:t>
            </a:r>
            <a:r>
              <a:rPr sz="2400" spc="-55" dirty="0">
                <a:latin typeface="Microsoft Sans Serif"/>
                <a:cs typeface="Microsoft Sans Serif"/>
              </a:rPr>
              <a:t>realiza</a:t>
            </a:r>
            <a:r>
              <a:rPr sz="2400" spc="25" dirty="0">
                <a:latin typeface="Microsoft Sans Serif"/>
                <a:cs typeface="Microsoft Sans Serif"/>
              </a:rPr>
              <a:t> </a:t>
            </a:r>
            <a:r>
              <a:rPr sz="2400" spc="-5" dirty="0">
                <a:latin typeface="Microsoft Sans Serif"/>
                <a:cs typeface="Microsoft Sans Serif"/>
              </a:rPr>
              <a:t>un</a:t>
            </a:r>
            <a:r>
              <a:rPr sz="2400" spc="30" dirty="0">
                <a:latin typeface="Microsoft Sans Serif"/>
                <a:cs typeface="Microsoft Sans Serif"/>
              </a:rPr>
              <a:t> </a:t>
            </a:r>
            <a:r>
              <a:rPr sz="2400" spc="-60" dirty="0">
                <a:latin typeface="Microsoft Sans Serif"/>
                <a:cs typeface="Microsoft Sans Serif"/>
              </a:rPr>
              <a:t>análisis</a:t>
            </a:r>
            <a:r>
              <a:rPr sz="2400" spc="30" dirty="0">
                <a:latin typeface="Microsoft Sans Serif"/>
                <a:cs typeface="Microsoft Sans Serif"/>
              </a:rPr>
              <a:t> </a:t>
            </a:r>
            <a:r>
              <a:rPr sz="2400" spc="20" dirty="0">
                <a:latin typeface="Microsoft Sans Serif"/>
                <a:cs typeface="Microsoft Sans Serif"/>
              </a:rPr>
              <a:t>comparativo</a:t>
            </a:r>
            <a:r>
              <a:rPr sz="2400" spc="30" dirty="0">
                <a:latin typeface="Microsoft Sans Serif"/>
                <a:cs typeface="Microsoft Sans Serif"/>
              </a:rPr>
              <a:t> </a:t>
            </a:r>
            <a:r>
              <a:rPr sz="2400" spc="50" dirty="0">
                <a:latin typeface="Microsoft Sans Serif"/>
                <a:cs typeface="Microsoft Sans Serif"/>
              </a:rPr>
              <a:t>del </a:t>
            </a:r>
            <a:r>
              <a:rPr sz="2400" spc="-625" dirty="0">
                <a:latin typeface="Microsoft Sans Serif"/>
                <a:cs typeface="Microsoft Sans Serif"/>
              </a:rPr>
              <a:t> </a:t>
            </a:r>
            <a:r>
              <a:rPr sz="2400" spc="15" dirty="0">
                <a:latin typeface="Microsoft Sans Serif"/>
                <a:cs typeface="Microsoft Sans Serif"/>
              </a:rPr>
              <a:t>cabello, </a:t>
            </a:r>
            <a:r>
              <a:rPr sz="2400" spc="10" dirty="0">
                <a:latin typeface="Microsoft Sans Serif"/>
                <a:cs typeface="Microsoft Sans Serif"/>
              </a:rPr>
              <a:t>considerado</a:t>
            </a:r>
            <a:r>
              <a:rPr sz="2400" spc="25" dirty="0">
                <a:latin typeface="Microsoft Sans Serif"/>
                <a:cs typeface="Microsoft Sans Serif"/>
              </a:rPr>
              <a:t> </a:t>
            </a:r>
            <a:r>
              <a:rPr sz="2400" spc="-15" dirty="0">
                <a:latin typeface="Microsoft Sans Serif"/>
                <a:cs typeface="Microsoft Sans Serif"/>
              </a:rPr>
              <a:t>este</a:t>
            </a:r>
            <a:r>
              <a:rPr sz="2400" spc="25" dirty="0">
                <a:latin typeface="Microsoft Sans Serif"/>
                <a:cs typeface="Microsoft Sans Serif"/>
              </a:rPr>
              <a:t> </a:t>
            </a:r>
            <a:r>
              <a:rPr sz="2400" spc="45" dirty="0">
                <a:latin typeface="Microsoft Sans Serif"/>
                <a:cs typeface="Microsoft Sans Serif"/>
              </a:rPr>
              <a:t>como</a:t>
            </a:r>
            <a:r>
              <a:rPr sz="2400" spc="25" dirty="0">
                <a:latin typeface="Microsoft Sans Serif"/>
                <a:cs typeface="Microsoft Sans Serif"/>
              </a:rPr>
              <a:t> </a:t>
            </a:r>
            <a:r>
              <a:rPr sz="2400" spc="-5" dirty="0">
                <a:latin typeface="Microsoft Sans Serif"/>
                <a:cs typeface="Microsoft Sans Serif"/>
              </a:rPr>
              <a:t>un</a:t>
            </a:r>
            <a:r>
              <a:rPr sz="2400" spc="25" dirty="0">
                <a:latin typeface="Microsoft Sans Serif"/>
                <a:cs typeface="Microsoft Sans Serif"/>
              </a:rPr>
              <a:t> </a:t>
            </a:r>
            <a:r>
              <a:rPr sz="2400" spc="35" dirty="0">
                <a:latin typeface="Microsoft Sans Serif"/>
                <a:cs typeface="Microsoft Sans Serif"/>
              </a:rPr>
              <a:t>elemento</a:t>
            </a:r>
            <a:r>
              <a:rPr sz="2400" spc="25" dirty="0">
                <a:latin typeface="Microsoft Sans Serif"/>
                <a:cs typeface="Microsoft Sans Serif"/>
              </a:rPr>
              <a:t> </a:t>
            </a:r>
            <a:r>
              <a:rPr sz="2400" spc="40" dirty="0">
                <a:latin typeface="Microsoft Sans Serif"/>
                <a:cs typeface="Microsoft Sans Serif"/>
              </a:rPr>
              <a:t>que </a:t>
            </a:r>
            <a:r>
              <a:rPr sz="2400" spc="45" dirty="0">
                <a:latin typeface="Microsoft Sans Serif"/>
                <a:cs typeface="Microsoft Sans Serif"/>
              </a:rPr>
              <a:t> </a:t>
            </a:r>
            <a:r>
              <a:rPr sz="2400" spc="10" dirty="0">
                <a:latin typeface="Microsoft Sans Serif"/>
                <a:cs typeface="Microsoft Sans Serif"/>
              </a:rPr>
              <a:t>constituye</a:t>
            </a:r>
            <a:r>
              <a:rPr sz="2400" spc="25" dirty="0">
                <a:latin typeface="Microsoft Sans Serif"/>
                <a:cs typeface="Microsoft Sans Serif"/>
              </a:rPr>
              <a:t> </a:t>
            </a:r>
            <a:r>
              <a:rPr sz="2400" spc="-30" dirty="0">
                <a:latin typeface="Microsoft Sans Serif"/>
                <a:cs typeface="Microsoft Sans Serif"/>
              </a:rPr>
              <a:t>una</a:t>
            </a:r>
            <a:r>
              <a:rPr sz="2400" spc="25" dirty="0">
                <a:latin typeface="Microsoft Sans Serif"/>
                <a:cs typeface="Microsoft Sans Serif"/>
              </a:rPr>
              <a:t> prueba</a:t>
            </a:r>
            <a:r>
              <a:rPr sz="2400" spc="30" dirty="0">
                <a:latin typeface="Microsoft Sans Serif"/>
                <a:cs typeface="Microsoft Sans Serif"/>
              </a:rPr>
              <a:t> determinante</a:t>
            </a:r>
            <a:r>
              <a:rPr sz="2400" spc="25" dirty="0">
                <a:latin typeface="Microsoft Sans Serif"/>
                <a:cs typeface="Microsoft Sans Serif"/>
              </a:rPr>
              <a:t> </a:t>
            </a:r>
            <a:r>
              <a:rPr sz="2400" spc="-5" dirty="0">
                <a:latin typeface="Microsoft Sans Serif"/>
                <a:cs typeface="Microsoft Sans Serif"/>
              </a:rPr>
              <a:t>en</a:t>
            </a:r>
            <a:r>
              <a:rPr sz="2400" spc="30" dirty="0">
                <a:latin typeface="Microsoft Sans Serif"/>
                <a:cs typeface="Microsoft Sans Serif"/>
              </a:rPr>
              <a:t> </a:t>
            </a:r>
            <a:r>
              <a:rPr sz="2400" spc="-5" dirty="0">
                <a:latin typeface="Microsoft Sans Serif"/>
                <a:cs typeface="Microsoft Sans Serif"/>
              </a:rPr>
              <a:t>un</a:t>
            </a:r>
            <a:r>
              <a:rPr sz="2400" spc="25" dirty="0">
                <a:latin typeface="Microsoft Sans Serif"/>
                <a:cs typeface="Microsoft Sans Serif"/>
              </a:rPr>
              <a:t> </a:t>
            </a:r>
            <a:r>
              <a:rPr sz="2400" spc="5" dirty="0">
                <a:latin typeface="Microsoft Sans Serif"/>
                <a:cs typeface="Microsoft Sans Serif"/>
              </a:rPr>
              <a:t>hecho </a:t>
            </a:r>
            <a:r>
              <a:rPr sz="2400" spc="10" dirty="0">
                <a:latin typeface="Microsoft Sans Serif"/>
                <a:cs typeface="Microsoft Sans Serif"/>
              </a:rPr>
              <a:t> </a:t>
            </a:r>
            <a:r>
              <a:rPr sz="2400" spc="30" dirty="0">
                <a:latin typeface="Microsoft Sans Serif"/>
                <a:cs typeface="Microsoft Sans Serif"/>
              </a:rPr>
              <a:t>delictivo.</a:t>
            </a:r>
            <a:endParaRPr sz="2400" dirty="0">
              <a:latin typeface="Microsoft Sans Serif"/>
              <a:cs typeface="Microsoft Sans Serif"/>
            </a:endParaRPr>
          </a:p>
          <a:p>
            <a:pPr marL="12700" marR="424180">
              <a:lnSpc>
                <a:spcPts val="2400"/>
              </a:lnSpc>
              <a:spcBef>
                <a:spcPts val="505"/>
              </a:spcBef>
            </a:pPr>
            <a:r>
              <a:rPr sz="2400" spc="45" dirty="0">
                <a:latin typeface="Microsoft Sans Serif"/>
                <a:cs typeface="Microsoft Sans Serif"/>
              </a:rPr>
              <a:t>A</a:t>
            </a:r>
            <a:r>
              <a:rPr sz="2400" spc="20" dirty="0">
                <a:latin typeface="Microsoft Sans Serif"/>
                <a:cs typeface="Microsoft Sans Serif"/>
              </a:rPr>
              <a:t> </a:t>
            </a:r>
            <a:r>
              <a:rPr sz="2400" spc="-30" dirty="0">
                <a:latin typeface="Microsoft Sans Serif"/>
                <a:cs typeface="Microsoft Sans Serif"/>
              </a:rPr>
              <a:t>través</a:t>
            </a:r>
            <a:r>
              <a:rPr sz="2400" spc="25" dirty="0">
                <a:latin typeface="Microsoft Sans Serif"/>
                <a:cs typeface="Microsoft Sans Serif"/>
              </a:rPr>
              <a:t> </a:t>
            </a:r>
            <a:r>
              <a:rPr sz="2400" spc="60" dirty="0">
                <a:latin typeface="Microsoft Sans Serif"/>
                <a:cs typeface="Microsoft Sans Serif"/>
              </a:rPr>
              <a:t>de</a:t>
            </a:r>
            <a:r>
              <a:rPr sz="2400" spc="25" dirty="0">
                <a:latin typeface="Microsoft Sans Serif"/>
                <a:cs typeface="Microsoft Sans Serif"/>
              </a:rPr>
              <a:t> </a:t>
            </a:r>
            <a:r>
              <a:rPr sz="2400" spc="-35" dirty="0">
                <a:latin typeface="Microsoft Sans Serif"/>
                <a:cs typeface="Microsoft Sans Serif"/>
              </a:rPr>
              <a:t>muestras</a:t>
            </a:r>
            <a:r>
              <a:rPr sz="2400" spc="25" dirty="0">
                <a:latin typeface="Microsoft Sans Serif"/>
                <a:cs typeface="Microsoft Sans Serif"/>
              </a:rPr>
              <a:t> </a:t>
            </a:r>
            <a:r>
              <a:rPr sz="2400" spc="15" dirty="0">
                <a:latin typeface="Microsoft Sans Serif"/>
                <a:cs typeface="Microsoft Sans Serif"/>
              </a:rPr>
              <a:t>biológicas</a:t>
            </a:r>
            <a:r>
              <a:rPr sz="2400" spc="25" dirty="0">
                <a:latin typeface="Microsoft Sans Serif"/>
                <a:cs typeface="Microsoft Sans Serif"/>
              </a:rPr>
              <a:t> </a:t>
            </a:r>
            <a:r>
              <a:rPr sz="2400" spc="60" dirty="0">
                <a:latin typeface="Microsoft Sans Serif"/>
                <a:cs typeface="Microsoft Sans Serif"/>
              </a:rPr>
              <a:t>de</a:t>
            </a:r>
            <a:r>
              <a:rPr sz="2400" spc="25" dirty="0">
                <a:latin typeface="Microsoft Sans Serif"/>
                <a:cs typeface="Microsoft Sans Serif"/>
              </a:rPr>
              <a:t> </a:t>
            </a:r>
            <a:r>
              <a:rPr sz="2400" spc="15" dirty="0">
                <a:latin typeface="Microsoft Sans Serif"/>
                <a:cs typeface="Microsoft Sans Serif"/>
              </a:rPr>
              <a:t>cabello, </a:t>
            </a:r>
            <a:r>
              <a:rPr sz="2400" spc="-90" dirty="0">
                <a:latin typeface="Microsoft Sans Serif"/>
                <a:cs typeface="Microsoft Sans Serif"/>
              </a:rPr>
              <a:t>se </a:t>
            </a:r>
            <a:r>
              <a:rPr sz="2400" spc="-85" dirty="0">
                <a:latin typeface="Microsoft Sans Serif"/>
                <a:cs typeface="Microsoft Sans Serif"/>
              </a:rPr>
              <a:t> </a:t>
            </a:r>
            <a:r>
              <a:rPr sz="2400" spc="-10" dirty="0">
                <a:latin typeface="Microsoft Sans Serif"/>
                <a:cs typeface="Microsoft Sans Serif"/>
              </a:rPr>
              <a:t>aplican</a:t>
            </a:r>
            <a:r>
              <a:rPr sz="2400" spc="15" dirty="0">
                <a:latin typeface="Microsoft Sans Serif"/>
                <a:cs typeface="Microsoft Sans Serif"/>
              </a:rPr>
              <a:t> </a:t>
            </a:r>
            <a:r>
              <a:rPr sz="2400" spc="-25" dirty="0">
                <a:latin typeface="Microsoft Sans Serif"/>
                <a:cs typeface="Microsoft Sans Serif"/>
              </a:rPr>
              <a:t>técnicas</a:t>
            </a:r>
            <a:r>
              <a:rPr sz="2400" spc="20" dirty="0">
                <a:latin typeface="Microsoft Sans Serif"/>
                <a:cs typeface="Microsoft Sans Serif"/>
              </a:rPr>
              <a:t> </a:t>
            </a:r>
            <a:r>
              <a:rPr sz="2400" spc="-50" dirty="0">
                <a:latin typeface="Microsoft Sans Serif"/>
                <a:cs typeface="Microsoft Sans Serif"/>
              </a:rPr>
              <a:t>físicas,</a:t>
            </a:r>
            <a:r>
              <a:rPr sz="2400" spc="5" dirty="0">
                <a:latin typeface="Microsoft Sans Serif"/>
                <a:cs typeface="Microsoft Sans Serif"/>
              </a:rPr>
              <a:t> </a:t>
            </a:r>
            <a:r>
              <a:rPr sz="2400" spc="-15" dirty="0">
                <a:latin typeface="Microsoft Sans Serif"/>
                <a:cs typeface="Microsoft Sans Serif"/>
              </a:rPr>
              <a:t>médicas,</a:t>
            </a:r>
            <a:r>
              <a:rPr sz="2400" spc="10" dirty="0">
                <a:latin typeface="Microsoft Sans Serif"/>
                <a:cs typeface="Microsoft Sans Serif"/>
              </a:rPr>
              <a:t> </a:t>
            </a:r>
            <a:r>
              <a:rPr sz="2400" spc="-45" dirty="0">
                <a:latin typeface="Microsoft Sans Serif"/>
                <a:cs typeface="Microsoft Sans Serif"/>
              </a:rPr>
              <a:t>y</a:t>
            </a:r>
            <a:r>
              <a:rPr sz="2400" spc="25" dirty="0">
                <a:latin typeface="Microsoft Sans Serif"/>
                <a:cs typeface="Microsoft Sans Serif"/>
              </a:rPr>
              <a:t> </a:t>
            </a:r>
            <a:r>
              <a:rPr sz="2400" spc="-15" dirty="0">
                <a:latin typeface="Microsoft Sans Serif"/>
                <a:cs typeface="Microsoft Sans Serif"/>
              </a:rPr>
              <a:t>microscópicas.</a:t>
            </a:r>
            <a:endParaRPr sz="2400" dirty="0">
              <a:latin typeface="Microsoft Sans Serif"/>
              <a:cs typeface="Microsoft Sans Serif"/>
            </a:endParaRPr>
          </a:p>
        </p:txBody>
      </p:sp>
      <p:sp>
        <p:nvSpPr>
          <p:cNvPr id="7" name="CuadroTexto 6">
            <a:extLst>
              <a:ext uri="{FF2B5EF4-FFF2-40B4-BE49-F238E27FC236}">
                <a16:creationId xmlns:a16="http://schemas.microsoft.com/office/drawing/2014/main" id="{5B0CA404-B169-D4E2-6BBA-149681858B35}"/>
              </a:ext>
            </a:extLst>
          </p:cNvPr>
          <p:cNvSpPr txBox="1"/>
          <p:nvPr/>
        </p:nvSpPr>
        <p:spPr>
          <a:xfrm>
            <a:off x="1760178" y="158591"/>
            <a:ext cx="7612422" cy="954107"/>
          </a:xfrm>
          <a:prstGeom prst="rect">
            <a:avLst/>
          </a:prstGeom>
          <a:noFill/>
        </p:spPr>
        <p:txBody>
          <a:bodyPr wrap="square">
            <a:spAutoFit/>
          </a:bodyPr>
          <a:lstStyle/>
          <a:p>
            <a:r>
              <a:rPr lang="es-ES" sz="2800" dirty="0">
                <a:solidFill>
                  <a:schemeClr val="accent3">
                    <a:lumMod val="75000"/>
                  </a:schemeClr>
                </a:solidFill>
              </a:rPr>
              <a:t>CLASIFICACION  O USOS DE LA  TRICOLOGIA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851" y="1901488"/>
            <a:ext cx="2465070" cy="1570355"/>
          </a:xfrm>
          <a:prstGeom prst="rect">
            <a:avLst/>
          </a:prstGeom>
        </p:spPr>
        <p:txBody>
          <a:bodyPr vert="horz" wrap="square" lIns="0" tIns="93980" rIns="0" bIns="0" rtlCol="0">
            <a:spAutoFit/>
          </a:bodyPr>
          <a:lstStyle/>
          <a:p>
            <a:pPr marL="12700" marR="5080">
              <a:lnSpc>
                <a:spcPts val="5810"/>
              </a:lnSpc>
              <a:spcBef>
                <a:spcPts val="740"/>
              </a:spcBef>
            </a:pPr>
            <a:r>
              <a:rPr sz="5300" spc="10" dirty="0">
                <a:solidFill>
                  <a:schemeClr val="tx1"/>
                </a:solidFill>
                <a:latin typeface="Calibri Light"/>
                <a:cs typeface="Calibri Light"/>
              </a:rPr>
              <a:t>Efluvio </a:t>
            </a:r>
            <a:r>
              <a:rPr sz="5300" spc="15" dirty="0">
                <a:solidFill>
                  <a:schemeClr val="tx1"/>
                </a:solidFill>
                <a:latin typeface="Calibri Light"/>
                <a:cs typeface="Calibri Light"/>
              </a:rPr>
              <a:t> </a:t>
            </a:r>
            <a:r>
              <a:rPr sz="5300" spc="60" dirty="0">
                <a:solidFill>
                  <a:schemeClr val="tx1"/>
                </a:solidFill>
                <a:latin typeface="Calibri Light"/>
                <a:cs typeface="Calibri Light"/>
              </a:rPr>
              <a:t>A</a:t>
            </a:r>
            <a:r>
              <a:rPr sz="5300" spc="50" dirty="0">
                <a:solidFill>
                  <a:schemeClr val="tx1"/>
                </a:solidFill>
                <a:latin typeface="Calibri Light"/>
                <a:cs typeface="Calibri Light"/>
              </a:rPr>
              <a:t>ná</a:t>
            </a:r>
            <a:r>
              <a:rPr sz="5300" spc="10" dirty="0">
                <a:solidFill>
                  <a:schemeClr val="tx1"/>
                </a:solidFill>
                <a:latin typeface="Calibri Light"/>
                <a:cs typeface="Calibri Light"/>
              </a:rPr>
              <a:t>g</a:t>
            </a:r>
            <a:r>
              <a:rPr sz="5300" spc="50" dirty="0">
                <a:solidFill>
                  <a:schemeClr val="tx1"/>
                </a:solidFill>
                <a:latin typeface="Calibri Light"/>
                <a:cs typeface="Calibri Light"/>
              </a:rPr>
              <a:t>eno</a:t>
            </a:r>
            <a:endParaRPr sz="5300">
              <a:solidFill>
                <a:schemeClr val="tx1"/>
              </a:solidFill>
              <a:latin typeface="Calibri Light"/>
              <a:cs typeface="Calibri Light"/>
            </a:endParaRPr>
          </a:p>
        </p:txBody>
      </p:sp>
      <p:grpSp>
        <p:nvGrpSpPr>
          <p:cNvPr id="3" name="object 3"/>
          <p:cNvGrpSpPr/>
          <p:nvPr/>
        </p:nvGrpSpPr>
        <p:grpSpPr>
          <a:xfrm>
            <a:off x="4297004" y="745554"/>
            <a:ext cx="81915" cy="5453380"/>
            <a:chOff x="4297004" y="745554"/>
            <a:chExt cx="81915" cy="5453380"/>
          </a:xfrm>
        </p:grpSpPr>
        <p:sp>
          <p:nvSpPr>
            <p:cNvPr id="4" name="object 4"/>
            <p:cNvSpPr/>
            <p:nvPr/>
          </p:nvSpPr>
          <p:spPr>
            <a:xfrm>
              <a:off x="4311073" y="766108"/>
              <a:ext cx="46355" cy="5411470"/>
            </a:xfrm>
            <a:custGeom>
              <a:avLst/>
              <a:gdLst/>
              <a:ahLst/>
              <a:cxnLst/>
              <a:rect l="l" t="t" r="r" b="b"/>
              <a:pathLst>
                <a:path w="46354" h="5411470">
                  <a:moveTo>
                    <a:pt x="22869" y="0"/>
                  </a:moveTo>
                  <a:lnTo>
                    <a:pt x="19558" y="347"/>
                  </a:lnTo>
                  <a:lnTo>
                    <a:pt x="12332" y="654"/>
                  </a:lnTo>
                  <a:lnTo>
                    <a:pt x="15522" y="70723"/>
                  </a:lnTo>
                  <a:lnTo>
                    <a:pt x="17341" y="136906"/>
                  </a:lnTo>
                  <a:lnTo>
                    <a:pt x="18009" y="199486"/>
                  </a:lnTo>
                  <a:lnTo>
                    <a:pt x="17745" y="258747"/>
                  </a:lnTo>
                  <a:lnTo>
                    <a:pt x="16771" y="314970"/>
                  </a:lnTo>
                  <a:lnTo>
                    <a:pt x="15306" y="368440"/>
                  </a:lnTo>
                  <a:lnTo>
                    <a:pt x="10167" y="515158"/>
                  </a:lnTo>
                  <a:lnTo>
                    <a:pt x="8941" y="560443"/>
                  </a:lnTo>
                  <a:lnTo>
                    <a:pt x="8323" y="604390"/>
                  </a:lnTo>
                  <a:lnTo>
                    <a:pt x="8536" y="647282"/>
                  </a:lnTo>
                  <a:lnTo>
                    <a:pt x="9799" y="689401"/>
                  </a:lnTo>
                  <a:lnTo>
                    <a:pt x="12332" y="731031"/>
                  </a:lnTo>
                  <a:lnTo>
                    <a:pt x="15523" y="777276"/>
                  </a:lnTo>
                  <a:lnTo>
                    <a:pt x="18124" y="826334"/>
                  </a:lnTo>
                  <a:lnTo>
                    <a:pt x="20151" y="877700"/>
                  </a:lnTo>
                  <a:lnTo>
                    <a:pt x="21620" y="930870"/>
                  </a:lnTo>
                  <a:lnTo>
                    <a:pt x="22547" y="985340"/>
                  </a:lnTo>
                  <a:lnTo>
                    <a:pt x="22948" y="1040604"/>
                  </a:lnTo>
                  <a:lnTo>
                    <a:pt x="22837" y="1096158"/>
                  </a:lnTo>
                  <a:lnTo>
                    <a:pt x="22232" y="1151497"/>
                  </a:lnTo>
                  <a:lnTo>
                    <a:pt x="21147" y="1206116"/>
                  </a:lnTo>
                  <a:lnTo>
                    <a:pt x="19599" y="1259511"/>
                  </a:lnTo>
                  <a:lnTo>
                    <a:pt x="17603" y="1311178"/>
                  </a:lnTo>
                  <a:lnTo>
                    <a:pt x="15176" y="1360611"/>
                  </a:lnTo>
                  <a:lnTo>
                    <a:pt x="9020" y="1459471"/>
                  </a:lnTo>
                  <a:lnTo>
                    <a:pt x="6301" y="1509650"/>
                  </a:lnTo>
                  <a:lnTo>
                    <a:pt x="4198" y="1558470"/>
                  </a:lnTo>
                  <a:lnTo>
                    <a:pt x="2734" y="1606558"/>
                  </a:lnTo>
                  <a:lnTo>
                    <a:pt x="1933" y="1654541"/>
                  </a:lnTo>
                  <a:lnTo>
                    <a:pt x="1817" y="1703047"/>
                  </a:lnTo>
                  <a:lnTo>
                    <a:pt x="2410" y="1752703"/>
                  </a:lnTo>
                  <a:lnTo>
                    <a:pt x="3734" y="1804137"/>
                  </a:lnTo>
                  <a:lnTo>
                    <a:pt x="5814" y="1857975"/>
                  </a:lnTo>
                  <a:lnTo>
                    <a:pt x="8673" y="1914846"/>
                  </a:lnTo>
                  <a:lnTo>
                    <a:pt x="12332" y="1975377"/>
                  </a:lnTo>
                  <a:lnTo>
                    <a:pt x="14414" y="2018537"/>
                  </a:lnTo>
                  <a:lnTo>
                    <a:pt x="15212" y="2062047"/>
                  </a:lnTo>
                  <a:lnTo>
                    <a:pt x="14940" y="2106000"/>
                  </a:lnTo>
                  <a:lnTo>
                    <a:pt x="13815" y="2150488"/>
                  </a:lnTo>
                  <a:lnTo>
                    <a:pt x="12052" y="2195604"/>
                  </a:lnTo>
                  <a:lnTo>
                    <a:pt x="5099" y="2335647"/>
                  </a:lnTo>
                  <a:lnTo>
                    <a:pt x="2945" y="2384202"/>
                  </a:lnTo>
                  <a:lnTo>
                    <a:pt x="1234" y="2433850"/>
                  </a:lnTo>
                  <a:lnTo>
                    <a:pt x="180" y="2484681"/>
                  </a:lnTo>
                  <a:lnTo>
                    <a:pt x="0" y="2536790"/>
                  </a:lnTo>
                  <a:lnTo>
                    <a:pt x="909" y="2590270"/>
                  </a:lnTo>
                  <a:lnTo>
                    <a:pt x="3123" y="2645212"/>
                  </a:lnTo>
                  <a:lnTo>
                    <a:pt x="6859" y="2701709"/>
                  </a:lnTo>
                  <a:lnTo>
                    <a:pt x="17672" y="2817607"/>
                  </a:lnTo>
                  <a:lnTo>
                    <a:pt x="21045" y="2873026"/>
                  </a:lnTo>
                  <a:lnTo>
                    <a:pt x="22720" y="2926363"/>
                  </a:lnTo>
                  <a:lnTo>
                    <a:pt x="22966" y="2977869"/>
                  </a:lnTo>
                  <a:lnTo>
                    <a:pt x="22051" y="3027794"/>
                  </a:lnTo>
                  <a:lnTo>
                    <a:pt x="20245" y="3076389"/>
                  </a:lnTo>
                  <a:lnTo>
                    <a:pt x="17816" y="3123905"/>
                  </a:lnTo>
                  <a:lnTo>
                    <a:pt x="9486" y="3262482"/>
                  </a:lnTo>
                  <a:lnTo>
                    <a:pt x="7258" y="3308187"/>
                  </a:lnTo>
                  <a:lnTo>
                    <a:pt x="5752" y="3354066"/>
                  </a:lnTo>
                  <a:lnTo>
                    <a:pt x="5238" y="3400370"/>
                  </a:lnTo>
                  <a:lnTo>
                    <a:pt x="5983" y="3447349"/>
                  </a:lnTo>
                  <a:lnTo>
                    <a:pt x="8259" y="3495253"/>
                  </a:lnTo>
                  <a:lnTo>
                    <a:pt x="17331" y="3602605"/>
                  </a:lnTo>
                  <a:lnTo>
                    <a:pt x="20118" y="3655592"/>
                  </a:lnTo>
                  <a:lnTo>
                    <a:pt x="21068" y="3704264"/>
                  </a:lnTo>
                  <a:lnTo>
                    <a:pt x="20559" y="3749587"/>
                  </a:lnTo>
                  <a:lnTo>
                    <a:pt x="18966" y="3792530"/>
                  </a:lnTo>
                  <a:lnTo>
                    <a:pt x="16666" y="3834060"/>
                  </a:lnTo>
                  <a:lnTo>
                    <a:pt x="11445" y="3916754"/>
                  </a:lnTo>
                  <a:lnTo>
                    <a:pt x="9277" y="3959853"/>
                  </a:lnTo>
                  <a:lnTo>
                    <a:pt x="7906" y="4005410"/>
                  </a:lnTo>
                  <a:lnTo>
                    <a:pt x="7707" y="4054393"/>
                  </a:lnTo>
                  <a:lnTo>
                    <a:pt x="9057" y="4107769"/>
                  </a:lnTo>
                  <a:lnTo>
                    <a:pt x="15925" y="4227775"/>
                  </a:lnTo>
                  <a:lnTo>
                    <a:pt x="18122" y="4288002"/>
                  </a:lnTo>
                  <a:lnTo>
                    <a:pt x="19142" y="4347053"/>
                  </a:lnTo>
                  <a:lnTo>
                    <a:pt x="19201" y="4404791"/>
                  </a:lnTo>
                  <a:lnTo>
                    <a:pt x="18517" y="4461079"/>
                  </a:lnTo>
                  <a:lnTo>
                    <a:pt x="17307" y="4515780"/>
                  </a:lnTo>
                  <a:lnTo>
                    <a:pt x="12688" y="4668997"/>
                  </a:lnTo>
                  <a:lnTo>
                    <a:pt x="11544" y="4715985"/>
                  </a:lnTo>
                  <a:lnTo>
                    <a:pt x="10958" y="4760703"/>
                  </a:lnTo>
                  <a:lnTo>
                    <a:pt x="11148" y="4803015"/>
                  </a:lnTo>
                  <a:lnTo>
                    <a:pt x="13521" y="4888005"/>
                  </a:lnTo>
                  <a:lnTo>
                    <a:pt x="13222" y="4933099"/>
                  </a:lnTo>
                  <a:lnTo>
                    <a:pt x="11853" y="4978538"/>
                  </a:lnTo>
                  <a:lnTo>
                    <a:pt x="7567" y="5072327"/>
                  </a:lnTo>
                  <a:lnTo>
                    <a:pt x="5485" y="5121618"/>
                  </a:lnTo>
                  <a:lnTo>
                    <a:pt x="3997" y="5173134"/>
                  </a:lnTo>
                  <a:lnTo>
                    <a:pt x="3522" y="5227345"/>
                  </a:lnTo>
                  <a:lnTo>
                    <a:pt x="4475" y="5284722"/>
                  </a:lnTo>
                  <a:lnTo>
                    <a:pt x="7273" y="5345735"/>
                  </a:lnTo>
                  <a:lnTo>
                    <a:pt x="12332" y="5410854"/>
                  </a:lnTo>
                  <a:lnTo>
                    <a:pt x="18109" y="5410134"/>
                  </a:lnTo>
                  <a:lnTo>
                    <a:pt x="25206" y="5410171"/>
                  </a:lnTo>
                  <a:lnTo>
                    <a:pt x="30620" y="5410854"/>
                  </a:lnTo>
                  <a:lnTo>
                    <a:pt x="29417" y="5366159"/>
                  </a:lnTo>
                  <a:lnTo>
                    <a:pt x="28672" y="5319162"/>
                  </a:lnTo>
                  <a:lnTo>
                    <a:pt x="28327" y="5270185"/>
                  </a:lnTo>
                  <a:lnTo>
                    <a:pt x="28321" y="5219553"/>
                  </a:lnTo>
                  <a:lnTo>
                    <a:pt x="29092" y="5114617"/>
                  </a:lnTo>
                  <a:lnTo>
                    <a:pt x="33375" y="4793748"/>
                  </a:lnTo>
                  <a:lnTo>
                    <a:pt x="33873" y="4693403"/>
                  </a:lnTo>
                  <a:lnTo>
                    <a:pt x="33680" y="4645927"/>
                  </a:lnTo>
                  <a:lnTo>
                    <a:pt x="33113" y="4600681"/>
                  </a:lnTo>
                  <a:lnTo>
                    <a:pt x="32113" y="4557987"/>
                  </a:lnTo>
                  <a:lnTo>
                    <a:pt x="30620" y="4518171"/>
                  </a:lnTo>
                  <a:lnTo>
                    <a:pt x="28499" y="4469702"/>
                  </a:lnTo>
                  <a:lnTo>
                    <a:pt x="26965" y="4429008"/>
                  </a:lnTo>
                  <a:lnTo>
                    <a:pt x="25955" y="4394183"/>
                  </a:lnTo>
                  <a:lnTo>
                    <a:pt x="25405" y="4363326"/>
                  </a:lnTo>
                  <a:lnTo>
                    <a:pt x="25251" y="4334532"/>
                  </a:lnTo>
                  <a:lnTo>
                    <a:pt x="25430" y="4305900"/>
                  </a:lnTo>
                  <a:lnTo>
                    <a:pt x="29072" y="4098534"/>
                  </a:lnTo>
                  <a:lnTo>
                    <a:pt x="30620" y="3950100"/>
                  </a:lnTo>
                  <a:lnTo>
                    <a:pt x="30832" y="3881715"/>
                  </a:lnTo>
                  <a:lnTo>
                    <a:pt x="30502" y="3819123"/>
                  </a:lnTo>
                  <a:lnTo>
                    <a:pt x="29742" y="3761636"/>
                  </a:lnTo>
                  <a:lnTo>
                    <a:pt x="28661" y="3708565"/>
                  </a:lnTo>
                  <a:lnTo>
                    <a:pt x="22283" y="3485362"/>
                  </a:lnTo>
                  <a:lnTo>
                    <a:pt x="21582" y="3444333"/>
                  </a:lnTo>
                  <a:lnTo>
                    <a:pt x="21328" y="3402902"/>
                  </a:lnTo>
                  <a:lnTo>
                    <a:pt x="21632" y="3360380"/>
                  </a:lnTo>
                  <a:lnTo>
                    <a:pt x="22604" y="3316080"/>
                  </a:lnTo>
                  <a:lnTo>
                    <a:pt x="24352" y="3269312"/>
                  </a:lnTo>
                  <a:lnTo>
                    <a:pt x="26988" y="3219388"/>
                  </a:lnTo>
                  <a:lnTo>
                    <a:pt x="35662" y="3094081"/>
                  </a:lnTo>
                  <a:lnTo>
                    <a:pt x="39694" y="3028170"/>
                  </a:lnTo>
                  <a:lnTo>
                    <a:pt x="42745" y="2967274"/>
                  </a:lnTo>
                  <a:lnTo>
                    <a:pt x="44841" y="2910777"/>
                  </a:lnTo>
                  <a:lnTo>
                    <a:pt x="46012" y="2858065"/>
                  </a:lnTo>
                  <a:lnTo>
                    <a:pt x="46284" y="2808524"/>
                  </a:lnTo>
                  <a:lnTo>
                    <a:pt x="45686" y="2761538"/>
                  </a:lnTo>
                  <a:lnTo>
                    <a:pt x="44246" y="2716495"/>
                  </a:lnTo>
                  <a:lnTo>
                    <a:pt x="41991" y="2672779"/>
                  </a:lnTo>
                  <a:lnTo>
                    <a:pt x="38950" y="2629775"/>
                  </a:lnTo>
                  <a:lnTo>
                    <a:pt x="35150" y="2586869"/>
                  </a:lnTo>
                  <a:lnTo>
                    <a:pt x="30620" y="2543448"/>
                  </a:lnTo>
                  <a:lnTo>
                    <a:pt x="26703" y="2501182"/>
                  </a:lnTo>
                  <a:lnTo>
                    <a:pt x="24519" y="2461324"/>
                  </a:lnTo>
                  <a:lnTo>
                    <a:pt x="23763" y="2422630"/>
                  </a:lnTo>
                  <a:lnTo>
                    <a:pt x="24128" y="2383853"/>
                  </a:lnTo>
                  <a:lnTo>
                    <a:pt x="25307" y="2343749"/>
                  </a:lnTo>
                  <a:lnTo>
                    <a:pt x="28883" y="2254579"/>
                  </a:lnTo>
                  <a:lnTo>
                    <a:pt x="30666" y="2203023"/>
                  </a:lnTo>
                  <a:lnTo>
                    <a:pt x="32038" y="2145160"/>
                  </a:lnTo>
                  <a:lnTo>
                    <a:pt x="32692" y="2079744"/>
                  </a:lnTo>
                  <a:lnTo>
                    <a:pt x="32322" y="2005530"/>
                  </a:lnTo>
                  <a:lnTo>
                    <a:pt x="28989" y="1850078"/>
                  </a:lnTo>
                  <a:lnTo>
                    <a:pt x="27986" y="1780207"/>
                  </a:lnTo>
                  <a:lnTo>
                    <a:pt x="27521" y="1711978"/>
                  </a:lnTo>
                  <a:lnTo>
                    <a:pt x="27501" y="1645709"/>
                  </a:lnTo>
                  <a:lnTo>
                    <a:pt x="27836" y="1581717"/>
                  </a:lnTo>
                  <a:lnTo>
                    <a:pt x="28434" y="1520319"/>
                  </a:lnTo>
                  <a:lnTo>
                    <a:pt x="31637" y="1307009"/>
                  </a:lnTo>
                  <a:lnTo>
                    <a:pt x="32447" y="1224164"/>
                  </a:lnTo>
                  <a:lnTo>
                    <a:pt x="32335" y="1189804"/>
                  </a:lnTo>
                  <a:lnTo>
                    <a:pt x="31756" y="1160576"/>
                  </a:lnTo>
                  <a:lnTo>
                    <a:pt x="30620" y="1136796"/>
                  </a:lnTo>
                  <a:lnTo>
                    <a:pt x="29465" y="1103585"/>
                  </a:lnTo>
                  <a:lnTo>
                    <a:pt x="29982" y="1066708"/>
                  </a:lnTo>
                  <a:lnTo>
                    <a:pt x="31641" y="1026024"/>
                  </a:lnTo>
                  <a:lnTo>
                    <a:pt x="36260" y="932674"/>
                  </a:lnTo>
                  <a:lnTo>
                    <a:pt x="38158" y="879726"/>
                  </a:lnTo>
                  <a:lnTo>
                    <a:pt x="39074" y="822407"/>
                  </a:lnTo>
                  <a:lnTo>
                    <a:pt x="38477" y="760579"/>
                  </a:lnTo>
                  <a:lnTo>
                    <a:pt x="35836" y="694099"/>
                  </a:lnTo>
                  <a:lnTo>
                    <a:pt x="30620" y="622827"/>
                  </a:lnTo>
                  <a:lnTo>
                    <a:pt x="26036" y="564412"/>
                  </a:lnTo>
                  <a:lnTo>
                    <a:pt x="23230" y="511220"/>
                  </a:lnTo>
                  <a:lnTo>
                    <a:pt x="21918" y="462042"/>
                  </a:lnTo>
                  <a:lnTo>
                    <a:pt x="21818" y="415670"/>
                  </a:lnTo>
                  <a:lnTo>
                    <a:pt x="22645" y="370894"/>
                  </a:lnTo>
                  <a:lnTo>
                    <a:pt x="24116" y="326507"/>
                  </a:lnTo>
                  <a:lnTo>
                    <a:pt x="27861" y="234063"/>
                  </a:lnTo>
                  <a:lnTo>
                    <a:pt x="29566" y="183589"/>
                  </a:lnTo>
                  <a:lnTo>
                    <a:pt x="30784" y="128668"/>
                  </a:lnTo>
                  <a:lnTo>
                    <a:pt x="31229" y="68093"/>
                  </a:lnTo>
                  <a:lnTo>
                    <a:pt x="30620" y="654"/>
                  </a:lnTo>
                  <a:lnTo>
                    <a:pt x="22869" y="0"/>
                  </a:lnTo>
                  <a:close/>
                </a:path>
              </a:pathLst>
            </a:custGeom>
            <a:solidFill>
              <a:srgbClr val="ED7D31"/>
            </a:solidFill>
          </p:spPr>
          <p:txBody>
            <a:bodyPr wrap="square" lIns="0" tIns="0" rIns="0" bIns="0" rtlCol="0"/>
            <a:lstStyle/>
            <a:p>
              <a:endParaRPr/>
            </a:p>
          </p:txBody>
        </p:sp>
        <p:sp>
          <p:nvSpPr>
            <p:cNvPr id="5" name="object 5"/>
            <p:cNvSpPr/>
            <p:nvPr/>
          </p:nvSpPr>
          <p:spPr>
            <a:xfrm>
              <a:off x="4317641" y="766192"/>
              <a:ext cx="40640" cy="5412105"/>
            </a:xfrm>
            <a:custGeom>
              <a:avLst/>
              <a:gdLst/>
              <a:ahLst/>
              <a:cxnLst/>
              <a:rect l="l" t="t" r="r" b="b"/>
              <a:pathLst>
                <a:path w="40639" h="5412105">
                  <a:moveTo>
                    <a:pt x="24052" y="570"/>
                  </a:moveTo>
                  <a:lnTo>
                    <a:pt x="28637" y="44944"/>
                  </a:lnTo>
                  <a:lnTo>
                    <a:pt x="32210" y="89430"/>
                  </a:lnTo>
                  <a:lnTo>
                    <a:pt x="34803" y="134475"/>
                  </a:lnTo>
                  <a:lnTo>
                    <a:pt x="36447" y="180526"/>
                  </a:lnTo>
                  <a:lnTo>
                    <a:pt x="37174" y="228030"/>
                  </a:lnTo>
                  <a:lnTo>
                    <a:pt x="37016" y="277436"/>
                  </a:lnTo>
                  <a:lnTo>
                    <a:pt x="36004" y="329190"/>
                  </a:lnTo>
                  <a:lnTo>
                    <a:pt x="34169" y="383740"/>
                  </a:lnTo>
                  <a:lnTo>
                    <a:pt x="31545" y="441534"/>
                  </a:lnTo>
                  <a:lnTo>
                    <a:pt x="28162" y="503018"/>
                  </a:lnTo>
                  <a:lnTo>
                    <a:pt x="24052" y="568641"/>
                  </a:lnTo>
                  <a:lnTo>
                    <a:pt x="21132" y="621194"/>
                  </a:lnTo>
                  <a:lnTo>
                    <a:pt x="19281" y="672454"/>
                  </a:lnTo>
                  <a:lnTo>
                    <a:pt x="18344" y="722729"/>
                  </a:lnTo>
                  <a:lnTo>
                    <a:pt x="18167" y="772328"/>
                  </a:lnTo>
                  <a:lnTo>
                    <a:pt x="18594" y="821558"/>
                  </a:lnTo>
                  <a:lnTo>
                    <a:pt x="19470" y="870730"/>
                  </a:lnTo>
                  <a:lnTo>
                    <a:pt x="20641" y="920151"/>
                  </a:lnTo>
                  <a:lnTo>
                    <a:pt x="21951" y="970131"/>
                  </a:lnTo>
                  <a:lnTo>
                    <a:pt x="23245" y="1020977"/>
                  </a:lnTo>
                  <a:lnTo>
                    <a:pt x="24368" y="1072999"/>
                  </a:lnTo>
                  <a:lnTo>
                    <a:pt x="25165" y="1126506"/>
                  </a:lnTo>
                  <a:lnTo>
                    <a:pt x="25482" y="1181805"/>
                  </a:lnTo>
                  <a:lnTo>
                    <a:pt x="25162" y="1239206"/>
                  </a:lnTo>
                  <a:lnTo>
                    <a:pt x="24052" y="1299018"/>
                  </a:lnTo>
                  <a:lnTo>
                    <a:pt x="22590" y="1365659"/>
                  </a:lnTo>
                  <a:lnTo>
                    <a:pt x="21762" y="1424077"/>
                  </a:lnTo>
                  <a:lnTo>
                    <a:pt x="21459" y="1475933"/>
                  </a:lnTo>
                  <a:lnTo>
                    <a:pt x="21570" y="1522886"/>
                  </a:lnTo>
                  <a:lnTo>
                    <a:pt x="21984" y="1566595"/>
                  </a:lnTo>
                  <a:lnTo>
                    <a:pt x="22589" y="1608722"/>
                  </a:lnTo>
                  <a:lnTo>
                    <a:pt x="23276" y="1650925"/>
                  </a:lnTo>
                  <a:lnTo>
                    <a:pt x="23933" y="1694865"/>
                  </a:lnTo>
                  <a:lnTo>
                    <a:pt x="24450" y="1742202"/>
                  </a:lnTo>
                  <a:lnTo>
                    <a:pt x="24716" y="1794595"/>
                  </a:lnTo>
                  <a:lnTo>
                    <a:pt x="24620" y="1853705"/>
                  </a:lnTo>
                  <a:lnTo>
                    <a:pt x="24052" y="1921191"/>
                  </a:lnTo>
                  <a:lnTo>
                    <a:pt x="23725" y="1996739"/>
                  </a:lnTo>
                  <a:lnTo>
                    <a:pt x="24379" y="2066108"/>
                  </a:lnTo>
                  <a:lnTo>
                    <a:pt x="25708" y="2129764"/>
                  </a:lnTo>
                  <a:lnTo>
                    <a:pt x="27407" y="2188172"/>
                  </a:lnTo>
                  <a:lnTo>
                    <a:pt x="29172" y="2241799"/>
                  </a:lnTo>
                  <a:lnTo>
                    <a:pt x="30697" y="2291111"/>
                  </a:lnTo>
                  <a:lnTo>
                    <a:pt x="31677" y="2336574"/>
                  </a:lnTo>
                  <a:lnTo>
                    <a:pt x="31808" y="2378655"/>
                  </a:lnTo>
                  <a:lnTo>
                    <a:pt x="30784" y="2417819"/>
                  </a:lnTo>
                  <a:lnTo>
                    <a:pt x="28300" y="2454532"/>
                  </a:lnTo>
                  <a:lnTo>
                    <a:pt x="24052" y="2489262"/>
                  </a:lnTo>
                  <a:lnTo>
                    <a:pt x="21141" y="2517782"/>
                  </a:lnTo>
                  <a:lnTo>
                    <a:pt x="19889" y="2553040"/>
                  </a:lnTo>
                  <a:lnTo>
                    <a:pt x="20010" y="2594147"/>
                  </a:lnTo>
                  <a:lnTo>
                    <a:pt x="21216" y="2640212"/>
                  </a:lnTo>
                  <a:lnTo>
                    <a:pt x="23221" y="2690346"/>
                  </a:lnTo>
                  <a:lnTo>
                    <a:pt x="25737" y="2743658"/>
                  </a:lnTo>
                  <a:lnTo>
                    <a:pt x="28478" y="2799258"/>
                  </a:lnTo>
                  <a:lnTo>
                    <a:pt x="31157" y="2856256"/>
                  </a:lnTo>
                  <a:lnTo>
                    <a:pt x="33486" y="2913763"/>
                  </a:lnTo>
                  <a:lnTo>
                    <a:pt x="35179" y="2970888"/>
                  </a:lnTo>
                  <a:lnTo>
                    <a:pt x="35948" y="3026742"/>
                  </a:lnTo>
                  <a:lnTo>
                    <a:pt x="35507" y="3080433"/>
                  </a:lnTo>
                  <a:lnTo>
                    <a:pt x="33569" y="3131073"/>
                  </a:lnTo>
                  <a:lnTo>
                    <a:pt x="29846" y="3177772"/>
                  </a:lnTo>
                  <a:lnTo>
                    <a:pt x="24052" y="3219639"/>
                  </a:lnTo>
                  <a:lnTo>
                    <a:pt x="16849" y="3265614"/>
                  </a:lnTo>
                  <a:lnTo>
                    <a:pt x="11165" y="3313094"/>
                  </a:lnTo>
                  <a:lnTo>
                    <a:pt x="6912" y="3361943"/>
                  </a:lnTo>
                  <a:lnTo>
                    <a:pt x="4005" y="3412026"/>
                  </a:lnTo>
                  <a:lnTo>
                    <a:pt x="2355" y="3463207"/>
                  </a:lnTo>
                  <a:lnTo>
                    <a:pt x="1877" y="3515350"/>
                  </a:lnTo>
                  <a:lnTo>
                    <a:pt x="2484" y="3568320"/>
                  </a:lnTo>
                  <a:lnTo>
                    <a:pt x="4090" y="3621981"/>
                  </a:lnTo>
                  <a:lnTo>
                    <a:pt x="6606" y="3676198"/>
                  </a:lnTo>
                  <a:lnTo>
                    <a:pt x="9947" y="3730836"/>
                  </a:lnTo>
                  <a:lnTo>
                    <a:pt x="14027" y="3785758"/>
                  </a:lnTo>
                  <a:lnTo>
                    <a:pt x="18757" y="3840829"/>
                  </a:lnTo>
                  <a:lnTo>
                    <a:pt x="24052" y="3895914"/>
                  </a:lnTo>
                  <a:lnTo>
                    <a:pt x="29100" y="3951296"/>
                  </a:lnTo>
                  <a:lnTo>
                    <a:pt x="33173" y="4007159"/>
                  </a:lnTo>
                  <a:lnTo>
                    <a:pt x="36307" y="4063221"/>
                  </a:lnTo>
                  <a:lnTo>
                    <a:pt x="38539" y="4119195"/>
                  </a:lnTo>
                  <a:lnTo>
                    <a:pt x="39904" y="4174799"/>
                  </a:lnTo>
                  <a:lnTo>
                    <a:pt x="40441" y="4229748"/>
                  </a:lnTo>
                  <a:lnTo>
                    <a:pt x="40185" y="4283758"/>
                  </a:lnTo>
                  <a:lnTo>
                    <a:pt x="39172" y="4336545"/>
                  </a:lnTo>
                  <a:lnTo>
                    <a:pt x="37441" y="4387825"/>
                  </a:lnTo>
                  <a:lnTo>
                    <a:pt x="35026" y="4437313"/>
                  </a:lnTo>
                  <a:lnTo>
                    <a:pt x="31966" y="4484726"/>
                  </a:lnTo>
                  <a:lnTo>
                    <a:pt x="28295" y="4529779"/>
                  </a:lnTo>
                  <a:lnTo>
                    <a:pt x="24052" y="4572189"/>
                  </a:lnTo>
                  <a:lnTo>
                    <a:pt x="21053" y="4606070"/>
                  </a:lnTo>
                  <a:lnTo>
                    <a:pt x="18903" y="4644652"/>
                  </a:lnTo>
                  <a:lnTo>
                    <a:pt x="17506" y="4687379"/>
                  </a:lnTo>
                  <a:lnTo>
                    <a:pt x="16769" y="4733699"/>
                  </a:lnTo>
                  <a:lnTo>
                    <a:pt x="16596" y="4783057"/>
                  </a:lnTo>
                  <a:lnTo>
                    <a:pt x="16892" y="4834899"/>
                  </a:lnTo>
                  <a:lnTo>
                    <a:pt x="17563" y="4888672"/>
                  </a:lnTo>
                  <a:lnTo>
                    <a:pt x="18515" y="4943822"/>
                  </a:lnTo>
                  <a:lnTo>
                    <a:pt x="19652" y="4999796"/>
                  </a:lnTo>
                  <a:lnTo>
                    <a:pt x="20879" y="5056039"/>
                  </a:lnTo>
                  <a:lnTo>
                    <a:pt x="22103" y="5111997"/>
                  </a:lnTo>
                  <a:lnTo>
                    <a:pt x="23227" y="5167118"/>
                  </a:lnTo>
                  <a:lnTo>
                    <a:pt x="24158" y="5220847"/>
                  </a:lnTo>
                  <a:lnTo>
                    <a:pt x="24801" y="5272630"/>
                  </a:lnTo>
                  <a:lnTo>
                    <a:pt x="25061" y="5321914"/>
                  </a:lnTo>
                  <a:lnTo>
                    <a:pt x="24843" y="5368145"/>
                  </a:lnTo>
                  <a:lnTo>
                    <a:pt x="24052" y="5410770"/>
                  </a:lnTo>
                  <a:lnTo>
                    <a:pt x="17098" y="5411300"/>
                  </a:lnTo>
                  <a:lnTo>
                    <a:pt x="11213" y="5411504"/>
                  </a:lnTo>
                  <a:lnTo>
                    <a:pt x="5764" y="5410770"/>
                  </a:lnTo>
                  <a:lnTo>
                    <a:pt x="8077" y="5342724"/>
                  </a:lnTo>
                  <a:lnTo>
                    <a:pt x="8942" y="5284933"/>
                  </a:lnTo>
                  <a:lnTo>
                    <a:pt x="8688" y="5235072"/>
                  </a:lnTo>
                  <a:lnTo>
                    <a:pt x="7643" y="5190816"/>
                  </a:lnTo>
                  <a:lnTo>
                    <a:pt x="6135" y="5149840"/>
                  </a:lnTo>
                  <a:lnTo>
                    <a:pt x="4493" y="5109820"/>
                  </a:lnTo>
                  <a:lnTo>
                    <a:pt x="3045" y="5068431"/>
                  </a:lnTo>
                  <a:lnTo>
                    <a:pt x="2120" y="5023349"/>
                  </a:lnTo>
                  <a:lnTo>
                    <a:pt x="2046" y="4972250"/>
                  </a:lnTo>
                  <a:lnTo>
                    <a:pt x="3151" y="4912808"/>
                  </a:lnTo>
                  <a:lnTo>
                    <a:pt x="5764" y="4842699"/>
                  </a:lnTo>
                  <a:lnTo>
                    <a:pt x="9099" y="4763641"/>
                  </a:lnTo>
                  <a:lnTo>
                    <a:pt x="11504" y="4693462"/>
                  </a:lnTo>
                  <a:lnTo>
                    <a:pt x="13049" y="4631139"/>
                  </a:lnTo>
                  <a:lnTo>
                    <a:pt x="13805" y="4575646"/>
                  </a:lnTo>
                  <a:lnTo>
                    <a:pt x="13844" y="4525957"/>
                  </a:lnTo>
                  <a:lnTo>
                    <a:pt x="13237" y="4481050"/>
                  </a:lnTo>
                  <a:lnTo>
                    <a:pt x="12054" y="4439898"/>
                  </a:lnTo>
                  <a:lnTo>
                    <a:pt x="10367" y="4401477"/>
                  </a:lnTo>
                  <a:lnTo>
                    <a:pt x="8247" y="4364763"/>
                  </a:lnTo>
                  <a:lnTo>
                    <a:pt x="5764" y="4328730"/>
                  </a:lnTo>
                  <a:lnTo>
                    <a:pt x="4077" y="4298209"/>
                  </a:lnTo>
                  <a:lnTo>
                    <a:pt x="2768" y="4259013"/>
                  </a:lnTo>
                  <a:lnTo>
                    <a:pt x="1808" y="4212480"/>
                  </a:lnTo>
                  <a:lnTo>
                    <a:pt x="1167" y="4159944"/>
                  </a:lnTo>
                  <a:lnTo>
                    <a:pt x="814" y="4102742"/>
                  </a:lnTo>
                  <a:lnTo>
                    <a:pt x="722" y="4042209"/>
                  </a:lnTo>
                  <a:lnTo>
                    <a:pt x="859" y="3979681"/>
                  </a:lnTo>
                  <a:lnTo>
                    <a:pt x="1196" y="3916495"/>
                  </a:lnTo>
                  <a:lnTo>
                    <a:pt x="1704" y="3853985"/>
                  </a:lnTo>
                  <a:lnTo>
                    <a:pt x="2353" y="3793489"/>
                  </a:lnTo>
                  <a:lnTo>
                    <a:pt x="3113" y="3736342"/>
                  </a:lnTo>
                  <a:lnTo>
                    <a:pt x="3955" y="3683879"/>
                  </a:lnTo>
                  <a:lnTo>
                    <a:pt x="4848" y="3637438"/>
                  </a:lnTo>
                  <a:lnTo>
                    <a:pt x="5764" y="3598353"/>
                  </a:lnTo>
                  <a:lnTo>
                    <a:pt x="6392" y="3554434"/>
                  </a:lnTo>
                  <a:lnTo>
                    <a:pt x="6115" y="3511179"/>
                  </a:lnTo>
                  <a:lnTo>
                    <a:pt x="5194" y="3467852"/>
                  </a:lnTo>
                  <a:lnTo>
                    <a:pt x="3887" y="3423717"/>
                  </a:lnTo>
                  <a:lnTo>
                    <a:pt x="2454" y="3378036"/>
                  </a:lnTo>
                  <a:lnTo>
                    <a:pt x="1155" y="3330075"/>
                  </a:lnTo>
                  <a:lnTo>
                    <a:pt x="251" y="3279096"/>
                  </a:lnTo>
                  <a:lnTo>
                    <a:pt x="0" y="3224364"/>
                  </a:lnTo>
                  <a:lnTo>
                    <a:pt x="661" y="3165142"/>
                  </a:lnTo>
                  <a:lnTo>
                    <a:pt x="2496" y="3100693"/>
                  </a:lnTo>
                  <a:lnTo>
                    <a:pt x="5764" y="3030282"/>
                  </a:lnTo>
                  <a:lnTo>
                    <a:pt x="8392" y="2974591"/>
                  </a:lnTo>
                  <a:lnTo>
                    <a:pt x="9986" y="2922693"/>
                  </a:lnTo>
                  <a:lnTo>
                    <a:pt x="10702" y="2873775"/>
                  </a:lnTo>
                  <a:lnTo>
                    <a:pt x="10698" y="2827025"/>
                  </a:lnTo>
                  <a:lnTo>
                    <a:pt x="10133" y="2781629"/>
                  </a:lnTo>
                  <a:lnTo>
                    <a:pt x="9163" y="2736775"/>
                  </a:lnTo>
                  <a:lnTo>
                    <a:pt x="7946" y="2691650"/>
                  </a:lnTo>
                  <a:lnTo>
                    <a:pt x="6640" y="2645441"/>
                  </a:lnTo>
                  <a:lnTo>
                    <a:pt x="5403" y="2597335"/>
                  </a:lnTo>
                  <a:lnTo>
                    <a:pt x="4393" y="2546519"/>
                  </a:lnTo>
                  <a:lnTo>
                    <a:pt x="3766" y="2492181"/>
                  </a:lnTo>
                  <a:lnTo>
                    <a:pt x="3680" y="2433508"/>
                  </a:lnTo>
                  <a:lnTo>
                    <a:pt x="4294" y="2369687"/>
                  </a:lnTo>
                  <a:lnTo>
                    <a:pt x="5764" y="2299905"/>
                  </a:lnTo>
                  <a:lnTo>
                    <a:pt x="7217" y="2234094"/>
                  </a:lnTo>
                  <a:lnTo>
                    <a:pt x="8005" y="2172621"/>
                  </a:lnTo>
                  <a:lnTo>
                    <a:pt x="8234" y="2114930"/>
                  </a:lnTo>
                  <a:lnTo>
                    <a:pt x="8008" y="2060466"/>
                  </a:lnTo>
                  <a:lnTo>
                    <a:pt x="7434" y="2008673"/>
                  </a:lnTo>
                  <a:lnTo>
                    <a:pt x="6617" y="1958995"/>
                  </a:lnTo>
                  <a:lnTo>
                    <a:pt x="5663" y="1910877"/>
                  </a:lnTo>
                  <a:lnTo>
                    <a:pt x="4677" y="1863764"/>
                  </a:lnTo>
                  <a:lnTo>
                    <a:pt x="3765" y="1817099"/>
                  </a:lnTo>
                  <a:lnTo>
                    <a:pt x="3033" y="1770328"/>
                  </a:lnTo>
                  <a:lnTo>
                    <a:pt x="2586" y="1722894"/>
                  </a:lnTo>
                  <a:lnTo>
                    <a:pt x="2531" y="1674243"/>
                  </a:lnTo>
                  <a:lnTo>
                    <a:pt x="2971" y="1623818"/>
                  </a:lnTo>
                  <a:lnTo>
                    <a:pt x="4014" y="1571064"/>
                  </a:lnTo>
                  <a:lnTo>
                    <a:pt x="5764" y="1515426"/>
                  </a:lnTo>
                  <a:lnTo>
                    <a:pt x="8462" y="1446297"/>
                  </a:lnTo>
                  <a:lnTo>
                    <a:pt x="11117" y="1381781"/>
                  </a:lnTo>
                  <a:lnTo>
                    <a:pt x="13595" y="1321438"/>
                  </a:lnTo>
                  <a:lnTo>
                    <a:pt x="15761" y="1264825"/>
                  </a:lnTo>
                  <a:lnTo>
                    <a:pt x="17482" y="1211501"/>
                  </a:lnTo>
                  <a:lnTo>
                    <a:pt x="18623" y="1161025"/>
                  </a:lnTo>
                  <a:lnTo>
                    <a:pt x="19049" y="1112955"/>
                  </a:lnTo>
                  <a:lnTo>
                    <a:pt x="18627" y="1066850"/>
                  </a:lnTo>
                  <a:lnTo>
                    <a:pt x="17222" y="1022269"/>
                  </a:lnTo>
                  <a:lnTo>
                    <a:pt x="14699" y="978770"/>
                  </a:lnTo>
                  <a:lnTo>
                    <a:pt x="10924" y="935912"/>
                  </a:lnTo>
                  <a:lnTo>
                    <a:pt x="5764" y="893253"/>
                  </a:lnTo>
                  <a:lnTo>
                    <a:pt x="2599" y="861532"/>
                  </a:lnTo>
                  <a:lnTo>
                    <a:pt x="840" y="823803"/>
                  </a:lnTo>
                  <a:lnTo>
                    <a:pt x="293" y="780796"/>
                  </a:lnTo>
                  <a:lnTo>
                    <a:pt x="764" y="733244"/>
                  </a:lnTo>
                  <a:lnTo>
                    <a:pt x="2060" y="681880"/>
                  </a:lnTo>
                  <a:lnTo>
                    <a:pt x="3986" y="627437"/>
                  </a:lnTo>
                  <a:lnTo>
                    <a:pt x="6349" y="570647"/>
                  </a:lnTo>
                  <a:lnTo>
                    <a:pt x="8955" y="512242"/>
                  </a:lnTo>
                  <a:lnTo>
                    <a:pt x="11611" y="452956"/>
                  </a:lnTo>
                  <a:lnTo>
                    <a:pt x="14122" y="393520"/>
                  </a:lnTo>
                  <a:lnTo>
                    <a:pt x="16295" y="334668"/>
                  </a:lnTo>
                  <a:lnTo>
                    <a:pt x="17937" y="277131"/>
                  </a:lnTo>
                  <a:lnTo>
                    <a:pt x="18852" y="221643"/>
                  </a:lnTo>
                  <a:lnTo>
                    <a:pt x="18848" y="168936"/>
                  </a:lnTo>
                  <a:lnTo>
                    <a:pt x="17731" y="119743"/>
                  </a:lnTo>
                  <a:lnTo>
                    <a:pt x="15308" y="74795"/>
                  </a:lnTo>
                  <a:lnTo>
                    <a:pt x="11383" y="34827"/>
                  </a:lnTo>
                  <a:lnTo>
                    <a:pt x="5764" y="570"/>
                  </a:lnTo>
                  <a:lnTo>
                    <a:pt x="14773" y="0"/>
                  </a:lnTo>
                  <a:lnTo>
                    <a:pt x="18952" y="702"/>
                  </a:lnTo>
                  <a:lnTo>
                    <a:pt x="24052" y="570"/>
                  </a:lnTo>
                  <a:close/>
                </a:path>
              </a:pathLst>
            </a:custGeom>
            <a:ln w="41275">
              <a:solidFill>
                <a:srgbClr val="ED7D31"/>
              </a:solidFill>
            </a:ln>
          </p:spPr>
          <p:txBody>
            <a:bodyPr wrap="square" lIns="0" tIns="0" rIns="0" bIns="0" rtlCol="0"/>
            <a:lstStyle/>
            <a:p>
              <a:endParaRPr/>
            </a:p>
          </p:txBody>
        </p:sp>
      </p:grpSp>
      <p:grpSp>
        <p:nvGrpSpPr>
          <p:cNvPr id="6" name="object 6"/>
          <p:cNvGrpSpPr/>
          <p:nvPr/>
        </p:nvGrpSpPr>
        <p:grpSpPr>
          <a:xfrm>
            <a:off x="4648018" y="634471"/>
            <a:ext cx="6900545" cy="12700"/>
            <a:chOff x="4648018" y="634471"/>
            <a:chExt cx="6900545" cy="12700"/>
          </a:xfrm>
        </p:grpSpPr>
        <p:sp>
          <p:nvSpPr>
            <p:cNvPr id="7" name="object 7"/>
            <p:cNvSpPr/>
            <p:nvPr/>
          </p:nvSpPr>
          <p:spPr>
            <a:xfrm>
              <a:off x="4648018" y="640821"/>
              <a:ext cx="6900545" cy="0"/>
            </a:xfrm>
            <a:custGeom>
              <a:avLst/>
              <a:gdLst/>
              <a:ahLst/>
              <a:cxnLst/>
              <a:rect l="l" t="t" r="r" b="b"/>
              <a:pathLst>
                <a:path w="6900545">
                  <a:moveTo>
                    <a:pt x="6900510" y="1"/>
                  </a:moveTo>
                  <a:lnTo>
                    <a:pt x="0" y="0"/>
                  </a:lnTo>
                </a:path>
              </a:pathLst>
            </a:custGeom>
            <a:solidFill>
              <a:srgbClr val="ED7D31"/>
            </a:solidFill>
          </p:spPr>
          <p:txBody>
            <a:bodyPr wrap="square" lIns="0" tIns="0" rIns="0" bIns="0" rtlCol="0"/>
            <a:lstStyle/>
            <a:p>
              <a:endParaRPr/>
            </a:p>
          </p:txBody>
        </p:sp>
        <p:sp>
          <p:nvSpPr>
            <p:cNvPr id="8" name="object 8"/>
            <p:cNvSpPr/>
            <p:nvPr/>
          </p:nvSpPr>
          <p:spPr>
            <a:xfrm>
              <a:off x="4648018" y="640821"/>
              <a:ext cx="6900545" cy="0"/>
            </a:xfrm>
            <a:custGeom>
              <a:avLst/>
              <a:gdLst/>
              <a:ahLst/>
              <a:cxnLst/>
              <a:rect l="l" t="t" r="r" b="b"/>
              <a:pathLst>
                <a:path w="6900545">
                  <a:moveTo>
                    <a:pt x="0" y="0"/>
                  </a:moveTo>
                  <a:lnTo>
                    <a:pt x="6900512" y="1"/>
                  </a:lnTo>
                </a:path>
              </a:pathLst>
            </a:custGeom>
            <a:ln w="12700">
              <a:solidFill>
                <a:srgbClr val="ED7D31"/>
              </a:solidFill>
            </a:ln>
          </p:spPr>
          <p:txBody>
            <a:bodyPr wrap="square" lIns="0" tIns="0" rIns="0" bIns="0" rtlCol="0"/>
            <a:lstStyle/>
            <a:p>
              <a:endParaRPr/>
            </a:p>
          </p:txBody>
        </p:sp>
      </p:grpSp>
      <p:sp>
        <p:nvSpPr>
          <p:cNvPr id="9" name="object 9"/>
          <p:cNvSpPr txBox="1"/>
          <p:nvPr/>
        </p:nvSpPr>
        <p:spPr>
          <a:xfrm>
            <a:off x="4741998" y="671067"/>
            <a:ext cx="6577330" cy="2409190"/>
          </a:xfrm>
          <a:prstGeom prst="rect">
            <a:avLst/>
          </a:prstGeom>
        </p:spPr>
        <p:txBody>
          <a:bodyPr vert="horz" wrap="square" lIns="0" tIns="47625" rIns="0" bIns="0" rtlCol="0">
            <a:spAutoFit/>
          </a:bodyPr>
          <a:lstStyle/>
          <a:p>
            <a:pPr marL="12700" marR="5080">
              <a:lnSpc>
                <a:spcPct val="91700"/>
              </a:lnSpc>
              <a:spcBef>
                <a:spcPts val="375"/>
              </a:spcBef>
            </a:pPr>
            <a:r>
              <a:rPr sz="2800" spc="-15" dirty="0">
                <a:latin typeface="Calibri"/>
                <a:cs typeface="Calibri"/>
              </a:rPr>
              <a:t>Pérdida </a:t>
            </a:r>
            <a:r>
              <a:rPr sz="2800" spc="-10" dirty="0">
                <a:latin typeface="Calibri"/>
                <a:cs typeface="Calibri"/>
              </a:rPr>
              <a:t>abundante </a:t>
            </a:r>
            <a:r>
              <a:rPr sz="2800" dirty="0">
                <a:latin typeface="Calibri"/>
                <a:cs typeface="Calibri"/>
              </a:rPr>
              <a:t>y </a:t>
            </a:r>
            <a:r>
              <a:rPr sz="2800" spc="-15" dirty="0">
                <a:latin typeface="Calibri"/>
                <a:cs typeface="Calibri"/>
              </a:rPr>
              <a:t>reversible </a:t>
            </a:r>
            <a:r>
              <a:rPr sz="2800" dirty="0">
                <a:latin typeface="Calibri"/>
                <a:cs typeface="Calibri"/>
              </a:rPr>
              <a:t>de pelos en la </a:t>
            </a:r>
            <a:r>
              <a:rPr sz="2800" spc="-620" dirty="0">
                <a:latin typeface="Calibri"/>
                <a:cs typeface="Calibri"/>
              </a:rPr>
              <a:t> </a:t>
            </a:r>
            <a:r>
              <a:rPr sz="2800" spc="-20" dirty="0">
                <a:latin typeface="Calibri"/>
                <a:cs typeface="Calibri"/>
              </a:rPr>
              <a:t>fase</a:t>
            </a:r>
            <a:r>
              <a:rPr sz="2800" spc="-10" dirty="0">
                <a:latin typeface="Calibri"/>
                <a:cs typeface="Calibri"/>
              </a:rPr>
              <a:t> </a:t>
            </a:r>
            <a:r>
              <a:rPr sz="2800" spc="-5" dirty="0">
                <a:latin typeface="Calibri"/>
                <a:cs typeface="Calibri"/>
              </a:rPr>
              <a:t>anágena</a:t>
            </a:r>
            <a:r>
              <a:rPr sz="2800" spc="-10" dirty="0">
                <a:latin typeface="Calibri"/>
                <a:cs typeface="Calibri"/>
              </a:rPr>
              <a:t> </a:t>
            </a:r>
            <a:r>
              <a:rPr sz="2800" spc="-5" dirty="0">
                <a:latin typeface="Calibri"/>
                <a:cs typeface="Calibri"/>
              </a:rPr>
              <a:t>secundaria </a:t>
            </a:r>
            <a:r>
              <a:rPr sz="2800" dirty="0">
                <a:latin typeface="Calibri"/>
                <a:cs typeface="Calibri"/>
              </a:rPr>
              <a:t>a</a:t>
            </a:r>
            <a:r>
              <a:rPr sz="2800" spc="-10" dirty="0">
                <a:latin typeface="Calibri"/>
                <a:cs typeface="Calibri"/>
              </a:rPr>
              <a:t> </a:t>
            </a:r>
            <a:r>
              <a:rPr sz="2800" dirty="0">
                <a:latin typeface="Calibri"/>
                <a:cs typeface="Calibri"/>
              </a:rPr>
              <a:t>un</a:t>
            </a:r>
            <a:r>
              <a:rPr sz="2800" spc="-5" dirty="0">
                <a:latin typeface="Calibri"/>
                <a:cs typeface="Calibri"/>
              </a:rPr>
              <a:t> </a:t>
            </a:r>
            <a:r>
              <a:rPr sz="2800" spc="-20" dirty="0">
                <a:latin typeface="Calibri"/>
                <a:cs typeface="Calibri"/>
              </a:rPr>
              <a:t>evento</a:t>
            </a:r>
            <a:r>
              <a:rPr sz="2800" spc="-5" dirty="0">
                <a:latin typeface="Calibri"/>
                <a:cs typeface="Calibri"/>
              </a:rPr>
              <a:t> </a:t>
            </a:r>
            <a:r>
              <a:rPr sz="2800" dirty="0">
                <a:latin typeface="Calibri"/>
                <a:cs typeface="Calibri"/>
              </a:rPr>
              <a:t>que </a:t>
            </a:r>
            <a:r>
              <a:rPr sz="2800" spc="5" dirty="0">
                <a:latin typeface="Calibri"/>
                <a:cs typeface="Calibri"/>
              </a:rPr>
              <a:t> </a:t>
            </a:r>
            <a:r>
              <a:rPr sz="2800" spc="-5" dirty="0">
                <a:latin typeface="Calibri"/>
                <a:cs typeface="Calibri"/>
              </a:rPr>
              <a:t>impide </a:t>
            </a:r>
            <a:r>
              <a:rPr sz="2800" dirty="0">
                <a:latin typeface="Calibri"/>
                <a:cs typeface="Calibri"/>
              </a:rPr>
              <a:t>la </a:t>
            </a:r>
            <a:r>
              <a:rPr sz="2800" spc="-5" dirty="0">
                <a:latin typeface="Calibri"/>
                <a:cs typeface="Calibri"/>
              </a:rPr>
              <a:t>actividad </a:t>
            </a:r>
            <a:r>
              <a:rPr sz="2800" spc="-10" dirty="0">
                <a:latin typeface="Calibri"/>
                <a:cs typeface="Calibri"/>
              </a:rPr>
              <a:t>mitórica </a:t>
            </a:r>
            <a:r>
              <a:rPr sz="2800" dirty="0">
                <a:latin typeface="Calibri"/>
                <a:cs typeface="Calibri"/>
              </a:rPr>
              <a:t>o </a:t>
            </a:r>
            <a:r>
              <a:rPr sz="2800" spc="-10" dirty="0">
                <a:latin typeface="Calibri"/>
                <a:cs typeface="Calibri"/>
              </a:rPr>
              <a:t>metabólica </a:t>
            </a:r>
            <a:r>
              <a:rPr sz="2800" dirty="0">
                <a:latin typeface="Calibri"/>
                <a:cs typeface="Calibri"/>
              </a:rPr>
              <a:t>de </a:t>
            </a:r>
            <a:r>
              <a:rPr sz="2800" spc="5" dirty="0">
                <a:latin typeface="Calibri"/>
                <a:cs typeface="Calibri"/>
              </a:rPr>
              <a:t> </a:t>
            </a:r>
            <a:r>
              <a:rPr sz="2800" spc="-5" dirty="0">
                <a:latin typeface="Calibri"/>
                <a:cs typeface="Calibri"/>
              </a:rPr>
              <a:t>los</a:t>
            </a:r>
            <a:r>
              <a:rPr sz="2800" spc="-10" dirty="0">
                <a:latin typeface="Calibri"/>
                <a:cs typeface="Calibri"/>
              </a:rPr>
              <a:t> folículos</a:t>
            </a:r>
            <a:r>
              <a:rPr sz="2800" dirty="0">
                <a:latin typeface="Calibri"/>
                <a:cs typeface="Calibri"/>
              </a:rPr>
              <a:t> </a:t>
            </a:r>
            <a:r>
              <a:rPr sz="2800" spc="-5" dirty="0">
                <a:latin typeface="Calibri"/>
                <a:cs typeface="Calibri"/>
              </a:rPr>
              <a:t>pilosos </a:t>
            </a:r>
            <a:r>
              <a:rPr sz="2800" dirty="0">
                <a:latin typeface="Calibri"/>
                <a:cs typeface="Calibri"/>
              </a:rPr>
              <a:t>y se</a:t>
            </a:r>
            <a:r>
              <a:rPr sz="2800" spc="-5" dirty="0">
                <a:latin typeface="Calibri"/>
                <a:cs typeface="Calibri"/>
              </a:rPr>
              <a:t> </a:t>
            </a:r>
            <a:r>
              <a:rPr sz="2800" spc="-10" dirty="0">
                <a:latin typeface="Calibri"/>
                <a:cs typeface="Calibri"/>
              </a:rPr>
              <a:t>observa </a:t>
            </a:r>
            <a:r>
              <a:rPr sz="2800" spc="-5" dirty="0">
                <a:latin typeface="Calibri"/>
                <a:cs typeface="Calibri"/>
              </a:rPr>
              <a:t> </a:t>
            </a:r>
            <a:r>
              <a:rPr sz="2800" spc="-15" dirty="0">
                <a:latin typeface="Calibri"/>
                <a:cs typeface="Calibri"/>
              </a:rPr>
              <a:t>frecuentemente </a:t>
            </a:r>
            <a:r>
              <a:rPr sz="2800" spc="-5" dirty="0">
                <a:latin typeface="Calibri"/>
                <a:cs typeface="Calibri"/>
              </a:rPr>
              <a:t>en </a:t>
            </a:r>
            <a:r>
              <a:rPr sz="2800" spc="-10" dirty="0">
                <a:latin typeface="Calibri"/>
                <a:cs typeface="Calibri"/>
              </a:rPr>
              <a:t>pacientes</a:t>
            </a:r>
            <a:r>
              <a:rPr sz="2800" spc="-5" dirty="0">
                <a:latin typeface="Calibri"/>
                <a:cs typeface="Calibri"/>
              </a:rPr>
              <a:t> en </a:t>
            </a:r>
            <a:r>
              <a:rPr sz="2800" spc="-20" dirty="0">
                <a:latin typeface="Calibri"/>
                <a:cs typeface="Calibri"/>
              </a:rPr>
              <a:t>tratamiento </a:t>
            </a:r>
            <a:r>
              <a:rPr sz="2800" spc="-15" dirty="0">
                <a:latin typeface="Calibri"/>
                <a:cs typeface="Calibri"/>
              </a:rPr>
              <a:t> </a:t>
            </a:r>
            <a:r>
              <a:rPr sz="2800" spc="-10" dirty="0">
                <a:latin typeface="Calibri"/>
                <a:cs typeface="Calibri"/>
              </a:rPr>
              <a:t>con</a:t>
            </a:r>
            <a:r>
              <a:rPr sz="2800" spc="-5" dirty="0">
                <a:latin typeface="Calibri"/>
                <a:cs typeface="Calibri"/>
              </a:rPr>
              <a:t> </a:t>
            </a:r>
            <a:r>
              <a:rPr sz="2800" spc="-10" dirty="0">
                <a:latin typeface="Calibri"/>
                <a:cs typeface="Calibri"/>
              </a:rPr>
              <a:t>quimioterapia</a:t>
            </a:r>
            <a:r>
              <a:rPr sz="2800" dirty="0">
                <a:latin typeface="Calibri"/>
                <a:cs typeface="Calibri"/>
              </a:rPr>
              <a:t> o </a:t>
            </a:r>
            <a:r>
              <a:rPr sz="2800" spc="-15" dirty="0">
                <a:latin typeface="Calibri"/>
                <a:cs typeface="Calibri"/>
              </a:rPr>
              <a:t>radioterapia.</a:t>
            </a:r>
            <a:endParaRPr sz="2800">
              <a:latin typeface="Calibri"/>
              <a:cs typeface="Calibri"/>
            </a:endParaRPr>
          </a:p>
        </p:txBody>
      </p:sp>
      <p:grpSp>
        <p:nvGrpSpPr>
          <p:cNvPr id="10" name="object 10"/>
          <p:cNvGrpSpPr/>
          <p:nvPr/>
        </p:nvGrpSpPr>
        <p:grpSpPr>
          <a:xfrm>
            <a:off x="4648018" y="3402541"/>
            <a:ext cx="6900545" cy="12700"/>
            <a:chOff x="4648018" y="3402541"/>
            <a:chExt cx="6900545" cy="12700"/>
          </a:xfrm>
        </p:grpSpPr>
        <p:sp>
          <p:nvSpPr>
            <p:cNvPr id="11" name="object 11"/>
            <p:cNvSpPr/>
            <p:nvPr/>
          </p:nvSpPr>
          <p:spPr>
            <a:xfrm>
              <a:off x="4648018" y="3408891"/>
              <a:ext cx="6900545" cy="0"/>
            </a:xfrm>
            <a:custGeom>
              <a:avLst/>
              <a:gdLst/>
              <a:ahLst/>
              <a:cxnLst/>
              <a:rect l="l" t="t" r="r" b="b"/>
              <a:pathLst>
                <a:path w="6900545">
                  <a:moveTo>
                    <a:pt x="6900510" y="1"/>
                  </a:moveTo>
                  <a:lnTo>
                    <a:pt x="0" y="0"/>
                  </a:lnTo>
                </a:path>
              </a:pathLst>
            </a:custGeom>
            <a:solidFill>
              <a:srgbClr val="A5A5A5"/>
            </a:solidFill>
          </p:spPr>
          <p:txBody>
            <a:bodyPr wrap="square" lIns="0" tIns="0" rIns="0" bIns="0" rtlCol="0"/>
            <a:lstStyle/>
            <a:p>
              <a:endParaRPr/>
            </a:p>
          </p:txBody>
        </p:sp>
        <p:sp>
          <p:nvSpPr>
            <p:cNvPr id="12" name="object 12"/>
            <p:cNvSpPr/>
            <p:nvPr/>
          </p:nvSpPr>
          <p:spPr>
            <a:xfrm>
              <a:off x="4648018" y="3408891"/>
              <a:ext cx="6900545" cy="0"/>
            </a:xfrm>
            <a:custGeom>
              <a:avLst/>
              <a:gdLst/>
              <a:ahLst/>
              <a:cxnLst/>
              <a:rect l="l" t="t" r="r" b="b"/>
              <a:pathLst>
                <a:path w="6900545">
                  <a:moveTo>
                    <a:pt x="0" y="0"/>
                  </a:moveTo>
                  <a:lnTo>
                    <a:pt x="6900512" y="1"/>
                  </a:lnTo>
                </a:path>
              </a:pathLst>
            </a:custGeom>
            <a:ln w="12700">
              <a:solidFill>
                <a:srgbClr val="A5A5A5"/>
              </a:solidFill>
            </a:ln>
          </p:spPr>
          <p:txBody>
            <a:bodyPr wrap="square" lIns="0" tIns="0" rIns="0" bIns="0" rtlCol="0"/>
            <a:lstStyle/>
            <a:p>
              <a:endParaRPr/>
            </a:p>
          </p:txBody>
        </p:sp>
      </p:grpSp>
      <p:sp>
        <p:nvSpPr>
          <p:cNvPr id="13" name="object 13"/>
          <p:cNvSpPr txBox="1"/>
          <p:nvPr/>
        </p:nvSpPr>
        <p:spPr>
          <a:xfrm>
            <a:off x="4741998" y="3438651"/>
            <a:ext cx="6307455" cy="1242060"/>
          </a:xfrm>
          <a:prstGeom prst="rect">
            <a:avLst/>
          </a:prstGeom>
        </p:spPr>
        <p:txBody>
          <a:bodyPr vert="horz" wrap="square" lIns="0" tIns="44450" rIns="0" bIns="0" rtlCol="0">
            <a:spAutoFit/>
          </a:bodyPr>
          <a:lstStyle/>
          <a:p>
            <a:pPr marL="12700" marR="5080">
              <a:lnSpc>
                <a:spcPct val="92500"/>
              </a:lnSpc>
              <a:spcBef>
                <a:spcPts val="350"/>
              </a:spcBef>
            </a:pPr>
            <a:r>
              <a:rPr sz="2800" spc="-15" dirty="0">
                <a:latin typeface="Calibri"/>
                <a:cs typeface="Calibri"/>
              </a:rPr>
              <a:t>Otras</a:t>
            </a:r>
            <a:r>
              <a:rPr sz="2800" spc="-5" dirty="0">
                <a:latin typeface="Calibri"/>
                <a:cs typeface="Calibri"/>
              </a:rPr>
              <a:t> </a:t>
            </a:r>
            <a:r>
              <a:rPr sz="2800" spc="-10" dirty="0">
                <a:latin typeface="Calibri"/>
                <a:cs typeface="Calibri"/>
              </a:rPr>
              <a:t>causas</a:t>
            </a:r>
            <a:r>
              <a:rPr sz="2800" dirty="0">
                <a:latin typeface="Calibri"/>
                <a:cs typeface="Calibri"/>
              </a:rPr>
              <a:t> que</a:t>
            </a:r>
            <a:r>
              <a:rPr sz="2800" spc="-5" dirty="0">
                <a:latin typeface="Calibri"/>
                <a:cs typeface="Calibri"/>
              </a:rPr>
              <a:t> </a:t>
            </a:r>
            <a:r>
              <a:rPr sz="2800" spc="-10" dirty="0">
                <a:latin typeface="Calibri"/>
                <a:cs typeface="Calibri"/>
              </a:rPr>
              <a:t>causan</a:t>
            </a:r>
            <a:r>
              <a:rPr sz="2800" spc="-5" dirty="0">
                <a:latin typeface="Calibri"/>
                <a:cs typeface="Calibri"/>
              </a:rPr>
              <a:t> inflamación </a:t>
            </a:r>
            <a:r>
              <a:rPr sz="2800" dirty="0">
                <a:latin typeface="Calibri"/>
                <a:cs typeface="Calibri"/>
              </a:rPr>
              <a:t> </a:t>
            </a:r>
            <a:r>
              <a:rPr sz="2800" spc="-5" dirty="0">
                <a:latin typeface="Calibri"/>
                <a:cs typeface="Calibri"/>
              </a:rPr>
              <a:t>peribulbar: </a:t>
            </a:r>
            <a:r>
              <a:rPr sz="2800" dirty="0">
                <a:latin typeface="Calibri"/>
                <a:cs typeface="Calibri"/>
              </a:rPr>
              <a:t>lupus</a:t>
            </a:r>
            <a:r>
              <a:rPr sz="2800" spc="5" dirty="0">
                <a:latin typeface="Calibri"/>
                <a:cs typeface="Calibri"/>
              </a:rPr>
              <a:t> </a:t>
            </a:r>
            <a:r>
              <a:rPr sz="2800" spc="-15" dirty="0">
                <a:latin typeface="Calibri"/>
                <a:cs typeface="Calibri"/>
              </a:rPr>
              <a:t>eritematoso</a:t>
            </a:r>
            <a:r>
              <a:rPr sz="2800" spc="5" dirty="0">
                <a:latin typeface="Calibri"/>
                <a:cs typeface="Calibri"/>
              </a:rPr>
              <a:t> </a:t>
            </a:r>
            <a:r>
              <a:rPr sz="2800" spc="-15" dirty="0">
                <a:latin typeface="Calibri"/>
                <a:cs typeface="Calibri"/>
              </a:rPr>
              <a:t>sistemático</a:t>
            </a:r>
            <a:r>
              <a:rPr sz="2800" spc="5" dirty="0">
                <a:latin typeface="Calibri"/>
                <a:cs typeface="Calibri"/>
              </a:rPr>
              <a:t> </a:t>
            </a:r>
            <a:r>
              <a:rPr sz="2800" dirty="0">
                <a:latin typeface="Calibri"/>
                <a:cs typeface="Calibri"/>
              </a:rPr>
              <a:t>o </a:t>
            </a:r>
            <a:r>
              <a:rPr sz="2800" spc="-615" dirty="0">
                <a:latin typeface="Calibri"/>
                <a:cs typeface="Calibri"/>
              </a:rPr>
              <a:t> </a:t>
            </a:r>
            <a:r>
              <a:rPr sz="2800" spc="-5" dirty="0">
                <a:latin typeface="Calibri"/>
                <a:cs typeface="Calibri"/>
              </a:rPr>
              <a:t>sífilis</a:t>
            </a:r>
            <a:r>
              <a:rPr sz="2800" spc="-10" dirty="0">
                <a:latin typeface="Calibri"/>
                <a:cs typeface="Calibri"/>
              </a:rPr>
              <a:t> </a:t>
            </a:r>
            <a:r>
              <a:rPr sz="2800" spc="-5" dirty="0">
                <a:latin typeface="Calibri"/>
                <a:cs typeface="Calibri"/>
              </a:rPr>
              <a:t>secundaria.</a:t>
            </a:r>
            <a:endParaRPr sz="2800">
              <a:latin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7621" y="2198475"/>
            <a:ext cx="2908300" cy="1913889"/>
          </a:xfrm>
          <a:prstGeom prst="rect">
            <a:avLst/>
          </a:prstGeom>
        </p:spPr>
        <p:txBody>
          <a:bodyPr vert="horz" wrap="square" lIns="0" tIns="109855" rIns="0" bIns="0" rtlCol="0">
            <a:spAutoFit/>
          </a:bodyPr>
          <a:lstStyle/>
          <a:p>
            <a:pPr marL="12700" marR="5080">
              <a:lnSpc>
                <a:spcPts val="7100"/>
              </a:lnSpc>
              <a:spcBef>
                <a:spcPts val="865"/>
              </a:spcBef>
            </a:pPr>
            <a:r>
              <a:rPr sz="6450" spc="85" dirty="0">
                <a:latin typeface="Calibri Light"/>
                <a:cs typeface="Calibri Light"/>
              </a:rPr>
              <a:t>A</a:t>
            </a:r>
            <a:r>
              <a:rPr sz="6450" spc="25" dirty="0">
                <a:latin typeface="Calibri Light"/>
                <a:cs typeface="Calibri Light"/>
              </a:rPr>
              <a:t>l</a:t>
            </a:r>
            <a:r>
              <a:rPr sz="6450" spc="80" dirty="0">
                <a:latin typeface="Calibri Light"/>
                <a:cs typeface="Calibri Light"/>
              </a:rPr>
              <a:t>o</a:t>
            </a:r>
            <a:r>
              <a:rPr sz="6450" spc="70" dirty="0">
                <a:latin typeface="Calibri Light"/>
                <a:cs typeface="Calibri Light"/>
              </a:rPr>
              <a:t>pe</a:t>
            </a:r>
            <a:r>
              <a:rPr sz="6450" spc="65" dirty="0">
                <a:latin typeface="Calibri Light"/>
                <a:cs typeface="Calibri Light"/>
              </a:rPr>
              <a:t>c</a:t>
            </a:r>
            <a:r>
              <a:rPr sz="6450" spc="40" dirty="0">
                <a:latin typeface="Calibri Light"/>
                <a:cs typeface="Calibri Light"/>
              </a:rPr>
              <a:t>ia  </a:t>
            </a:r>
            <a:r>
              <a:rPr sz="6450" spc="65" dirty="0">
                <a:latin typeface="Calibri Light"/>
                <a:cs typeface="Calibri Light"/>
              </a:rPr>
              <a:t>anágena</a:t>
            </a:r>
            <a:endParaRPr sz="6450">
              <a:latin typeface="Calibri Light"/>
              <a:cs typeface="Calibri Light"/>
            </a:endParaRPr>
          </a:p>
        </p:txBody>
      </p:sp>
      <p:grpSp>
        <p:nvGrpSpPr>
          <p:cNvPr id="3" name="object 3"/>
          <p:cNvGrpSpPr/>
          <p:nvPr/>
        </p:nvGrpSpPr>
        <p:grpSpPr>
          <a:xfrm>
            <a:off x="624024" y="4374562"/>
            <a:ext cx="3293745" cy="85090"/>
            <a:chOff x="624024" y="4374562"/>
            <a:chExt cx="3293745" cy="85090"/>
          </a:xfrm>
        </p:grpSpPr>
        <p:sp>
          <p:nvSpPr>
            <p:cNvPr id="4" name="object 4"/>
            <p:cNvSpPr/>
            <p:nvPr/>
          </p:nvSpPr>
          <p:spPr>
            <a:xfrm>
              <a:off x="643277" y="4398456"/>
              <a:ext cx="3255645" cy="40005"/>
            </a:xfrm>
            <a:custGeom>
              <a:avLst/>
              <a:gdLst/>
              <a:ahLst/>
              <a:cxnLst/>
              <a:rect l="l" t="t" r="r" b="b"/>
              <a:pathLst>
                <a:path w="3255645" h="40004">
                  <a:moveTo>
                    <a:pt x="951866" y="30"/>
                  </a:moveTo>
                  <a:lnTo>
                    <a:pt x="910619" y="0"/>
                  </a:lnTo>
                  <a:lnTo>
                    <a:pt x="870711" y="739"/>
                  </a:lnTo>
                  <a:lnTo>
                    <a:pt x="830062" y="2101"/>
                  </a:lnTo>
                  <a:lnTo>
                    <a:pt x="682876" y="8439"/>
                  </a:lnTo>
                  <a:lnTo>
                    <a:pt x="558241" y="12981"/>
                  </a:lnTo>
                  <a:lnTo>
                    <a:pt x="409533" y="18935"/>
                  </a:lnTo>
                  <a:lnTo>
                    <a:pt x="365934" y="20357"/>
                  </a:lnTo>
                  <a:lnTo>
                    <a:pt x="322978" y="21309"/>
                  </a:lnTo>
                  <a:lnTo>
                    <a:pt x="279258" y="21677"/>
                  </a:lnTo>
                  <a:lnTo>
                    <a:pt x="233369" y="21349"/>
                  </a:lnTo>
                  <a:lnTo>
                    <a:pt x="183904" y="20211"/>
                  </a:lnTo>
                  <a:lnTo>
                    <a:pt x="129459" y="18151"/>
                  </a:lnTo>
                  <a:lnTo>
                    <a:pt x="68626" y="15055"/>
                  </a:lnTo>
                  <a:lnTo>
                    <a:pt x="0" y="10810"/>
                  </a:lnTo>
                  <a:lnTo>
                    <a:pt x="370" y="17710"/>
                  </a:lnTo>
                  <a:lnTo>
                    <a:pt x="843" y="20387"/>
                  </a:lnTo>
                  <a:lnTo>
                    <a:pt x="0" y="29098"/>
                  </a:lnTo>
                  <a:lnTo>
                    <a:pt x="45460" y="28823"/>
                  </a:lnTo>
                  <a:lnTo>
                    <a:pt x="90443" y="28916"/>
                  </a:lnTo>
                  <a:lnTo>
                    <a:pt x="135402" y="29289"/>
                  </a:lnTo>
                  <a:lnTo>
                    <a:pt x="375730" y="32288"/>
                  </a:lnTo>
                  <a:lnTo>
                    <a:pt x="430081" y="32497"/>
                  </a:lnTo>
                  <a:lnTo>
                    <a:pt x="487586" y="32371"/>
                  </a:lnTo>
                  <a:lnTo>
                    <a:pt x="548700" y="31821"/>
                  </a:lnTo>
                  <a:lnTo>
                    <a:pt x="613876" y="30760"/>
                  </a:lnTo>
                  <a:lnTo>
                    <a:pt x="752459" y="27589"/>
                  </a:lnTo>
                  <a:lnTo>
                    <a:pt x="815429" y="26933"/>
                  </a:lnTo>
                  <a:lnTo>
                    <a:pt x="873238" y="26967"/>
                  </a:lnTo>
                  <a:lnTo>
                    <a:pt x="926647" y="27526"/>
                  </a:lnTo>
                  <a:lnTo>
                    <a:pt x="976415" y="28447"/>
                  </a:lnTo>
                  <a:lnTo>
                    <a:pt x="1111462" y="31731"/>
                  </a:lnTo>
                  <a:lnTo>
                    <a:pt x="1154258" y="32453"/>
                  </a:lnTo>
                  <a:lnTo>
                    <a:pt x="1197209" y="32715"/>
                  </a:lnTo>
                  <a:lnTo>
                    <a:pt x="1241075" y="32353"/>
                  </a:lnTo>
                  <a:lnTo>
                    <a:pt x="1286615" y="31202"/>
                  </a:lnTo>
                  <a:lnTo>
                    <a:pt x="1389089" y="26495"/>
                  </a:lnTo>
                  <a:lnTo>
                    <a:pt x="1437000" y="24822"/>
                  </a:lnTo>
                  <a:lnTo>
                    <a:pt x="1480239" y="23944"/>
                  </a:lnTo>
                  <a:lnTo>
                    <a:pt x="1520723" y="23723"/>
                  </a:lnTo>
                  <a:lnTo>
                    <a:pt x="1560368" y="24022"/>
                  </a:lnTo>
                  <a:lnTo>
                    <a:pt x="1748892" y="27693"/>
                  </a:lnTo>
                  <a:lnTo>
                    <a:pt x="1813093" y="28545"/>
                  </a:lnTo>
                  <a:lnTo>
                    <a:pt x="1887955" y="29098"/>
                  </a:lnTo>
                  <a:lnTo>
                    <a:pt x="1950944" y="28997"/>
                  </a:lnTo>
                  <a:lnTo>
                    <a:pt x="2012781" y="28242"/>
                  </a:lnTo>
                  <a:lnTo>
                    <a:pt x="2073299" y="27002"/>
                  </a:lnTo>
                  <a:lnTo>
                    <a:pt x="2132329" y="25443"/>
                  </a:lnTo>
                  <a:lnTo>
                    <a:pt x="2298826" y="20524"/>
                  </a:lnTo>
                  <a:lnTo>
                    <a:pt x="2350237" y="19362"/>
                  </a:lnTo>
                  <a:lnTo>
                    <a:pt x="2399325" y="18717"/>
                  </a:lnTo>
                  <a:lnTo>
                    <a:pt x="2445924" y="18756"/>
                  </a:lnTo>
                  <a:lnTo>
                    <a:pt x="2489865" y="19646"/>
                  </a:lnTo>
                  <a:lnTo>
                    <a:pt x="2530982" y="21555"/>
                  </a:lnTo>
                  <a:lnTo>
                    <a:pt x="2569108" y="24650"/>
                  </a:lnTo>
                  <a:lnTo>
                    <a:pt x="2604076" y="29098"/>
                  </a:lnTo>
                  <a:lnTo>
                    <a:pt x="2643425" y="33825"/>
                  </a:lnTo>
                  <a:lnTo>
                    <a:pt x="2688891" y="36990"/>
                  </a:lnTo>
                  <a:lnTo>
                    <a:pt x="2739294" y="38804"/>
                  </a:lnTo>
                  <a:lnTo>
                    <a:pt x="2793453" y="39479"/>
                  </a:lnTo>
                  <a:lnTo>
                    <a:pt x="2850187" y="39224"/>
                  </a:lnTo>
                  <a:lnTo>
                    <a:pt x="2908316" y="38253"/>
                  </a:lnTo>
                  <a:lnTo>
                    <a:pt x="2966659" y="36774"/>
                  </a:lnTo>
                  <a:lnTo>
                    <a:pt x="3178559" y="30022"/>
                  </a:lnTo>
                  <a:lnTo>
                    <a:pt x="3220262" y="29180"/>
                  </a:lnTo>
                  <a:lnTo>
                    <a:pt x="3255094" y="29098"/>
                  </a:lnTo>
                  <a:lnTo>
                    <a:pt x="3255478" y="20282"/>
                  </a:lnTo>
                  <a:lnTo>
                    <a:pt x="3254830" y="15302"/>
                  </a:lnTo>
                  <a:lnTo>
                    <a:pt x="3255094" y="10810"/>
                  </a:lnTo>
                  <a:lnTo>
                    <a:pt x="3201407" y="15845"/>
                  </a:lnTo>
                  <a:lnTo>
                    <a:pt x="3146543" y="18966"/>
                  </a:lnTo>
                  <a:lnTo>
                    <a:pt x="3090899" y="20450"/>
                  </a:lnTo>
                  <a:lnTo>
                    <a:pt x="3034871" y="20572"/>
                  </a:lnTo>
                  <a:lnTo>
                    <a:pt x="2978854" y="19607"/>
                  </a:lnTo>
                  <a:lnTo>
                    <a:pt x="2923245" y="17832"/>
                  </a:lnTo>
                  <a:lnTo>
                    <a:pt x="2868439" y="15521"/>
                  </a:lnTo>
                  <a:lnTo>
                    <a:pt x="2712801" y="8129"/>
                  </a:lnTo>
                  <a:lnTo>
                    <a:pt x="2665167" y="6430"/>
                  </a:lnTo>
                  <a:lnTo>
                    <a:pt x="2620317" y="5574"/>
                  </a:lnTo>
                  <a:lnTo>
                    <a:pt x="2578645" y="5834"/>
                  </a:lnTo>
                  <a:lnTo>
                    <a:pt x="2540548" y="7488"/>
                  </a:lnTo>
                  <a:lnTo>
                    <a:pt x="2463375" y="15085"/>
                  </a:lnTo>
                  <a:lnTo>
                    <a:pt x="2415010" y="17505"/>
                  </a:lnTo>
                  <a:lnTo>
                    <a:pt x="2362460" y="18394"/>
                  </a:lnTo>
                  <a:lnTo>
                    <a:pt x="2306856" y="18074"/>
                  </a:lnTo>
                  <a:lnTo>
                    <a:pt x="2249331" y="16870"/>
                  </a:lnTo>
                  <a:lnTo>
                    <a:pt x="2191017" y="15104"/>
                  </a:lnTo>
                  <a:lnTo>
                    <a:pt x="2076549" y="11179"/>
                  </a:lnTo>
                  <a:lnTo>
                    <a:pt x="2022659" y="9667"/>
                  </a:lnTo>
                  <a:lnTo>
                    <a:pt x="1972509" y="8886"/>
                  </a:lnTo>
                  <a:lnTo>
                    <a:pt x="1927230" y="9159"/>
                  </a:lnTo>
                  <a:lnTo>
                    <a:pt x="1887955" y="10810"/>
                  </a:lnTo>
                  <a:lnTo>
                    <a:pt x="1854786" y="12896"/>
                  </a:lnTo>
                  <a:lnTo>
                    <a:pt x="1817107" y="14916"/>
                  </a:lnTo>
                  <a:lnTo>
                    <a:pt x="1775353" y="16806"/>
                  </a:lnTo>
                  <a:lnTo>
                    <a:pt x="1729961" y="18503"/>
                  </a:lnTo>
                  <a:lnTo>
                    <a:pt x="1681367" y="19943"/>
                  </a:lnTo>
                  <a:lnTo>
                    <a:pt x="1630006" y="21061"/>
                  </a:lnTo>
                  <a:lnTo>
                    <a:pt x="1576315" y="21795"/>
                  </a:lnTo>
                  <a:lnTo>
                    <a:pt x="1520728" y="22081"/>
                  </a:lnTo>
                  <a:lnTo>
                    <a:pt x="1463683" y="21855"/>
                  </a:lnTo>
                  <a:lnTo>
                    <a:pt x="1405615" y="21052"/>
                  </a:lnTo>
                  <a:lnTo>
                    <a:pt x="1346961" y="19611"/>
                  </a:lnTo>
                  <a:lnTo>
                    <a:pt x="1288155" y="17465"/>
                  </a:lnTo>
                  <a:lnTo>
                    <a:pt x="1229634" y="14553"/>
                  </a:lnTo>
                  <a:lnTo>
                    <a:pt x="1104435" y="6221"/>
                  </a:lnTo>
                  <a:lnTo>
                    <a:pt x="1046694" y="2993"/>
                  </a:lnTo>
                  <a:lnTo>
                    <a:pt x="996531" y="978"/>
                  </a:lnTo>
                  <a:lnTo>
                    <a:pt x="951866" y="30"/>
                  </a:lnTo>
                  <a:close/>
                </a:path>
              </a:pathLst>
            </a:custGeom>
            <a:solidFill>
              <a:srgbClr val="ED7D31"/>
            </a:solidFill>
          </p:spPr>
          <p:txBody>
            <a:bodyPr wrap="square" lIns="0" tIns="0" rIns="0" bIns="0" rtlCol="0"/>
            <a:lstStyle/>
            <a:p>
              <a:endParaRPr/>
            </a:p>
          </p:txBody>
        </p:sp>
        <p:sp>
          <p:nvSpPr>
            <p:cNvPr id="5" name="object 5"/>
            <p:cNvSpPr/>
            <p:nvPr/>
          </p:nvSpPr>
          <p:spPr>
            <a:xfrm>
              <a:off x="643074" y="4393612"/>
              <a:ext cx="3255645" cy="46990"/>
            </a:xfrm>
            <a:custGeom>
              <a:avLst/>
              <a:gdLst/>
              <a:ahLst/>
              <a:cxnLst/>
              <a:rect l="l" t="t" r="r" b="b"/>
              <a:pathLst>
                <a:path w="3255645" h="46989">
                  <a:moveTo>
                    <a:pt x="203" y="15654"/>
                  </a:moveTo>
                  <a:lnTo>
                    <a:pt x="59843" y="10632"/>
                  </a:lnTo>
                  <a:lnTo>
                    <a:pt x="118554" y="6610"/>
                  </a:lnTo>
                  <a:lnTo>
                    <a:pt x="176173" y="3562"/>
                  </a:lnTo>
                  <a:lnTo>
                    <a:pt x="232536" y="1461"/>
                  </a:lnTo>
                  <a:lnTo>
                    <a:pt x="287481" y="282"/>
                  </a:lnTo>
                  <a:lnTo>
                    <a:pt x="340844" y="0"/>
                  </a:lnTo>
                  <a:lnTo>
                    <a:pt x="392463" y="586"/>
                  </a:lnTo>
                  <a:lnTo>
                    <a:pt x="442173" y="2017"/>
                  </a:lnTo>
                  <a:lnTo>
                    <a:pt x="489812" y="4265"/>
                  </a:lnTo>
                  <a:lnTo>
                    <a:pt x="535217" y="7304"/>
                  </a:lnTo>
                  <a:lnTo>
                    <a:pt x="578224" y="11110"/>
                  </a:lnTo>
                  <a:lnTo>
                    <a:pt x="618671" y="15654"/>
                  </a:lnTo>
                  <a:lnTo>
                    <a:pt x="655567" y="19546"/>
                  </a:lnTo>
                  <a:lnTo>
                    <a:pt x="694144" y="22261"/>
                  </a:lnTo>
                  <a:lnTo>
                    <a:pt x="734543" y="23943"/>
                  </a:lnTo>
                  <a:lnTo>
                    <a:pt x="776904" y="24736"/>
                  </a:lnTo>
                  <a:lnTo>
                    <a:pt x="821368" y="24784"/>
                  </a:lnTo>
                  <a:lnTo>
                    <a:pt x="868076" y="24232"/>
                  </a:lnTo>
                  <a:lnTo>
                    <a:pt x="917168" y="23224"/>
                  </a:lnTo>
                  <a:lnTo>
                    <a:pt x="968787" y="21902"/>
                  </a:lnTo>
                  <a:lnTo>
                    <a:pt x="1023071" y="20413"/>
                  </a:lnTo>
                  <a:lnTo>
                    <a:pt x="1080163" y="18899"/>
                  </a:lnTo>
                  <a:lnTo>
                    <a:pt x="1140203" y="17506"/>
                  </a:lnTo>
                  <a:lnTo>
                    <a:pt x="1203331" y="16376"/>
                  </a:lnTo>
                  <a:lnTo>
                    <a:pt x="1269690" y="15654"/>
                  </a:lnTo>
                  <a:lnTo>
                    <a:pt x="1335563" y="15428"/>
                  </a:lnTo>
                  <a:lnTo>
                    <a:pt x="1397463" y="15621"/>
                  </a:lnTo>
                  <a:lnTo>
                    <a:pt x="1455870" y="16128"/>
                  </a:lnTo>
                  <a:lnTo>
                    <a:pt x="1511263" y="16846"/>
                  </a:lnTo>
                  <a:lnTo>
                    <a:pt x="1564120" y="17671"/>
                  </a:lnTo>
                  <a:lnTo>
                    <a:pt x="1614922" y="18498"/>
                  </a:lnTo>
                  <a:lnTo>
                    <a:pt x="1664149" y="19225"/>
                  </a:lnTo>
                  <a:lnTo>
                    <a:pt x="1712278" y="19747"/>
                  </a:lnTo>
                  <a:lnTo>
                    <a:pt x="1759791" y="19961"/>
                  </a:lnTo>
                  <a:lnTo>
                    <a:pt x="1807166" y="19762"/>
                  </a:lnTo>
                  <a:lnTo>
                    <a:pt x="1854883" y="19048"/>
                  </a:lnTo>
                  <a:lnTo>
                    <a:pt x="1903421" y="17713"/>
                  </a:lnTo>
                  <a:lnTo>
                    <a:pt x="1953260" y="15654"/>
                  </a:lnTo>
                  <a:lnTo>
                    <a:pt x="2004935" y="13792"/>
                  </a:lnTo>
                  <a:lnTo>
                    <a:pt x="2058371" y="12981"/>
                  </a:lnTo>
                  <a:lnTo>
                    <a:pt x="2113128" y="13019"/>
                  </a:lnTo>
                  <a:lnTo>
                    <a:pt x="2168768" y="13704"/>
                  </a:lnTo>
                  <a:lnTo>
                    <a:pt x="2224852" y="14834"/>
                  </a:lnTo>
                  <a:lnTo>
                    <a:pt x="2280940" y="16207"/>
                  </a:lnTo>
                  <a:lnTo>
                    <a:pt x="2336595" y="17621"/>
                  </a:lnTo>
                  <a:lnTo>
                    <a:pt x="2391377" y="18874"/>
                  </a:lnTo>
                  <a:lnTo>
                    <a:pt x="2444847" y="19764"/>
                  </a:lnTo>
                  <a:lnTo>
                    <a:pt x="2496566" y="20089"/>
                  </a:lnTo>
                  <a:lnTo>
                    <a:pt x="2546095" y="19647"/>
                  </a:lnTo>
                  <a:lnTo>
                    <a:pt x="2592996" y="18236"/>
                  </a:lnTo>
                  <a:lnTo>
                    <a:pt x="2636830" y="15654"/>
                  </a:lnTo>
                  <a:lnTo>
                    <a:pt x="2684817" y="12813"/>
                  </a:lnTo>
                  <a:lnTo>
                    <a:pt x="2736781" y="11162"/>
                  </a:lnTo>
                  <a:lnTo>
                    <a:pt x="2791723" y="10500"/>
                  </a:lnTo>
                  <a:lnTo>
                    <a:pt x="2848642" y="10624"/>
                  </a:lnTo>
                  <a:lnTo>
                    <a:pt x="2906540" y="11332"/>
                  </a:lnTo>
                  <a:lnTo>
                    <a:pt x="2964418" y="12422"/>
                  </a:lnTo>
                  <a:lnTo>
                    <a:pt x="3021276" y="13692"/>
                  </a:lnTo>
                  <a:lnTo>
                    <a:pt x="3076115" y="14939"/>
                  </a:lnTo>
                  <a:lnTo>
                    <a:pt x="3127936" y="15961"/>
                  </a:lnTo>
                  <a:lnTo>
                    <a:pt x="3175740" y="16555"/>
                  </a:lnTo>
                  <a:lnTo>
                    <a:pt x="3218527" y="16521"/>
                  </a:lnTo>
                  <a:lnTo>
                    <a:pt x="3255298" y="15654"/>
                  </a:lnTo>
                  <a:lnTo>
                    <a:pt x="3254589" y="23811"/>
                  </a:lnTo>
                  <a:lnTo>
                    <a:pt x="3254885" y="27779"/>
                  </a:lnTo>
                  <a:lnTo>
                    <a:pt x="3255298" y="33942"/>
                  </a:lnTo>
                  <a:lnTo>
                    <a:pt x="3216196" y="34696"/>
                  </a:lnTo>
                  <a:lnTo>
                    <a:pt x="3170981" y="34919"/>
                  </a:lnTo>
                  <a:lnTo>
                    <a:pt x="3120716" y="34716"/>
                  </a:lnTo>
                  <a:lnTo>
                    <a:pt x="3066468" y="34190"/>
                  </a:lnTo>
                  <a:lnTo>
                    <a:pt x="3009300" y="33445"/>
                  </a:lnTo>
                  <a:lnTo>
                    <a:pt x="2950279" y="32583"/>
                  </a:lnTo>
                  <a:lnTo>
                    <a:pt x="2890469" y="31710"/>
                  </a:lnTo>
                  <a:lnTo>
                    <a:pt x="2830935" y="30927"/>
                  </a:lnTo>
                  <a:lnTo>
                    <a:pt x="2772742" y="30339"/>
                  </a:lnTo>
                  <a:lnTo>
                    <a:pt x="2716956" y="30049"/>
                  </a:lnTo>
                  <a:lnTo>
                    <a:pt x="2664641" y="30161"/>
                  </a:lnTo>
                  <a:lnTo>
                    <a:pt x="2616863" y="30778"/>
                  </a:lnTo>
                  <a:lnTo>
                    <a:pt x="2574687" y="32004"/>
                  </a:lnTo>
                  <a:lnTo>
                    <a:pt x="2539177" y="33942"/>
                  </a:lnTo>
                  <a:lnTo>
                    <a:pt x="2505770" y="35563"/>
                  </a:lnTo>
                  <a:lnTo>
                    <a:pt x="2429728" y="35307"/>
                  </a:lnTo>
                  <a:lnTo>
                    <a:pt x="2387282" y="33929"/>
                  </a:lnTo>
                  <a:lnTo>
                    <a:pt x="2342012" y="32052"/>
                  </a:lnTo>
                  <a:lnTo>
                    <a:pt x="2294012" y="29926"/>
                  </a:lnTo>
                  <a:lnTo>
                    <a:pt x="2243376" y="27801"/>
                  </a:lnTo>
                  <a:lnTo>
                    <a:pt x="2190199" y="25926"/>
                  </a:lnTo>
                  <a:lnTo>
                    <a:pt x="2134575" y="24551"/>
                  </a:lnTo>
                  <a:lnTo>
                    <a:pt x="2076599" y="23928"/>
                  </a:lnTo>
                  <a:lnTo>
                    <a:pt x="2016364" y="24305"/>
                  </a:lnTo>
                  <a:lnTo>
                    <a:pt x="1953966" y="25933"/>
                  </a:lnTo>
                  <a:lnTo>
                    <a:pt x="1889498" y="29062"/>
                  </a:lnTo>
                  <a:lnTo>
                    <a:pt x="1823056" y="33942"/>
                  </a:lnTo>
                  <a:lnTo>
                    <a:pt x="1755073" y="39334"/>
                  </a:lnTo>
                  <a:lnTo>
                    <a:pt x="1695335" y="43072"/>
                  </a:lnTo>
                  <a:lnTo>
                    <a:pt x="1642407" y="45362"/>
                  </a:lnTo>
                  <a:lnTo>
                    <a:pt x="1594854" y="46409"/>
                  </a:lnTo>
                  <a:lnTo>
                    <a:pt x="1551242" y="46421"/>
                  </a:lnTo>
                  <a:lnTo>
                    <a:pt x="1510136" y="45602"/>
                  </a:lnTo>
                  <a:lnTo>
                    <a:pt x="1470101" y="44160"/>
                  </a:lnTo>
                  <a:lnTo>
                    <a:pt x="1429702" y="42300"/>
                  </a:lnTo>
                  <a:lnTo>
                    <a:pt x="1387505" y="40228"/>
                  </a:lnTo>
                  <a:lnTo>
                    <a:pt x="1342074" y="38150"/>
                  </a:lnTo>
                  <a:lnTo>
                    <a:pt x="1291976" y="36272"/>
                  </a:lnTo>
                  <a:lnTo>
                    <a:pt x="1235775" y="34801"/>
                  </a:lnTo>
                  <a:lnTo>
                    <a:pt x="1172037" y="33942"/>
                  </a:lnTo>
                  <a:lnTo>
                    <a:pt x="1133470" y="33797"/>
                  </a:lnTo>
                  <a:lnTo>
                    <a:pt x="1094548" y="33887"/>
                  </a:lnTo>
                  <a:lnTo>
                    <a:pt x="1055162" y="34181"/>
                  </a:lnTo>
                  <a:lnTo>
                    <a:pt x="1015202" y="34646"/>
                  </a:lnTo>
                  <a:lnTo>
                    <a:pt x="974556" y="35252"/>
                  </a:lnTo>
                  <a:lnTo>
                    <a:pt x="933115" y="35966"/>
                  </a:lnTo>
                  <a:lnTo>
                    <a:pt x="890769" y="36757"/>
                  </a:lnTo>
                  <a:lnTo>
                    <a:pt x="847408" y="37593"/>
                  </a:lnTo>
                  <a:lnTo>
                    <a:pt x="802921" y="38442"/>
                  </a:lnTo>
                  <a:lnTo>
                    <a:pt x="757198" y="39272"/>
                  </a:lnTo>
                  <a:lnTo>
                    <a:pt x="710128" y="40053"/>
                  </a:lnTo>
                  <a:lnTo>
                    <a:pt x="661603" y="40751"/>
                  </a:lnTo>
                  <a:lnTo>
                    <a:pt x="611512" y="41335"/>
                  </a:lnTo>
                  <a:lnTo>
                    <a:pt x="559743" y="41774"/>
                  </a:lnTo>
                  <a:lnTo>
                    <a:pt x="506188" y="42036"/>
                  </a:lnTo>
                  <a:lnTo>
                    <a:pt x="450736" y="42089"/>
                  </a:lnTo>
                  <a:lnTo>
                    <a:pt x="393277" y="41901"/>
                  </a:lnTo>
                  <a:lnTo>
                    <a:pt x="333701" y="41441"/>
                  </a:lnTo>
                  <a:lnTo>
                    <a:pt x="271897" y="40676"/>
                  </a:lnTo>
                  <a:lnTo>
                    <a:pt x="207755" y="39576"/>
                  </a:lnTo>
                  <a:lnTo>
                    <a:pt x="141166" y="38108"/>
                  </a:lnTo>
                  <a:lnTo>
                    <a:pt x="72018" y="36241"/>
                  </a:lnTo>
                  <a:lnTo>
                    <a:pt x="203" y="33942"/>
                  </a:lnTo>
                  <a:lnTo>
                    <a:pt x="157" y="28137"/>
                  </a:lnTo>
                  <a:lnTo>
                    <a:pt x="0" y="22145"/>
                  </a:lnTo>
                  <a:lnTo>
                    <a:pt x="203" y="15654"/>
                  </a:lnTo>
                  <a:close/>
                </a:path>
              </a:pathLst>
            </a:custGeom>
            <a:ln w="38100">
              <a:solidFill>
                <a:srgbClr val="ED7D31"/>
              </a:solidFill>
            </a:ln>
          </p:spPr>
          <p:txBody>
            <a:bodyPr wrap="square" lIns="0" tIns="0" rIns="0" bIns="0" rtlCol="0"/>
            <a:lstStyle/>
            <a:p>
              <a:endParaRPr/>
            </a:p>
          </p:txBody>
        </p:sp>
      </p:grpSp>
      <p:sp>
        <p:nvSpPr>
          <p:cNvPr id="6" name="object 6"/>
          <p:cNvSpPr/>
          <p:nvPr/>
        </p:nvSpPr>
        <p:spPr>
          <a:xfrm>
            <a:off x="5600700" y="644580"/>
            <a:ext cx="5753100" cy="1220470"/>
          </a:xfrm>
          <a:custGeom>
            <a:avLst/>
            <a:gdLst/>
            <a:ahLst/>
            <a:cxnLst/>
            <a:rect l="l" t="t" r="r" b="b"/>
            <a:pathLst>
              <a:path w="5753100" h="1220470">
                <a:moveTo>
                  <a:pt x="5549720" y="0"/>
                </a:moveTo>
                <a:lnTo>
                  <a:pt x="203377" y="0"/>
                </a:lnTo>
                <a:lnTo>
                  <a:pt x="156745" y="5371"/>
                </a:lnTo>
                <a:lnTo>
                  <a:pt x="113937" y="20671"/>
                </a:lnTo>
                <a:lnTo>
                  <a:pt x="76175" y="44680"/>
                </a:lnTo>
                <a:lnTo>
                  <a:pt x="44679" y="76176"/>
                </a:lnTo>
                <a:lnTo>
                  <a:pt x="20671" y="113938"/>
                </a:lnTo>
                <a:lnTo>
                  <a:pt x="5371" y="156746"/>
                </a:lnTo>
                <a:lnTo>
                  <a:pt x="0" y="203379"/>
                </a:lnTo>
                <a:lnTo>
                  <a:pt x="0" y="1016857"/>
                </a:lnTo>
                <a:lnTo>
                  <a:pt x="5371" y="1063490"/>
                </a:lnTo>
                <a:lnTo>
                  <a:pt x="20671" y="1106297"/>
                </a:lnTo>
                <a:lnTo>
                  <a:pt x="44679" y="1144060"/>
                </a:lnTo>
                <a:lnTo>
                  <a:pt x="76175" y="1175556"/>
                </a:lnTo>
                <a:lnTo>
                  <a:pt x="113937" y="1199564"/>
                </a:lnTo>
                <a:lnTo>
                  <a:pt x="156745" y="1214864"/>
                </a:lnTo>
                <a:lnTo>
                  <a:pt x="203377" y="1220236"/>
                </a:lnTo>
                <a:lnTo>
                  <a:pt x="5549720" y="1220236"/>
                </a:lnTo>
                <a:lnTo>
                  <a:pt x="5596354" y="1214864"/>
                </a:lnTo>
                <a:lnTo>
                  <a:pt x="5639162" y="1199564"/>
                </a:lnTo>
                <a:lnTo>
                  <a:pt x="5676924" y="1175556"/>
                </a:lnTo>
                <a:lnTo>
                  <a:pt x="5708420" y="1144060"/>
                </a:lnTo>
                <a:lnTo>
                  <a:pt x="5732428" y="1106297"/>
                </a:lnTo>
                <a:lnTo>
                  <a:pt x="5747728" y="1063490"/>
                </a:lnTo>
                <a:lnTo>
                  <a:pt x="5753100" y="1016857"/>
                </a:lnTo>
                <a:lnTo>
                  <a:pt x="5753100" y="203379"/>
                </a:lnTo>
                <a:lnTo>
                  <a:pt x="5747728" y="156746"/>
                </a:lnTo>
                <a:lnTo>
                  <a:pt x="5732428" y="113938"/>
                </a:lnTo>
                <a:lnTo>
                  <a:pt x="5708420" y="76176"/>
                </a:lnTo>
                <a:lnTo>
                  <a:pt x="5676924" y="44680"/>
                </a:lnTo>
                <a:lnTo>
                  <a:pt x="5639162" y="20671"/>
                </a:lnTo>
                <a:lnTo>
                  <a:pt x="5596354" y="5371"/>
                </a:lnTo>
                <a:lnTo>
                  <a:pt x="5549720" y="0"/>
                </a:lnTo>
                <a:close/>
              </a:path>
            </a:pathLst>
          </a:custGeom>
          <a:solidFill>
            <a:srgbClr val="ED7D31"/>
          </a:solidFill>
        </p:spPr>
        <p:txBody>
          <a:bodyPr wrap="square" lIns="0" tIns="0" rIns="0" bIns="0" rtlCol="0"/>
          <a:lstStyle/>
          <a:p>
            <a:endParaRPr/>
          </a:p>
        </p:txBody>
      </p:sp>
      <p:sp>
        <p:nvSpPr>
          <p:cNvPr id="7" name="object 7"/>
          <p:cNvSpPr txBox="1">
            <a:spLocks noGrp="1"/>
          </p:cNvSpPr>
          <p:nvPr>
            <p:ph type="title"/>
          </p:nvPr>
        </p:nvSpPr>
        <p:spPr>
          <a:xfrm>
            <a:off x="5731386" y="1036828"/>
            <a:ext cx="1348740" cy="360680"/>
          </a:xfrm>
          <a:prstGeom prst="rect">
            <a:avLst/>
          </a:prstGeom>
        </p:spPr>
        <p:txBody>
          <a:bodyPr vert="horz" wrap="square" lIns="0" tIns="12700" rIns="0" bIns="0" rtlCol="0">
            <a:spAutoFit/>
          </a:bodyPr>
          <a:lstStyle/>
          <a:p>
            <a:pPr marL="12700">
              <a:lnSpc>
                <a:spcPct val="100000"/>
              </a:lnSpc>
              <a:spcBef>
                <a:spcPts val="100"/>
              </a:spcBef>
            </a:pPr>
            <a:r>
              <a:rPr sz="2200" u="sng" spc="-5" dirty="0">
                <a:uFill>
                  <a:solidFill>
                    <a:srgbClr val="FFFFFF"/>
                  </a:solidFill>
                </a:uFill>
              </a:rPr>
              <a:t>D</a:t>
            </a:r>
            <a:r>
              <a:rPr sz="2200" u="sng" dirty="0">
                <a:uFill>
                  <a:solidFill>
                    <a:srgbClr val="FFFFFF"/>
                  </a:solidFill>
                </a:uFill>
              </a:rPr>
              <a:t>iagn</a:t>
            </a:r>
            <a:r>
              <a:rPr sz="2200" u="sng" spc="-5" dirty="0">
                <a:uFill>
                  <a:solidFill>
                    <a:srgbClr val="FFFFFF"/>
                  </a:solidFill>
                </a:uFill>
              </a:rPr>
              <a:t>ó</a:t>
            </a:r>
            <a:r>
              <a:rPr sz="2200" u="sng" spc="-25" dirty="0">
                <a:uFill>
                  <a:solidFill>
                    <a:srgbClr val="FFFFFF"/>
                  </a:solidFill>
                </a:uFill>
              </a:rPr>
              <a:t>s</a:t>
            </a:r>
            <a:r>
              <a:rPr sz="2200" u="sng" dirty="0">
                <a:uFill>
                  <a:solidFill>
                    <a:srgbClr val="FFFFFF"/>
                  </a:solidFill>
                </a:uFill>
              </a:rPr>
              <a:t>ti</a:t>
            </a:r>
            <a:r>
              <a:rPr sz="2200" u="sng" spc="-20" dirty="0">
                <a:uFill>
                  <a:solidFill>
                    <a:srgbClr val="FFFFFF"/>
                  </a:solidFill>
                </a:uFill>
              </a:rPr>
              <a:t>c</a:t>
            </a:r>
            <a:r>
              <a:rPr sz="2200" u="sng" dirty="0">
                <a:uFill>
                  <a:solidFill>
                    <a:srgbClr val="FFFFFF"/>
                  </a:solidFill>
                </a:uFill>
              </a:rPr>
              <a:t>o</a:t>
            </a:r>
            <a:endParaRPr sz="2200"/>
          </a:p>
        </p:txBody>
      </p:sp>
      <p:sp>
        <p:nvSpPr>
          <p:cNvPr id="8" name="object 8"/>
          <p:cNvSpPr/>
          <p:nvPr/>
        </p:nvSpPr>
        <p:spPr>
          <a:xfrm>
            <a:off x="5600700" y="1928177"/>
            <a:ext cx="5753100" cy="1220470"/>
          </a:xfrm>
          <a:custGeom>
            <a:avLst/>
            <a:gdLst/>
            <a:ahLst/>
            <a:cxnLst/>
            <a:rect l="l" t="t" r="r" b="b"/>
            <a:pathLst>
              <a:path w="5753100" h="1220470">
                <a:moveTo>
                  <a:pt x="5549720" y="0"/>
                </a:moveTo>
                <a:lnTo>
                  <a:pt x="203377" y="0"/>
                </a:lnTo>
                <a:lnTo>
                  <a:pt x="156745" y="5371"/>
                </a:lnTo>
                <a:lnTo>
                  <a:pt x="113937" y="20671"/>
                </a:lnTo>
                <a:lnTo>
                  <a:pt x="76175" y="44680"/>
                </a:lnTo>
                <a:lnTo>
                  <a:pt x="44679" y="76176"/>
                </a:lnTo>
                <a:lnTo>
                  <a:pt x="20671" y="113938"/>
                </a:lnTo>
                <a:lnTo>
                  <a:pt x="5371" y="156746"/>
                </a:lnTo>
                <a:lnTo>
                  <a:pt x="0" y="203379"/>
                </a:lnTo>
                <a:lnTo>
                  <a:pt x="0" y="1016857"/>
                </a:lnTo>
                <a:lnTo>
                  <a:pt x="5371" y="1063490"/>
                </a:lnTo>
                <a:lnTo>
                  <a:pt x="20671" y="1106298"/>
                </a:lnTo>
                <a:lnTo>
                  <a:pt x="44679" y="1144060"/>
                </a:lnTo>
                <a:lnTo>
                  <a:pt x="76175" y="1175556"/>
                </a:lnTo>
                <a:lnTo>
                  <a:pt x="113937" y="1199564"/>
                </a:lnTo>
                <a:lnTo>
                  <a:pt x="156745" y="1214864"/>
                </a:lnTo>
                <a:lnTo>
                  <a:pt x="203377" y="1220236"/>
                </a:lnTo>
                <a:lnTo>
                  <a:pt x="5549720" y="1220236"/>
                </a:lnTo>
                <a:lnTo>
                  <a:pt x="5596354" y="1214864"/>
                </a:lnTo>
                <a:lnTo>
                  <a:pt x="5639162" y="1199564"/>
                </a:lnTo>
                <a:lnTo>
                  <a:pt x="5676924" y="1175556"/>
                </a:lnTo>
                <a:lnTo>
                  <a:pt x="5708420" y="1144060"/>
                </a:lnTo>
                <a:lnTo>
                  <a:pt x="5732428" y="1106298"/>
                </a:lnTo>
                <a:lnTo>
                  <a:pt x="5747728" y="1063490"/>
                </a:lnTo>
                <a:lnTo>
                  <a:pt x="5753100" y="1016857"/>
                </a:lnTo>
                <a:lnTo>
                  <a:pt x="5753100" y="203379"/>
                </a:lnTo>
                <a:lnTo>
                  <a:pt x="5747728" y="156746"/>
                </a:lnTo>
                <a:lnTo>
                  <a:pt x="5732428" y="113938"/>
                </a:lnTo>
                <a:lnTo>
                  <a:pt x="5708420" y="76176"/>
                </a:lnTo>
                <a:lnTo>
                  <a:pt x="5676924" y="44680"/>
                </a:lnTo>
                <a:lnTo>
                  <a:pt x="5639162" y="20671"/>
                </a:lnTo>
                <a:lnTo>
                  <a:pt x="5596354" y="5371"/>
                </a:lnTo>
                <a:lnTo>
                  <a:pt x="5549720" y="0"/>
                </a:lnTo>
                <a:close/>
              </a:path>
            </a:pathLst>
          </a:custGeom>
          <a:solidFill>
            <a:srgbClr val="D17B5C"/>
          </a:solidFill>
        </p:spPr>
        <p:txBody>
          <a:bodyPr wrap="square" lIns="0" tIns="0" rIns="0" bIns="0" rtlCol="0"/>
          <a:lstStyle/>
          <a:p>
            <a:endParaRPr/>
          </a:p>
        </p:txBody>
      </p:sp>
      <p:sp>
        <p:nvSpPr>
          <p:cNvPr id="9" name="object 9"/>
          <p:cNvSpPr/>
          <p:nvPr/>
        </p:nvSpPr>
        <p:spPr>
          <a:xfrm>
            <a:off x="5600700" y="3512734"/>
            <a:ext cx="5753100" cy="1220470"/>
          </a:xfrm>
          <a:custGeom>
            <a:avLst/>
            <a:gdLst/>
            <a:ahLst/>
            <a:cxnLst/>
            <a:rect l="l" t="t" r="r" b="b"/>
            <a:pathLst>
              <a:path w="5753100" h="1220470">
                <a:moveTo>
                  <a:pt x="5549720" y="0"/>
                </a:moveTo>
                <a:lnTo>
                  <a:pt x="203377" y="0"/>
                </a:lnTo>
                <a:lnTo>
                  <a:pt x="156745" y="5371"/>
                </a:lnTo>
                <a:lnTo>
                  <a:pt x="113937" y="20671"/>
                </a:lnTo>
                <a:lnTo>
                  <a:pt x="76175" y="44680"/>
                </a:lnTo>
                <a:lnTo>
                  <a:pt x="44679" y="76176"/>
                </a:lnTo>
                <a:lnTo>
                  <a:pt x="20671" y="113938"/>
                </a:lnTo>
                <a:lnTo>
                  <a:pt x="5371" y="156746"/>
                </a:lnTo>
                <a:lnTo>
                  <a:pt x="0" y="203379"/>
                </a:lnTo>
                <a:lnTo>
                  <a:pt x="0" y="1016857"/>
                </a:lnTo>
                <a:lnTo>
                  <a:pt x="5371" y="1063490"/>
                </a:lnTo>
                <a:lnTo>
                  <a:pt x="20671" y="1106297"/>
                </a:lnTo>
                <a:lnTo>
                  <a:pt x="44679" y="1144060"/>
                </a:lnTo>
                <a:lnTo>
                  <a:pt x="76175" y="1175556"/>
                </a:lnTo>
                <a:lnTo>
                  <a:pt x="113937" y="1199564"/>
                </a:lnTo>
                <a:lnTo>
                  <a:pt x="156745" y="1214864"/>
                </a:lnTo>
                <a:lnTo>
                  <a:pt x="203377" y="1220236"/>
                </a:lnTo>
                <a:lnTo>
                  <a:pt x="5549720" y="1220236"/>
                </a:lnTo>
                <a:lnTo>
                  <a:pt x="5596354" y="1214864"/>
                </a:lnTo>
                <a:lnTo>
                  <a:pt x="5639162" y="1199564"/>
                </a:lnTo>
                <a:lnTo>
                  <a:pt x="5676924" y="1175556"/>
                </a:lnTo>
                <a:lnTo>
                  <a:pt x="5708420" y="1144060"/>
                </a:lnTo>
                <a:lnTo>
                  <a:pt x="5732428" y="1106297"/>
                </a:lnTo>
                <a:lnTo>
                  <a:pt x="5747728" y="1063490"/>
                </a:lnTo>
                <a:lnTo>
                  <a:pt x="5753100" y="1016857"/>
                </a:lnTo>
                <a:lnTo>
                  <a:pt x="5753100" y="203379"/>
                </a:lnTo>
                <a:lnTo>
                  <a:pt x="5747728" y="156746"/>
                </a:lnTo>
                <a:lnTo>
                  <a:pt x="5732428" y="113938"/>
                </a:lnTo>
                <a:lnTo>
                  <a:pt x="5708420" y="76176"/>
                </a:lnTo>
                <a:lnTo>
                  <a:pt x="5676924" y="44680"/>
                </a:lnTo>
                <a:lnTo>
                  <a:pt x="5639162" y="20671"/>
                </a:lnTo>
                <a:lnTo>
                  <a:pt x="5596354" y="5371"/>
                </a:lnTo>
                <a:lnTo>
                  <a:pt x="5549720" y="0"/>
                </a:lnTo>
                <a:close/>
              </a:path>
            </a:pathLst>
          </a:custGeom>
          <a:solidFill>
            <a:srgbClr val="B98A82"/>
          </a:solidFill>
        </p:spPr>
        <p:txBody>
          <a:bodyPr wrap="square" lIns="0" tIns="0" rIns="0" bIns="0" rtlCol="0"/>
          <a:lstStyle/>
          <a:p>
            <a:endParaRPr/>
          </a:p>
        </p:txBody>
      </p:sp>
      <p:sp>
        <p:nvSpPr>
          <p:cNvPr id="10" name="object 10"/>
          <p:cNvSpPr/>
          <p:nvPr/>
        </p:nvSpPr>
        <p:spPr>
          <a:xfrm>
            <a:off x="5600700" y="4796331"/>
            <a:ext cx="5753100" cy="1220470"/>
          </a:xfrm>
          <a:custGeom>
            <a:avLst/>
            <a:gdLst/>
            <a:ahLst/>
            <a:cxnLst/>
            <a:rect l="l" t="t" r="r" b="b"/>
            <a:pathLst>
              <a:path w="5753100" h="1220470">
                <a:moveTo>
                  <a:pt x="5549720" y="0"/>
                </a:moveTo>
                <a:lnTo>
                  <a:pt x="203377" y="0"/>
                </a:lnTo>
                <a:lnTo>
                  <a:pt x="156745" y="5371"/>
                </a:lnTo>
                <a:lnTo>
                  <a:pt x="113937" y="20671"/>
                </a:lnTo>
                <a:lnTo>
                  <a:pt x="76175" y="44680"/>
                </a:lnTo>
                <a:lnTo>
                  <a:pt x="44679" y="76176"/>
                </a:lnTo>
                <a:lnTo>
                  <a:pt x="20671" y="113938"/>
                </a:lnTo>
                <a:lnTo>
                  <a:pt x="5371" y="156746"/>
                </a:lnTo>
                <a:lnTo>
                  <a:pt x="0" y="203379"/>
                </a:lnTo>
                <a:lnTo>
                  <a:pt x="0" y="1016857"/>
                </a:lnTo>
                <a:lnTo>
                  <a:pt x="5371" y="1063490"/>
                </a:lnTo>
                <a:lnTo>
                  <a:pt x="20671" y="1106298"/>
                </a:lnTo>
                <a:lnTo>
                  <a:pt x="44679" y="1144060"/>
                </a:lnTo>
                <a:lnTo>
                  <a:pt x="76175" y="1175556"/>
                </a:lnTo>
                <a:lnTo>
                  <a:pt x="113937" y="1199564"/>
                </a:lnTo>
                <a:lnTo>
                  <a:pt x="156745" y="1214864"/>
                </a:lnTo>
                <a:lnTo>
                  <a:pt x="203377" y="1220236"/>
                </a:lnTo>
                <a:lnTo>
                  <a:pt x="5549720" y="1220236"/>
                </a:lnTo>
                <a:lnTo>
                  <a:pt x="5596354" y="1214864"/>
                </a:lnTo>
                <a:lnTo>
                  <a:pt x="5639162" y="1199564"/>
                </a:lnTo>
                <a:lnTo>
                  <a:pt x="5676924" y="1175556"/>
                </a:lnTo>
                <a:lnTo>
                  <a:pt x="5708420" y="1144060"/>
                </a:lnTo>
                <a:lnTo>
                  <a:pt x="5732428" y="1106298"/>
                </a:lnTo>
                <a:lnTo>
                  <a:pt x="5747728" y="1063490"/>
                </a:lnTo>
                <a:lnTo>
                  <a:pt x="5753100" y="1016857"/>
                </a:lnTo>
                <a:lnTo>
                  <a:pt x="5753100" y="203379"/>
                </a:lnTo>
                <a:lnTo>
                  <a:pt x="5747728" y="156746"/>
                </a:lnTo>
                <a:lnTo>
                  <a:pt x="5732428" y="113938"/>
                </a:lnTo>
                <a:lnTo>
                  <a:pt x="5708420" y="76176"/>
                </a:lnTo>
                <a:lnTo>
                  <a:pt x="5676924" y="44680"/>
                </a:lnTo>
                <a:lnTo>
                  <a:pt x="5639162" y="20671"/>
                </a:lnTo>
                <a:lnTo>
                  <a:pt x="5596354" y="5371"/>
                </a:lnTo>
                <a:lnTo>
                  <a:pt x="5549720" y="0"/>
                </a:lnTo>
                <a:close/>
              </a:path>
            </a:pathLst>
          </a:custGeom>
          <a:solidFill>
            <a:srgbClr val="A5A5A5"/>
          </a:solidFill>
        </p:spPr>
        <p:txBody>
          <a:bodyPr wrap="square" lIns="0" tIns="0" rIns="0" bIns="0" rtlCol="0"/>
          <a:lstStyle/>
          <a:p>
            <a:endParaRPr/>
          </a:p>
        </p:txBody>
      </p:sp>
      <p:sp>
        <p:nvSpPr>
          <p:cNvPr id="11" name="object 11"/>
          <p:cNvSpPr txBox="1"/>
          <p:nvPr/>
        </p:nvSpPr>
        <p:spPr>
          <a:xfrm>
            <a:off x="5731386" y="2015235"/>
            <a:ext cx="5409565" cy="3850640"/>
          </a:xfrm>
          <a:prstGeom prst="rect">
            <a:avLst/>
          </a:prstGeom>
        </p:spPr>
        <p:txBody>
          <a:bodyPr vert="horz" wrap="square" lIns="0" tIns="36830" rIns="0" bIns="0" rtlCol="0">
            <a:spAutoFit/>
          </a:bodyPr>
          <a:lstStyle/>
          <a:p>
            <a:pPr marL="12700" marR="36830">
              <a:lnSpc>
                <a:spcPct val="92700"/>
              </a:lnSpc>
              <a:spcBef>
                <a:spcPts val="290"/>
              </a:spcBef>
            </a:pPr>
            <a:r>
              <a:rPr sz="2200" spc="-10" dirty="0">
                <a:solidFill>
                  <a:srgbClr val="FFFFFF"/>
                </a:solidFill>
                <a:latin typeface="Calibri"/>
                <a:cs typeface="Calibri"/>
              </a:rPr>
              <a:t>Microscopía</a:t>
            </a:r>
            <a:r>
              <a:rPr sz="2200" spc="-5" dirty="0">
                <a:solidFill>
                  <a:srgbClr val="FFFFFF"/>
                </a:solidFill>
                <a:latin typeface="Calibri"/>
                <a:cs typeface="Calibri"/>
              </a:rPr>
              <a:t> </a:t>
            </a:r>
            <a:r>
              <a:rPr sz="2200" dirty="0">
                <a:solidFill>
                  <a:srgbClr val="FFFFFF"/>
                </a:solidFill>
                <a:latin typeface="Calibri"/>
                <a:cs typeface="Calibri"/>
              </a:rPr>
              <a:t>de</a:t>
            </a:r>
            <a:r>
              <a:rPr sz="2200" spc="-5" dirty="0">
                <a:solidFill>
                  <a:srgbClr val="FFFFFF"/>
                </a:solidFill>
                <a:latin typeface="Calibri"/>
                <a:cs typeface="Calibri"/>
              </a:rPr>
              <a:t> </a:t>
            </a:r>
            <a:r>
              <a:rPr sz="2200" dirty="0">
                <a:solidFill>
                  <a:srgbClr val="FFFFFF"/>
                </a:solidFill>
                <a:latin typeface="Calibri"/>
                <a:cs typeface="Calibri"/>
              </a:rPr>
              <a:t>luz </a:t>
            </a:r>
            <a:r>
              <a:rPr sz="2200" spc="-15" dirty="0">
                <a:solidFill>
                  <a:srgbClr val="FFFFFF"/>
                </a:solidFill>
                <a:latin typeface="Calibri"/>
                <a:cs typeface="Calibri"/>
              </a:rPr>
              <a:t>para</a:t>
            </a:r>
            <a:r>
              <a:rPr sz="2200" dirty="0">
                <a:solidFill>
                  <a:srgbClr val="FFFFFF"/>
                </a:solidFill>
                <a:latin typeface="Calibri"/>
                <a:cs typeface="Calibri"/>
              </a:rPr>
              <a:t> </a:t>
            </a:r>
            <a:r>
              <a:rPr sz="2200" spc="-10" dirty="0">
                <a:solidFill>
                  <a:srgbClr val="FFFFFF"/>
                </a:solidFill>
                <a:latin typeface="Calibri"/>
                <a:cs typeface="Calibri"/>
              </a:rPr>
              <a:t>diferenciar</a:t>
            </a:r>
            <a:r>
              <a:rPr sz="2200" dirty="0">
                <a:solidFill>
                  <a:srgbClr val="FFFFFF"/>
                </a:solidFill>
                <a:latin typeface="Calibri"/>
                <a:cs typeface="Calibri"/>
              </a:rPr>
              <a:t> </a:t>
            </a:r>
            <a:r>
              <a:rPr sz="2200" spc="-5" dirty="0">
                <a:solidFill>
                  <a:srgbClr val="FFFFFF"/>
                </a:solidFill>
                <a:latin typeface="Calibri"/>
                <a:cs typeface="Calibri"/>
              </a:rPr>
              <a:t>pelos </a:t>
            </a:r>
            <a:r>
              <a:rPr sz="2200" dirty="0">
                <a:solidFill>
                  <a:srgbClr val="FFFFFF"/>
                </a:solidFill>
                <a:latin typeface="Calibri"/>
                <a:cs typeface="Calibri"/>
              </a:rPr>
              <a:t> </a:t>
            </a:r>
            <a:r>
              <a:rPr sz="2200" spc="-10" dirty="0">
                <a:solidFill>
                  <a:srgbClr val="FFFFFF"/>
                </a:solidFill>
                <a:latin typeface="Calibri"/>
                <a:cs typeface="Calibri"/>
              </a:rPr>
              <a:t>telógenos</a:t>
            </a:r>
            <a:r>
              <a:rPr sz="2200" dirty="0">
                <a:solidFill>
                  <a:srgbClr val="FFFFFF"/>
                </a:solidFill>
                <a:latin typeface="Calibri"/>
                <a:cs typeface="Calibri"/>
              </a:rPr>
              <a:t> y</a:t>
            </a:r>
            <a:r>
              <a:rPr sz="2200" spc="5" dirty="0">
                <a:solidFill>
                  <a:srgbClr val="FFFFFF"/>
                </a:solidFill>
                <a:latin typeface="Calibri"/>
                <a:cs typeface="Calibri"/>
              </a:rPr>
              <a:t> </a:t>
            </a:r>
            <a:r>
              <a:rPr sz="2200" spc="-5" dirty="0">
                <a:solidFill>
                  <a:srgbClr val="FFFFFF"/>
                </a:solidFill>
                <a:latin typeface="Calibri"/>
                <a:cs typeface="Calibri"/>
              </a:rPr>
              <a:t>anágenos.</a:t>
            </a:r>
            <a:r>
              <a:rPr sz="2200" dirty="0">
                <a:solidFill>
                  <a:srgbClr val="FFFFFF"/>
                </a:solidFill>
                <a:latin typeface="Calibri"/>
                <a:cs typeface="Calibri"/>
              </a:rPr>
              <a:t> </a:t>
            </a:r>
            <a:r>
              <a:rPr sz="2200" spc="-5" dirty="0">
                <a:solidFill>
                  <a:srgbClr val="FFFFFF"/>
                </a:solidFill>
                <a:latin typeface="Calibri"/>
                <a:cs typeface="Calibri"/>
              </a:rPr>
              <a:t>El</a:t>
            </a:r>
            <a:r>
              <a:rPr sz="2200" spc="5" dirty="0">
                <a:solidFill>
                  <a:srgbClr val="FFFFFF"/>
                </a:solidFill>
                <a:latin typeface="Calibri"/>
                <a:cs typeface="Calibri"/>
              </a:rPr>
              <a:t> </a:t>
            </a:r>
            <a:r>
              <a:rPr sz="2200" spc="-5" dirty="0">
                <a:solidFill>
                  <a:srgbClr val="FFFFFF"/>
                </a:solidFill>
                <a:latin typeface="Calibri"/>
                <a:cs typeface="Calibri"/>
              </a:rPr>
              <a:t>hallazgo</a:t>
            </a:r>
            <a:r>
              <a:rPr sz="2200" dirty="0">
                <a:solidFill>
                  <a:srgbClr val="FFFFFF"/>
                </a:solidFill>
                <a:latin typeface="Calibri"/>
                <a:cs typeface="Calibri"/>
              </a:rPr>
              <a:t> </a:t>
            </a:r>
            <a:r>
              <a:rPr sz="2200" spc="-15" dirty="0">
                <a:solidFill>
                  <a:srgbClr val="FFFFFF"/>
                </a:solidFill>
                <a:latin typeface="Calibri"/>
                <a:cs typeface="Calibri"/>
              </a:rPr>
              <a:t>característico </a:t>
            </a:r>
            <a:r>
              <a:rPr sz="2200" spc="-480" dirty="0">
                <a:solidFill>
                  <a:srgbClr val="FFFFFF"/>
                </a:solidFill>
                <a:latin typeface="Calibri"/>
                <a:cs typeface="Calibri"/>
              </a:rPr>
              <a:t> </a:t>
            </a:r>
            <a:r>
              <a:rPr sz="2200" spc="-5" dirty="0">
                <a:solidFill>
                  <a:srgbClr val="FFFFFF"/>
                </a:solidFill>
                <a:latin typeface="Calibri"/>
                <a:cs typeface="Calibri"/>
              </a:rPr>
              <a:t>es </a:t>
            </a:r>
            <a:r>
              <a:rPr sz="2200" dirty="0">
                <a:solidFill>
                  <a:srgbClr val="FFFFFF"/>
                </a:solidFill>
                <a:latin typeface="Calibri"/>
                <a:cs typeface="Calibri"/>
              </a:rPr>
              <a:t>la </a:t>
            </a:r>
            <a:r>
              <a:rPr sz="2200" spc="-15" dirty="0">
                <a:solidFill>
                  <a:srgbClr val="FFFFFF"/>
                </a:solidFill>
                <a:latin typeface="Calibri"/>
                <a:cs typeface="Calibri"/>
              </a:rPr>
              <a:t>fractura</a:t>
            </a:r>
            <a:r>
              <a:rPr sz="2200" dirty="0">
                <a:solidFill>
                  <a:srgbClr val="FFFFFF"/>
                </a:solidFill>
                <a:latin typeface="Calibri"/>
                <a:cs typeface="Calibri"/>
              </a:rPr>
              <a:t> de</a:t>
            </a:r>
            <a:r>
              <a:rPr sz="2200" spc="-5" dirty="0">
                <a:solidFill>
                  <a:srgbClr val="FFFFFF"/>
                </a:solidFill>
                <a:latin typeface="Calibri"/>
                <a:cs typeface="Calibri"/>
              </a:rPr>
              <a:t> </a:t>
            </a:r>
            <a:r>
              <a:rPr sz="2200" dirty="0">
                <a:solidFill>
                  <a:srgbClr val="FFFFFF"/>
                </a:solidFill>
                <a:latin typeface="Calibri"/>
                <a:cs typeface="Calibri"/>
              </a:rPr>
              <a:t>las</a:t>
            </a:r>
            <a:r>
              <a:rPr sz="2200" spc="-5" dirty="0">
                <a:solidFill>
                  <a:srgbClr val="FFFFFF"/>
                </a:solidFill>
                <a:latin typeface="Calibri"/>
                <a:cs typeface="Calibri"/>
              </a:rPr>
              <a:t> </a:t>
            </a:r>
            <a:r>
              <a:rPr sz="2200" spc="-10" dirty="0">
                <a:solidFill>
                  <a:srgbClr val="FFFFFF"/>
                </a:solidFill>
                <a:latin typeface="Calibri"/>
                <a:cs typeface="Calibri"/>
              </a:rPr>
              <a:t>raíces.</a:t>
            </a:r>
            <a:endParaRPr sz="2200">
              <a:latin typeface="Calibri"/>
              <a:cs typeface="Calibri"/>
            </a:endParaRPr>
          </a:p>
          <a:p>
            <a:pPr marL="222885" indent="-172085">
              <a:lnSpc>
                <a:spcPct val="100000"/>
              </a:lnSpc>
              <a:spcBef>
                <a:spcPts val="1195"/>
              </a:spcBef>
              <a:buChar char="•"/>
              <a:tabLst>
                <a:tab pos="223520" algn="l"/>
              </a:tabLst>
            </a:pPr>
            <a:r>
              <a:rPr sz="1700" u="sng" spc="-25" dirty="0">
                <a:uFill>
                  <a:solidFill>
                    <a:srgbClr val="000000"/>
                  </a:solidFill>
                </a:uFill>
                <a:latin typeface="Calibri"/>
                <a:cs typeface="Calibri"/>
              </a:rPr>
              <a:t>Tratamiento</a:t>
            </a:r>
            <a:endParaRPr sz="1700">
              <a:latin typeface="Calibri"/>
              <a:cs typeface="Calibri"/>
            </a:endParaRPr>
          </a:p>
          <a:p>
            <a:pPr>
              <a:lnSpc>
                <a:spcPct val="100000"/>
              </a:lnSpc>
              <a:spcBef>
                <a:spcPts val="15"/>
              </a:spcBef>
            </a:pPr>
            <a:endParaRPr sz="2600">
              <a:latin typeface="Calibri"/>
              <a:cs typeface="Calibri"/>
            </a:endParaRPr>
          </a:p>
          <a:p>
            <a:pPr marL="12700" marR="448945">
              <a:lnSpc>
                <a:spcPts val="2400"/>
              </a:lnSpc>
            </a:pPr>
            <a:r>
              <a:rPr sz="2200" spc="-20" dirty="0">
                <a:solidFill>
                  <a:srgbClr val="FFFFFF"/>
                </a:solidFill>
                <a:latin typeface="Calibri"/>
                <a:cs typeface="Calibri"/>
              </a:rPr>
              <a:t>Post</a:t>
            </a:r>
            <a:r>
              <a:rPr sz="2200" dirty="0">
                <a:solidFill>
                  <a:srgbClr val="FFFFFF"/>
                </a:solidFill>
                <a:latin typeface="Calibri"/>
                <a:cs typeface="Calibri"/>
              </a:rPr>
              <a:t> –</a:t>
            </a:r>
            <a:r>
              <a:rPr sz="2200" spc="-5" dirty="0">
                <a:solidFill>
                  <a:srgbClr val="FFFFFF"/>
                </a:solidFill>
                <a:latin typeface="Calibri"/>
                <a:cs typeface="Calibri"/>
              </a:rPr>
              <a:t> </a:t>
            </a:r>
            <a:r>
              <a:rPr sz="2200" spc="-10" dirty="0">
                <a:solidFill>
                  <a:srgbClr val="FFFFFF"/>
                </a:solidFill>
                <a:latin typeface="Calibri"/>
                <a:cs typeface="Calibri"/>
              </a:rPr>
              <a:t>quimioterapia:</a:t>
            </a:r>
            <a:r>
              <a:rPr sz="2200" spc="-5" dirty="0">
                <a:solidFill>
                  <a:srgbClr val="FFFFFF"/>
                </a:solidFill>
                <a:latin typeface="Calibri"/>
                <a:cs typeface="Calibri"/>
              </a:rPr>
              <a:t> </a:t>
            </a:r>
            <a:r>
              <a:rPr sz="2200" spc="-25" dirty="0">
                <a:solidFill>
                  <a:srgbClr val="FFFFFF"/>
                </a:solidFill>
                <a:latin typeface="Calibri"/>
                <a:cs typeface="Calibri"/>
              </a:rPr>
              <a:t>Torniquetes</a:t>
            </a:r>
            <a:r>
              <a:rPr sz="2200" dirty="0">
                <a:solidFill>
                  <a:srgbClr val="FFFFFF"/>
                </a:solidFill>
                <a:latin typeface="Calibri"/>
                <a:cs typeface="Calibri"/>
              </a:rPr>
              <a:t> </a:t>
            </a:r>
            <a:r>
              <a:rPr sz="2200" spc="-5" dirty="0">
                <a:solidFill>
                  <a:srgbClr val="FFFFFF"/>
                </a:solidFill>
                <a:latin typeface="Calibri"/>
                <a:cs typeface="Calibri"/>
              </a:rPr>
              <a:t>del</a:t>
            </a:r>
            <a:r>
              <a:rPr sz="2200" dirty="0">
                <a:solidFill>
                  <a:srgbClr val="FFFFFF"/>
                </a:solidFill>
                <a:latin typeface="Calibri"/>
                <a:cs typeface="Calibri"/>
              </a:rPr>
              <a:t> </a:t>
            </a:r>
            <a:r>
              <a:rPr sz="2200" spc="-10" dirty="0">
                <a:solidFill>
                  <a:srgbClr val="FFFFFF"/>
                </a:solidFill>
                <a:latin typeface="Calibri"/>
                <a:cs typeface="Calibri"/>
              </a:rPr>
              <a:t>cuero </a:t>
            </a:r>
            <a:r>
              <a:rPr sz="2200" spc="-484" dirty="0">
                <a:solidFill>
                  <a:srgbClr val="FFFFFF"/>
                </a:solidFill>
                <a:latin typeface="Calibri"/>
                <a:cs typeface="Calibri"/>
              </a:rPr>
              <a:t> </a:t>
            </a:r>
            <a:r>
              <a:rPr sz="2200" spc="-5" dirty="0">
                <a:solidFill>
                  <a:srgbClr val="FFFFFF"/>
                </a:solidFill>
                <a:latin typeface="Calibri"/>
                <a:cs typeface="Calibri"/>
              </a:rPr>
              <a:t>cabelludo </a:t>
            </a:r>
            <a:r>
              <a:rPr sz="2200" dirty="0">
                <a:solidFill>
                  <a:srgbClr val="FFFFFF"/>
                </a:solidFill>
                <a:latin typeface="Calibri"/>
                <a:cs typeface="Calibri"/>
              </a:rPr>
              <a:t>e </a:t>
            </a:r>
            <a:r>
              <a:rPr sz="2200" spc="-5" dirty="0">
                <a:solidFill>
                  <a:srgbClr val="FFFFFF"/>
                </a:solidFill>
                <a:latin typeface="Calibri"/>
                <a:cs typeface="Calibri"/>
              </a:rPr>
              <a:t>hipotermia</a:t>
            </a:r>
            <a:endParaRPr sz="2200">
              <a:latin typeface="Calibri"/>
              <a:cs typeface="Calibri"/>
            </a:endParaRPr>
          </a:p>
          <a:p>
            <a:pPr>
              <a:lnSpc>
                <a:spcPct val="100000"/>
              </a:lnSpc>
              <a:spcBef>
                <a:spcPts val="50"/>
              </a:spcBef>
            </a:pPr>
            <a:endParaRPr sz="3250">
              <a:latin typeface="Calibri"/>
              <a:cs typeface="Calibri"/>
            </a:endParaRPr>
          </a:p>
          <a:p>
            <a:pPr marL="12700" marR="5080">
              <a:lnSpc>
                <a:spcPct val="92700"/>
              </a:lnSpc>
            </a:pPr>
            <a:r>
              <a:rPr sz="2200" spc="-10" dirty="0">
                <a:solidFill>
                  <a:srgbClr val="FFFFFF"/>
                </a:solidFill>
                <a:latin typeface="Calibri"/>
                <a:cs typeface="Calibri"/>
              </a:rPr>
              <a:t>Educación</a:t>
            </a:r>
            <a:r>
              <a:rPr sz="2200" dirty="0">
                <a:solidFill>
                  <a:srgbClr val="FFFFFF"/>
                </a:solidFill>
                <a:latin typeface="Calibri"/>
                <a:cs typeface="Calibri"/>
              </a:rPr>
              <a:t> al </a:t>
            </a:r>
            <a:r>
              <a:rPr sz="2200" spc="-10" dirty="0">
                <a:solidFill>
                  <a:srgbClr val="FFFFFF"/>
                </a:solidFill>
                <a:latin typeface="Calibri"/>
                <a:cs typeface="Calibri"/>
              </a:rPr>
              <a:t>paciente:</a:t>
            </a:r>
            <a:r>
              <a:rPr sz="2200" spc="-5" dirty="0">
                <a:solidFill>
                  <a:srgbClr val="FFFFFF"/>
                </a:solidFill>
                <a:latin typeface="Calibri"/>
                <a:cs typeface="Calibri"/>
              </a:rPr>
              <a:t> </a:t>
            </a:r>
            <a:r>
              <a:rPr sz="2200" spc="-15" dirty="0">
                <a:solidFill>
                  <a:srgbClr val="FFFFFF"/>
                </a:solidFill>
                <a:latin typeface="Calibri"/>
                <a:cs typeface="Calibri"/>
              </a:rPr>
              <a:t>Evitar</a:t>
            </a:r>
            <a:r>
              <a:rPr sz="2200" dirty="0">
                <a:solidFill>
                  <a:srgbClr val="FFFFFF"/>
                </a:solidFill>
                <a:latin typeface="Calibri"/>
                <a:cs typeface="Calibri"/>
              </a:rPr>
              <a:t> </a:t>
            </a:r>
            <a:r>
              <a:rPr sz="2200" spc="-5" dirty="0">
                <a:solidFill>
                  <a:srgbClr val="FFFFFF"/>
                </a:solidFill>
                <a:latin typeface="Calibri"/>
                <a:cs typeface="Calibri"/>
              </a:rPr>
              <a:t>el</a:t>
            </a:r>
            <a:r>
              <a:rPr sz="2200" dirty="0">
                <a:solidFill>
                  <a:srgbClr val="FFFFFF"/>
                </a:solidFill>
                <a:latin typeface="Calibri"/>
                <a:cs typeface="Calibri"/>
              </a:rPr>
              <a:t> </a:t>
            </a:r>
            <a:r>
              <a:rPr sz="2200" spc="-15" dirty="0">
                <a:solidFill>
                  <a:srgbClr val="FFFFFF"/>
                </a:solidFill>
                <a:latin typeface="Calibri"/>
                <a:cs typeface="Calibri"/>
              </a:rPr>
              <a:t>lavado</a:t>
            </a:r>
            <a:r>
              <a:rPr sz="2200" dirty="0">
                <a:solidFill>
                  <a:srgbClr val="FFFFFF"/>
                </a:solidFill>
                <a:latin typeface="Calibri"/>
                <a:cs typeface="Calibri"/>
              </a:rPr>
              <a:t> </a:t>
            </a:r>
            <a:r>
              <a:rPr sz="2200" spc="-20" dirty="0">
                <a:solidFill>
                  <a:srgbClr val="FFFFFF"/>
                </a:solidFill>
                <a:latin typeface="Calibri"/>
                <a:cs typeface="Calibri"/>
              </a:rPr>
              <a:t>excesivo, </a:t>
            </a:r>
            <a:r>
              <a:rPr sz="2200" spc="-480" dirty="0">
                <a:solidFill>
                  <a:srgbClr val="FFFFFF"/>
                </a:solidFill>
                <a:latin typeface="Calibri"/>
                <a:cs typeface="Calibri"/>
              </a:rPr>
              <a:t> </a:t>
            </a:r>
            <a:r>
              <a:rPr sz="2200" spc="-5" dirty="0">
                <a:solidFill>
                  <a:srgbClr val="FFFFFF"/>
                </a:solidFill>
                <a:latin typeface="Calibri"/>
                <a:cs typeface="Calibri"/>
              </a:rPr>
              <a:t>utilizar </a:t>
            </a:r>
            <a:r>
              <a:rPr sz="2200" spc="-10" dirty="0">
                <a:solidFill>
                  <a:srgbClr val="FFFFFF"/>
                </a:solidFill>
                <a:latin typeface="Calibri"/>
                <a:cs typeface="Calibri"/>
              </a:rPr>
              <a:t>cobertura</a:t>
            </a:r>
            <a:r>
              <a:rPr sz="2200" spc="-5" dirty="0">
                <a:solidFill>
                  <a:srgbClr val="FFFFFF"/>
                </a:solidFill>
                <a:latin typeface="Calibri"/>
                <a:cs typeface="Calibri"/>
              </a:rPr>
              <a:t> </a:t>
            </a:r>
            <a:r>
              <a:rPr sz="2200" spc="-10" dirty="0">
                <a:solidFill>
                  <a:srgbClr val="FFFFFF"/>
                </a:solidFill>
                <a:latin typeface="Calibri"/>
                <a:cs typeface="Calibri"/>
              </a:rPr>
              <a:t>mientras</a:t>
            </a:r>
            <a:r>
              <a:rPr sz="2200" dirty="0">
                <a:solidFill>
                  <a:srgbClr val="FFFFFF"/>
                </a:solidFill>
                <a:latin typeface="Calibri"/>
                <a:cs typeface="Calibri"/>
              </a:rPr>
              <a:t> </a:t>
            </a:r>
            <a:r>
              <a:rPr sz="2200" spc="-10" dirty="0">
                <a:solidFill>
                  <a:srgbClr val="FFFFFF"/>
                </a:solidFill>
                <a:latin typeface="Calibri"/>
                <a:cs typeface="Calibri"/>
              </a:rPr>
              <a:t>dure </a:t>
            </a:r>
            <a:r>
              <a:rPr sz="2200" dirty="0">
                <a:solidFill>
                  <a:srgbClr val="FFFFFF"/>
                </a:solidFill>
                <a:latin typeface="Calibri"/>
                <a:cs typeface="Calibri"/>
              </a:rPr>
              <a:t>la </a:t>
            </a:r>
            <a:r>
              <a:rPr sz="2200" spc="5" dirty="0">
                <a:solidFill>
                  <a:srgbClr val="FFFFFF"/>
                </a:solidFill>
                <a:latin typeface="Calibri"/>
                <a:cs typeface="Calibri"/>
              </a:rPr>
              <a:t> </a:t>
            </a:r>
            <a:r>
              <a:rPr sz="2200" spc="-10" dirty="0">
                <a:solidFill>
                  <a:srgbClr val="FFFFFF"/>
                </a:solidFill>
                <a:latin typeface="Calibri"/>
                <a:cs typeface="Calibri"/>
              </a:rPr>
              <a:t>quimioterapia</a:t>
            </a:r>
            <a:endParaRPr sz="2200">
              <a:latin typeface="Calibri"/>
              <a:cs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9676" y="820817"/>
            <a:ext cx="3234690" cy="1458595"/>
          </a:xfrm>
          <a:prstGeom prst="rect">
            <a:avLst/>
          </a:prstGeom>
        </p:spPr>
        <p:txBody>
          <a:bodyPr vert="horz" wrap="square" lIns="0" tIns="86360" rIns="0" bIns="0" rtlCol="0">
            <a:spAutoFit/>
          </a:bodyPr>
          <a:lstStyle/>
          <a:p>
            <a:pPr marL="12700" marR="5080">
              <a:lnSpc>
                <a:spcPts val="5400"/>
              </a:lnSpc>
              <a:spcBef>
                <a:spcPts val="680"/>
              </a:spcBef>
            </a:pPr>
            <a:r>
              <a:rPr sz="4900" spc="40" dirty="0">
                <a:solidFill>
                  <a:schemeClr val="tx1"/>
                </a:solidFill>
                <a:latin typeface="Calibri Light"/>
                <a:cs typeface="Calibri Light"/>
              </a:rPr>
              <a:t>Alopecia</a:t>
            </a:r>
            <a:r>
              <a:rPr sz="4900" spc="-50" dirty="0">
                <a:solidFill>
                  <a:schemeClr val="tx1"/>
                </a:solidFill>
                <a:latin typeface="Calibri Light"/>
                <a:cs typeface="Calibri Light"/>
              </a:rPr>
              <a:t> </a:t>
            </a:r>
            <a:r>
              <a:rPr sz="4900" spc="45" dirty="0">
                <a:solidFill>
                  <a:schemeClr val="tx1"/>
                </a:solidFill>
                <a:latin typeface="Calibri Light"/>
                <a:cs typeface="Calibri Light"/>
              </a:rPr>
              <a:t>por </a:t>
            </a:r>
            <a:r>
              <a:rPr sz="4900" spc="-1090" dirty="0">
                <a:solidFill>
                  <a:schemeClr val="tx1"/>
                </a:solidFill>
                <a:latin typeface="Calibri Light"/>
                <a:cs typeface="Calibri Light"/>
              </a:rPr>
              <a:t> </a:t>
            </a:r>
            <a:r>
              <a:rPr sz="4900" spc="25" dirty="0">
                <a:solidFill>
                  <a:schemeClr val="tx1"/>
                </a:solidFill>
                <a:latin typeface="Calibri Light"/>
                <a:cs typeface="Calibri Light"/>
              </a:rPr>
              <a:t>tracción</a:t>
            </a:r>
            <a:endParaRPr sz="4900" dirty="0">
              <a:solidFill>
                <a:schemeClr val="tx1"/>
              </a:solidFill>
              <a:latin typeface="Calibri Light"/>
              <a:cs typeface="Calibri Light"/>
            </a:endParaRPr>
          </a:p>
        </p:txBody>
      </p:sp>
      <p:grpSp>
        <p:nvGrpSpPr>
          <p:cNvPr id="3" name="object 3"/>
          <p:cNvGrpSpPr/>
          <p:nvPr/>
        </p:nvGrpSpPr>
        <p:grpSpPr>
          <a:xfrm>
            <a:off x="624024" y="2539050"/>
            <a:ext cx="3293745" cy="85090"/>
            <a:chOff x="624024" y="2539050"/>
            <a:chExt cx="3293745" cy="85090"/>
          </a:xfrm>
        </p:grpSpPr>
        <p:sp>
          <p:nvSpPr>
            <p:cNvPr id="4" name="object 4"/>
            <p:cNvSpPr/>
            <p:nvPr/>
          </p:nvSpPr>
          <p:spPr>
            <a:xfrm>
              <a:off x="643277" y="2562945"/>
              <a:ext cx="3255645" cy="40005"/>
            </a:xfrm>
            <a:custGeom>
              <a:avLst/>
              <a:gdLst/>
              <a:ahLst/>
              <a:cxnLst/>
              <a:rect l="l" t="t" r="r" b="b"/>
              <a:pathLst>
                <a:path w="3255645" h="40005">
                  <a:moveTo>
                    <a:pt x="951866" y="30"/>
                  </a:moveTo>
                  <a:lnTo>
                    <a:pt x="910619" y="0"/>
                  </a:lnTo>
                  <a:lnTo>
                    <a:pt x="870711" y="739"/>
                  </a:lnTo>
                  <a:lnTo>
                    <a:pt x="830062" y="2101"/>
                  </a:lnTo>
                  <a:lnTo>
                    <a:pt x="682876" y="8439"/>
                  </a:lnTo>
                  <a:lnTo>
                    <a:pt x="558241" y="12980"/>
                  </a:lnTo>
                  <a:lnTo>
                    <a:pt x="409533" y="18935"/>
                  </a:lnTo>
                  <a:lnTo>
                    <a:pt x="365934" y="20357"/>
                  </a:lnTo>
                  <a:lnTo>
                    <a:pt x="322978" y="21309"/>
                  </a:lnTo>
                  <a:lnTo>
                    <a:pt x="279258" y="21677"/>
                  </a:lnTo>
                  <a:lnTo>
                    <a:pt x="233369" y="21349"/>
                  </a:lnTo>
                  <a:lnTo>
                    <a:pt x="183904" y="20211"/>
                  </a:lnTo>
                  <a:lnTo>
                    <a:pt x="129459" y="18151"/>
                  </a:lnTo>
                  <a:lnTo>
                    <a:pt x="68626" y="15055"/>
                  </a:lnTo>
                  <a:lnTo>
                    <a:pt x="0" y="10809"/>
                  </a:lnTo>
                  <a:lnTo>
                    <a:pt x="370" y="17710"/>
                  </a:lnTo>
                  <a:lnTo>
                    <a:pt x="843" y="20386"/>
                  </a:lnTo>
                  <a:lnTo>
                    <a:pt x="0" y="29097"/>
                  </a:lnTo>
                  <a:lnTo>
                    <a:pt x="45460" y="28822"/>
                  </a:lnTo>
                  <a:lnTo>
                    <a:pt x="90443" y="28915"/>
                  </a:lnTo>
                  <a:lnTo>
                    <a:pt x="135402" y="29289"/>
                  </a:lnTo>
                  <a:lnTo>
                    <a:pt x="375730" y="32288"/>
                  </a:lnTo>
                  <a:lnTo>
                    <a:pt x="430081" y="32497"/>
                  </a:lnTo>
                  <a:lnTo>
                    <a:pt x="487586" y="32371"/>
                  </a:lnTo>
                  <a:lnTo>
                    <a:pt x="548700" y="31821"/>
                  </a:lnTo>
                  <a:lnTo>
                    <a:pt x="613876" y="30759"/>
                  </a:lnTo>
                  <a:lnTo>
                    <a:pt x="752459" y="27588"/>
                  </a:lnTo>
                  <a:lnTo>
                    <a:pt x="815429" y="26933"/>
                  </a:lnTo>
                  <a:lnTo>
                    <a:pt x="873238" y="26967"/>
                  </a:lnTo>
                  <a:lnTo>
                    <a:pt x="926647" y="27526"/>
                  </a:lnTo>
                  <a:lnTo>
                    <a:pt x="976415" y="28447"/>
                  </a:lnTo>
                  <a:lnTo>
                    <a:pt x="1111462" y="31731"/>
                  </a:lnTo>
                  <a:lnTo>
                    <a:pt x="1154258" y="32453"/>
                  </a:lnTo>
                  <a:lnTo>
                    <a:pt x="1197209" y="32715"/>
                  </a:lnTo>
                  <a:lnTo>
                    <a:pt x="1241075" y="32352"/>
                  </a:lnTo>
                  <a:lnTo>
                    <a:pt x="1286615" y="31201"/>
                  </a:lnTo>
                  <a:lnTo>
                    <a:pt x="1389089" y="26494"/>
                  </a:lnTo>
                  <a:lnTo>
                    <a:pt x="1437000" y="24822"/>
                  </a:lnTo>
                  <a:lnTo>
                    <a:pt x="1480239" y="23944"/>
                  </a:lnTo>
                  <a:lnTo>
                    <a:pt x="1520723" y="23723"/>
                  </a:lnTo>
                  <a:lnTo>
                    <a:pt x="1560368" y="24022"/>
                  </a:lnTo>
                  <a:lnTo>
                    <a:pt x="1748892" y="27692"/>
                  </a:lnTo>
                  <a:lnTo>
                    <a:pt x="1813093" y="28545"/>
                  </a:lnTo>
                  <a:lnTo>
                    <a:pt x="1887955" y="29097"/>
                  </a:lnTo>
                  <a:lnTo>
                    <a:pt x="1950944" y="28996"/>
                  </a:lnTo>
                  <a:lnTo>
                    <a:pt x="2012781" y="28242"/>
                  </a:lnTo>
                  <a:lnTo>
                    <a:pt x="2073299" y="27002"/>
                  </a:lnTo>
                  <a:lnTo>
                    <a:pt x="2132329" y="25442"/>
                  </a:lnTo>
                  <a:lnTo>
                    <a:pt x="2298826" y="20524"/>
                  </a:lnTo>
                  <a:lnTo>
                    <a:pt x="2350237" y="19362"/>
                  </a:lnTo>
                  <a:lnTo>
                    <a:pt x="2399325" y="18717"/>
                  </a:lnTo>
                  <a:lnTo>
                    <a:pt x="2445924" y="18755"/>
                  </a:lnTo>
                  <a:lnTo>
                    <a:pt x="2489865" y="19646"/>
                  </a:lnTo>
                  <a:lnTo>
                    <a:pt x="2530982" y="21555"/>
                  </a:lnTo>
                  <a:lnTo>
                    <a:pt x="2569108" y="24650"/>
                  </a:lnTo>
                  <a:lnTo>
                    <a:pt x="2604076" y="29097"/>
                  </a:lnTo>
                  <a:lnTo>
                    <a:pt x="2643425" y="33825"/>
                  </a:lnTo>
                  <a:lnTo>
                    <a:pt x="2688891" y="36990"/>
                  </a:lnTo>
                  <a:lnTo>
                    <a:pt x="2739294" y="38804"/>
                  </a:lnTo>
                  <a:lnTo>
                    <a:pt x="2793453" y="39478"/>
                  </a:lnTo>
                  <a:lnTo>
                    <a:pt x="2850187" y="39224"/>
                  </a:lnTo>
                  <a:lnTo>
                    <a:pt x="2908316" y="38253"/>
                  </a:lnTo>
                  <a:lnTo>
                    <a:pt x="2966659" y="36774"/>
                  </a:lnTo>
                  <a:lnTo>
                    <a:pt x="3178559" y="30022"/>
                  </a:lnTo>
                  <a:lnTo>
                    <a:pt x="3220262" y="29179"/>
                  </a:lnTo>
                  <a:lnTo>
                    <a:pt x="3255094" y="29097"/>
                  </a:lnTo>
                  <a:lnTo>
                    <a:pt x="3255478" y="20282"/>
                  </a:lnTo>
                  <a:lnTo>
                    <a:pt x="3254830" y="15303"/>
                  </a:lnTo>
                  <a:lnTo>
                    <a:pt x="3255094" y="10809"/>
                  </a:lnTo>
                  <a:lnTo>
                    <a:pt x="3201407" y="15844"/>
                  </a:lnTo>
                  <a:lnTo>
                    <a:pt x="3146543" y="18966"/>
                  </a:lnTo>
                  <a:lnTo>
                    <a:pt x="3090899" y="20450"/>
                  </a:lnTo>
                  <a:lnTo>
                    <a:pt x="3034871" y="20572"/>
                  </a:lnTo>
                  <a:lnTo>
                    <a:pt x="2978854" y="19607"/>
                  </a:lnTo>
                  <a:lnTo>
                    <a:pt x="2923245" y="17832"/>
                  </a:lnTo>
                  <a:lnTo>
                    <a:pt x="2868439" y="15521"/>
                  </a:lnTo>
                  <a:lnTo>
                    <a:pt x="2712801" y="8128"/>
                  </a:lnTo>
                  <a:lnTo>
                    <a:pt x="2665167" y="6430"/>
                  </a:lnTo>
                  <a:lnTo>
                    <a:pt x="2620317" y="5573"/>
                  </a:lnTo>
                  <a:lnTo>
                    <a:pt x="2578645" y="5834"/>
                  </a:lnTo>
                  <a:lnTo>
                    <a:pt x="2540548" y="7487"/>
                  </a:lnTo>
                  <a:lnTo>
                    <a:pt x="2463375" y="15084"/>
                  </a:lnTo>
                  <a:lnTo>
                    <a:pt x="2415010" y="17505"/>
                  </a:lnTo>
                  <a:lnTo>
                    <a:pt x="2362460" y="18394"/>
                  </a:lnTo>
                  <a:lnTo>
                    <a:pt x="2306856" y="18074"/>
                  </a:lnTo>
                  <a:lnTo>
                    <a:pt x="2249331" y="16870"/>
                  </a:lnTo>
                  <a:lnTo>
                    <a:pt x="2191017" y="15104"/>
                  </a:lnTo>
                  <a:lnTo>
                    <a:pt x="2076549" y="11179"/>
                  </a:lnTo>
                  <a:lnTo>
                    <a:pt x="2022659" y="9666"/>
                  </a:lnTo>
                  <a:lnTo>
                    <a:pt x="1972509" y="8885"/>
                  </a:lnTo>
                  <a:lnTo>
                    <a:pt x="1927230" y="9159"/>
                  </a:lnTo>
                  <a:lnTo>
                    <a:pt x="1887955" y="10809"/>
                  </a:lnTo>
                  <a:lnTo>
                    <a:pt x="1854786" y="12895"/>
                  </a:lnTo>
                  <a:lnTo>
                    <a:pt x="1817107" y="14916"/>
                  </a:lnTo>
                  <a:lnTo>
                    <a:pt x="1775353" y="16806"/>
                  </a:lnTo>
                  <a:lnTo>
                    <a:pt x="1729961" y="18503"/>
                  </a:lnTo>
                  <a:lnTo>
                    <a:pt x="1681367" y="19943"/>
                  </a:lnTo>
                  <a:lnTo>
                    <a:pt x="1630006" y="21061"/>
                  </a:lnTo>
                  <a:lnTo>
                    <a:pt x="1576315" y="21795"/>
                  </a:lnTo>
                  <a:lnTo>
                    <a:pt x="1520728" y="22081"/>
                  </a:lnTo>
                  <a:lnTo>
                    <a:pt x="1463683" y="21855"/>
                  </a:lnTo>
                  <a:lnTo>
                    <a:pt x="1405615" y="21052"/>
                  </a:lnTo>
                  <a:lnTo>
                    <a:pt x="1346961" y="19610"/>
                  </a:lnTo>
                  <a:lnTo>
                    <a:pt x="1288155" y="17465"/>
                  </a:lnTo>
                  <a:lnTo>
                    <a:pt x="1229634" y="14553"/>
                  </a:lnTo>
                  <a:lnTo>
                    <a:pt x="1104435" y="6220"/>
                  </a:lnTo>
                  <a:lnTo>
                    <a:pt x="1046694" y="2992"/>
                  </a:lnTo>
                  <a:lnTo>
                    <a:pt x="996531" y="978"/>
                  </a:lnTo>
                  <a:lnTo>
                    <a:pt x="951866" y="30"/>
                  </a:lnTo>
                  <a:close/>
                </a:path>
              </a:pathLst>
            </a:custGeom>
            <a:solidFill>
              <a:srgbClr val="ED7D31"/>
            </a:solidFill>
          </p:spPr>
          <p:txBody>
            <a:bodyPr wrap="square" lIns="0" tIns="0" rIns="0" bIns="0" rtlCol="0"/>
            <a:lstStyle/>
            <a:p>
              <a:endParaRPr/>
            </a:p>
          </p:txBody>
        </p:sp>
        <p:sp>
          <p:nvSpPr>
            <p:cNvPr id="5" name="object 5"/>
            <p:cNvSpPr/>
            <p:nvPr/>
          </p:nvSpPr>
          <p:spPr>
            <a:xfrm>
              <a:off x="643074" y="2558100"/>
              <a:ext cx="3255645" cy="46990"/>
            </a:xfrm>
            <a:custGeom>
              <a:avLst/>
              <a:gdLst/>
              <a:ahLst/>
              <a:cxnLst/>
              <a:rect l="l" t="t" r="r" b="b"/>
              <a:pathLst>
                <a:path w="3255645" h="46989">
                  <a:moveTo>
                    <a:pt x="203" y="15654"/>
                  </a:moveTo>
                  <a:lnTo>
                    <a:pt x="59843" y="10632"/>
                  </a:lnTo>
                  <a:lnTo>
                    <a:pt x="118554" y="6610"/>
                  </a:lnTo>
                  <a:lnTo>
                    <a:pt x="176173" y="3562"/>
                  </a:lnTo>
                  <a:lnTo>
                    <a:pt x="232536" y="1461"/>
                  </a:lnTo>
                  <a:lnTo>
                    <a:pt x="287481" y="282"/>
                  </a:lnTo>
                  <a:lnTo>
                    <a:pt x="340844" y="0"/>
                  </a:lnTo>
                  <a:lnTo>
                    <a:pt x="392463" y="586"/>
                  </a:lnTo>
                  <a:lnTo>
                    <a:pt x="442173" y="2017"/>
                  </a:lnTo>
                  <a:lnTo>
                    <a:pt x="489812" y="4265"/>
                  </a:lnTo>
                  <a:lnTo>
                    <a:pt x="535217" y="7304"/>
                  </a:lnTo>
                  <a:lnTo>
                    <a:pt x="578224" y="11110"/>
                  </a:lnTo>
                  <a:lnTo>
                    <a:pt x="618671" y="15654"/>
                  </a:lnTo>
                  <a:lnTo>
                    <a:pt x="655567" y="19546"/>
                  </a:lnTo>
                  <a:lnTo>
                    <a:pt x="694144" y="22261"/>
                  </a:lnTo>
                  <a:lnTo>
                    <a:pt x="734543" y="23943"/>
                  </a:lnTo>
                  <a:lnTo>
                    <a:pt x="776904" y="24736"/>
                  </a:lnTo>
                  <a:lnTo>
                    <a:pt x="821368" y="24784"/>
                  </a:lnTo>
                  <a:lnTo>
                    <a:pt x="868076" y="24232"/>
                  </a:lnTo>
                  <a:lnTo>
                    <a:pt x="917168" y="23224"/>
                  </a:lnTo>
                  <a:lnTo>
                    <a:pt x="968787" y="21902"/>
                  </a:lnTo>
                  <a:lnTo>
                    <a:pt x="1023071" y="20413"/>
                  </a:lnTo>
                  <a:lnTo>
                    <a:pt x="1080163" y="18899"/>
                  </a:lnTo>
                  <a:lnTo>
                    <a:pt x="1140203" y="17506"/>
                  </a:lnTo>
                  <a:lnTo>
                    <a:pt x="1203331" y="16376"/>
                  </a:lnTo>
                  <a:lnTo>
                    <a:pt x="1269690" y="15654"/>
                  </a:lnTo>
                  <a:lnTo>
                    <a:pt x="1335563" y="15428"/>
                  </a:lnTo>
                  <a:lnTo>
                    <a:pt x="1397463" y="15621"/>
                  </a:lnTo>
                  <a:lnTo>
                    <a:pt x="1455870" y="16128"/>
                  </a:lnTo>
                  <a:lnTo>
                    <a:pt x="1511263" y="16846"/>
                  </a:lnTo>
                  <a:lnTo>
                    <a:pt x="1564120" y="17671"/>
                  </a:lnTo>
                  <a:lnTo>
                    <a:pt x="1614922" y="18498"/>
                  </a:lnTo>
                  <a:lnTo>
                    <a:pt x="1664149" y="19225"/>
                  </a:lnTo>
                  <a:lnTo>
                    <a:pt x="1712278" y="19747"/>
                  </a:lnTo>
                  <a:lnTo>
                    <a:pt x="1759791" y="19961"/>
                  </a:lnTo>
                  <a:lnTo>
                    <a:pt x="1807166" y="19762"/>
                  </a:lnTo>
                  <a:lnTo>
                    <a:pt x="1854883" y="19048"/>
                  </a:lnTo>
                  <a:lnTo>
                    <a:pt x="1903421" y="17713"/>
                  </a:lnTo>
                  <a:lnTo>
                    <a:pt x="1953260" y="15654"/>
                  </a:lnTo>
                  <a:lnTo>
                    <a:pt x="2004935" y="13792"/>
                  </a:lnTo>
                  <a:lnTo>
                    <a:pt x="2058371" y="12981"/>
                  </a:lnTo>
                  <a:lnTo>
                    <a:pt x="2113128" y="13019"/>
                  </a:lnTo>
                  <a:lnTo>
                    <a:pt x="2168768" y="13704"/>
                  </a:lnTo>
                  <a:lnTo>
                    <a:pt x="2224852" y="14834"/>
                  </a:lnTo>
                  <a:lnTo>
                    <a:pt x="2280940" y="16207"/>
                  </a:lnTo>
                  <a:lnTo>
                    <a:pt x="2336595" y="17621"/>
                  </a:lnTo>
                  <a:lnTo>
                    <a:pt x="2391377" y="18874"/>
                  </a:lnTo>
                  <a:lnTo>
                    <a:pt x="2444847" y="19764"/>
                  </a:lnTo>
                  <a:lnTo>
                    <a:pt x="2496566" y="20089"/>
                  </a:lnTo>
                  <a:lnTo>
                    <a:pt x="2546095" y="19647"/>
                  </a:lnTo>
                  <a:lnTo>
                    <a:pt x="2592996" y="18236"/>
                  </a:lnTo>
                  <a:lnTo>
                    <a:pt x="2636830" y="15654"/>
                  </a:lnTo>
                  <a:lnTo>
                    <a:pt x="2684817" y="12813"/>
                  </a:lnTo>
                  <a:lnTo>
                    <a:pt x="2736781" y="11162"/>
                  </a:lnTo>
                  <a:lnTo>
                    <a:pt x="2791723" y="10500"/>
                  </a:lnTo>
                  <a:lnTo>
                    <a:pt x="2848642" y="10624"/>
                  </a:lnTo>
                  <a:lnTo>
                    <a:pt x="2906540" y="11332"/>
                  </a:lnTo>
                  <a:lnTo>
                    <a:pt x="2964418" y="12422"/>
                  </a:lnTo>
                  <a:lnTo>
                    <a:pt x="3021276" y="13692"/>
                  </a:lnTo>
                  <a:lnTo>
                    <a:pt x="3076115" y="14939"/>
                  </a:lnTo>
                  <a:lnTo>
                    <a:pt x="3127936" y="15961"/>
                  </a:lnTo>
                  <a:lnTo>
                    <a:pt x="3175740" y="16555"/>
                  </a:lnTo>
                  <a:lnTo>
                    <a:pt x="3218527" y="16521"/>
                  </a:lnTo>
                  <a:lnTo>
                    <a:pt x="3255298" y="15654"/>
                  </a:lnTo>
                  <a:lnTo>
                    <a:pt x="3254589" y="23811"/>
                  </a:lnTo>
                  <a:lnTo>
                    <a:pt x="3254885" y="27779"/>
                  </a:lnTo>
                  <a:lnTo>
                    <a:pt x="3255298" y="33942"/>
                  </a:lnTo>
                  <a:lnTo>
                    <a:pt x="3216196" y="34696"/>
                  </a:lnTo>
                  <a:lnTo>
                    <a:pt x="3170981" y="34919"/>
                  </a:lnTo>
                  <a:lnTo>
                    <a:pt x="3120716" y="34716"/>
                  </a:lnTo>
                  <a:lnTo>
                    <a:pt x="3066468" y="34190"/>
                  </a:lnTo>
                  <a:lnTo>
                    <a:pt x="3009300" y="33445"/>
                  </a:lnTo>
                  <a:lnTo>
                    <a:pt x="2950279" y="32583"/>
                  </a:lnTo>
                  <a:lnTo>
                    <a:pt x="2890469" y="31710"/>
                  </a:lnTo>
                  <a:lnTo>
                    <a:pt x="2830935" y="30927"/>
                  </a:lnTo>
                  <a:lnTo>
                    <a:pt x="2772742" y="30339"/>
                  </a:lnTo>
                  <a:lnTo>
                    <a:pt x="2716956" y="30049"/>
                  </a:lnTo>
                  <a:lnTo>
                    <a:pt x="2664641" y="30161"/>
                  </a:lnTo>
                  <a:lnTo>
                    <a:pt x="2616863" y="30778"/>
                  </a:lnTo>
                  <a:lnTo>
                    <a:pt x="2574687" y="32004"/>
                  </a:lnTo>
                  <a:lnTo>
                    <a:pt x="2539177" y="33942"/>
                  </a:lnTo>
                  <a:lnTo>
                    <a:pt x="2505770" y="35563"/>
                  </a:lnTo>
                  <a:lnTo>
                    <a:pt x="2429728" y="35307"/>
                  </a:lnTo>
                  <a:lnTo>
                    <a:pt x="2387282" y="33929"/>
                  </a:lnTo>
                  <a:lnTo>
                    <a:pt x="2342012" y="32052"/>
                  </a:lnTo>
                  <a:lnTo>
                    <a:pt x="2294012" y="29926"/>
                  </a:lnTo>
                  <a:lnTo>
                    <a:pt x="2243376" y="27801"/>
                  </a:lnTo>
                  <a:lnTo>
                    <a:pt x="2190199" y="25926"/>
                  </a:lnTo>
                  <a:lnTo>
                    <a:pt x="2134575" y="24551"/>
                  </a:lnTo>
                  <a:lnTo>
                    <a:pt x="2076599" y="23928"/>
                  </a:lnTo>
                  <a:lnTo>
                    <a:pt x="2016364" y="24305"/>
                  </a:lnTo>
                  <a:lnTo>
                    <a:pt x="1953966" y="25933"/>
                  </a:lnTo>
                  <a:lnTo>
                    <a:pt x="1889498" y="29062"/>
                  </a:lnTo>
                  <a:lnTo>
                    <a:pt x="1823056" y="33942"/>
                  </a:lnTo>
                  <a:lnTo>
                    <a:pt x="1755073" y="39334"/>
                  </a:lnTo>
                  <a:lnTo>
                    <a:pt x="1695335" y="43072"/>
                  </a:lnTo>
                  <a:lnTo>
                    <a:pt x="1642407" y="45362"/>
                  </a:lnTo>
                  <a:lnTo>
                    <a:pt x="1594854" y="46409"/>
                  </a:lnTo>
                  <a:lnTo>
                    <a:pt x="1551242" y="46421"/>
                  </a:lnTo>
                  <a:lnTo>
                    <a:pt x="1510136" y="45602"/>
                  </a:lnTo>
                  <a:lnTo>
                    <a:pt x="1470101" y="44160"/>
                  </a:lnTo>
                  <a:lnTo>
                    <a:pt x="1429702" y="42300"/>
                  </a:lnTo>
                  <a:lnTo>
                    <a:pt x="1387505" y="40228"/>
                  </a:lnTo>
                  <a:lnTo>
                    <a:pt x="1342074" y="38150"/>
                  </a:lnTo>
                  <a:lnTo>
                    <a:pt x="1291976" y="36272"/>
                  </a:lnTo>
                  <a:lnTo>
                    <a:pt x="1235775" y="34801"/>
                  </a:lnTo>
                  <a:lnTo>
                    <a:pt x="1172037" y="33942"/>
                  </a:lnTo>
                  <a:lnTo>
                    <a:pt x="1133470" y="33797"/>
                  </a:lnTo>
                  <a:lnTo>
                    <a:pt x="1094548" y="33887"/>
                  </a:lnTo>
                  <a:lnTo>
                    <a:pt x="1055162" y="34181"/>
                  </a:lnTo>
                  <a:lnTo>
                    <a:pt x="1015202" y="34646"/>
                  </a:lnTo>
                  <a:lnTo>
                    <a:pt x="974556" y="35252"/>
                  </a:lnTo>
                  <a:lnTo>
                    <a:pt x="933115" y="35966"/>
                  </a:lnTo>
                  <a:lnTo>
                    <a:pt x="890769" y="36757"/>
                  </a:lnTo>
                  <a:lnTo>
                    <a:pt x="847408" y="37593"/>
                  </a:lnTo>
                  <a:lnTo>
                    <a:pt x="802921" y="38442"/>
                  </a:lnTo>
                  <a:lnTo>
                    <a:pt x="757198" y="39272"/>
                  </a:lnTo>
                  <a:lnTo>
                    <a:pt x="710128" y="40053"/>
                  </a:lnTo>
                  <a:lnTo>
                    <a:pt x="661603" y="40751"/>
                  </a:lnTo>
                  <a:lnTo>
                    <a:pt x="611512" y="41335"/>
                  </a:lnTo>
                  <a:lnTo>
                    <a:pt x="559743" y="41774"/>
                  </a:lnTo>
                  <a:lnTo>
                    <a:pt x="506188" y="42036"/>
                  </a:lnTo>
                  <a:lnTo>
                    <a:pt x="450736" y="42089"/>
                  </a:lnTo>
                  <a:lnTo>
                    <a:pt x="393277" y="41901"/>
                  </a:lnTo>
                  <a:lnTo>
                    <a:pt x="333701" y="41441"/>
                  </a:lnTo>
                  <a:lnTo>
                    <a:pt x="271897" y="40676"/>
                  </a:lnTo>
                  <a:lnTo>
                    <a:pt x="207755" y="39576"/>
                  </a:lnTo>
                  <a:lnTo>
                    <a:pt x="141166" y="38108"/>
                  </a:lnTo>
                  <a:lnTo>
                    <a:pt x="72018" y="36241"/>
                  </a:lnTo>
                  <a:lnTo>
                    <a:pt x="203" y="33942"/>
                  </a:lnTo>
                  <a:lnTo>
                    <a:pt x="157" y="28137"/>
                  </a:lnTo>
                  <a:lnTo>
                    <a:pt x="0" y="22145"/>
                  </a:lnTo>
                  <a:lnTo>
                    <a:pt x="203" y="15654"/>
                  </a:lnTo>
                  <a:close/>
                </a:path>
              </a:pathLst>
            </a:custGeom>
            <a:ln w="38100">
              <a:solidFill>
                <a:srgbClr val="ED7D31"/>
              </a:solidFill>
            </a:ln>
          </p:spPr>
          <p:txBody>
            <a:bodyPr wrap="square" lIns="0" tIns="0" rIns="0" bIns="0" rtlCol="0"/>
            <a:lstStyle/>
            <a:p>
              <a:endParaRPr/>
            </a:p>
          </p:txBody>
        </p:sp>
      </p:grpSp>
      <p:sp>
        <p:nvSpPr>
          <p:cNvPr id="6" name="object 6"/>
          <p:cNvSpPr txBox="1"/>
          <p:nvPr/>
        </p:nvSpPr>
        <p:spPr>
          <a:xfrm>
            <a:off x="709676" y="2789428"/>
            <a:ext cx="3147060" cy="2125980"/>
          </a:xfrm>
          <a:prstGeom prst="rect">
            <a:avLst/>
          </a:prstGeom>
        </p:spPr>
        <p:txBody>
          <a:bodyPr vert="horz" wrap="square" lIns="0" tIns="48895" rIns="0" bIns="0" rtlCol="0">
            <a:spAutoFit/>
          </a:bodyPr>
          <a:lstStyle/>
          <a:p>
            <a:pPr marL="12700" marR="5080">
              <a:lnSpc>
                <a:spcPct val="89100"/>
              </a:lnSpc>
              <a:spcBef>
                <a:spcPts val="385"/>
              </a:spcBef>
            </a:pPr>
            <a:r>
              <a:rPr sz="2200" dirty="0">
                <a:latin typeface="Calibri"/>
                <a:cs typeface="Calibri"/>
              </a:rPr>
              <a:t>Se </a:t>
            </a:r>
            <a:r>
              <a:rPr sz="2200" spc="-5" dirty="0">
                <a:latin typeface="Calibri"/>
                <a:cs typeface="Calibri"/>
              </a:rPr>
              <a:t>debe </a:t>
            </a:r>
            <a:r>
              <a:rPr sz="2200" dirty="0">
                <a:latin typeface="Calibri"/>
                <a:cs typeface="Calibri"/>
              </a:rPr>
              <a:t>a </a:t>
            </a:r>
            <a:r>
              <a:rPr sz="2200" spc="-5" dirty="0">
                <a:latin typeface="Calibri"/>
                <a:cs typeface="Calibri"/>
              </a:rPr>
              <a:t>la tensión </a:t>
            </a:r>
            <a:r>
              <a:rPr sz="2200" dirty="0">
                <a:latin typeface="Calibri"/>
                <a:cs typeface="Calibri"/>
              </a:rPr>
              <a:t> </a:t>
            </a:r>
            <a:r>
              <a:rPr sz="2200" spc="-15" dirty="0">
                <a:latin typeface="Calibri"/>
                <a:cs typeface="Calibri"/>
              </a:rPr>
              <a:t>prolongada </a:t>
            </a:r>
            <a:r>
              <a:rPr sz="2200" dirty="0">
                <a:latin typeface="Calibri"/>
                <a:cs typeface="Calibri"/>
              </a:rPr>
              <a:t>o </a:t>
            </a:r>
            <a:r>
              <a:rPr sz="2200" spc="-10" dirty="0">
                <a:latin typeface="Calibri"/>
                <a:cs typeface="Calibri"/>
              </a:rPr>
              <a:t>repetida </a:t>
            </a:r>
            <a:r>
              <a:rPr sz="2200" spc="-5" dirty="0">
                <a:latin typeface="Calibri"/>
                <a:cs typeface="Calibri"/>
              </a:rPr>
              <a:t>de la </a:t>
            </a:r>
            <a:r>
              <a:rPr sz="2200" spc="-484" dirty="0">
                <a:latin typeface="Calibri"/>
                <a:cs typeface="Calibri"/>
              </a:rPr>
              <a:t> </a:t>
            </a:r>
            <a:r>
              <a:rPr sz="2200" spc="-20" dirty="0">
                <a:latin typeface="Calibri"/>
                <a:cs typeface="Calibri"/>
              </a:rPr>
              <a:t>raíz</a:t>
            </a:r>
            <a:r>
              <a:rPr sz="2200" dirty="0">
                <a:latin typeface="Calibri"/>
                <a:cs typeface="Calibri"/>
              </a:rPr>
              <a:t> del</a:t>
            </a:r>
            <a:r>
              <a:rPr sz="2200" spc="-5" dirty="0">
                <a:latin typeface="Calibri"/>
                <a:cs typeface="Calibri"/>
              </a:rPr>
              <a:t> pelo</a:t>
            </a:r>
            <a:endParaRPr sz="2200">
              <a:latin typeface="Calibri"/>
              <a:cs typeface="Calibri"/>
            </a:endParaRPr>
          </a:p>
          <a:p>
            <a:pPr marL="12700" marR="909319">
              <a:lnSpc>
                <a:spcPts val="2400"/>
              </a:lnSpc>
              <a:spcBef>
                <a:spcPts val="1025"/>
              </a:spcBef>
            </a:pPr>
            <a:r>
              <a:rPr sz="2200" spc="-15" dirty="0">
                <a:latin typeface="Calibri"/>
                <a:cs typeface="Calibri"/>
              </a:rPr>
              <a:t>Reversible</a:t>
            </a:r>
            <a:r>
              <a:rPr sz="2200" spc="-30" dirty="0">
                <a:latin typeface="Calibri"/>
                <a:cs typeface="Calibri"/>
              </a:rPr>
              <a:t> </a:t>
            </a:r>
            <a:r>
              <a:rPr sz="2200" dirty="0">
                <a:latin typeface="Calibri"/>
                <a:cs typeface="Calibri"/>
              </a:rPr>
              <a:t>en</a:t>
            </a:r>
            <a:r>
              <a:rPr sz="2200" spc="-40" dirty="0">
                <a:latin typeface="Calibri"/>
                <a:cs typeface="Calibri"/>
              </a:rPr>
              <a:t> </a:t>
            </a:r>
            <a:r>
              <a:rPr sz="2200" spc="-15" dirty="0">
                <a:latin typeface="Calibri"/>
                <a:cs typeface="Calibri"/>
              </a:rPr>
              <a:t>etapa </a:t>
            </a:r>
            <a:r>
              <a:rPr sz="2200" spc="-480" dirty="0">
                <a:latin typeface="Calibri"/>
                <a:cs typeface="Calibri"/>
              </a:rPr>
              <a:t> </a:t>
            </a:r>
            <a:r>
              <a:rPr sz="2200" spc="-15" dirty="0">
                <a:latin typeface="Calibri"/>
                <a:cs typeface="Calibri"/>
              </a:rPr>
              <a:t>temprana</a:t>
            </a:r>
            <a:endParaRPr sz="2200">
              <a:latin typeface="Calibri"/>
              <a:cs typeface="Calibri"/>
            </a:endParaRPr>
          </a:p>
          <a:p>
            <a:pPr marL="12700">
              <a:lnSpc>
                <a:spcPct val="100000"/>
              </a:lnSpc>
              <a:spcBef>
                <a:spcPts val="730"/>
              </a:spcBef>
            </a:pPr>
            <a:r>
              <a:rPr sz="2200" spc="-15" dirty="0">
                <a:latin typeface="Calibri"/>
                <a:cs typeface="Calibri"/>
              </a:rPr>
              <a:t>Irreversible</a:t>
            </a:r>
            <a:r>
              <a:rPr sz="2200" spc="-10" dirty="0">
                <a:latin typeface="Calibri"/>
                <a:cs typeface="Calibri"/>
              </a:rPr>
              <a:t> </a:t>
            </a:r>
            <a:r>
              <a:rPr sz="2200" dirty="0">
                <a:latin typeface="Calibri"/>
                <a:cs typeface="Calibri"/>
              </a:rPr>
              <a:t>en</a:t>
            </a:r>
            <a:r>
              <a:rPr sz="2200" spc="-20" dirty="0">
                <a:latin typeface="Calibri"/>
                <a:cs typeface="Calibri"/>
              </a:rPr>
              <a:t> </a:t>
            </a:r>
            <a:r>
              <a:rPr sz="2200" spc="-10" dirty="0">
                <a:latin typeface="Calibri"/>
                <a:cs typeface="Calibri"/>
              </a:rPr>
              <a:t>etapa</a:t>
            </a:r>
            <a:r>
              <a:rPr sz="2200" spc="-20" dirty="0">
                <a:latin typeface="Calibri"/>
                <a:cs typeface="Calibri"/>
              </a:rPr>
              <a:t> tardía</a:t>
            </a:r>
            <a:endParaRPr sz="2200">
              <a:latin typeface="Calibri"/>
              <a:cs typeface="Calibri"/>
            </a:endParaRPr>
          </a:p>
        </p:txBody>
      </p:sp>
      <p:pic>
        <p:nvPicPr>
          <p:cNvPr id="7" name="object 7"/>
          <p:cNvPicPr/>
          <p:nvPr/>
        </p:nvPicPr>
        <p:blipFill>
          <a:blip r:embed="rId2" cstate="print"/>
          <a:stretch>
            <a:fillRect/>
          </a:stretch>
        </p:blipFill>
        <p:spPr>
          <a:xfrm>
            <a:off x="6154532" y="640080"/>
            <a:ext cx="3903247" cy="557783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6939" y="2136788"/>
            <a:ext cx="2296160" cy="2238375"/>
          </a:xfrm>
          <a:prstGeom prst="rect">
            <a:avLst/>
          </a:prstGeom>
        </p:spPr>
        <p:txBody>
          <a:bodyPr vert="horz" wrap="square" lIns="0" tIns="71120" rIns="0" bIns="0" rtlCol="0">
            <a:spAutoFit/>
          </a:bodyPr>
          <a:lstStyle/>
          <a:p>
            <a:pPr marL="12700" marR="5080">
              <a:lnSpc>
                <a:spcPct val="92400"/>
              </a:lnSpc>
              <a:spcBef>
                <a:spcPts val="560"/>
              </a:spcBef>
            </a:pPr>
            <a:r>
              <a:rPr sz="5100" spc="60" dirty="0">
                <a:latin typeface="Calibri Light"/>
                <a:cs typeface="Calibri Light"/>
              </a:rPr>
              <a:t>A</a:t>
            </a:r>
            <a:r>
              <a:rPr sz="5100" spc="15" dirty="0">
                <a:latin typeface="Calibri Light"/>
                <a:cs typeface="Calibri Light"/>
              </a:rPr>
              <a:t>l</a:t>
            </a:r>
            <a:r>
              <a:rPr sz="5100" spc="50" dirty="0">
                <a:latin typeface="Calibri Light"/>
                <a:cs typeface="Calibri Light"/>
              </a:rPr>
              <a:t>o</a:t>
            </a:r>
            <a:r>
              <a:rPr sz="5100" spc="45" dirty="0">
                <a:latin typeface="Calibri Light"/>
                <a:cs typeface="Calibri Light"/>
              </a:rPr>
              <a:t>p</a:t>
            </a:r>
            <a:r>
              <a:rPr sz="5100" spc="30" dirty="0">
                <a:latin typeface="Calibri Light"/>
                <a:cs typeface="Calibri Light"/>
              </a:rPr>
              <a:t>ecia  </a:t>
            </a:r>
            <a:r>
              <a:rPr sz="5100" spc="40" dirty="0">
                <a:latin typeface="Calibri Light"/>
                <a:cs typeface="Calibri Light"/>
              </a:rPr>
              <a:t>por </a:t>
            </a:r>
            <a:r>
              <a:rPr sz="5100" spc="45" dirty="0">
                <a:latin typeface="Calibri Light"/>
                <a:cs typeface="Calibri Light"/>
              </a:rPr>
              <a:t> </a:t>
            </a:r>
            <a:r>
              <a:rPr sz="5100" spc="25" dirty="0">
                <a:latin typeface="Calibri Light"/>
                <a:cs typeface="Calibri Light"/>
              </a:rPr>
              <a:t>tracción</a:t>
            </a:r>
            <a:endParaRPr sz="5100">
              <a:latin typeface="Calibri Light"/>
              <a:cs typeface="Calibri Light"/>
            </a:endParaRPr>
          </a:p>
        </p:txBody>
      </p:sp>
      <p:sp>
        <p:nvSpPr>
          <p:cNvPr id="3" name="object 3"/>
          <p:cNvSpPr/>
          <p:nvPr/>
        </p:nvSpPr>
        <p:spPr>
          <a:xfrm>
            <a:off x="5093208" y="710105"/>
            <a:ext cx="6263640" cy="1652270"/>
          </a:xfrm>
          <a:custGeom>
            <a:avLst/>
            <a:gdLst/>
            <a:ahLst/>
            <a:cxnLst/>
            <a:rect l="l" t="t" r="r" b="b"/>
            <a:pathLst>
              <a:path w="6263640" h="1652270">
                <a:moveTo>
                  <a:pt x="5988310" y="0"/>
                </a:moveTo>
                <a:lnTo>
                  <a:pt x="275328" y="0"/>
                </a:lnTo>
                <a:lnTo>
                  <a:pt x="225837" y="4435"/>
                </a:lnTo>
                <a:lnTo>
                  <a:pt x="179257" y="17225"/>
                </a:lnTo>
                <a:lnTo>
                  <a:pt x="136364" y="37590"/>
                </a:lnTo>
                <a:lnTo>
                  <a:pt x="97937" y="64753"/>
                </a:lnTo>
                <a:lnTo>
                  <a:pt x="64753" y="97938"/>
                </a:lnTo>
                <a:lnTo>
                  <a:pt x="37590" y="136365"/>
                </a:lnTo>
                <a:lnTo>
                  <a:pt x="17225" y="179257"/>
                </a:lnTo>
                <a:lnTo>
                  <a:pt x="4435" y="225838"/>
                </a:lnTo>
                <a:lnTo>
                  <a:pt x="0" y="275329"/>
                </a:lnTo>
                <a:lnTo>
                  <a:pt x="0" y="1376635"/>
                </a:lnTo>
                <a:lnTo>
                  <a:pt x="4435" y="1426126"/>
                </a:lnTo>
                <a:lnTo>
                  <a:pt x="17225" y="1472707"/>
                </a:lnTo>
                <a:lnTo>
                  <a:pt x="37590" y="1515599"/>
                </a:lnTo>
                <a:lnTo>
                  <a:pt x="64753" y="1554027"/>
                </a:lnTo>
                <a:lnTo>
                  <a:pt x="97937" y="1587211"/>
                </a:lnTo>
                <a:lnTo>
                  <a:pt x="136364" y="1614374"/>
                </a:lnTo>
                <a:lnTo>
                  <a:pt x="179257" y="1634739"/>
                </a:lnTo>
                <a:lnTo>
                  <a:pt x="225837" y="1647529"/>
                </a:lnTo>
                <a:lnTo>
                  <a:pt x="275328" y="1651965"/>
                </a:lnTo>
                <a:lnTo>
                  <a:pt x="5988310" y="1651965"/>
                </a:lnTo>
                <a:lnTo>
                  <a:pt x="6037801" y="1647529"/>
                </a:lnTo>
                <a:lnTo>
                  <a:pt x="6084382" y="1634739"/>
                </a:lnTo>
                <a:lnTo>
                  <a:pt x="6127274" y="1614374"/>
                </a:lnTo>
                <a:lnTo>
                  <a:pt x="6165701" y="1587211"/>
                </a:lnTo>
                <a:lnTo>
                  <a:pt x="6198886" y="1554027"/>
                </a:lnTo>
                <a:lnTo>
                  <a:pt x="6226049" y="1515599"/>
                </a:lnTo>
                <a:lnTo>
                  <a:pt x="6246414" y="1472707"/>
                </a:lnTo>
                <a:lnTo>
                  <a:pt x="6259204" y="1426126"/>
                </a:lnTo>
                <a:lnTo>
                  <a:pt x="6263640" y="1376635"/>
                </a:lnTo>
                <a:lnTo>
                  <a:pt x="6263640" y="275329"/>
                </a:lnTo>
                <a:lnTo>
                  <a:pt x="6259204" y="225838"/>
                </a:lnTo>
                <a:lnTo>
                  <a:pt x="6246414" y="179257"/>
                </a:lnTo>
                <a:lnTo>
                  <a:pt x="6226049" y="136365"/>
                </a:lnTo>
                <a:lnTo>
                  <a:pt x="6198886" y="97938"/>
                </a:lnTo>
                <a:lnTo>
                  <a:pt x="6165701" y="64753"/>
                </a:lnTo>
                <a:lnTo>
                  <a:pt x="6127274" y="37590"/>
                </a:lnTo>
                <a:lnTo>
                  <a:pt x="6084382" y="17225"/>
                </a:lnTo>
                <a:lnTo>
                  <a:pt x="6037801" y="4435"/>
                </a:lnTo>
                <a:lnTo>
                  <a:pt x="5988310" y="0"/>
                </a:lnTo>
                <a:close/>
              </a:path>
            </a:pathLst>
          </a:custGeom>
          <a:solidFill>
            <a:srgbClr val="ED7D31"/>
          </a:solidFill>
        </p:spPr>
        <p:txBody>
          <a:bodyPr wrap="square" lIns="0" tIns="0" rIns="0" bIns="0" rtlCol="0"/>
          <a:lstStyle/>
          <a:p>
            <a:endParaRPr/>
          </a:p>
        </p:txBody>
      </p:sp>
      <p:sp>
        <p:nvSpPr>
          <p:cNvPr id="4" name="object 4"/>
          <p:cNvSpPr txBox="1">
            <a:spLocks noGrp="1"/>
          </p:cNvSpPr>
          <p:nvPr>
            <p:ph type="title"/>
          </p:nvPr>
        </p:nvSpPr>
        <p:spPr>
          <a:xfrm>
            <a:off x="5233540" y="1352296"/>
            <a:ext cx="1167765" cy="314960"/>
          </a:xfrm>
          <a:prstGeom prst="rect">
            <a:avLst/>
          </a:prstGeom>
        </p:spPr>
        <p:txBody>
          <a:bodyPr vert="horz" wrap="square" lIns="0" tIns="12700" rIns="0" bIns="0" rtlCol="0">
            <a:spAutoFit/>
          </a:bodyPr>
          <a:lstStyle/>
          <a:p>
            <a:pPr marL="12700">
              <a:lnSpc>
                <a:spcPct val="100000"/>
              </a:lnSpc>
              <a:spcBef>
                <a:spcPts val="100"/>
              </a:spcBef>
            </a:pPr>
            <a:r>
              <a:rPr sz="1900" u="sng" dirty="0">
                <a:uFill>
                  <a:solidFill>
                    <a:srgbClr val="FFFFFF"/>
                  </a:solidFill>
                </a:uFill>
              </a:rPr>
              <a:t>Di</a:t>
            </a:r>
            <a:r>
              <a:rPr sz="1900" u="sng" spc="-5" dirty="0">
                <a:uFill>
                  <a:solidFill>
                    <a:srgbClr val="FFFFFF"/>
                  </a:solidFill>
                </a:uFill>
              </a:rPr>
              <a:t>a</a:t>
            </a:r>
            <a:r>
              <a:rPr sz="1900" u="sng" dirty="0">
                <a:uFill>
                  <a:solidFill>
                    <a:srgbClr val="FFFFFF"/>
                  </a:solidFill>
                </a:uFill>
              </a:rPr>
              <a:t>g</a:t>
            </a:r>
            <a:r>
              <a:rPr sz="1900" u="sng" spc="-5" dirty="0">
                <a:uFill>
                  <a:solidFill>
                    <a:srgbClr val="FFFFFF"/>
                  </a:solidFill>
                </a:uFill>
              </a:rPr>
              <a:t>n</a:t>
            </a:r>
            <a:r>
              <a:rPr sz="1900" u="sng" dirty="0">
                <a:uFill>
                  <a:solidFill>
                    <a:srgbClr val="FFFFFF"/>
                  </a:solidFill>
                </a:uFill>
              </a:rPr>
              <a:t>ó</a:t>
            </a:r>
            <a:r>
              <a:rPr sz="1900" u="sng" spc="-25" dirty="0">
                <a:uFill>
                  <a:solidFill>
                    <a:srgbClr val="FFFFFF"/>
                  </a:solidFill>
                </a:uFill>
              </a:rPr>
              <a:t>s</a:t>
            </a:r>
            <a:r>
              <a:rPr sz="1900" u="sng" dirty="0">
                <a:uFill>
                  <a:solidFill>
                    <a:srgbClr val="FFFFFF"/>
                  </a:solidFill>
                </a:uFill>
              </a:rPr>
              <a:t>ti</a:t>
            </a:r>
            <a:r>
              <a:rPr sz="1900" u="sng" spc="-20" dirty="0">
                <a:uFill>
                  <a:solidFill>
                    <a:srgbClr val="FFFFFF"/>
                  </a:solidFill>
                </a:uFill>
              </a:rPr>
              <a:t>c</a:t>
            </a:r>
            <a:r>
              <a:rPr sz="1900" u="sng" dirty="0">
                <a:uFill>
                  <a:solidFill>
                    <a:srgbClr val="FFFFFF"/>
                  </a:solidFill>
                </a:uFill>
              </a:rPr>
              <a:t>o</a:t>
            </a:r>
            <a:endParaRPr sz="1900"/>
          </a:p>
        </p:txBody>
      </p:sp>
      <p:sp>
        <p:nvSpPr>
          <p:cNvPr id="5" name="object 5"/>
          <p:cNvSpPr/>
          <p:nvPr/>
        </p:nvSpPr>
        <p:spPr>
          <a:xfrm>
            <a:off x="5093208" y="2416792"/>
            <a:ext cx="6263640" cy="1652270"/>
          </a:xfrm>
          <a:custGeom>
            <a:avLst/>
            <a:gdLst/>
            <a:ahLst/>
            <a:cxnLst/>
            <a:rect l="l" t="t" r="r" b="b"/>
            <a:pathLst>
              <a:path w="6263640" h="1652270">
                <a:moveTo>
                  <a:pt x="5988310" y="0"/>
                </a:moveTo>
                <a:lnTo>
                  <a:pt x="275328" y="0"/>
                </a:lnTo>
                <a:lnTo>
                  <a:pt x="225837" y="4435"/>
                </a:lnTo>
                <a:lnTo>
                  <a:pt x="179257" y="17225"/>
                </a:lnTo>
                <a:lnTo>
                  <a:pt x="136364" y="37590"/>
                </a:lnTo>
                <a:lnTo>
                  <a:pt x="97937" y="64753"/>
                </a:lnTo>
                <a:lnTo>
                  <a:pt x="64753" y="97938"/>
                </a:lnTo>
                <a:lnTo>
                  <a:pt x="37590" y="136365"/>
                </a:lnTo>
                <a:lnTo>
                  <a:pt x="17225" y="179257"/>
                </a:lnTo>
                <a:lnTo>
                  <a:pt x="4435" y="225838"/>
                </a:lnTo>
                <a:lnTo>
                  <a:pt x="0" y="275329"/>
                </a:lnTo>
                <a:lnTo>
                  <a:pt x="0" y="1376635"/>
                </a:lnTo>
                <a:lnTo>
                  <a:pt x="4435" y="1426126"/>
                </a:lnTo>
                <a:lnTo>
                  <a:pt x="17225" y="1472707"/>
                </a:lnTo>
                <a:lnTo>
                  <a:pt x="37590" y="1515599"/>
                </a:lnTo>
                <a:lnTo>
                  <a:pt x="64753" y="1554027"/>
                </a:lnTo>
                <a:lnTo>
                  <a:pt x="97937" y="1587211"/>
                </a:lnTo>
                <a:lnTo>
                  <a:pt x="136364" y="1614374"/>
                </a:lnTo>
                <a:lnTo>
                  <a:pt x="179257" y="1634739"/>
                </a:lnTo>
                <a:lnTo>
                  <a:pt x="225837" y="1647529"/>
                </a:lnTo>
                <a:lnTo>
                  <a:pt x="275328" y="1651965"/>
                </a:lnTo>
                <a:lnTo>
                  <a:pt x="5988310" y="1651965"/>
                </a:lnTo>
                <a:lnTo>
                  <a:pt x="6037801" y="1647529"/>
                </a:lnTo>
                <a:lnTo>
                  <a:pt x="6084382" y="1634739"/>
                </a:lnTo>
                <a:lnTo>
                  <a:pt x="6127274" y="1614374"/>
                </a:lnTo>
                <a:lnTo>
                  <a:pt x="6165701" y="1587211"/>
                </a:lnTo>
                <a:lnTo>
                  <a:pt x="6198886" y="1554027"/>
                </a:lnTo>
                <a:lnTo>
                  <a:pt x="6226049" y="1515599"/>
                </a:lnTo>
                <a:lnTo>
                  <a:pt x="6246414" y="1472707"/>
                </a:lnTo>
                <a:lnTo>
                  <a:pt x="6259204" y="1426126"/>
                </a:lnTo>
                <a:lnTo>
                  <a:pt x="6263640" y="1376635"/>
                </a:lnTo>
                <a:lnTo>
                  <a:pt x="6263640" y="275329"/>
                </a:lnTo>
                <a:lnTo>
                  <a:pt x="6259204" y="225838"/>
                </a:lnTo>
                <a:lnTo>
                  <a:pt x="6246414" y="179257"/>
                </a:lnTo>
                <a:lnTo>
                  <a:pt x="6226049" y="136365"/>
                </a:lnTo>
                <a:lnTo>
                  <a:pt x="6198886" y="97938"/>
                </a:lnTo>
                <a:lnTo>
                  <a:pt x="6165701" y="64753"/>
                </a:lnTo>
                <a:lnTo>
                  <a:pt x="6127274" y="37590"/>
                </a:lnTo>
                <a:lnTo>
                  <a:pt x="6084382" y="17225"/>
                </a:lnTo>
                <a:lnTo>
                  <a:pt x="6037801" y="4435"/>
                </a:lnTo>
                <a:lnTo>
                  <a:pt x="5988310" y="0"/>
                </a:lnTo>
                <a:close/>
              </a:path>
            </a:pathLst>
          </a:custGeom>
          <a:solidFill>
            <a:srgbClr val="ED7D31"/>
          </a:solidFill>
        </p:spPr>
        <p:txBody>
          <a:bodyPr wrap="square" lIns="0" tIns="0" rIns="0" bIns="0" rtlCol="0"/>
          <a:lstStyle/>
          <a:p>
            <a:endParaRPr/>
          </a:p>
        </p:txBody>
      </p:sp>
      <p:sp>
        <p:nvSpPr>
          <p:cNvPr id="6" name="object 6"/>
          <p:cNvSpPr txBox="1"/>
          <p:nvPr/>
        </p:nvSpPr>
        <p:spPr>
          <a:xfrm>
            <a:off x="5233540" y="2528823"/>
            <a:ext cx="5942330" cy="1767839"/>
          </a:xfrm>
          <a:prstGeom prst="rect">
            <a:avLst/>
          </a:prstGeom>
        </p:spPr>
        <p:txBody>
          <a:bodyPr vert="horz" wrap="square" lIns="0" tIns="38100" rIns="0" bIns="0" rtlCol="0">
            <a:spAutoFit/>
          </a:bodyPr>
          <a:lstStyle/>
          <a:p>
            <a:pPr marL="12700" marR="5080">
              <a:lnSpc>
                <a:spcPct val="91100"/>
              </a:lnSpc>
              <a:spcBef>
                <a:spcPts val="300"/>
              </a:spcBef>
            </a:pPr>
            <a:r>
              <a:rPr sz="1900" dirty="0">
                <a:solidFill>
                  <a:srgbClr val="FFFFFF"/>
                </a:solidFill>
                <a:latin typeface="Calibri"/>
                <a:cs typeface="Calibri"/>
              </a:rPr>
              <a:t>Se </a:t>
            </a:r>
            <a:r>
              <a:rPr sz="1900" spc="-15" dirty="0">
                <a:solidFill>
                  <a:srgbClr val="FFFFFF"/>
                </a:solidFill>
                <a:latin typeface="Calibri"/>
                <a:cs typeface="Calibri"/>
              </a:rPr>
              <a:t>presenta </a:t>
            </a:r>
            <a:r>
              <a:rPr sz="1900" spc="-10" dirty="0">
                <a:solidFill>
                  <a:srgbClr val="FFFFFF"/>
                </a:solidFill>
                <a:latin typeface="Calibri"/>
                <a:cs typeface="Calibri"/>
              </a:rPr>
              <a:t>como </a:t>
            </a:r>
            <a:r>
              <a:rPr sz="1900" dirty="0">
                <a:solidFill>
                  <a:srgbClr val="FFFFFF"/>
                </a:solidFill>
                <a:latin typeface="Calibri"/>
                <a:cs typeface="Calibri"/>
              </a:rPr>
              <a:t>una </a:t>
            </a:r>
            <a:r>
              <a:rPr sz="1900" spc="-5" dirty="0">
                <a:solidFill>
                  <a:srgbClr val="FFFFFF"/>
                </a:solidFill>
                <a:latin typeface="Calibri"/>
                <a:cs typeface="Calibri"/>
              </a:rPr>
              <a:t>pérdida </a:t>
            </a:r>
            <a:r>
              <a:rPr sz="1900" dirty="0">
                <a:solidFill>
                  <a:srgbClr val="FFFFFF"/>
                </a:solidFill>
                <a:latin typeface="Calibri"/>
                <a:cs typeface="Calibri"/>
              </a:rPr>
              <a:t>de </a:t>
            </a:r>
            <a:r>
              <a:rPr sz="1900" spc="-5" dirty="0">
                <a:solidFill>
                  <a:srgbClr val="FFFFFF"/>
                </a:solidFill>
                <a:latin typeface="Calibri"/>
                <a:cs typeface="Calibri"/>
              </a:rPr>
              <a:t>pelo en </a:t>
            </a:r>
            <a:r>
              <a:rPr sz="1900" dirty="0">
                <a:solidFill>
                  <a:srgbClr val="FFFFFF"/>
                </a:solidFill>
                <a:latin typeface="Calibri"/>
                <a:cs typeface="Calibri"/>
              </a:rPr>
              <a:t>la </a:t>
            </a:r>
            <a:r>
              <a:rPr sz="1900" spc="-10" dirty="0">
                <a:solidFill>
                  <a:srgbClr val="FFFFFF"/>
                </a:solidFill>
                <a:latin typeface="Calibri"/>
                <a:cs typeface="Calibri"/>
              </a:rPr>
              <a:t>región temporal </a:t>
            </a:r>
            <a:r>
              <a:rPr sz="1900" spc="-415" dirty="0">
                <a:solidFill>
                  <a:srgbClr val="FFFFFF"/>
                </a:solidFill>
                <a:latin typeface="Calibri"/>
                <a:cs typeface="Calibri"/>
              </a:rPr>
              <a:t> </a:t>
            </a:r>
            <a:r>
              <a:rPr sz="1900" dirty="0">
                <a:solidFill>
                  <a:srgbClr val="FFFFFF"/>
                </a:solidFill>
                <a:latin typeface="Calibri"/>
                <a:cs typeface="Calibri"/>
              </a:rPr>
              <a:t>y </a:t>
            </a:r>
            <a:r>
              <a:rPr sz="1900" spc="-15" dirty="0">
                <a:solidFill>
                  <a:srgbClr val="FFFFFF"/>
                </a:solidFill>
                <a:latin typeface="Calibri"/>
                <a:cs typeface="Calibri"/>
              </a:rPr>
              <a:t>frontal</a:t>
            </a:r>
            <a:r>
              <a:rPr sz="1900" dirty="0">
                <a:solidFill>
                  <a:srgbClr val="FFFFFF"/>
                </a:solidFill>
                <a:latin typeface="Calibri"/>
                <a:cs typeface="Calibri"/>
              </a:rPr>
              <a:t> </a:t>
            </a:r>
            <a:r>
              <a:rPr sz="1900" spc="-5" dirty="0">
                <a:solidFill>
                  <a:srgbClr val="FFFFFF"/>
                </a:solidFill>
                <a:latin typeface="Calibri"/>
                <a:cs typeface="Calibri"/>
              </a:rPr>
              <a:t>aunque</a:t>
            </a:r>
            <a:r>
              <a:rPr sz="1900" dirty="0">
                <a:solidFill>
                  <a:srgbClr val="FFFFFF"/>
                </a:solidFill>
                <a:latin typeface="Calibri"/>
                <a:cs typeface="Calibri"/>
              </a:rPr>
              <a:t> </a:t>
            </a:r>
            <a:r>
              <a:rPr sz="1900" spc="-5" dirty="0">
                <a:solidFill>
                  <a:srgbClr val="FFFFFF"/>
                </a:solidFill>
                <a:latin typeface="Calibri"/>
                <a:cs typeface="Calibri"/>
              </a:rPr>
              <a:t>puede</a:t>
            </a:r>
            <a:r>
              <a:rPr sz="1900" dirty="0">
                <a:solidFill>
                  <a:srgbClr val="FFFFFF"/>
                </a:solidFill>
                <a:latin typeface="Calibri"/>
                <a:cs typeface="Calibri"/>
              </a:rPr>
              <a:t> </a:t>
            </a:r>
            <a:r>
              <a:rPr sz="1900" spc="-10" dirty="0">
                <a:solidFill>
                  <a:srgbClr val="FFFFFF"/>
                </a:solidFill>
                <a:latin typeface="Calibri"/>
                <a:cs typeface="Calibri"/>
              </a:rPr>
              <a:t>variar</a:t>
            </a:r>
            <a:r>
              <a:rPr sz="1900" dirty="0">
                <a:solidFill>
                  <a:srgbClr val="FFFFFF"/>
                </a:solidFill>
                <a:latin typeface="Calibri"/>
                <a:cs typeface="Calibri"/>
              </a:rPr>
              <a:t> </a:t>
            </a:r>
            <a:r>
              <a:rPr sz="1900" spc="-5" dirty="0">
                <a:solidFill>
                  <a:srgbClr val="FFFFFF"/>
                </a:solidFill>
                <a:latin typeface="Calibri"/>
                <a:cs typeface="Calibri"/>
              </a:rPr>
              <a:t>según </a:t>
            </a:r>
            <a:r>
              <a:rPr sz="1900" dirty="0">
                <a:solidFill>
                  <a:srgbClr val="FFFFFF"/>
                </a:solidFill>
                <a:latin typeface="Calibri"/>
                <a:cs typeface="Calibri"/>
              </a:rPr>
              <a:t>el </a:t>
            </a:r>
            <a:r>
              <a:rPr sz="1900" spc="-5" dirty="0">
                <a:solidFill>
                  <a:srgbClr val="FFFFFF"/>
                </a:solidFill>
                <a:latin typeface="Calibri"/>
                <a:cs typeface="Calibri"/>
              </a:rPr>
              <a:t>estilo</a:t>
            </a:r>
            <a:r>
              <a:rPr sz="1900" dirty="0">
                <a:solidFill>
                  <a:srgbClr val="FFFFFF"/>
                </a:solidFill>
                <a:latin typeface="Calibri"/>
                <a:cs typeface="Calibri"/>
              </a:rPr>
              <a:t> </a:t>
            </a:r>
            <a:r>
              <a:rPr sz="1900" spc="-5" dirty="0">
                <a:solidFill>
                  <a:srgbClr val="FFFFFF"/>
                </a:solidFill>
                <a:latin typeface="Calibri"/>
                <a:cs typeface="Calibri"/>
              </a:rPr>
              <a:t>de</a:t>
            </a:r>
            <a:r>
              <a:rPr sz="1900" dirty="0">
                <a:solidFill>
                  <a:srgbClr val="FFFFFF"/>
                </a:solidFill>
                <a:latin typeface="Calibri"/>
                <a:cs typeface="Calibri"/>
              </a:rPr>
              <a:t> </a:t>
            </a:r>
            <a:r>
              <a:rPr sz="1900" spc="-5" dirty="0">
                <a:solidFill>
                  <a:srgbClr val="FFFFFF"/>
                </a:solidFill>
                <a:latin typeface="Calibri"/>
                <a:cs typeface="Calibri"/>
              </a:rPr>
              <a:t>peinado </a:t>
            </a:r>
            <a:r>
              <a:rPr sz="1900" dirty="0">
                <a:solidFill>
                  <a:srgbClr val="FFFFFF"/>
                </a:solidFill>
                <a:latin typeface="Calibri"/>
                <a:cs typeface="Calibri"/>
              </a:rPr>
              <a:t> </a:t>
            </a:r>
            <a:r>
              <a:rPr sz="1900" spc="-5" dirty="0">
                <a:solidFill>
                  <a:srgbClr val="FFFFFF"/>
                </a:solidFill>
                <a:latin typeface="Calibri"/>
                <a:cs typeface="Calibri"/>
              </a:rPr>
              <a:t>implicado </a:t>
            </a:r>
            <a:r>
              <a:rPr sz="1900" spc="-10" dirty="0">
                <a:solidFill>
                  <a:srgbClr val="FFFFFF"/>
                </a:solidFill>
                <a:latin typeface="Calibri"/>
                <a:cs typeface="Calibri"/>
              </a:rPr>
              <a:t>(trenzas</a:t>
            </a:r>
            <a:r>
              <a:rPr sz="1900" spc="-5" dirty="0">
                <a:solidFill>
                  <a:srgbClr val="FFFFFF"/>
                </a:solidFill>
                <a:latin typeface="Calibri"/>
                <a:cs typeface="Calibri"/>
              </a:rPr>
              <a:t> </a:t>
            </a:r>
            <a:r>
              <a:rPr sz="1900" dirty="0">
                <a:solidFill>
                  <a:srgbClr val="FFFFFF"/>
                </a:solidFill>
                <a:latin typeface="Calibri"/>
                <a:cs typeface="Calibri"/>
              </a:rPr>
              <a:t>y </a:t>
            </a:r>
            <a:r>
              <a:rPr sz="1900" spc="-15" dirty="0">
                <a:solidFill>
                  <a:srgbClr val="FFFFFF"/>
                </a:solidFill>
                <a:latin typeface="Calibri"/>
                <a:cs typeface="Calibri"/>
              </a:rPr>
              <a:t>rastas)</a:t>
            </a:r>
            <a:r>
              <a:rPr sz="1900" spc="-5" dirty="0">
                <a:solidFill>
                  <a:srgbClr val="FFFFFF"/>
                </a:solidFill>
                <a:latin typeface="Calibri"/>
                <a:cs typeface="Calibri"/>
              </a:rPr>
              <a:t> </a:t>
            </a:r>
            <a:r>
              <a:rPr sz="1900" dirty="0">
                <a:solidFill>
                  <a:srgbClr val="FFFFFF"/>
                </a:solidFill>
                <a:latin typeface="Calibri"/>
                <a:cs typeface="Calibri"/>
              </a:rPr>
              <a:t>se</a:t>
            </a:r>
            <a:r>
              <a:rPr sz="1900" spc="-5" dirty="0">
                <a:solidFill>
                  <a:srgbClr val="FFFFFF"/>
                </a:solidFill>
                <a:latin typeface="Calibri"/>
                <a:cs typeface="Calibri"/>
              </a:rPr>
              <a:t> han identificado como </a:t>
            </a:r>
            <a:r>
              <a:rPr sz="1900" dirty="0">
                <a:solidFill>
                  <a:srgbClr val="FFFFFF"/>
                </a:solidFill>
                <a:latin typeface="Calibri"/>
                <a:cs typeface="Calibri"/>
              </a:rPr>
              <a:t> </a:t>
            </a:r>
            <a:r>
              <a:rPr sz="1900" spc="-15" dirty="0">
                <a:solidFill>
                  <a:srgbClr val="FFFFFF"/>
                </a:solidFill>
                <a:latin typeface="Calibri"/>
                <a:cs typeface="Calibri"/>
              </a:rPr>
              <a:t>factores</a:t>
            </a:r>
            <a:r>
              <a:rPr sz="1900" spc="-10" dirty="0">
                <a:solidFill>
                  <a:srgbClr val="FFFFFF"/>
                </a:solidFill>
                <a:latin typeface="Calibri"/>
                <a:cs typeface="Calibri"/>
              </a:rPr>
              <a:t> </a:t>
            </a:r>
            <a:r>
              <a:rPr sz="1900" dirty="0">
                <a:solidFill>
                  <a:srgbClr val="FFFFFF"/>
                </a:solidFill>
                <a:latin typeface="Calibri"/>
                <a:cs typeface="Calibri"/>
              </a:rPr>
              <a:t>de</a:t>
            </a:r>
            <a:r>
              <a:rPr sz="1900" spc="-5" dirty="0">
                <a:solidFill>
                  <a:srgbClr val="FFFFFF"/>
                </a:solidFill>
                <a:latin typeface="Calibri"/>
                <a:cs typeface="Calibri"/>
              </a:rPr>
              <a:t> riesgo</a:t>
            </a:r>
            <a:r>
              <a:rPr sz="1900" dirty="0">
                <a:solidFill>
                  <a:srgbClr val="FFFFFF"/>
                </a:solidFill>
                <a:latin typeface="Calibri"/>
                <a:cs typeface="Calibri"/>
              </a:rPr>
              <a:t> el </a:t>
            </a:r>
            <a:r>
              <a:rPr sz="1900" spc="-5" dirty="0">
                <a:solidFill>
                  <a:srgbClr val="FFFFFF"/>
                </a:solidFill>
                <a:latin typeface="Calibri"/>
                <a:cs typeface="Calibri"/>
              </a:rPr>
              <a:t>uso</a:t>
            </a:r>
            <a:r>
              <a:rPr sz="1900" dirty="0">
                <a:solidFill>
                  <a:srgbClr val="FFFFFF"/>
                </a:solidFill>
                <a:latin typeface="Calibri"/>
                <a:cs typeface="Calibri"/>
              </a:rPr>
              <a:t> de</a:t>
            </a:r>
            <a:r>
              <a:rPr sz="1900" spc="-5" dirty="0">
                <a:solidFill>
                  <a:srgbClr val="FFFFFF"/>
                </a:solidFill>
                <a:latin typeface="Calibri"/>
                <a:cs typeface="Calibri"/>
              </a:rPr>
              <a:t> extensiones </a:t>
            </a:r>
            <a:r>
              <a:rPr sz="1900" dirty="0">
                <a:solidFill>
                  <a:srgbClr val="FFFFFF"/>
                </a:solidFill>
                <a:latin typeface="Calibri"/>
                <a:cs typeface="Calibri"/>
              </a:rPr>
              <a:t>y</a:t>
            </a:r>
            <a:r>
              <a:rPr sz="1900" spc="-5" dirty="0">
                <a:solidFill>
                  <a:srgbClr val="FFFFFF"/>
                </a:solidFill>
                <a:latin typeface="Calibri"/>
                <a:cs typeface="Calibri"/>
              </a:rPr>
              <a:t> </a:t>
            </a:r>
            <a:r>
              <a:rPr sz="1900" spc="-10" dirty="0">
                <a:solidFill>
                  <a:srgbClr val="FFFFFF"/>
                </a:solidFill>
                <a:latin typeface="Calibri"/>
                <a:cs typeface="Calibri"/>
              </a:rPr>
              <a:t>alisamiento </a:t>
            </a:r>
            <a:r>
              <a:rPr sz="1900" spc="-5" dirty="0">
                <a:solidFill>
                  <a:srgbClr val="FFFFFF"/>
                </a:solidFill>
                <a:latin typeface="Calibri"/>
                <a:cs typeface="Calibri"/>
              </a:rPr>
              <a:t> </a:t>
            </a:r>
            <a:r>
              <a:rPr sz="1900" spc="-10" dirty="0">
                <a:solidFill>
                  <a:srgbClr val="FFFFFF"/>
                </a:solidFill>
                <a:latin typeface="Calibri"/>
                <a:cs typeface="Calibri"/>
              </a:rPr>
              <a:t>químico.</a:t>
            </a:r>
            <a:endParaRPr sz="1900">
              <a:latin typeface="Calibri"/>
              <a:cs typeface="Calibri"/>
            </a:endParaRPr>
          </a:p>
          <a:p>
            <a:pPr marL="172720" indent="-114935">
              <a:lnSpc>
                <a:spcPct val="100000"/>
              </a:lnSpc>
              <a:spcBef>
                <a:spcPts val="1335"/>
              </a:spcBef>
              <a:buChar char="•"/>
              <a:tabLst>
                <a:tab pos="173355" algn="l"/>
              </a:tabLst>
            </a:pPr>
            <a:r>
              <a:rPr sz="1500" u="sng" spc="-20" dirty="0">
                <a:uFill>
                  <a:solidFill>
                    <a:srgbClr val="000000"/>
                  </a:solidFill>
                </a:uFill>
                <a:latin typeface="Calibri"/>
                <a:cs typeface="Calibri"/>
              </a:rPr>
              <a:t>Tratamiento</a:t>
            </a:r>
            <a:endParaRPr sz="1500">
              <a:latin typeface="Calibri"/>
              <a:cs typeface="Calibri"/>
            </a:endParaRPr>
          </a:p>
        </p:txBody>
      </p:sp>
      <p:sp>
        <p:nvSpPr>
          <p:cNvPr id="7" name="object 7"/>
          <p:cNvSpPr/>
          <p:nvPr/>
        </p:nvSpPr>
        <p:spPr>
          <a:xfrm>
            <a:off x="5093208" y="4383398"/>
            <a:ext cx="6263640" cy="1652270"/>
          </a:xfrm>
          <a:custGeom>
            <a:avLst/>
            <a:gdLst/>
            <a:ahLst/>
            <a:cxnLst/>
            <a:rect l="l" t="t" r="r" b="b"/>
            <a:pathLst>
              <a:path w="6263640" h="1652270">
                <a:moveTo>
                  <a:pt x="5988310" y="0"/>
                </a:moveTo>
                <a:lnTo>
                  <a:pt x="275328" y="0"/>
                </a:lnTo>
                <a:lnTo>
                  <a:pt x="225837" y="4435"/>
                </a:lnTo>
                <a:lnTo>
                  <a:pt x="179257" y="17225"/>
                </a:lnTo>
                <a:lnTo>
                  <a:pt x="136364" y="37590"/>
                </a:lnTo>
                <a:lnTo>
                  <a:pt x="97937" y="64754"/>
                </a:lnTo>
                <a:lnTo>
                  <a:pt x="64753" y="97938"/>
                </a:lnTo>
                <a:lnTo>
                  <a:pt x="37590" y="136365"/>
                </a:lnTo>
                <a:lnTo>
                  <a:pt x="17225" y="179258"/>
                </a:lnTo>
                <a:lnTo>
                  <a:pt x="4435" y="225838"/>
                </a:lnTo>
                <a:lnTo>
                  <a:pt x="0" y="275329"/>
                </a:lnTo>
                <a:lnTo>
                  <a:pt x="0" y="1376636"/>
                </a:lnTo>
                <a:lnTo>
                  <a:pt x="4435" y="1426127"/>
                </a:lnTo>
                <a:lnTo>
                  <a:pt x="17225" y="1472707"/>
                </a:lnTo>
                <a:lnTo>
                  <a:pt x="37590" y="1515600"/>
                </a:lnTo>
                <a:lnTo>
                  <a:pt x="64753" y="1554027"/>
                </a:lnTo>
                <a:lnTo>
                  <a:pt x="97937" y="1587212"/>
                </a:lnTo>
                <a:lnTo>
                  <a:pt x="136364" y="1614375"/>
                </a:lnTo>
                <a:lnTo>
                  <a:pt x="179257" y="1634740"/>
                </a:lnTo>
                <a:lnTo>
                  <a:pt x="225837" y="1647530"/>
                </a:lnTo>
                <a:lnTo>
                  <a:pt x="275328" y="1651966"/>
                </a:lnTo>
                <a:lnTo>
                  <a:pt x="5988310" y="1651966"/>
                </a:lnTo>
                <a:lnTo>
                  <a:pt x="6037801" y="1647530"/>
                </a:lnTo>
                <a:lnTo>
                  <a:pt x="6084382" y="1634740"/>
                </a:lnTo>
                <a:lnTo>
                  <a:pt x="6127274" y="1614375"/>
                </a:lnTo>
                <a:lnTo>
                  <a:pt x="6165701" y="1587212"/>
                </a:lnTo>
                <a:lnTo>
                  <a:pt x="6198886" y="1554027"/>
                </a:lnTo>
                <a:lnTo>
                  <a:pt x="6226049" y="1515600"/>
                </a:lnTo>
                <a:lnTo>
                  <a:pt x="6246414" y="1472707"/>
                </a:lnTo>
                <a:lnTo>
                  <a:pt x="6259204" y="1426127"/>
                </a:lnTo>
                <a:lnTo>
                  <a:pt x="6263640" y="1376636"/>
                </a:lnTo>
                <a:lnTo>
                  <a:pt x="6263640" y="275329"/>
                </a:lnTo>
                <a:lnTo>
                  <a:pt x="6259204" y="225838"/>
                </a:lnTo>
                <a:lnTo>
                  <a:pt x="6246414" y="179258"/>
                </a:lnTo>
                <a:lnTo>
                  <a:pt x="6226049" y="136365"/>
                </a:lnTo>
                <a:lnTo>
                  <a:pt x="6198886" y="97938"/>
                </a:lnTo>
                <a:lnTo>
                  <a:pt x="6165701" y="64754"/>
                </a:lnTo>
                <a:lnTo>
                  <a:pt x="6127274" y="37590"/>
                </a:lnTo>
                <a:lnTo>
                  <a:pt x="6084382" y="17225"/>
                </a:lnTo>
                <a:lnTo>
                  <a:pt x="6037801" y="4435"/>
                </a:lnTo>
                <a:lnTo>
                  <a:pt x="5988310" y="0"/>
                </a:lnTo>
                <a:close/>
              </a:path>
            </a:pathLst>
          </a:custGeom>
          <a:solidFill>
            <a:srgbClr val="ED7D31"/>
          </a:solidFill>
        </p:spPr>
        <p:txBody>
          <a:bodyPr wrap="square" lIns="0" tIns="0" rIns="0" bIns="0" rtlCol="0"/>
          <a:lstStyle/>
          <a:p>
            <a:endParaRPr/>
          </a:p>
        </p:txBody>
      </p:sp>
      <p:sp>
        <p:nvSpPr>
          <p:cNvPr id="8" name="object 8"/>
          <p:cNvSpPr txBox="1"/>
          <p:nvPr/>
        </p:nvSpPr>
        <p:spPr>
          <a:xfrm>
            <a:off x="5233540" y="4494784"/>
            <a:ext cx="5935980" cy="1369695"/>
          </a:xfrm>
          <a:prstGeom prst="rect">
            <a:avLst/>
          </a:prstGeom>
        </p:spPr>
        <p:txBody>
          <a:bodyPr vert="horz" wrap="square" lIns="0" tIns="38100" rIns="0" bIns="0" rtlCol="0">
            <a:spAutoFit/>
          </a:bodyPr>
          <a:lstStyle/>
          <a:p>
            <a:pPr marL="12700" marR="5080">
              <a:lnSpc>
                <a:spcPct val="91100"/>
              </a:lnSpc>
              <a:spcBef>
                <a:spcPts val="300"/>
              </a:spcBef>
            </a:pPr>
            <a:r>
              <a:rPr sz="1900" spc="-5" dirty="0">
                <a:solidFill>
                  <a:srgbClr val="FFFFFF"/>
                </a:solidFill>
                <a:latin typeface="Calibri"/>
                <a:cs typeface="Calibri"/>
              </a:rPr>
              <a:t>Descontinuación</a:t>
            </a:r>
            <a:r>
              <a:rPr sz="1900" dirty="0">
                <a:solidFill>
                  <a:srgbClr val="FFFFFF"/>
                </a:solidFill>
                <a:latin typeface="Calibri"/>
                <a:cs typeface="Calibri"/>
              </a:rPr>
              <a:t> </a:t>
            </a:r>
            <a:r>
              <a:rPr sz="1900" spc="-10" dirty="0">
                <a:solidFill>
                  <a:srgbClr val="FFFFFF"/>
                </a:solidFill>
                <a:latin typeface="Calibri"/>
                <a:cs typeface="Calibri"/>
              </a:rPr>
              <a:t>inmediata</a:t>
            </a:r>
            <a:r>
              <a:rPr sz="1900" spc="5" dirty="0">
                <a:solidFill>
                  <a:srgbClr val="FFFFFF"/>
                </a:solidFill>
                <a:latin typeface="Calibri"/>
                <a:cs typeface="Calibri"/>
              </a:rPr>
              <a:t> </a:t>
            </a:r>
            <a:r>
              <a:rPr sz="1900" spc="-5" dirty="0">
                <a:solidFill>
                  <a:srgbClr val="FFFFFF"/>
                </a:solidFill>
                <a:latin typeface="Calibri"/>
                <a:cs typeface="Calibri"/>
              </a:rPr>
              <a:t>del</a:t>
            </a:r>
            <a:r>
              <a:rPr sz="1900" spc="5" dirty="0">
                <a:solidFill>
                  <a:srgbClr val="FFFFFF"/>
                </a:solidFill>
                <a:latin typeface="Calibri"/>
                <a:cs typeface="Calibri"/>
              </a:rPr>
              <a:t> </a:t>
            </a:r>
            <a:r>
              <a:rPr sz="1900" spc="-5" dirty="0">
                <a:solidFill>
                  <a:srgbClr val="FFFFFF"/>
                </a:solidFill>
                <a:latin typeface="Calibri"/>
                <a:cs typeface="Calibri"/>
              </a:rPr>
              <a:t>peinado</a:t>
            </a:r>
            <a:r>
              <a:rPr sz="1900" spc="10" dirty="0">
                <a:solidFill>
                  <a:srgbClr val="FFFFFF"/>
                </a:solidFill>
                <a:latin typeface="Calibri"/>
                <a:cs typeface="Calibri"/>
              </a:rPr>
              <a:t> </a:t>
            </a:r>
            <a:r>
              <a:rPr sz="1900" spc="-10" dirty="0">
                <a:solidFill>
                  <a:srgbClr val="FFFFFF"/>
                </a:solidFill>
                <a:latin typeface="Calibri"/>
                <a:cs typeface="Calibri"/>
              </a:rPr>
              <a:t>desencadenante.</a:t>
            </a:r>
            <a:r>
              <a:rPr sz="1900" spc="5" dirty="0">
                <a:solidFill>
                  <a:srgbClr val="FFFFFF"/>
                </a:solidFill>
                <a:latin typeface="Calibri"/>
                <a:cs typeface="Calibri"/>
              </a:rPr>
              <a:t> </a:t>
            </a:r>
            <a:r>
              <a:rPr sz="1900" spc="-5" dirty="0">
                <a:solidFill>
                  <a:srgbClr val="FFFFFF"/>
                </a:solidFill>
                <a:latin typeface="Calibri"/>
                <a:cs typeface="Calibri"/>
              </a:rPr>
              <a:t>En </a:t>
            </a:r>
            <a:r>
              <a:rPr sz="1900" spc="-415" dirty="0">
                <a:solidFill>
                  <a:srgbClr val="FFFFFF"/>
                </a:solidFill>
                <a:latin typeface="Calibri"/>
                <a:cs typeface="Calibri"/>
              </a:rPr>
              <a:t> </a:t>
            </a:r>
            <a:r>
              <a:rPr sz="1900" spc="-10" dirty="0">
                <a:solidFill>
                  <a:srgbClr val="FFFFFF"/>
                </a:solidFill>
                <a:latin typeface="Calibri"/>
                <a:cs typeface="Calibri"/>
              </a:rPr>
              <a:t>caso</a:t>
            </a:r>
            <a:r>
              <a:rPr sz="1900" spc="-5" dirty="0">
                <a:solidFill>
                  <a:srgbClr val="FFFFFF"/>
                </a:solidFill>
                <a:latin typeface="Calibri"/>
                <a:cs typeface="Calibri"/>
              </a:rPr>
              <a:t> </a:t>
            </a:r>
            <a:r>
              <a:rPr sz="1900" dirty="0">
                <a:solidFill>
                  <a:srgbClr val="FFFFFF"/>
                </a:solidFill>
                <a:latin typeface="Calibri"/>
                <a:cs typeface="Calibri"/>
              </a:rPr>
              <a:t>de </a:t>
            </a:r>
            <a:r>
              <a:rPr sz="1900" spc="-10" dirty="0">
                <a:solidFill>
                  <a:srgbClr val="FFFFFF"/>
                </a:solidFill>
                <a:latin typeface="Calibri"/>
                <a:cs typeface="Calibri"/>
              </a:rPr>
              <a:t>presentar</a:t>
            </a:r>
            <a:r>
              <a:rPr sz="1900" spc="-5" dirty="0">
                <a:solidFill>
                  <a:srgbClr val="FFFFFF"/>
                </a:solidFill>
                <a:latin typeface="Calibri"/>
                <a:cs typeface="Calibri"/>
              </a:rPr>
              <a:t> </a:t>
            </a:r>
            <a:r>
              <a:rPr sz="1900" spc="-10" dirty="0">
                <a:solidFill>
                  <a:srgbClr val="FFFFFF"/>
                </a:solidFill>
                <a:latin typeface="Calibri"/>
                <a:cs typeface="Calibri"/>
              </a:rPr>
              <a:t>datos</a:t>
            </a:r>
            <a:r>
              <a:rPr sz="1900" dirty="0">
                <a:solidFill>
                  <a:srgbClr val="FFFFFF"/>
                </a:solidFill>
                <a:latin typeface="Calibri"/>
                <a:cs typeface="Calibri"/>
              </a:rPr>
              <a:t> de </a:t>
            </a:r>
            <a:r>
              <a:rPr sz="1900" spc="-5" dirty="0">
                <a:solidFill>
                  <a:srgbClr val="FFFFFF"/>
                </a:solidFill>
                <a:latin typeface="Calibri"/>
                <a:cs typeface="Calibri"/>
              </a:rPr>
              <a:t>inflamación (descamación, </a:t>
            </a:r>
            <a:r>
              <a:rPr sz="1900" dirty="0">
                <a:solidFill>
                  <a:srgbClr val="FFFFFF"/>
                </a:solidFill>
                <a:latin typeface="Calibri"/>
                <a:cs typeface="Calibri"/>
              </a:rPr>
              <a:t> </a:t>
            </a:r>
            <a:r>
              <a:rPr sz="1900" spc="-5" dirty="0">
                <a:solidFill>
                  <a:srgbClr val="FFFFFF"/>
                </a:solidFill>
                <a:latin typeface="Calibri"/>
                <a:cs typeface="Calibri"/>
              </a:rPr>
              <a:t>eritema,</a:t>
            </a:r>
            <a:r>
              <a:rPr sz="1900" dirty="0">
                <a:solidFill>
                  <a:srgbClr val="FFFFFF"/>
                </a:solidFill>
                <a:latin typeface="Calibri"/>
                <a:cs typeface="Calibri"/>
              </a:rPr>
              <a:t> </a:t>
            </a:r>
            <a:r>
              <a:rPr sz="1900" spc="-5" dirty="0">
                <a:solidFill>
                  <a:srgbClr val="FFFFFF"/>
                </a:solidFill>
                <a:latin typeface="Calibri"/>
                <a:cs typeface="Calibri"/>
              </a:rPr>
              <a:t>dolor)</a:t>
            </a:r>
            <a:r>
              <a:rPr sz="1900" dirty="0">
                <a:solidFill>
                  <a:srgbClr val="FFFFFF"/>
                </a:solidFill>
                <a:latin typeface="Calibri"/>
                <a:cs typeface="Calibri"/>
              </a:rPr>
              <a:t> </a:t>
            </a:r>
            <a:r>
              <a:rPr sz="1900" spc="-10" dirty="0">
                <a:solidFill>
                  <a:srgbClr val="FFFFFF"/>
                </a:solidFill>
                <a:latin typeface="Calibri"/>
                <a:cs typeface="Calibri"/>
              </a:rPr>
              <a:t>utilizar</a:t>
            </a:r>
            <a:r>
              <a:rPr sz="1900" dirty="0">
                <a:solidFill>
                  <a:srgbClr val="FFFFFF"/>
                </a:solidFill>
                <a:latin typeface="Calibri"/>
                <a:cs typeface="Calibri"/>
              </a:rPr>
              <a:t> los </a:t>
            </a:r>
            <a:r>
              <a:rPr sz="1900" spc="-10" dirty="0">
                <a:solidFill>
                  <a:srgbClr val="FFFFFF"/>
                </a:solidFill>
                <a:latin typeface="Calibri"/>
                <a:cs typeface="Calibri"/>
              </a:rPr>
              <a:t>esteroides</a:t>
            </a:r>
            <a:r>
              <a:rPr sz="1900" dirty="0">
                <a:solidFill>
                  <a:srgbClr val="FFFFFF"/>
                </a:solidFill>
                <a:latin typeface="Calibri"/>
                <a:cs typeface="Calibri"/>
              </a:rPr>
              <a:t> </a:t>
            </a:r>
            <a:r>
              <a:rPr sz="1900" spc="-10" dirty="0">
                <a:solidFill>
                  <a:srgbClr val="FFFFFF"/>
                </a:solidFill>
                <a:latin typeface="Calibri"/>
                <a:cs typeface="Calibri"/>
              </a:rPr>
              <a:t>tópicos</a:t>
            </a:r>
            <a:r>
              <a:rPr sz="1900" dirty="0">
                <a:solidFill>
                  <a:srgbClr val="FFFFFF"/>
                </a:solidFill>
                <a:latin typeface="Calibri"/>
                <a:cs typeface="Calibri"/>
              </a:rPr>
              <a:t> o </a:t>
            </a:r>
            <a:r>
              <a:rPr sz="1900" spc="5" dirty="0">
                <a:solidFill>
                  <a:srgbClr val="FFFFFF"/>
                </a:solidFill>
                <a:latin typeface="Calibri"/>
                <a:cs typeface="Calibri"/>
              </a:rPr>
              <a:t> </a:t>
            </a:r>
            <a:r>
              <a:rPr sz="1900" spc="-5" dirty="0">
                <a:solidFill>
                  <a:srgbClr val="FFFFFF"/>
                </a:solidFill>
                <a:latin typeface="Calibri"/>
                <a:cs typeface="Calibri"/>
              </a:rPr>
              <a:t>intralesionales. </a:t>
            </a:r>
            <a:r>
              <a:rPr sz="1900" dirty="0">
                <a:solidFill>
                  <a:srgbClr val="FFFFFF"/>
                </a:solidFill>
                <a:latin typeface="Calibri"/>
                <a:cs typeface="Calibri"/>
              </a:rPr>
              <a:t>Así mismo se </a:t>
            </a:r>
            <a:r>
              <a:rPr sz="1900" spc="-5" dirty="0">
                <a:solidFill>
                  <a:srgbClr val="FFFFFF"/>
                </a:solidFill>
                <a:latin typeface="Calibri"/>
                <a:cs typeface="Calibri"/>
              </a:rPr>
              <a:t>ha </a:t>
            </a:r>
            <a:r>
              <a:rPr sz="1900" spc="-10" dirty="0">
                <a:solidFill>
                  <a:srgbClr val="FFFFFF"/>
                </a:solidFill>
                <a:latin typeface="Calibri"/>
                <a:cs typeface="Calibri"/>
              </a:rPr>
              <a:t>visto</a:t>
            </a:r>
            <a:r>
              <a:rPr sz="1900" spc="-5" dirty="0">
                <a:solidFill>
                  <a:srgbClr val="FFFFFF"/>
                </a:solidFill>
                <a:latin typeface="Calibri"/>
                <a:cs typeface="Calibri"/>
              </a:rPr>
              <a:t> mejoría </a:t>
            </a:r>
            <a:r>
              <a:rPr sz="1900" spc="-10" dirty="0">
                <a:solidFill>
                  <a:srgbClr val="FFFFFF"/>
                </a:solidFill>
                <a:latin typeface="Calibri"/>
                <a:cs typeface="Calibri"/>
              </a:rPr>
              <a:t>con</a:t>
            </a:r>
            <a:r>
              <a:rPr sz="1900" spc="-5" dirty="0">
                <a:solidFill>
                  <a:srgbClr val="FFFFFF"/>
                </a:solidFill>
                <a:latin typeface="Calibri"/>
                <a:cs typeface="Calibri"/>
              </a:rPr>
              <a:t> </a:t>
            </a:r>
            <a:r>
              <a:rPr sz="1900" spc="-10" dirty="0">
                <a:solidFill>
                  <a:srgbClr val="FFFFFF"/>
                </a:solidFill>
                <a:latin typeface="Calibri"/>
                <a:cs typeface="Calibri"/>
              </a:rPr>
              <a:t>minoxidil </a:t>
            </a:r>
            <a:r>
              <a:rPr sz="1900" spc="-5" dirty="0">
                <a:solidFill>
                  <a:srgbClr val="FFFFFF"/>
                </a:solidFill>
                <a:latin typeface="Calibri"/>
                <a:cs typeface="Calibri"/>
              </a:rPr>
              <a:t> </a:t>
            </a:r>
            <a:r>
              <a:rPr sz="1900" spc="-10" dirty="0">
                <a:solidFill>
                  <a:srgbClr val="FFFFFF"/>
                </a:solidFill>
                <a:latin typeface="Calibri"/>
                <a:cs typeface="Calibri"/>
              </a:rPr>
              <a:t>tópico</a:t>
            </a:r>
            <a:r>
              <a:rPr sz="1900" spc="-5" dirty="0">
                <a:solidFill>
                  <a:srgbClr val="FFFFFF"/>
                </a:solidFill>
                <a:latin typeface="Calibri"/>
                <a:cs typeface="Calibri"/>
              </a:rPr>
              <a:t> </a:t>
            </a:r>
            <a:r>
              <a:rPr sz="1900" dirty="0">
                <a:solidFill>
                  <a:srgbClr val="FFFFFF"/>
                </a:solidFill>
                <a:latin typeface="Calibri"/>
                <a:cs typeface="Calibri"/>
              </a:rPr>
              <a:t>2%</a:t>
            </a:r>
            <a:endParaRPr sz="1900">
              <a:latin typeface="Calibri"/>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8819" y="1361828"/>
            <a:ext cx="1649730" cy="832485"/>
          </a:xfrm>
          <a:prstGeom prst="rect">
            <a:avLst/>
          </a:prstGeom>
        </p:spPr>
        <p:txBody>
          <a:bodyPr vert="horz" wrap="square" lIns="0" tIns="12065" rIns="0" bIns="0" rtlCol="0">
            <a:spAutoFit/>
          </a:bodyPr>
          <a:lstStyle/>
          <a:p>
            <a:pPr marL="12700">
              <a:lnSpc>
                <a:spcPct val="100000"/>
              </a:lnSpc>
              <a:spcBef>
                <a:spcPts val="95"/>
              </a:spcBef>
            </a:pPr>
            <a:r>
              <a:rPr sz="5300" spc="45" dirty="0">
                <a:solidFill>
                  <a:srgbClr val="000000"/>
                </a:solidFill>
                <a:latin typeface="Calibri Light"/>
                <a:cs typeface="Calibri Light"/>
              </a:rPr>
              <a:t>Lu</a:t>
            </a:r>
            <a:r>
              <a:rPr sz="5300" spc="55" dirty="0">
                <a:solidFill>
                  <a:srgbClr val="000000"/>
                </a:solidFill>
                <a:latin typeface="Calibri Light"/>
                <a:cs typeface="Calibri Light"/>
              </a:rPr>
              <a:t>pu</a:t>
            </a:r>
            <a:r>
              <a:rPr sz="5300" spc="35" dirty="0">
                <a:solidFill>
                  <a:srgbClr val="000000"/>
                </a:solidFill>
                <a:latin typeface="Calibri Light"/>
                <a:cs typeface="Calibri Light"/>
              </a:rPr>
              <a:t>s</a:t>
            </a:r>
            <a:endParaRPr sz="5300">
              <a:latin typeface="Calibri Light"/>
              <a:cs typeface="Calibri Light"/>
            </a:endParaRPr>
          </a:p>
        </p:txBody>
      </p:sp>
      <p:grpSp>
        <p:nvGrpSpPr>
          <p:cNvPr id="3" name="object 3"/>
          <p:cNvGrpSpPr/>
          <p:nvPr/>
        </p:nvGrpSpPr>
        <p:grpSpPr>
          <a:xfrm>
            <a:off x="617855" y="2552941"/>
            <a:ext cx="3519170" cy="90805"/>
            <a:chOff x="617855" y="2552941"/>
            <a:chExt cx="3519170" cy="90805"/>
          </a:xfrm>
        </p:grpSpPr>
        <p:sp>
          <p:nvSpPr>
            <p:cNvPr id="4" name="object 4"/>
            <p:cNvSpPr/>
            <p:nvPr/>
          </p:nvSpPr>
          <p:spPr>
            <a:xfrm>
              <a:off x="639376" y="2577163"/>
              <a:ext cx="3475990" cy="42545"/>
            </a:xfrm>
            <a:custGeom>
              <a:avLst/>
              <a:gdLst/>
              <a:ahLst/>
              <a:cxnLst/>
              <a:rect l="l" t="t" r="r" b="b"/>
              <a:pathLst>
                <a:path w="3475990" h="42544">
                  <a:moveTo>
                    <a:pt x="279528" y="0"/>
                  </a:moveTo>
                  <a:lnTo>
                    <a:pt x="233093" y="77"/>
                  </a:lnTo>
                  <a:lnTo>
                    <a:pt x="187729" y="734"/>
                  </a:lnTo>
                  <a:lnTo>
                    <a:pt x="142621" y="2005"/>
                  </a:lnTo>
                  <a:lnTo>
                    <a:pt x="96957" y="3922"/>
                  </a:lnTo>
                  <a:lnTo>
                    <a:pt x="49922" y="6519"/>
                  </a:lnTo>
                  <a:lnTo>
                    <a:pt x="703" y="9830"/>
                  </a:lnTo>
                  <a:lnTo>
                    <a:pt x="0" y="13578"/>
                  </a:lnTo>
                  <a:lnTo>
                    <a:pt x="892" y="24119"/>
                  </a:lnTo>
                  <a:lnTo>
                    <a:pt x="703" y="28118"/>
                  </a:lnTo>
                  <a:lnTo>
                    <a:pt x="112779" y="30208"/>
                  </a:lnTo>
                  <a:lnTo>
                    <a:pt x="222566" y="31369"/>
                  </a:lnTo>
                  <a:lnTo>
                    <a:pt x="329871" y="31742"/>
                  </a:lnTo>
                  <a:lnTo>
                    <a:pt x="434500" y="31464"/>
                  </a:lnTo>
                  <a:lnTo>
                    <a:pt x="586002" y="30132"/>
                  </a:lnTo>
                  <a:lnTo>
                    <a:pt x="774184" y="27328"/>
                  </a:lnTo>
                  <a:lnTo>
                    <a:pt x="1000030" y="22143"/>
                  </a:lnTo>
                  <a:lnTo>
                    <a:pt x="1097103" y="20708"/>
                  </a:lnTo>
                  <a:lnTo>
                    <a:pt x="1147835" y="20387"/>
                  </a:lnTo>
                  <a:lnTo>
                    <a:pt x="1200282" y="20418"/>
                  </a:lnTo>
                  <a:lnTo>
                    <a:pt x="1254632" y="20865"/>
                  </a:lnTo>
                  <a:lnTo>
                    <a:pt x="1311074" y="21793"/>
                  </a:lnTo>
                  <a:lnTo>
                    <a:pt x="1369796" y="23268"/>
                  </a:lnTo>
                  <a:lnTo>
                    <a:pt x="1430986" y="25355"/>
                  </a:lnTo>
                  <a:lnTo>
                    <a:pt x="1494832" y="28118"/>
                  </a:lnTo>
                  <a:lnTo>
                    <a:pt x="1567794" y="30716"/>
                  </a:lnTo>
                  <a:lnTo>
                    <a:pt x="1636275" y="31546"/>
                  </a:lnTo>
                  <a:lnTo>
                    <a:pt x="1700488" y="30972"/>
                  </a:lnTo>
                  <a:lnTo>
                    <a:pt x="1760648" y="29359"/>
                  </a:lnTo>
                  <a:lnTo>
                    <a:pt x="1816970" y="27069"/>
                  </a:lnTo>
                  <a:lnTo>
                    <a:pt x="1918952" y="21920"/>
                  </a:lnTo>
                  <a:lnTo>
                    <a:pt x="1965041" y="19788"/>
                  </a:lnTo>
                  <a:lnTo>
                    <a:pt x="2008147" y="18436"/>
                  </a:lnTo>
                  <a:lnTo>
                    <a:pt x="2048485" y="18230"/>
                  </a:lnTo>
                  <a:lnTo>
                    <a:pt x="2086269" y="19531"/>
                  </a:lnTo>
                  <a:lnTo>
                    <a:pt x="2121712" y="22706"/>
                  </a:lnTo>
                  <a:lnTo>
                    <a:pt x="2155029" y="28118"/>
                  </a:lnTo>
                  <a:lnTo>
                    <a:pt x="2188410" y="33879"/>
                  </a:lnTo>
                  <a:lnTo>
                    <a:pt x="2224026" y="37985"/>
                  </a:lnTo>
                  <a:lnTo>
                    <a:pt x="2262057" y="40626"/>
                  </a:lnTo>
                  <a:lnTo>
                    <a:pt x="2302685" y="41991"/>
                  </a:lnTo>
                  <a:lnTo>
                    <a:pt x="2346092" y="42269"/>
                  </a:lnTo>
                  <a:lnTo>
                    <a:pt x="2392461" y="41651"/>
                  </a:lnTo>
                  <a:lnTo>
                    <a:pt x="2441973" y="40325"/>
                  </a:lnTo>
                  <a:lnTo>
                    <a:pt x="2675085" y="31733"/>
                  </a:lnTo>
                  <a:lnTo>
                    <a:pt x="2743038" y="29711"/>
                  </a:lnTo>
                  <a:lnTo>
                    <a:pt x="2815226" y="28118"/>
                  </a:lnTo>
                  <a:lnTo>
                    <a:pt x="2887253" y="27056"/>
                  </a:lnTo>
                  <a:lnTo>
                    <a:pt x="2954779" y="26449"/>
                  </a:lnTo>
                  <a:lnTo>
                    <a:pt x="3018067" y="26223"/>
                  </a:lnTo>
                  <a:lnTo>
                    <a:pt x="3132973" y="26606"/>
                  </a:lnTo>
                  <a:lnTo>
                    <a:pt x="3323443" y="28584"/>
                  </a:lnTo>
                  <a:lnTo>
                    <a:pt x="3403197" y="28961"/>
                  </a:lnTo>
                  <a:lnTo>
                    <a:pt x="3440120" y="28730"/>
                  </a:lnTo>
                  <a:lnTo>
                    <a:pt x="3475423" y="28118"/>
                  </a:lnTo>
                  <a:lnTo>
                    <a:pt x="3475423" y="9830"/>
                  </a:lnTo>
                  <a:lnTo>
                    <a:pt x="3404512" y="8103"/>
                  </a:lnTo>
                  <a:lnTo>
                    <a:pt x="3336138" y="6897"/>
                  </a:lnTo>
                  <a:lnTo>
                    <a:pt x="3270283" y="6151"/>
                  </a:lnTo>
                  <a:lnTo>
                    <a:pt x="3206927" y="5806"/>
                  </a:lnTo>
                  <a:lnTo>
                    <a:pt x="3146052" y="5802"/>
                  </a:lnTo>
                  <a:lnTo>
                    <a:pt x="3087639" y="6081"/>
                  </a:lnTo>
                  <a:lnTo>
                    <a:pt x="2978127" y="7248"/>
                  </a:lnTo>
                  <a:lnTo>
                    <a:pt x="2746139" y="10949"/>
                  </a:lnTo>
                  <a:lnTo>
                    <a:pt x="2669670" y="11495"/>
                  </a:lnTo>
                  <a:lnTo>
                    <a:pt x="2634860" y="11331"/>
                  </a:lnTo>
                  <a:lnTo>
                    <a:pt x="2602308" y="10795"/>
                  </a:lnTo>
                  <a:lnTo>
                    <a:pt x="2526331" y="8585"/>
                  </a:lnTo>
                  <a:lnTo>
                    <a:pt x="2477451" y="8304"/>
                  </a:lnTo>
                  <a:lnTo>
                    <a:pt x="2426124" y="8766"/>
                  </a:lnTo>
                  <a:lnTo>
                    <a:pt x="2373122" y="9748"/>
                  </a:lnTo>
                  <a:lnTo>
                    <a:pt x="2211772" y="13613"/>
                  </a:lnTo>
                  <a:lnTo>
                    <a:pt x="2159777" y="14469"/>
                  </a:lnTo>
                  <a:lnTo>
                    <a:pt x="2109960" y="14739"/>
                  </a:lnTo>
                  <a:lnTo>
                    <a:pt x="2063094" y="14204"/>
                  </a:lnTo>
                  <a:lnTo>
                    <a:pt x="2019948" y="12641"/>
                  </a:lnTo>
                  <a:lnTo>
                    <a:pt x="1981293" y="9830"/>
                  </a:lnTo>
                  <a:lnTo>
                    <a:pt x="1944892" y="6783"/>
                  </a:lnTo>
                  <a:lnTo>
                    <a:pt x="1907687" y="4600"/>
                  </a:lnTo>
                  <a:lnTo>
                    <a:pt x="1869220" y="3187"/>
                  </a:lnTo>
                  <a:lnTo>
                    <a:pt x="1829032" y="2452"/>
                  </a:lnTo>
                  <a:lnTo>
                    <a:pt x="1786666" y="2303"/>
                  </a:lnTo>
                  <a:lnTo>
                    <a:pt x="1741663" y="2645"/>
                  </a:lnTo>
                  <a:lnTo>
                    <a:pt x="1693564" y="3386"/>
                  </a:lnTo>
                  <a:lnTo>
                    <a:pt x="1461044" y="8485"/>
                  </a:lnTo>
                  <a:lnTo>
                    <a:pt x="1127143" y="14662"/>
                  </a:lnTo>
                  <a:lnTo>
                    <a:pt x="1031778" y="15877"/>
                  </a:lnTo>
                  <a:lnTo>
                    <a:pt x="937252" y="16273"/>
                  </a:lnTo>
                  <a:lnTo>
                    <a:pt x="889286" y="16079"/>
                  </a:lnTo>
                  <a:lnTo>
                    <a:pt x="840309" y="15579"/>
                  </a:lnTo>
                  <a:lnTo>
                    <a:pt x="789915" y="14738"/>
                  </a:lnTo>
                  <a:lnTo>
                    <a:pt x="737695" y="13522"/>
                  </a:lnTo>
                  <a:lnTo>
                    <a:pt x="683243" y="11897"/>
                  </a:lnTo>
                  <a:lnTo>
                    <a:pt x="556217" y="7133"/>
                  </a:lnTo>
                  <a:lnTo>
                    <a:pt x="433384" y="2909"/>
                  </a:lnTo>
                  <a:lnTo>
                    <a:pt x="378859" y="1449"/>
                  </a:lnTo>
                  <a:lnTo>
                    <a:pt x="327845" y="468"/>
                  </a:lnTo>
                  <a:lnTo>
                    <a:pt x="279528" y="0"/>
                  </a:lnTo>
                  <a:close/>
                </a:path>
              </a:pathLst>
            </a:custGeom>
            <a:solidFill>
              <a:srgbClr val="ED7D31"/>
            </a:solidFill>
          </p:spPr>
          <p:txBody>
            <a:bodyPr wrap="square" lIns="0" tIns="0" rIns="0" bIns="0" rtlCol="0"/>
            <a:lstStyle/>
            <a:p>
              <a:endParaRPr/>
            </a:p>
          </p:txBody>
        </p:sp>
        <p:sp>
          <p:nvSpPr>
            <p:cNvPr id="5" name="object 5"/>
            <p:cNvSpPr/>
            <p:nvPr/>
          </p:nvSpPr>
          <p:spPr>
            <a:xfrm>
              <a:off x="640080" y="2575166"/>
              <a:ext cx="3474720" cy="46355"/>
            </a:xfrm>
            <a:custGeom>
              <a:avLst/>
              <a:gdLst/>
              <a:ahLst/>
              <a:cxnLst/>
              <a:rect l="l" t="t" r="r" b="b"/>
              <a:pathLst>
                <a:path w="3474720" h="46355">
                  <a:moveTo>
                    <a:pt x="0" y="11827"/>
                  </a:moveTo>
                  <a:lnTo>
                    <a:pt x="48766" y="9517"/>
                  </a:lnTo>
                  <a:lnTo>
                    <a:pt x="98697" y="8641"/>
                  </a:lnTo>
                  <a:lnTo>
                    <a:pt x="149537" y="8928"/>
                  </a:lnTo>
                  <a:lnTo>
                    <a:pt x="201026" y="10109"/>
                  </a:lnTo>
                  <a:lnTo>
                    <a:pt x="252907" y="11916"/>
                  </a:lnTo>
                  <a:lnTo>
                    <a:pt x="304923" y="14078"/>
                  </a:lnTo>
                  <a:lnTo>
                    <a:pt x="356815" y="16326"/>
                  </a:lnTo>
                  <a:lnTo>
                    <a:pt x="408326" y="18390"/>
                  </a:lnTo>
                  <a:lnTo>
                    <a:pt x="459198" y="20001"/>
                  </a:lnTo>
                  <a:lnTo>
                    <a:pt x="509172" y="20890"/>
                  </a:lnTo>
                  <a:lnTo>
                    <a:pt x="557992" y="20786"/>
                  </a:lnTo>
                  <a:lnTo>
                    <a:pt x="605399" y="19421"/>
                  </a:lnTo>
                  <a:lnTo>
                    <a:pt x="651135" y="16524"/>
                  </a:lnTo>
                  <a:lnTo>
                    <a:pt x="694944" y="11827"/>
                  </a:lnTo>
                  <a:lnTo>
                    <a:pt x="741609" y="7014"/>
                  </a:lnTo>
                  <a:lnTo>
                    <a:pt x="789427" y="4542"/>
                  </a:lnTo>
                  <a:lnTo>
                    <a:pt x="838271" y="3992"/>
                  </a:lnTo>
                  <a:lnTo>
                    <a:pt x="888013" y="4945"/>
                  </a:lnTo>
                  <a:lnTo>
                    <a:pt x="938526" y="6979"/>
                  </a:lnTo>
                  <a:lnTo>
                    <a:pt x="989684" y="9677"/>
                  </a:lnTo>
                  <a:lnTo>
                    <a:pt x="1041358" y="12616"/>
                  </a:lnTo>
                  <a:lnTo>
                    <a:pt x="1093422" y="15378"/>
                  </a:lnTo>
                  <a:lnTo>
                    <a:pt x="1145749" y="17542"/>
                  </a:lnTo>
                  <a:lnTo>
                    <a:pt x="1198211" y="18689"/>
                  </a:lnTo>
                  <a:lnTo>
                    <a:pt x="1250682" y="18399"/>
                  </a:lnTo>
                  <a:lnTo>
                    <a:pt x="1303034" y="16252"/>
                  </a:lnTo>
                  <a:lnTo>
                    <a:pt x="1355141" y="11827"/>
                  </a:lnTo>
                  <a:lnTo>
                    <a:pt x="1407317" y="7405"/>
                  </a:lnTo>
                  <a:lnTo>
                    <a:pt x="1459857" y="5265"/>
                  </a:lnTo>
                  <a:lnTo>
                    <a:pt x="1512598" y="4984"/>
                  </a:lnTo>
                  <a:lnTo>
                    <a:pt x="1565377" y="6143"/>
                  </a:lnTo>
                  <a:lnTo>
                    <a:pt x="1618033" y="8319"/>
                  </a:lnTo>
                  <a:lnTo>
                    <a:pt x="1670402" y="11092"/>
                  </a:lnTo>
                  <a:lnTo>
                    <a:pt x="1722323" y="14040"/>
                  </a:lnTo>
                  <a:lnTo>
                    <a:pt x="1773633" y="16743"/>
                  </a:lnTo>
                  <a:lnTo>
                    <a:pt x="1824169" y="18778"/>
                  </a:lnTo>
                  <a:lnTo>
                    <a:pt x="1873771" y="19726"/>
                  </a:lnTo>
                  <a:lnTo>
                    <a:pt x="1922274" y="19164"/>
                  </a:lnTo>
                  <a:lnTo>
                    <a:pt x="1969517" y="16671"/>
                  </a:lnTo>
                  <a:lnTo>
                    <a:pt x="2015338" y="11827"/>
                  </a:lnTo>
                  <a:lnTo>
                    <a:pt x="2054391" y="7178"/>
                  </a:lnTo>
                  <a:lnTo>
                    <a:pt x="2093682" y="3815"/>
                  </a:lnTo>
                  <a:lnTo>
                    <a:pt x="2133549" y="1592"/>
                  </a:lnTo>
                  <a:lnTo>
                    <a:pt x="2174328" y="368"/>
                  </a:lnTo>
                  <a:lnTo>
                    <a:pt x="2216358" y="0"/>
                  </a:lnTo>
                  <a:lnTo>
                    <a:pt x="2259976" y="343"/>
                  </a:lnTo>
                  <a:lnTo>
                    <a:pt x="2305521" y="1254"/>
                  </a:lnTo>
                  <a:lnTo>
                    <a:pt x="2353331" y="2591"/>
                  </a:lnTo>
                  <a:lnTo>
                    <a:pt x="2403742" y="4210"/>
                  </a:lnTo>
                  <a:lnTo>
                    <a:pt x="2457094" y="5968"/>
                  </a:lnTo>
                  <a:lnTo>
                    <a:pt x="2513723" y="7722"/>
                  </a:lnTo>
                  <a:lnTo>
                    <a:pt x="2573968" y="9328"/>
                  </a:lnTo>
                  <a:lnTo>
                    <a:pt x="2638167" y="10643"/>
                  </a:lnTo>
                  <a:lnTo>
                    <a:pt x="2706657" y="11524"/>
                  </a:lnTo>
                  <a:lnTo>
                    <a:pt x="2779776" y="11827"/>
                  </a:lnTo>
                  <a:lnTo>
                    <a:pt x="2857028" y="11575"/>
                  </a:lnTo>
                  <a:lnTo>
                    <a:pt x="2927348" y="10958"/>
                  </a:lnTo>
                  <a:lnTo>
                    <a:pt x="2991407" y="10076"/>
                  </a:lnTo>
                  <a:lnTo>
                    <a:pt x="3049875" y="9031"/>
                  </a:lnTo>
                  <a:lnTo>
                    <a:pt x="3103424" y="7924"/>
                  </a:lnTo>
                  <a:lnTo>
                    <a:pt x="3152725" y="6855"/>
                  </a:lnTo>
                  <a:lnTo>
                    <a:pt x="3198449" y="5926"/>
                  </a:lnTo>
                  <a:lnTo>
                    <a:pt x="3241266" y="5238"/>
                  </a:lnTo>
                  <a:lnTo>
                    <a:pt x="3281849" y="4892"/>
                  </a:lnTo>
                  <a:lnTo>
                    <a:pt x="3320867" y="4989"/>
                  </a:lnTo>
                  <a:lnTo>
                    <a:pt x="3358992" y="5630"/>
                  </a:lnTo>
                  <a:lnTo>
                    <a:pt x="3396895" y="6916"/>
                  </a:lnTo>
                  <a:lnTo>
                    <a:pt x="3435247" y="8948"/>
                  </a:lnTo>
                  <a:lnTo>
                    <a:pt x="3474720" y="11827"/>
                  </a:lnTo>
                  <a:lnTo>
                    <a:pt x="3474286" y="19378"/>
                  </a:lnTo>
                  <a:lnTo>
                    <a:pt x="3474253" y="21649"/>
                  </a:lnTo>
                  <a:lnTo>
                    <a:pt x="3474720" y="30115"/>
                  </a:lnTo>
                  <a:lnTo>
                    <a:pt x="3422445" y="31916"/>
                  </a:lnTo>
                  <a:lnTo>
                    <a:pt x="3369076" y="32519"/>
                  </a:lnTo>
                  <a:lnTo>
                    <a:pt x="3314990" y="32154"/>
                  </a:lnTo>
                  <a:lnTo>
                    <a:pt x="3260559" y="31051"/>
                  </a:lnTo>
                  <a:lnTo>
                    <a:pt x="3206159" y="29441"/>
                  </a:lnTo>
                  <a:lnTo>
                    <a:pt x="3152165" y="27554"/>
                  </a:lnTo>
                  <a:lnTo>
                    <a:pt x="3098951" y="25620"/>
                  </a:lnTo>
                  <a:lnTo>
                    <a:pt x="3046892" y="23870"/>
                  </a:lnTo>
                  <a:lnTo>
                    <a:pt x="2996362" y="22533"/>
                  </a:lnTo>
                  <a:lnTo>
                    <a:pt x="2947737" y="21841"/>
                  </a:lnTo>
                  <a:lnTo>
                    <a:pt x="2901392" y="22022"/>
                  </a:lnTo>
                  <a:lnTo>
                    <a:pt x="2857699" y="23308"/>
                  </a:lnTo>
                  <a:lnTo>
                    <a:pt x="2817036" y="25929"/>
                  </a:lnTo>
                  <a:lnTo>
                    <a:pt x="2779776" y="30115"/>
                  </a:lnTo>
                  <a:lnTo>
                    <a:pt x="2736294" y="35146"/>
                  </a:lnTo>
                  <a:lnTo>
                    <a:pt x="2689069" y="38597"/>
                  </a:lnTo>
                  <a:lnTo>
                    <a:pt x="2638909" y="40670"/>
                  </a:lnTo>
                  <a:lnTo>
                    <a:pt x="2586626" y="41562"/>
                  </a:lnTo>
                  <a:lnTo>
                    <a:pt x="2533028" y="41473"/>
                  </a:lnTo>
                  <a:lnTo>
                    <a:pt x="2478926" y="40602"/>
                  </a:lnTo>
                  <a:lnTo>
                    <a:pt x="2425129" y="39149"/>
                  </a:lnTo>
                  <a:lnTo>
                    <a:pt x="2372447" y="37312"/>
                  </a:lnTo>
                  <a:lnTo>
                    <a:pt x="2321691" y="35291"/>
                  </a:lnTo>
                  <a:lnTo>
                    <a:pt x="2273670" y="33285"/>
                  </a:lnTo>
                  <a:lnTo>
                    <a:pt x="2229194" y="31494"/>
                  </a:lnTo>
                  <a:lnTo>
                    <a:pt x="2189074" y="30115"/>
                  </a:lnTo>
                  <a:lnTo>
                    <a:pt x="2153052" y="28865"/>
                  </a:lnTo>
                  <a:lnTo>
                    <a:pt x="2114544" y="27258"/>
                  </a:lnTo>
                  <a:lnTo>
                    <a:pt x="2073556" y="25449"/>
                  </a:lnTo>
                  <a:lnTo>
                    <a:pt x="2030095" y="23591"/>
                  </a:lnTo>
                  <a:lnTo>
                    <a:pt x="1984169" y="21838"/>
                  </a:lnTo>
                  <a:lnTo>
                    <a:pt x="1935785" y="20345"/>
                  </a:lnTo>
                  <a:lnTo>
                    <a:pt x="1884950" y="19266"/>
                  </a:lnTo>
                  <a:lnTo>
                    <a:pt x="1831672" y="18755"/>
                  </a:lnTo>
                  <a:lnTo>
                    <a:pt x="1775957" y="18966"/>
                  </a:lnTo>
                  <a:lnTo>
                    <a:pt x="1717813" y="20054"/>
                  </a:lnTo>
                  <a:lnTo>
                    <a:pt x="1657246" y="22172"/>
                  </a:lnTo>
                  <a:lnTo>
                    <a:pt x="1594265" y="25474"/>
                  </a:lnTo>
                  <a:lnTo>
                    <a:pt x="1528877" y="30115"/>
                  </a:lnTo>
                  <a:lnTo>
                    <a:pt x="1463866" y="34994"/>
                  </a:lnTo>
                  <a:lnTo>
                    <a:pt x="1401893" y="38929"/>
                  </a:lnTo>
                  <a:lnTo>
                    <a:pt x="1342776" y="41957"/>
                  </a:lnTo>
                  <a:lnTo>
                    <a:pt x="1286333" y="44113"/>
                  </a:lnTo>
                  <a:lnTo>
                    <a:pt x="1232383" y="45432"/>
                  </a:lnTo>
                  <a:lnTo>
                    <a:pt x="1180742" y="45950"/>
                  </a:lnTo>
                  <a:lnTo>
                    <a:pt x="1131231" y="45702"/>
                  </a:lnTo>
                  <a:lnTo>
                    <a:pt x="1083666" y="44724"/>
                  </a:lnTo>
                  <a:lnTo>
                    <a:pt x="1037866" y="43050"/>
                  </a:lnTo>
                  <a:lnTo>
                    <a:pt x="993649" y="40717"/>
                  </a:lnTo>
                  <a:lnTo>
                    <a:pt x="950834" y="37760"/>
                  </a:lnTo>
                  <a:lnTo>
                    <a:pt x="909238" y="34214"/>
                  </a:lnTo>
                  <a:lnTo>
                    <a:pt x="868680" y="30115"/>
                  </a:lnTo>
                  <a:lnTo>
                    <a:pt x="835131" y="27419"/>
                  </a:lnTo>
                  <a:lnTo>
                    <a:pt x="796236" y="25894"/>
                  </a:lnTo>
                  <a:lnTo>
                    <a:pt x="752624" y="25374"/>
                  </a:lnTo>
                  <a:lnTo>
                    <a:pt x="704927" y="25691"/>
                  </a:lnTo>
                  <a:lnTo>
                    <a:pt x="653775" y="26678"/>
                  </a:lnTo>
                  <a:lnTo>
                    <a:pt x="599799" y="28169"/>
                  </a:lnTo>
                  <a:lnTo>
                    <a:pt x="543628" y="29998"/>
                  </a:lnTo>
                  <a:lnTo>
                    <a:pt x="485895" y="31996"/>
                  </a:lnTo>
                  <a:lnTo>
                    <a:pt x="427229" y="33998"/>
                  </a:lnTo>
                  <a:lnTo>
                    <a:pt x="368261" y="35836"/>
                  </a:lnTo>
                  <a:lnTo>
                    <a:pt x="309621" y="37344"/>
                  </a:lnTo>
                  <a:lnTo>
                    <a:pt x="251941" y="38355"/>
                  </a:lnTo>
                  <a:lnTo>
                    <a:pt x="195850" y="38702"/>
                  </a:lnTo>
                  <a:lnTo>
                    <a:pt x="141981" y="38219"/>
                  </a:lnTo>
                  <a:lnTo>
                    <a:pt x="90962" y="36737"/>
                  </a:lnTo>
                  <a:lnTo>
                    <a:pt x="43424" y="34092"/>
                  </a:lnTo>
                  <a:lnTo>
                    <a:pt x="0" y="30115"/>
                  </a:lnTo>
                  <a:lnTo>
                    <a:pt x="60" y="23523"/>
                  </a:lnTo>
                  <a:lnTo>
                    <a:pt x="66" y="15585"/>
                  </a:lnTo>
                  <a:lnTo>
                    <a:pt x="0" y="11827"/>
                  </a:lnTo>
                  <a:close/>
                </a:path>
              </a:pathLst>
            </a:custGeom>
            <a:ln w="44450">
              <a:solidFill>
                <a:srgbClr val="ED7D31"/>
              </a:solidFill>
            </a:ln>
          </p:spPr>
          <p:txBody>
            <a:bodyPr wrap="square" lIns="0" tIns="0" rIns="0" bIns="0" rtlCol="0"/>
            <a:lstStyle/>
            <a:p>
              <a:endParaRPr/>
            </a:p>
          </p:txBody>
        </p:sp>
      </p:grpSp>
      <p:sp>
        <p:nvSpPr>
          <p:cNvPr id="6" name="object 6"/>
          <p:cNvSpPr txBox="1"/>
          <p:nvPr/>
        </p:nvSpPr>
        <p:spPr>
          <a:xfrm>
            <a:off x="718819" y="2867152"/>
            <a:ext cx="4042410" cy="3174365"/>
          </a:xfrm>
          <a:prstGeom prst="rect">
            <a:avLst/>
          </a:prstGeom>
        </p:spPr>
        <p:txBody>
          <a:bodyPr vert="horz" wrap="square" lIns="0" tIns="43815" rIns="0" bIns="0" rtlCol="0">
            <a:spAutoFit/>
          </a:bodyPr>
          <a:lstStyle/>
          <a:p>
            <a:pPr marL="12700" marR="192405">
              <a:lnSpc>
                <a:spcPct val="89100"/>
              </a:lnSpc>
              <a:spcBef>
                <a:spcPts val="345"/>
              </a:spcBef>
            </a:pPr>
            <a:r>
              <a:rPr sz="1900" spc="-5" dirty="0">
                <a:latin typeface="Calibri"/>
                <a:cs typeface="Calibri"/>
              </a:rPr>
              <a:t>Es </a:t>
            </a:r>
            <a:r>
              <a:rPr sz="1900" dirty="0">
                <a:latin typeface="Calibri"/>
                <a:cs typeface="Calibri"/>
              </a:rPr>
              <a:t>una </a:t>
            </a:r>
            <a:r>
              <a:rPr sz="1900" spc="-10" dirty="0">
                <a:latin typeface="Calibri"/>
                <a:cs typeface="Calibri"/>
              </a:rPr>
              <a:t>enfermedad </a:t>
            </a:r>
            <a:r>
              <a:rPr sz="1900" spc="-5" dirty="0">
                <a:latin typeface="Calibri"/>
                <a:cs typeface="Calibri"/>
              </a:rPr>
              <a:t>autoinmunitaria </a:t>
            </a:r>
            <a:r>
              <a:rPr sz="1900" dirty="0">
                <a:latin typeface="Calibri"/>
                <a:cs typeface="Calibri"/>
              </a:rPr>
              <a:t> </a:t>
            </a:r>
            <a:r>
              <a:rPr sz="1900" spc="-10" dirty="0">
                <a:latin typeface="Calibri"/>
                <a:cs typeface="Calibri"/>
              </a:rPr>
              <a:t>crónica </a:t>
            </a:r>
            <a:r>
              <a:rPr sz="1900" dirty="0">
                <a:latin typeface="Calibri"/>
                <a:cs typeface="Calibri"/>
              </a:rPr>
              <a:t>y </a:t>
            </a:r>
            <a:r>
              <a:rPr sz="1900" spc="-10" dirty="0">
                <a:latin typeface="Calibri"/>
                <a:cs typeface="Calibri"/>
              </a:rPr>
              <a:t>compleja </a:t>
            </a:r>
            <a:r>
              <a:rPr sz="1900" dirty="0">
                <a:latin typeface="Calibri"/>
                <a:cs typeface="Calibri"/>
              </a:rPr>
              <a:t>que puede </a:t>
            </a:r>
            <a:r>
              <a:rPr sz="1900" spc="-15" dirty="0">
                <a:latin typeface="Calibri"/>
                <a:cs typeface="Calibri"/>
              </a:rPr>
              <a:t>afectar </a:t>
            </a:r>
            <a:r>
              <a:rPr sz="1900" dirty="0">
                <a:latin typeface="Calibri"/>
                <a:cs typeface="Calibri"/>
              </a:rPr>
              <a:t>a </a:t>
            </a:r>
            <a:r>
              <a:rPr sz="1900" spc="-415" dirty="0">
                <a:latin typeface="Calibri"/>
                <a:cs typeface="Calibri"/>
              </a:rPr>
              <a:t> </a:t>
            </a:r>
            <a:r>
              <a:rPr sz="1900" spc="-5" dirty="0">
                <a:latin typeface="Calibri"/>
                <a:cs typeface="Calibri"/>
              </a:rPr>
              <a:t>muchos </a:t>
            </a:r>
            <a:r>
              <a:rPr sz="1900" spc="-10" dirty="0">
                <a:latin typeface="Calibri"/>
                <a:cs typeface="Calibri"/>
              </a:rPr>
              <a:t>órganos </a:t>
            </a:r>
            <a:r>
              <a:rPr sz="1900" dirty="0">
                <a:latin typeface="Calibri"/>
                <a:cs typeface="Calibri"/>
              </a:rPr>
              <a:t>del </a:t>
            </a:r>
            <a:r>
              <a:rPr sz="1900" spc="-5" dirty="0">
                <a:latin typeface="Calibri"/>
                <a:cs typeface="Calibri"/>
              </a:rPr>
              <a:t>cuerpo. </a:t>
            </a:r>
            <a:r>
              <a:rPr sz="1900" b="1" spc="-10" dirty="0">
                <a:latin typeface="Calibri"/>
                <a:cs typeface="Calibri"/>
              </a:rPr>
              <a:t>Entre </a:t>
            </a:r>
            <a:r>
              <a:rPr sz="1900" b="1" dirty="0">
                <a:latin typeface="Calibri"/>
                <a:cs typeface="Calibri"/>
              </a:rPr>
              <a:t>sus </a:t>
            </a:r>
            <a:r>
              <a:rPr sz="1900" b="1" spc="5" dirty="0">
                <a:latin typeface="Calibri"/>
                <a:cs typeface="Calibri"/>
              </a:rPr>
              <a:t> </a:t>
            </a:r>
            <a:r>
              <a:rPr sz="1900" b="1" spc="-5" dirty="0">
                <a:latin typeface="Calibri"/>
                <a:cs typeface="Calibri"/>
              </a:rPr>
              <a:t>síntomas,</a:t>
            </a:r>
            <a:r>
              <a:rPr sz="1900" b="1" spc="-15" dirty="0">
                <a:latin typeface="Calibri"/>
                <a:cs typeface="Calibri"/>
              </a:rPr>
              <a:t> </a:t>
            </a:r>
            <a:r>
              <a:rPr sz="1900" b="1" spc="-10" dirty="0">
                <a:latin typeface="Calibri"/>
                <a:cs typeface="Calibri"/>
              </a:rPr>
              <a:t>destaca </a:t>
            </a:r>
            <a:r>
              <a:rPr sz="1900" b="1" spc="-5" dirty="0">
                <a:latin typeface="Calibri"/>
                <a:cs typeface="Calibri"/>
              </a:rPr>
              <a:t>la</a:t>
            </a:r>
            <a:r>
              <a:rPr sz="1900" b="1" spc="-15" dirty="0">
                <a:latin typeface="Calibri"/>
                <a:cs typeface="Calibri"/>
              </a:rPr>
              <a:t> </a:t>
            </a:r>
            <a:r>
              <a:rPr sz="1900" b="1" spc="-5" dirty="0">
                <a:latin typeface="Calibri"/>
                <a:cs typeface="Calibri"/>
              </a:rPr>
              <a:t>caída</a:t>
            </a:r>
            <a:r>
              <a:rPr sz="1900" b="1" spc="-10" dirty="0">
                <a:latin typeface="Calibri"/>
                <a:cs typeface="Calibri"/>
              </a:rPr>
              <a:t> </a:t>
            </a:r>
            <a:r>
              <a:rPr sz="1900" b="1" dirty="0">
                <a:latin typeface="Calibri"/>
                <a:cs typeface="Calibri"/>
              </a:rPr>
              <a:t>del</a:t>
            </a:r>
            <a:endParaRPr sz="1900">
              <a:latin typeface="Calibri"/>
              <a:cs typeface="Calibri"/>
            </a:endParaRPr>
          </a:p>
          <a:p>
            <a:pPr marL="12700" marR="5080">
              <a:lnSpc>
                <a:spcPct val="89600"/>
              </a:lnSpc>
              <a:spcBef>
                <a:spcPts val="70"/>
              </a:spcBef>
            </a:pPr>
            <a:r>
              <a:rPr sz="1900" b="1" spc="-10" dirty="0">
                <a:latin typeface="Calibri"/>
                <a:cs typeface="Calibri"/>
              </a:rPr>
              <a:t>cabello,</a:t>
            </a:r>
            <a:r>
              <a:rPr sz="1900" b="1" spc="-5" dirty="0">
                <a:latin typeface="Calibri"/>
                <a:cs typeface="Calibri"/>
              </a:rPr>
              <a:t> </a:t>
            </a:r>
            <a:r>
              <a:rPr sz="1900" dirty="0">
                <a:latin typeface="Calibri"/>
                <a:cs typeface="Calibri"/>
              </a:rPr>
              <a:t>aunque tiene </a:t>
            </a:r>
            <a:r>
              <a:rPr sz="1900" spc="-5" dirty="0">
                <a:latin typeface="Calibri"/>
                <a:cs typeface="Calibri"/>
              </a:rPr>
              <a:t>muchos </a:t>
            </a:r>
            <a:r>
              <a:rPr sz="1900" spc="-10" dirty="0">
                <a:latin typeface="Calibri"/>
                <a:cs typeface="Calibri"/>
              </a:rPr>
              <a:t>otros </a:t>
            </a:r>
            <a:r>
              <a:rPr sz="1900" spc="-5" dirty="0">
                <a:latin typeface="Calibri"/>
                <a:cs typeface="Calibri"/>
              </a:rPr>
              <a:t> </a:t>
            </a:r>
            <a:r>
              <a:rPr sz="1900" spc="-10" dirty="0">
                <a:latin typeface="Calibri"/>
                <a:cs typeface="Calibri"/>
              </a:rPr>
              <a:t>como </a:t>
            </a:r>
            <a:r>
              <a:rPr sz="1900" spc="-5" dirty="0">
                <a:latin typeface="Calibri"/>
                <a:cs typeface="Calibri"/>
              </a:rPr>
              <a:t>dolor </a:t>
            </a:r>
            <a:r>
              <a:rPr sz="1900" dirty="0">
                <a:latin typeface="Calibri"/>
                <a:cs typeface="Calibri"/>
              </a:rPr>
              <a:t>de </a:t>
            </a:r>
            <a:r>
              <a:rPr sz="1900" spc="-10" dirty="0">
                <a:latin typeface="Calibri"/>
                <a:cs typeface="Calibri"/>
              </a:rPr>
              <a:t>cabeza, </a:t>
            </a:r>
            <a:r>
              <a:rPr sz="1900" spc="-15" dirty="0">
                <a:latin typeface="Calibri"/>
                <a:cs typeface="Calibri"/>
              </a:rPr>
              <a:t>fatiga, </a:t>
            </a:r>
            <a:r>
              <a:rPr sz="1900" spc="-5" dirty="0">
                <a:latin typeface="Calibri"/>
                <a:cs typeface="Calibri"/>
              </a:rPr>
              <a:t>anemia, </a:t>
            </a:r>
            <a:r>
              <a:rPr sz="1900" dirty="0">
                <a:latin typeface="Calibri"/>
                <a:cs typeface="Calibri"/>
              </a:rPr>
              <a:t> </a:t>
            </a:r>
            <a:r>
              <a:rPr sz="1900" spc="-5" dirty="0">
                <a:latin typeface="Calibri"/>
                <a:cs typeface="Calibri"/>
              </a:rPr>
              <a:t>dolor </a:t>
            </a:r>
            <a:r>
              <a:rPr sz="1900" dirty="0">
                <a:latin typeface="Calibri"/>
                <a:cs typeface="Calibri"/>
              </a:rPr>
              <a:t>en las </a:t>
            </a:r>
            <a:r>
              <a:rPr sz="1900" spc="-5" dirty="0">
                <a:latin typeface="Calibri"/>
                <a:cs typeface="Calibri"/>
              </a:rPr>
              <a:t>articulaciones </a:t>
            </a:r>
            <a:r>
              <a:rPr sz="1900" dirty="0">
                <a:latin typeface="Calibri"/>
                <a:cs typeface="Calibri"/>
              </a:rPr>
              <a:t>y </a:t>
            </a:r>
            <a:r>
              <a:rPr sz="1900" spc="-5" dirty="0">
                <a:latin typeface="Calibri"/>
                <a:cs typeface="Calibri"/>
              </a:rPr>
              <a:t>coagulación </a:t>
            </a:r>
            <a:r>
              <a:rPr sz="1900" dirty="0">
                <a:latin typeface="Calibri"/>
                <a:cs typeface="Calibri"/>
              </a:rPr>
              <a:t> sanguínea. Si bien el lupus puede </a:t>
            </a:r>
            <a:r>
              <a:rPr sz="1900" spc="-15" dirty="0">
                <a:latin typeface="Calibri"/>
                <a:cs typeface="Calibri"/>
              </a:rPr>
              <a:t>afectar </a:t>
            </a:r>
            <a:r>
              <a:rPr sz="1900" spc="-415" dirty="0">
                <a:latin typeface="Calibri"/>
                <a:cs typeface="Calibri"/>
              </a:rPr>
              <a:t> </a:t>
            </a:r>
            <a:r>
              <a:rPr sz="1900" dirty="0">
                <a:latin typeface="Calibri"/>
                <a:cs typeface="Calibri"/>
              </a:rPr>
              <a:t>a </a:t>
            </a:r>
            <a:r>
              <a:rPr sz="1900" spc="-5" dirty="0">
                <a:latin typeface="Calibri"/>
                <a:cs typeface="Calibri"/>
              </a:rPr>
              <a:t>cualquier </a:t>
            </a:r>
            <a:r>
              <a:rPr sz="1900" spc="-10" dirty="0">
                <a:latin typeface="Calibri"/>
                <a:cs typeface="Calibri"/>
              </a:rPr>
              <a:t>persona, </a:t>
            </a:r>
            <a:r>
              <a:rPr sz="1900" dirty="0">
                <a:latin typeface="Calibri"/>
                <a:cs typeface="Calibri"/>
              </a:rPr>
              <a:t>es </a:t>
            </a:r>
            <a:r>
              <a:rPr sz="1900" spc="-5" dirty="0">
                <a:latin typeface="Calibri"/>
                <a:cs typeface="Calibri"/>
              </a:rPr>
              <a:t>más </a:t>
            </a:r>
            <a:r>
              <a:rPr sz="1900" spc="-10" dirty="0">
                <a:latin typeface="Calibri"/>
                <a:cs typeface="Calibri"/>
              </a:rPr>
              <a:t>frecuente </a:t>
            </a:r>
            <a:r>
              <a:rPr sz="1900" dirty="0">
                <a:latin typeface="Calibri"/>
                <a:cs typeface="Calibri"/>
              </a:rPr>
              <a:t>en </a:t>
            </a:r>
            <a:r>
              <a:rPr sz="1900" spc="-415" dirty="0">
                <a:latin typeface="Calibri"/>
                <a:cs typeface="Calibri"/>
              </a:rPr>
              <a:t> </a:t>
            </a:r>
            <a:r>
              <a:rPr sz="1900" dirty="0">
                <a:latin typeface="Calibri"/>
                <a:cs typeface="Calibri"/>
              </a:rPr>
              <a:t>las </a:t>
            </a:r>
            <a:r>
              <a:rPr sz="1900" spc="-10" dirty="0">
                <a:latin typeface="Calibri"/>
                <a:cs typeface="Calibri"/>
              </a:rPr>
              <a:t>mujeres. </a:t>
            </a:r>
            <a:r>
              <a:rPr sz="1900" dirty="0">
                <a:latin typeface="Calibri"/>
                <a:cs typeface="Calibri"/>
              </a:rPr>
              <a:t>De </a:t>
            </a:r>
            <a:r>
              <a:rPr sz="1900" spc="-10" dirty="0">
                <a:latin typeface="Calibri"/>
                <a:cs typeface="Calibri"/>
              </a:rPr>
              <a:t>hecho, </a:t>
            </a:r>
            <a:r>
              <a:rPr sz="1900" spc="-5" dirty="0">
                <a:latin typeface="Calibri"/>
                <a:cs typeface="Calibri"/>
              </a:rPr>
              <a:t>nueve </a:t>
            </a:r>
            <a:r>
              <a:rPr sz="1900" dirty="0">
                <a:latin typeface="Calibri"/>
                <a:cs typeface="Calibri"/>
              </a:rPr>
              <a:t>de </a:t>
            </a:r>
            <a:r>
              <a:rPr sz="1900" spc="-5" dirty="0">
                <a:latin typeface="Calibri"/>
                <a:cs typeface="Calibri"/>
              </a:rPr>
              <a:t>cada </a:t>
            </a:r>
            <a:r>
              <a:rPr sz="1900" dirty="0">
                <a:latin typeface="Calibri"/>
                <a:cs typeface="Calibri"/>
              </a:rPr>
              <a:t> </a:t>
            </a:r>
            <a:r>
              <a:rPr sz="1900" spc="-5" dirty="0">
                <a:latin typeface="Calibri"/>
                <a:cs typeface="Calibri"/>
              </a:rPr>
              <a:t>diez adultos </a:t>
            </a:r>
            <a:r>
              <a:rPr sz="1900" spc="-10" dirty="0">
                <a:latin typeface="Calibri"/>
                <a:cs typeface="Calibri"/>
              </a:rPr>
              <a:t>con </a:t>
            </a:r>
            <a:r>
              <a:rPr sz="1900" dirty="0">
                <a:latin typeface="Calibri"/>
                <a:cs typeface="Calibri"/>
              </a:rPr>
              <a:t>la </a:t>
            </a:r>
            <a:r>
              <a:rPr sz="1900" spc="-10" dirty="0">
                <a:latin typeface="Calibri"/>
                <a:cs typeface="Calibri"/>
              </a:rPr>
              <a:t>enfermedad </a:t>
            </a:r>
            <a:r>
              <a:rPr sz="1900" spc="-5" dirty="0">
                <a:latin typeface="Calibri"/>
                <a:cs typeface="Calibri"/>
              </a:rPr>
              <a:t>son </a:t>
            </a:r>
            <a:r>
              <a:rPr sz="1900" dirty="0">
                <a:latin typeface="Calibri"/>
                <a:cs typeface="Calibri"/>
              </a:rPr>
              <a:t> </a:t>
            </a:r>
            <a:r>
              <a:rPr sz="1900" spc="-10" dirty="0">
                <a:latin typeface="Calibri"/>
                <a:cs typeface="Calibri"/>
              </a:rPr>
              <a:t>mujeres.</a:t>
            </a:r>
            <a:endParaRPr sz="1900">
              <a:latin typeface="Calibri"/>
              <a:cs typeface="Calibri"/>
            </a:endParaRPr>
          </a:p>
        </p:txBody>
      </p:sp>
      <p:pic>
        <p:nvPicPr>
          <p:cNvPr id="7" name="object 7"/>
          <p:cNvPicPr/>
          <p:nvPr/>
        </p:nvPicPr>
        <p:blipFill>
          <a:blip r:embed="rId2" cstate="print"/>
          <a:stretch>
            <a:fillRect/>
          </a:stretch>
        </p:blipFill>
        <p:spPr>
          <a:xfrm>
            <a:off x="5311736" y="10"/>
            <a:ext cx="6878739" cy="685798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8819" y="1361828"/>
            <a:ext cx="3572510" cy="832485"/>
          </a:xfrm>
          <a:prstGeom prst="rect">
            <a:avLst/>
          </a:prstGeom>
        </p:spPr>
        <p:txBody>
          <a:bodyPr vert="horz" wrap="square" lIns="0" tIns="12065" rIns="0" bIns="0" rtlCol="0">
            <a:spAutoFit/>
          </a:bodyPr>
          <a:lstStyle/>
          <a:p>
            <a:pPr marL="12700">
              <a:lnSpc>
                <a:spcPct val="100000"/>
              </a:lnSpc>
              <a:spcBef>
                <a:spcPts val="95"/>
              </a:spcBef>
            </a:pPr>
            <a:r>
              <a:rPr sz="5300" spc="45" dirty="0">
                <a:solidFill>
                  <a:srgbClr val="000000"/>
                </a:solidFill>
                <a:latin typeface="Calibri Light"/>
                <a:cs typeface="Calibri Light"/>
              </a:rPr>
              <a:t>Liquen</a:t>
            </a:r>
            <a:r>
              <a:rPr sz="5300" spc="-30" dirty="0">
                <a:solidFill>
                  <a:srgbClr val="000000"/>
                </a:solidFill>
                <a:latin typeface="Calibri Light"/>
                <a:cs typeface="Calibri Light"/>
              </a:rPr>
              <a:t> </a:t>
            </a:r>
            <a:r>
              <a:rPr sz="5300" spc="45" dirty="0">
                <a:solidFill>
                  <a:srgbClr val="000000"/>
                </a:solidFill>
                <a:latin typeface="Calibri Light"/>
                <a:cs typeface="Calibri Light"/>
              </a:rPr>
              <a:t>Plano</a:t>
            </a:r>
            <a:endParaRPr sz="5300">
              <a:latin typeface="Calibri Light"/>
              <a:cs typeface="Calibri Light"/>
            </a:endParaRPr>
          </a:p>
        </p:txBody>
      </p:sp>
      <p:grpSp>
        <p:nvGrpSpPr>
          <p:cNvPr id="3" name="object 3"/>
          <p:cNvGrpSpPr/>
          <p:nvPr/>
        </p:nvGrpSpPr>
        <p:grpSpPr>
          <a:xfrm>
            <a:off x="617855" y="2552941"/>
            <a:ext cx="3519170" cy="90805"/>
            <a:chOff x="617855" y="2552941"/>
            <a:chExt cx="3519170" cy="90805"/>
          </a:xfrm>
        </p:grpSpPr>
        <p:sp>
          <p:nvSpPr>
            <p:cNvPr id="4" name="object 4"/>
            <p:cNvSpPr/>
            <p:nvPr/>
          </p:nvSpPr>
          <p:spPr>
            <a:xfrm>
              <a:off x="639376" y="2577163"/>
              <a:ext cx="3475990" cy="42545"/>
            </a:xfrm>
            <a:custGeom>
              <a:avLst/>
              <a:gdLst/>
              <a:ahLst/>
              <a:cxnLst/>
              <a:rect l="l" t="t" r="r" b="b"/>
              <a:pathLst>
                <a:path w="3475990" h="42544">
                  <a:moveTo>
                    <a:pt x="279528" y="0"/>
                  </a:moveTo>
                  <a:lnTo>
                    <a:pt x="233093" y="77"/>
                  </a:lnTo>
                  <a:lnTo>
                    <a:pt x="187729" y="734"/>
                  </a:lnTo>
                  <a:lnTo>
                    <a:pt x="142621" y="2005"/>
                  </a:lnTo>
                  <a:lnTo>
                    <a:pt x="96957" y="3922"/>
                  </a:lnTo>
                  <a:lnTo>
                    <a:pt x="49922" y="6519"/>
                  </a:lnTo>
                  <a:lnTo>
                    <a:pt x="703" y="9830"/>
                  </a:lnTo>
                  <a:lnTo>
                    <a:pt x="0" y="13578"/>
                  </a:lnTo>
                  <a:lnTo>
                    <a:pt x="892" y="24119"/>
                  </a:lnTo>
                  <a:lnTo>
                    <a:pt x="703" y="28118"/>
                  </a:lnTo>
                  <a:lnTo>
                    <a:pt x="112779" y="30208"/>
                  </a:lnTo>
                  <a:lnTo>
                    <a:pt x="222566" y="31369"/>
                  </a:lnTo>
                  <a:lnTo>
                    <a:pt x="329871" y="31742"/>
                  </a:lnTo>
                  <a:lnTo>
                    <a:pt x="434500" y="31464"/>
                  </a:lnTo>
                  <a:lnTo>
                    <a:pt x="586002" y="30132"/>
                  </a:lnTo>
                  <a:lnTo>
                    <a:pt x="774184" y="27328"/>
                  </a:lnTo>
                  <a:lnTo>
                    <a:pt x="1000030" y="22143"/>
                  </a:lnTo>
                  <a:lnTo>
                    <a:pt x="1097103" y="20708"/>
                  </a:lnTo>
                  <a:lnTo>
                    <a:pt x="1147835" y="20387"/>
                  </a:lnTo>
                  <a:lnTo>
                    <a:pt x="1200282" y="20418"/>
                  </a:lnTo>
                  <a:lnTo>
                    <a:pt x="1254632" y="20865"/>
                  </a:lnTo>
                  <a:lnTo>
                    <a:pt x="1311074" y="21793"/>
                  </a:lnTo>
                  <a:lnTo>
                    <a:pt x="1369796" y="23268"/>
                  </a:lnTo>
                  <a:lnTo>
                    <a:pt x="1430986" y="25355"/>
                  </a:lnTo>
                  <a:lnTo>
                    <a:pt x="1494832" y="28118"/>
                  </a:lnTo>
                  <a:lnTo>
                    <a:pt x="1567794" y="30716"/>
                  </a:lnTo>
                  <a:lnTo>
                    <a:pt x="1636275" y="31546"/>
                  </a:lnTo>
                  <a:lnTo>
                    <a:pt x="1700488" y="30972"/>
                  </a:lnTo>
                  <a:lnTo>
                    <a:pt x="1760648" y="29359"/>
                  </a:lnTo>
                  <a:lnTo>
                    <a:pt x="1816970" y="27069"/>
                  </a:lnTo>
                  <a:lnTo>
                    <a:pt x="1918952" y="21920"/>
                  </a:lnTo>
                  <a:lnTo>
                    <a:pt x="1965041" y="19788"/>
                  </a:lnTo>
                  <a:lnTo>
                    <a:pt x="2008147" y="18436"/>
                  </a:lnTo>
                  <a:lnTo>
                    <a:pt x="2048485" y="18230"/>
                  </a:lnTo>
                  <a:lnTo>
                    <a:pt x="2086269" y="19531"/>
                  </a:lnTo>
                  <a:lnTo>
                    <a:pt x="2121712" y="22706"/>
                  </a:lnTo>
                  <a:lnTo>
                    <a:pt x="2155029" y="28118"/>
                  </a:lnTo>
                  <a:lnTo>
                    <a:pt x="2188410" y="33879"/>
                  </a:lnTo>
                  <a:lnTo>
                    <a:pt x="2224026" y="37985"/>
                  </a:lnTo>
                  <a:lnTo>
                    <a:pt x="2262057" y="40626"/>
                  </a:lnTo>
                  <a:lnTo>
                    <a:pt x="2302685" y="41991"/>
                  </a:lnTo>
                  <a:lnTo>
                    <a:pt x="2346092" y="42269"/>
                  </a:lnTo>
                  <a:lnTo>
                    <a:pt x="2392461" y="41651"/>
                  </a:lnTo>
                  <a:lnTo>
                    <a:pt x="2441973" y="40325"/>
                  </a:lnTo>
                  <a:lnTo>
                    <a:pt x="2675085" y="31733"/>
                  </a:lnTo>
                  <a:lnTo>
                    <a:pt x="2743038" y="29711"/>
                  </a:lnTo>
                  <a:lnTo>
                    <a:pt x="2815226" y="28118"/>
                  </a:lnTo>
                  <a:lnTo>
                    <a:pt x="2887253" y="27056"/>
                  </a:lnTo>
                  <a:lnTo>
                    <a:pt x="2954779" y="26449"/>
                  </a:lnTo>
                  <a:lnTo>
                    <a:pt x="3018067" y="26223"/>
                  </a:lnTo>
                  <a:lnTo>
                    <a:pt x="3132973" y="26606"/>
                  </a:lnTo>
                  <a:lnTo>
                    <a:pt x="3323443" y="28584"/>
                  </a:lnTo>
                  <a:lnTo>
                    <a:pt x="3403197" y="28961"/>
                  </a:lnTo>
                  <a:lnTo>
                    <a:pt x="3440120" y="28730"/>
                  </a:lnTo>
                  <a:lnTo>
                    <a:pt x="3475423" y="28118"/>
                  </a:lnTo>
                  <a:lnTo>
                    <a:pt x="3475423" y="9830"/>
                  </a:lnTo>
                  <a:lnTo>
                    <a:pt x="3404512" y="8103"/>
                  </a:lnTo>
                  <a:lnTo>
                    <a:pt x="3336138" y="6897"/>
                  </a:lnTo>
                  <a:lnTo>
                    <a:pt x="3270283" y="6151"/>
                  </a:lnTo>
                  <a:lnTo>
                    <a:pt x="3206927" y="5806"/>
                  </a:lnTo>
                  <a:lnTo>
                    <a:pt x="3146052" y="5802"/>
                  </a:lnTo>
                  <a:lnTo>
                    <a:pt x="3087639" y="6081"/>
                  </a:lnTo>
                  <a:lnTo>
                    <a:pt x="2978127" y="7248"/>
                  </a:lnTo>
                  <a:lnTo>
                    <a:pt x="2746139" y="10949"/>
                  </a:lnTo>
                  <a:lnTo>
                    <a:pt x="2669670" y="11495"/>
                  </a:lnTo>
                  <a:lnTo>
                    <a:pt x="2634860" y="11331"/>
                  </a:lnTo>
                  <a:lnTo>
                    <a:pt x="2602308" y="10795"/>
                  </a:lnTo>
                  <a:lnTo>
                    <a:pt x="2526331" y="8585"/>
                  </a:lnTo>
                  <a:lnTo>
                    <a:pt x="2477451" y="8304"/>
                  </a:lnTo>
                  <a:lnTo>
                    <a:pt x="2426124" y="8766"/>
                  </a:lnTo>
                  <a:lnTo>
                    <a:pt x="2373122" y="9748"/>
                  </a:lnTo>
                  <a:lnTo>
                    <a:pt x="2211772" y="13613"/>
                  </a:lnTo>
                  <a:lnTo>
                    <a:pt x="2159777" y="14469"/>
                  </a:lnTo>
                  <a:lnTo>
                    <a:pt x="2109960" y="14739"/>
                  </a:lnTo>
                  <a:lnTo>
                    <a:pt x="2063094" y="14204"/>
                  </a:lnTo>
                  <a:lnTo>
                    <a:pt x="2019948" y="12641"/>
                  </a:lnTo>
                  <a:lnTo>
                    <a:pt x="1981293" y="9830"/>
                  </a:lnTo>
                  <a:lnTo>
                    <a:pt x="1944892" y="6783"/>
                  </a:lnTo>
                  <a:lnTo>
                    <a:pt x="1907687" y="4600"/>
                  </a:lnTo>
                  <a:lnTo>
                    <a:pt x="1869220" y="3187"/>
                  </a:lnTo>
                  <a:lnTo>
                    <a:pt x="1829032" y="2452"/>
                  </a:lnTo>
                  <a:lnTo>
                    <a:pt x="1786666" y="2303"/>
                  </a:lnTo>
                  <a:lnTo>
                    <a:pt x="1741663" y="2645"/>
                  </a:lnTo>
                  <a:lnTo>
                    <a:pt x="1693564" y="3386"/>
                  </a:lnTo>
                  <a:lnTo>
                    <a:pt x="1461044" y="8485"/>
                  </a:lnTo>
                  <a:lnTo>
                    <a:pt x="1127143" y="14662"/>
                  </a:lnTo>
                  <a:lnTo>
                    <a:pt x="1031778" y="15877"/>
                  </a:lnTo>
                  <a:lnTo>
                    <a:pt x="937252" y="16273"/>
                  </a:lnTo>
                  <a:lnTo>
                    <a:pt x="889286" y="16079"/>
                  </a:lnTo>
                  <a:lnTo>
                    <a:pt x="840309" y="15579"/>
                  </a:lnTo>
                  <a:lnTo>
                    <a:pt x="789915" y="14738"/>
                  </a:lnTo>
                  <a:lnTo>
                    <a:pt x="737695" y="13522"/>
                  </a:lnTo>
                  <a:lnTo>
                    <a:pt x="683243" y="11897"/>
                  </a:lnTo>
                  <a:lnTo>
                    <a:pt x="556217" y="7133"/>
                  </a:lnTo>
                  <a:lnTo>
                    <a:pt x="433384" y="2909"/>
                  </a:lnTo>
                  <a:lnTo>
                    <a:pt x="378859" y="1449"/>
                  </a:lnTo>
                  <a:lnTo>
                    <a:pt x="327845" y="468"/>
                  </a:lnTo>
                  <a:lnTo>
                    <a:pt x="279528" y="0"/>
                  </a:lnTo>
                  <a:close/>
                </a:path>
              </a:pathLst>
            </a:custGeom>
            <a:solidFill>
              <a:srgbClr val="ED7D31"/>
            </a:solidFill>
          </p:spPr>
          <p:txBody>
            <a:bodyPr wrap="square" lIns="0" tIns="0" rIns="0" bIns="0" rtlCol="0"/>
            <a:lstStyle/>
            <a:p>
              <a:endParaRPr/>
            </a:p>
          </p:txBody>
        </p:sp>
        <p:sp>
          <p:nvSpPr>
            <p:cNvPr id="5" name="object 5"/>
            <p:cNvSpPr/>
            <p:nvPr/>
          </p:nvSpPr>
          <p:spPr>
            <a:xfrm>
              <a:off x="640080" y="2575166"/>
              <a:ext cx="3474720" cy="46355"/>
            </a:xfrm>
            <a:custGeom>
              <a:avLst/>
              <a:gdLst/>
              <a:ahLst/>
              <a:cxnLst/>
              <a:rect l="l" t="t" r="r" b="b"/>
              <a:pathLst>
                <a:path w="3474720" h="46355">
                  <a:moveTo>
                    <a:pt x="0" y="11827"/>
                  </a:moveTo>
                  <a:lnTo>
                    <a:pt x="48766" y="9517"/>
                  </a:lnTo>
                  <a:lnTo>
                    <a:pt x="98697" y="8641"/>
                  </a:lnTo>
                  <a:lnTo>
                    <a:pt x="149537" y="8928"/>
                  </a:lnTo>
                  <a:lnTo>
                    <a:pt x="201026" y="10109"/>
                  </a:lnTo>
                  <a:lnTo>
                    <a:pt x="252907" y="11916"/>
                  </a:lnTo>
                  <a:lnTo>
                    <a:pt x="304923" y="14078"/>
                  </a:lnTo>
                  <a:lnTo>
                    <a:pt x="356815" y="16326"/>
                  </a:lnTo>
                  <a:lnTo>
                    <a:pt x="408326" y="18390"/>
                  </a:lnTo>
                  <a:lnTo>
                    <a:pt x="459198" y="20001"/>
                  </a:lnTo>
                  <a:lnTo>
                    <a:pt x="509172" y="20890"/>
                  </a:lnTo>
                  <a:lnTo>
                    <a:pt x="557992" y="20786"/>
                  </a:lnTo>
                  <a:lnTo>
                    <a:pt x="605399" y="19421"/>
                  </a:lnTo>
                  <a:lnTo>
                    <a:pt x="651135" y="16524"/>
                  </a:lnTo>
                  <a:lnTo>
                    <a:pt x="694944" y="11827"/>
                  </a:lnTo>
                  <a:lnTo>
                    <a:pt x="741609" y="7014"/>
                  </a:lnTo>
                  <a:lnTo>
                    <a:pt x="789427" y="4542"/>
                  </a:lnTo>
                  <a:lnTo>
                    <a:pt x="838271" y="3992"/>
                  </a:lnTo>
                  <a:lnTo>
                    <a:pt x="888013" y="4945"/>
                  </a:lnTo>
                  <a:lnTo>
                    <a:pt x="938526" y="6979"/>
                  </a:lnTo>
                  <a:lnTo>
                    <a:pt x="989684" y="9677"/>
                  </a:lnTo>
                  <a:lnTo>
                    <a:pt x="1041358" y="12616"/>
                  </a:lnTo>
                  <a:lnTo>
                    <a:pt x="1093422" y="15378"/>
                  </a:lnTo>
                  <a:lnTo>
                    <a:pt x="1145749" y="17542"/>
                  </a:lnTo>
                  <a:lnTo>
                    <a:pt x="1198211" y="18689"/>
                  </a:lnTo>
                  <a:lnTo>
                    <a:pt x="1250682" y="18399"/>
                  </a:lnTo>
                  <a:lnTo>
                    <a:pt x="1303034" y="16252"/>
                  </a:lnTo>
                  <a:lnTo>
                    <a:pt x="1355141" y="11827"/>
                  </a:lnTo>
                  <a:lnTo>
                    <a:pt x="1407317" y="7405"/>
                  </a:lnTo>
                  <a:lnTo>
                    <a:pt x="1459857" y="5265"/>
                  </a:lnTo>
                  <a:lnTo>
                    <a:pt x="1512598" y="4984"/>
                  </a:lnTo>
                  <a:lnTo>
                    <a:pt x="1565377" y="6143"/>
                  </a:lnTo>
                  <a:lnTo>
                    <a:pt x="1618033" y="8319"/>
                  </a:lnTo>
                  <a:lnTo>
                    <a:pt x="1670402" y="11092"/>
                  </a:lnTo>
                  <a:lnTo>
                    <a:pt x="1722323" y="14040"/>
                  </a:lnTo>
                  <a:lnTo>
                    <a:pt x="1773633" y="16743"/>
                  </a:lnTo>
                  <a:lnTo>
                    <a:pt x="1824169" y="18778"/>
                  </a:lnTo>
                  <a:lnTo>
                    <a:pt x="1873771" y="19726"/>
                  </a:lnTo>
                  <a:lnTo>
                    <a:pt x="1922274" y="19164"/>
                  </a:lnTo>
                  <a:lnTo>
                    <a:pt x="1969517" y="16671"/>
                  </a:lnTo>
                  <a:lnTo>
                    <a:pt x="2015338" y="11827"/>
                  </a:lnTo>
                  <a:lnTo>
                    <a:pt x="2054391" y="7178"/>
                  </a:lnTo>
                  <a:lnTo>
                    <a:pt x="2093682" y="3815"/>
                  </a:lnTo>
                  <a:lnTo>
                    <a:pt x="2133549" y="1592"/>
                  </a:lnTo>
                  <a:lnTo>
                    <a:pt x="2174328" y="368"/>
                  </a:lnTo>
                  <a:lnTo>
                    <a:pt x="2216358" y="0"/>
                  </a:lnTo>
                  <a:lnTo>
                    <a:pt x="2259976" y="343"/>
                  </a:lnTo>
                  <a:lnTo>
                    <a:pt x="2305521" y="1254"/>
                  </a:lnTo>
                  <a:lnTo>
                    <a:pt x="2353331" y="2591"/>
                  </a:lnTo>
                  <a:lnTo>
                    <a:pt x="2403742" y="4210"/>
                  </a:lnTo>
                  <a:lnTo>
                    <a:pt x="2457094" y="5968"/>
                  </a:lnTo>
                  <a:lnTo>
                    <a:pt x="2513723" y="7722"/>
                  </a:lnTo>
                  <a:lnTo>
                    <a:pt x="2573968" y="9328"/>
                  </a:lnTo>
                  <a:lnTo>
                    <a:pt x="2638167" y="10643"/>
                  </a:lnTo>
                  <a:lnTo>
                    <a:pt x="2706657" y="11524"/>
                  </a:lnTo>
                  <a:lnTo>
                    <a:pt x="2779776" y="11827"/>
                  </a:lnTo>
                  <a:lnTo>
                    <a:pt x="2857028" y="11575"/>
                  </a:lnTo>
                  <a:lnTo>
                    <a:pt x="2927348" y="10958"/>
                  </a:lnTo>
                  <a:lnTo>
                    <a:pt x="2991407" y="10076"/>
                  </a:lnTo>
                  <a:lnTo>
                    <a:pt x="3049875" y="9031"/>
                  </a:lnTo>
                  <a:lnTo>
                    <a:pt x="3103424" y="7924"/>
                  </a:lnTo>
                  <a:lnTo>
                    <a:pt x="3152725" y="6855"/>
                  </a:lnTo>
                  <a:lnTo>
                    <a:pt x="3198449" y="5926"/>
                  </a:lnTo>
                  <a:lnTo>
                    <a:pt x="3241266" y="5238"/>
                  </a:lnTo>
                  <a:lnTo>
                    <a:pt x="3281849" y="4892"/>
                  </a:lnTo>
                  <a:lnTo>
                    <a:pt x="3320867" y="4989"/>
                  </a:lnTo>
                  <a:lnTo>
                    <a:pt x="3358992" y="5630"/>
                  </a:lnTo>
                  <a:lnTo>
                    <a:pt x="3396895" y="6916"/>
                  </a:lnTo>
                  <a:lnTo>
                    <a:pt x="3435247" y="8948"/>
                  </a:lnTo>
                  <a:lnTo>
                    <a:pt x="3474720" y="11827"/>
                  </a:lnTo>
                  <a:lnTo>
                    <a:pt x="3474286" y="19378"/>
                  </a:lnTo>
                  <a:lnTo>
                    <a:pt x="3474253" y="21649"/>
                  </a:lnTo>
                  <a:lnTo>
                    <a:pt x="3474720" y="30115"/>
                  </a:lnTo>
                  <a:lnTo>
                    <a:pt x="3422445" y="31916"/>
                  </a:lnTo>
                  <a:lnTo>
                    <a:pt x="3369076" y="32519"/>
                  </a:lnTo>
                  <a:lnTo>
                    <a:pt x="3314990" y="32154"/>
                  </a:lnTo>
                  <a:lnTo>
                    <a:pt x="3260559" y="31051"/>
                  </a:lnTo>
                  <a:lnTo>
                    <a:pt x="3206159" y="29441"/>
                  </a:lnTo>
                  <a:lnTo>
                    <a:pt x="3152165" y="27554"/>
                  </a:lnTo>
                  <a:lnTo>
                    <a:pt x="3098951" y="25620"/>
                  </a:lnTo>
                  <a:lnTo>
                    <a:pt x="3046892" y="23870"/>
                  </a:lnTo>
                  <a:lnTo>
                    <a:pt x="2996362" y="22533"/>
                  </a:lnTo>
                  <a:lnTo>
                    <a:pt x="2947737" y="21841"/>
                  </a:lnTo>
                  <a:lnTo>
                    <a:pt x="2901392" y="22022"/>
                  </a:lnTo>
                  <a:lnTo>
                    <a:pt x="2857699" y="23308"/>
                  </a:lnTo>
                  <a:lnTo>
                    <a:pt x="2817036" y="25929"/>
                  </a:lnTo>
                  <a:lnTo>
                    <a:pt x="2779776" y="30115"/>
                  </a:lnTo>
                  <a:lnTo>
                    <a:pt x="2736294" y="35146"/>
                  </a:lnTo>
                  <a:lnTo>
                    <a:pt x="2689069" y="38597"/>
                  </a:lnTo>
                  <a:lnTo>
                    <a:pt x="2638909" y="40670"/>
                  </a:lnTo>
                  <a:lnTo>
                    <a:pt x="2586626" y="41562"/>
                  </a:lnTo>
                  <a:lnTo>
                    <a:pt x="2533028" y="41473"/>
                  </a:lnTo>
                  <a:lnTo>
                    <a:pt x="2478926" y="40602"/>
                  </a:lnTo>
                  <a:lnTo>
                    <a:pt x="2425129" y="39149"/>
                  </a:lnTo>
                  <a:lnTo>
                    <a:pt x="2372447" y="37312"/>
                  </a:lnTo>
                  <a:lnTo>
                    <a:pt x="2321691" y="35291"/>
                  </a:lnTo>
                  <a:lnTo>
                    <a:pt x="2273670" y="33285"/>
                  </a:lnTo>
                  <a:lnTo>
                    <a:pt x="2229194" y="31494"/>
                  </a:lnTo>
                  <a:lnTo>
                    <a:pt x="2189074" y="30115"/>
                  </a:lnTo>
                  <a:lnTo>
                    <a:pt x="2153052" y="28865"/>
                  </a:lnTo>
                  <a:lnTo>
                    <a:pt x="2114544" y="27258"/>
                  </a:lnTo>
                  <a:lnTo>
                    <a:pt x="2073556" y="25449"/>
                  </a:lnTo>
                  <a:lnTo>
                    <a:pt x="2030095" y="23591"/>
                  </a:lnTo>
                  <a:lnTo>
                    <a:pt x="1984169" y="21838"/>
                  </a:lnTo>
                  <a:lnTo>
                    <a:pt x="1935785" y="20345"/>
                  </a:lnTo>
                  <a:lnTo>
                    <a:pt x="1884950" y="19266"/>
                  </a:lnTo>
                  <a:lnTo>
                    <a:pt x="1831672" y="18755"/>
                  </a:lnTo>
                  <a:lnTo>
                    <a:pt x="1775957" y="18966"/>
                  </a:lnTo>
                  <a:lnTo>
                    <a:pt x="1717813" y="20054"/>
                  </a:lnTo>
                  <a:lnTo>
                    <a:pt x="1657246" y="22172"/>
                  </a:lnTo>
                  <a:lnTo>
                    <a:pt x="1594265" y="25474"/>
                  </a:lnTo>
                  <a:lnTo>
                    <a:pt x="1528877" y="30115"/>
                  </a:lnTo>
                  <a:lnTo>
                    <a:pt x="1463866" y="34994"/>
                  </a:lnTo>
                  <a:lnTo>
                    <a:pt x="1401893" y="38929"/>
                  </a:lnTo>
                  <a:lnTo>
                    <a:pt x="1342776" y="41957"/>
                  </a:lnTo>
                  <a:lnTo>
                    <a:pt x="1286333" y="44113"/>
                  </a:lnTo>
                  <a:lnTo>
                    <a:pt x="1232383" y="45432"/>
                  </a:lnTo>
                  <a:lnTo>
                    <a:pt x="1180742" y="45950"/>
                  </a:lnTo>
                  <a:lnTo>
                    <a:pt x="1131231" y="45702"/>
                  </a:lnTo>
                  <a:lnTo>
                    <a:pt x="1083666" y="44724"/>
                  </a:lnTo>
                  <a:lnTo>
                    <a:pt x="1037866" y="43050"/>
                  </a:lnTo>
                  <a:lnTo>
                    <a:pt x="993649" y="40717"/>
                  </a:lnTo>
                  <a:lnTo>
                    <a:pt x="950834" y="37760"/>
                  </a:lnTo>
                  <a:lnTo>
                    <a:pt x="909238" y="34214"/>
                  </a:lnTo>
                  <a:lnTo>
                    <a:pt x="868680" y="30115"/>
                  </a:lnTo>
                  <a:lnTo>
                    <a:pt x="835131" y="27419"/>
                  </a:lnTo>
                  <a:lnTo>
                    <a:pt x="796236" y="25894"/>
                  </a:lnTo>
                  <a:lnTo>
                    <a:pt x="752624" y="25374"/>
                  </a:lnTo>
                  <a:lnTo>
                    <a:pt x="704927" y="25691"/>
                  </a:lnTo>
                  <a:lnTo>
                    <a:pt x="653775" y="26678"/>
                  </a:lnTo>
                  <a:lnTo>
                    <a:pt x="599799" y="28169"/>
                  </a:lnTo>
                  <a:lnTo>
                    <a:pt x="543628" y="29998"/>
                  </a:lnTo>
                  <a:lnTo>
                    <a:pt x="485895" y="31996"/>
                  </a:lnTo>
                  <a:lnTo>
                    <a:pt x="427229" y="33998"/>
                  </a:lnTo>
                  <a:lnTo>
                    <a:pt x="368261" y="35836"/>
                  </a:lnTo>
                  <a:lnTo>
                    <a:pt x="309621" y="37344"/>
                  </a:lnTo>
                  <a:lnTo>
                    <a:pt x="251941" y="38355"/>
                  </a:lnTo>
                  <a:lnTo>
                    <a:pt x="195850" y="38702"/>
                  </a:lnTo>
                  <a:lnTo>
                    <a:pt x="141981" y="38219"/>
                  </a:lnTo>
                  <a:lnTo>
                    <a:pt x="90962" y="36737"/>
                  </a:lnTo>
                  <a:lnTo>
                    <a:pt x="43424" y="34092"/>
                  </a:lnTo>
                  <a:lnTo>
                    <a:pt x="0" y="30115"/>
                  </a:lnTo>
                  <a:lnTo>
                    <a:pt x="60" y="23523"/>
                  </a:lnTo>
                  <a:lnTo>
                    <a:pt x="66" y="15585"/>
                  </a:lnTo>
                  <a:lnTo>
                    <a:pt x="0" y="11827"/>
                  </a:lnTo>
                  <a:close/>
                </a:path>
              </a:pathLst>
            </a:custGeom>
            <a:ln w="44450">
              <a:solidFill>
                <a:srgbClr val="ED7D31"/>
              </a:solidFill>
            </a:ln>
          </p:spPr>
          <p:txBody>
            <a:bodyPr wrap="square" lIns="0" tIns="0" rIns="0" bIns="0" rtlCol="0"/>
            <a:lstStyle/>
            <a:p>
              <a:endParaRPr/>
            </a:p>
          </p:txBody>
        </p:sp>
      </p:grpSp>
      <p:sp>
        <p:nvSpPr>
          <p:cNvPr id="6" name="object 6"/>
          <p:cNvSpPr txBox="1"/>
          <p:nvPr/>
        </p:nvSpPr>
        <p:spPr>
          <a:xfrm>
            <a:off x="718819" y="2856484"/>
            <a:ext cx="3949065" cy="3076575"/>
          </a:xfrm>
          <a:prstGeom prst="rect">
            <a:avLst/>
          </a:prstGeom>
        </p:spPr>
        <p:txBody>
          <a:bodyPr vert="horz" wrap="square" lIns="0" tIns="50800" rIns="0" bIns="0" rtlCol="0">
            <a:spAutoFit/>
          </a:bodyPr>
          <a:lstStyle/>
          <a:p>
            <a:pPr marL="12700" marR="5080">
              <a:lnSpc>
                <a:spcPct val="88600"/>
              </a:lnSpc>
              <a:spcBef>
                <a:spcPts val="400"/>
              </a:spcBef>
            </a:pPr>
            <a:r>
              <a:rPr sz="2200" dirty="0">
                <a:latin typeface="Calibri"/>
                <a:cs typeface="Calibri"/>
              </a:rPr>
              <a:t>El </a:t>
            </a:r>
            <a:r>
              <a:rPr sz="2200" spc="-5" dirty="0">
                <a:latin typeface="Calibri"/>
                <a:cs typeface="Calibri"/>
              </a:rPr>
              <a:t>liquen </a:t>
            </a:r>
            <a:r>
              <a:rPr sz="2200" spc="-10" dirty="0">
                <a:latin typeface="Calibri"/>
                <a:cs typeface="Calibri"/>
              </a:rPr>
              <a:t>plano </a:t>
            </a:r>
            <a:r>
              <a:rPr sz="2200" dirty="0">
                <a:latin typeface="Calibri"/>
                <a:cs typeface="Calibri"/>
              </a:rPr>
              <a:t>es </a:t>
            </a:r>
            <a:r>
              <a:rPr sz="2200" spc="-10" dirty="0">
                <a:latin typeface="Calibri"/>
                <a:cs typeface="Calibri"/>
              </a:rPr>
              <a:t>una enfermedad </a:t>
            </a:r>
            <a:r>
              <a:rPr sz="2200" spc="-484" dirty="0">
                <a:latin typeface="Calibri"/>
                <a:cs typeface="Calibri"/>
              </a:rPr>
              <a:t> </a:t>
            </a:r>
            <a:r>
              <a:rPr sz="2200" spc="-10" dirty="0">
                <a:latin typeface="Calibri"/>
                <a:cs typeface="Calibri"/>
              </a:rPr>
              <a:t>poco</a:t>
            </a:r>
            <a:r>
              <a:rPr sz="2200" dirty="0">
                <a:latin typeface="Calibri"/>
                <a:cs typeface="Calibri"/>
              </a:rPr>
              <a:t> </a:t>
            </a:r>
            <a:r>
              <a:rPr sz="2200" spc="-15" dirty="0">
                <a:latin typeface="Calibri"/>
                <a:cs typeface="Calibri"/>
              </a:rPr>
              <a:t>frecuente</a:t>
            </a:r>
            <a:r>
              <a:rPr sz="2200" dirty="0">
                <a:latin typeface="Calibri"/>
                <a:cs typeface="Calibri"/>
              </a:rPr>
              <a:t> </a:t>
            </a:r>
            <a:r>
              <a:rPr sz="2200" spc="-5" dirty="0">
                <a:latin typeface="Calibri"/>
                <a:cs typeface="Calibri"/>
              </a:rPr>
              <a:t>de</a:t>
            </a:r>
            <a:r>
              <a:rPr sz="2200" dirty="0">
                <a:latin typeface="Calibri"/>
                <a:cs typeface="Calibri"/>
              </a:rPr>
              <a:t> </a:t>
            </a:r>
            <a:r>
              <a:rPr sz="2200" spc="-5" dirty="0">
                <a:latin typeface="Calibri"/>
                <a:cs typeface="Calibri"/>
              </a:rPr>
              <a:t>la</a:t>
            </a:r>
            <a:r>
              <a:rPr sz="2200" dirty="0">
                <a:latin typeface="Calibri"/>
                <a:cs typeface="Calibri"/>
              </a:rPr>
              <a:t> </a:t>
            </a:r>
            <a:r>
              <a:rPr sz="2200" spc="-5" dirty="0">
                <a:latin typeface="Calibri"/>
                <a:cs typeface="Calibri"/>
              </a:rPr>
              <a:t>piel</a:t>
            </a:r>
            <a:r>
              <a:rPr sz="2200" spc="-10" dirty="0">
                <a:latin typeface="Calibri"/>
                <a:cs typeface="Calibri"/>
              </a:rPr>
              <a:t> que</a:t>
            </a:r>
            <a:r>
              <a:rPr sz="2200" dirty="0">
                <a:latin typeface="Calibri"/>
                <a:cs typeface="Calibri"/>
              </a:rPr>
              <a:t> se </a:t>
            </a:r>
            <a:r>
              <a:rPr sz="2200" spc="5" dirty="0">
                <a:latin typeface="Calibri"/>
                <a:cs typeface="Calibri"/>
              </a:rPr>
              <a:t> </a:t>
            </a:r>
            <a:r>
              <a:rPr sz="2200" spc="-10" dirty="0">
                <a:latin typeface="Calibri"/>
                <a:cs typeface="Calibri"/>
              </a:rPr>
              <a:t>manifiesta con</a:t>
            </a:r>
            <a:r>
              <a:rPr sz="2200" spc="-5" dirty="0">
                <a:latin typeface="Calibri"/>
                <a:cs typeface="Calibri"/>
              </a:rPr>
              <a:t> la</a:t>
            </a:r>
            <a:r>
              <a:rPr sz="2200" spc="-10" dirty="0">
                <a:latin typeface="Calibri"/>
                <a:cs typeface="Calibri"/>
              </a:rPr>
              <a:t> aparición</a:t>
            </a:r>
            <a:endParaRPr sz="2200">
              <a:latin typeface="Calibri"/>
              <a:cs typeface="Calibri"/>
            </a:endParaRPr>
          </a:p>
          <a:p>
            <a:pPr marL="12700" marR="72390">
              <a:lnSpc>
                <a:spcPct val="90300"/>
              </a:lnSpc>
              <a:spcBef>
                <a:spcPts val="15"/>
              </a:spcBef>
            </a:pPr>
            <a:r>
              <a:rPr sz="2200" spc="-5" dirty="0">
                <a:latin typeface="Calibri"/>
                <a:cs typeface="Calibri"/>
              </a:rPr>
              <a:t>de</a:t>
            </a:r>
            <a:r>
              <a:rPr sz="2200" dirty="0">
                <a:latin typeface="Calibri"/>
                <a:cs typeface="Calibri"/>
              </a:rPr>
              <a:t> </a:t>
            </a:r>
            <a:r>
              <a:rPr sz="2200" b="1" spc="-5" dirty="0">
                <a:latin typeface="Calibri"/>
                <a:cs typeface="Calibri"/>
              </a:rPr>
              <a:t>pequeños </a:t>
            </a:r>
            <a:r>
              <a:rPr sz="2200" b="1" spc="-15" dirty="0">
                <a:latin typeface="Calibri"/>
                <a:cs typeface="Calibri"/>
              </a:rPr>
              <a:t>granitos</a:t>
            </a:r>
            <a:r>
              <a:rPr sz="2200" b="1" spc="-5" dirty="0">
                <a:latin typeface="Calibri"/>
                <a:cs typeface="Calibri"/>
              </a:rPr>
              <a:t> </a:t>
            </a:r>
            <a:r>
              <a:rPr sz="2200" b="1" spc="-10" dirty="0">
                <a:latin typeface="Calibri"/>
                <a:cs typeface="Calibri"/>
              </a:rPr>
              <a:t>rojizos</a:t>
            </a:r>
            <a:r>
              <a:rPr sz="2200" b="1" spc="-20" dirty="0">
                <a:latin typeface="Calibri"/>
                <a:cs typeface="Calibri"/>
              </a:rPr>
              <a:t> </a:t>
            </a:r>
            <a:r>
              <a:rPr sz="2200" dirty="0">
                <a:latin typeface="Calibri"/>
                <a:cs typeface="Calibri"/>
              </a:rPr>
              <a:t>o </a:t>
            </a:r>
            <a:r>
              <a:rPr sz="2200" spc="5" dirty="0">
                <a:latin typeface="Calibri"/>
                <a:cs typeface="Calibri"/>
              </a:rPr>
              <a:t> </a:t>
            </a:r>
            <a:r>
              <a:rPr sz="2200" spc="-5" dirty="0">
                <a:latin typeface="Calibri"/>
                <a:cs typeface="Calibri"/>
              </a:rPr>
              <a:t>violáceos</a:t>
            </a:r>
            <a:r>
              <a:rPr sz="2200" spc="-10" dirty="0">
                <a:latin typeface="Calibri"/>
                <a:cs typeface="Calibri"/>
              </a:rPr>
              <a:t> que</a:t>
            </a:r>
            <a:r>
              <a:rPr sz="2200" dirty="0">
                <a:latin typeface="Calibri"/>
                <a:cs typeface="Calibri"/>
              </a:rPr>
              <a:t> </a:t>
            </a:r>
            <a:r>
              <a:rPr sz="2200" spc="-5" dirty="0">
                <a:latin typeface="Calibri"/>
                <a:cs typeface="Calibri"/>
              </a:rPr>
              <a:t>pueden</a:t>
            </a:r>
            <a:r>
              <a:rPr sz="2200" spc="-10" dirty="0">
                <a:latin typeface="Calibri"/>
                <a:cs typeface="Calibri"/>
              </a:rPr>
              <a:t> </a:t>
            </a:r>
            <a:r>
              <a:rPr sz="2200" spc="-20" dirty="0">
                <a:latin typeface="Calibri"/>
                <a:cs typeface="Calibri"/>
              </a:rPr>
              <a:t>afectar</a:t>
            </a:r>
            <a:r>
              <a:rPr sz="2200" spc="-10" dirty="0">
                <a:latin typeface="Calibri"/>
                <a:cs typeface="Calibri"/>
              </a:rPr>
              <a:t> </a:t>
            </a:r>
            <a:r>
              <a:rPr sz="2200" dirty="0">
                <a:latin typeface="Calibri"/>
                <a:cs typeface="Calibri"/>
              </a:rPr>
              <a:t>a</a:t>
            </a:r>
            <a:r>
              <a:rPr sz="2200" spc="-10" dirty="0">
                <a:latin typeface="Calibri"/>
                <a:cs typeface="Calibri"/>
              </a:rPr>
              <a:t> </a:t>
            </a:r>
            <a:r>
              <a:rPr sz="2200" spc="-5" dirty="0">
                <a:latin typeface="Calibri"/>
                <a:cs typeface="Calibri"/>
              </a:rPr>
              <a:t>la </a:t>
            </a:r>
            <a:r>
              <a:rPr sz="2200" dirty="0">
                <a:latin typeface="Calibri"/>
                <a:cs typeface="Calibri"/>
              </a:rPr>
              <a:t> </a:t>
            </a:r>
            <a:r>
              <a:rPr sz="2200" spc="-5" dirty="0">
                <a:latin typeface="Calibri"/>
                <a:cs typeface="Calibri"/>
              </a:rPr>
              <a:t>piel, las mucosas, las </a:t>
            </a:r>
            <a:r>
              <a:rPr sz="2200" spc="-10" dirty="0">
                <a:latin typeface="Calibri"/>
                <a:cs typeface="Calibri"/>
              </a:rPr>
              <a:t>uñas</a:t>
            </a:r>
            <a:r>
              <a:rPr sz="2200" spc="-5" dirty="0">
                <a:latin typeface="Calibri"/>
                <a:cs typeface="Calibri"/>
              </a:rPr>
              <a:t> </a:t>
            </a:r>
            <a:r>
              <a:rPr sz="2200" dirty="0">
                <a:latin typeface="Calibri"/>
                <a:cs typeface="Calibri"/>
              </a:rPr>
              <a:t>y</a:t>
            </a:r>
            <a:r>
              <a:rPr sz="2200" spc="5" dirty="0">
                <a:latin typeface="Calibri"/>
                <a:cs typeface="Calibri"/>
              </a:rPr>
              <a:t> </a:t>
            </a:r>
            <a:r>
              <a:rPr sz="2200" dirty="0">
                <a:latin typeface="Calibri"/>
                <a:cs typeface="Calibri"/>
              </a:rPr>
              <a:t>el </a:t>
            </a:r>
            <a:r>
              <a:rPr sz="2200" spc="5" dirty="0">
                <a:latin typeface="Calibri"/>
                <a:cs typeface="Calibri"/>
              </a:rPr>
              <a:t> </a:t>
            </a:r>
            <a:r>
              <a:rPr sz="2200" spc="-15" dirty="0">
                <a:latin typeface="Calibri"/>
                <a:cs typeface="Calibri"/>
              </a:rPr>
              <a:t>cuero</a:t>
            </a:r>
            <a:r>
              <a:rPr sz="2200" dirty="0">
                <a:latin typeface="Calibri"/>
                <a:cs typeface="Calibri"/>
              </a:rPr>
              <a:t> </a:t>
            </a:r>
            <a:r>
              <a:rPr sz="2200" spc="-10" dirty="0">
                <a:latin typeface="Calibri"/>
                <a:cs typeface="Calibri"/>
              </a:rPr>
              <a:t>cabelludo. </a:t>
            </a:r>
            <a:r>
              <a:rPr sz="2200" dirty="0">
                <a:latin typeface="Calibri"/>
                <a:cs typeface="Calibri"/>
              </a:rPr>
              <a:t>La</a:t>
            </a:r>
            <a:r>
              <a:rPr sz="2200" spc="-10" dirty="0">
                <a:latin typeface="Calibri"/>
                <a:cs typeface="Calibri"/>
              </a:rPr>
              <a:t> </a:t>
            </a:r>
            <a:r>
              <a:rPr sz="2200" spc="-15" dirty="0">
                <a:latin typeface="Calibri"/>
                <a:cs typeface="Calibri"/>
              </a:rPr>
              <a:t>afectación</a:t>
            </a:r>
            <a:r>
              <a:rPr sz="2200" spc="-10" dirty="0">
                <a:latin typeface="Calibri"/>
                <a:cs typeface="Calibri"/>
              </a:rPr>
              <a:t> </a:t>
            </a:r>
            <a:r>
              <a:rPr sz="2200" spc="-5" dirty="0">
                <a:latin typeface="Calibri"/>
                <a:cs typeface="Calibri"/>
              </a:rPr>
              <a:t>del </a:t>
            </a:r>
            <a:r>
              <a:rPr sz="2200" spc="-484" dirty="0">
                <a:latin typeface="Calibri"/>
                <a:cs typeface="Calibri"/>
              </a:rPr>
              <a:t> </a:t>
            </a:r>
            <a:r>
              <a:rPr sz="2200" spc="-15" dirty="0">
                <a:latin typeface="Calibri"/>
                <a:cs typeface="Calibri"/>
              </a:rPr>
              <a:t>cuero</a:t>
            </a:r>
            <a:r>
              <a:rPr sz="2200" spc="-5" dirty="0">
                <a:latin typeface="Calibri"/>
                <a:cs typeface="Calibri"/>
              </a:rPr>
              <a:t> </a:t>
            </a:r>
            <a:r>
              <a:rPr sz="2200" spc="-10" dirty="0">
                <a:latin typeface="Calibri"/>
                <a:cs typeface="Calibri"/>
              </a:rPr>
              <a:t>cabelludo</a:t>
            </a:r>
            <a:r>
              <a:rPr sz="2200" spc="-5" dirty="0">
                <a:latin typeface="Calibri"/>
                <a:cs typeface="Calibri"/>
              </a:rPr>
              <a:t> </a:t>
            </a:r>
            <a:r>
              <a:rPr sz="2200" spc="-10" dirty="0">
                <a:latin typeface="Calibri"/>
                <a:cs typeface="Calibri"/>
              </a:rPr>
              <a:t>puede</a:t>
            </a:r>
            <a:r>
              <a:rPr sz="2200" dirty="0">
                <a:latin typeface="Calibri"/>
                <a:cs typeface="Calibri"/>
              </a:rPr>
              <a:t> </a:t>
            </a:r>
            <a:r>
              <a:rPr sz="2200" spc="-5" dirty="0">
                <a:latin typeface="Calibri"/>
                <a:cs typeface="Calibri"/>
              </a:rPr>
              <a:t>dar </a:t>
            </a:r>
            <a:r>
              <a:rPr sz="2200" spc="-15" dirty="0">
                <a:latin typeface="Calibri"/>
                <a:cs typeface="Calibri"/>
              </a:rPr>
              <a:t>lugar</a:t>
            </a:r>
            <a:r>
              <a:rPr sz="2200" spc="-5" dirty="0">
                <a:latin typeface="Calibri"/>
                <a:cs typeface="Calibri"/>
              </a:rPr>
              <a:t> </a:t>
            </a:r>
            <a:r>
              <a:rPr sz="2200" dirty="0">
                <a:latin typeface="Calibri"/>
                <a:cs typeface="Calibri"/>
              </a:rPr>
              <a:t>a </a:t>
            </a:r>
            <a:r>
              <a:rPr sz="2200" spc="-484" dirty="0">
                <a:latin typeface="Calibri"/>
                <a:cs typeface="Calibri"/>
              </a:rPr>
              <a:t> </a:t>
            </a:r>
            <a:r>
              <a:rPr sz="2200" spc="-5" dirty="0">
                <a:latin typeface="Calibri"/>
                <a:cs typeface="Calibri"/>
              </a:rPr>
              <a:t>alopecia. </a:t>
            </a:r>
            <a:r>
              <a:rPr sz="2200" dirty="0">
                <a:latin typeface="Calibri"/>
                <a:cs typeface="Calibri"/>
              </a:rPr>
              <a:t>No es </a:t>
            </a:r>
            <a:r>
              <a:rPr sz="2200" spc="-10" dirty="0">
                <a:latin typeface="Calibri"/>
                <a:cs typeface="Calibri"/>
              </a:rPr>
              <a:t>una enfermedad </a:t>
            </a:r>
            <a:r>
              <a:rPr sz="2200" spc="-5" dirty="0">
                <a:latin typeface="Calibri"/>
                <a:cs typeface="Calibri"/>
              </a:rPr>
              <a:t> </a:t>
            </a:r>
            <a:r>
              <a:rPr sz="2200" spc="-10" dirty="0">
                <a:latin typeface="Calibri"/>
                <a:cs typeface="Calibri"/>
              </a:rPr>
              <a:t>contagiosa.</a:t>
            </a:r>
            <a:endParaRPr sz="2200">
              <a:latin typeface="Calibri"/>
              <a:cs typeface="Calibri"/>
            </a:endParaRPr>
          </a:p>
        </p:txBody>
      </p:sp>
      <p:pic>
        <p:nvPicPr>
          <p:cNvPr id="7" name="object 7"/>
          <p:cNvPicPr/>
          <p:nvPr/>
        </p:nvPicPr>
        <p:blipFill>
          <a:blip r:embed="rId2" cstate="print"/>
          <a:stretch>
            <a:fillRect/>
          </a:stretch>
        </p:blipFill>
        <p:spPr>
          <a:xfrm>
            <a:off x="5311736" y="10"/>
            <a:ext cx="6878739" cy="685792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8819" y="1361828"/>
            <a:ext cx="2379980" cy="832485"/>
          </a:xfrm>
          <a:prstGeom prst="rect">
            <a:avLst/>
          </a:prstGeom>
        </p:spPr>
        <p:txBody>
          <a:bodyPr vert="horz" wrap="square" lIns="0" tIns="12065" rIns="0" bIns="0" rtlCol="0">
            <a:spAutoFit/>
          </a:bodyPr>
          <a:lstStyle/>
          <a:p>
            <a:pPr marL="12700">
              <a:lnSpc>
                <a:spcPct val="100000"/>
              </a:lnSpc>
              <a:spcBef>
                <a:spcPts val="95"/>
              </a:spcBef>
            </a:pPr>
            <a:r>
              <a:rPr sz="5300" spc="25" dirty="0">
                <a:solidFill>
                  <a:srgbClr val="000000"/>
                </a:solidFill>
                <a:latin typeface="Calibri Light"/>
                <a:cs typeface="Calibri Light"/>
              </a:rPr>
              <a:t>Psoriasis</a:t>
            </a:r>
            <a:endParaRPr sz="5300">
              <a:latin typeface="Calibri Light"/>
              <a:cs typeface="Calibri Light"/>
            </a:endParaRPr>
          </a:p>
        </p:txBody>
      </p:sp>
      <p:grpSp>
        <p:nvGrpSpPr>
          <p:cNvPr id="3" name="object 3"/>
          <p:cNvGrpSpPr/>
          <p:nvPr/>
        </p:nvGrpSpPr>
        <p:grpSpPr>
          <a:xfrm>
            <a:off x="617855" y="2552941"/>
            <a:ext cx="3519170" cy="90805"/>
            <a:chOff x="617855" y="2552941"/>
            <a:chExt cx="3519170" cy="90805"/>
          </a:xfrm>
        </p:grpSpPr>
        <p:sp>
          <p:nvSpPr>
            <p:cNvPr id="4" name="object 4"/>
            <p:cNvSpPr/>
            <p:nvPr/>
          </p:nvSpPr>
          <p:spPr>
            <a:xfrm>
              <a:off x="639376" y="2577163"/>
              <a:ext cx="3475990" cy="42545"/>
            </a:xfrm>
            <a:custGeom>
              <a:avLst/>
              <a:gdLst/>
              <a:ahLst/>
              <a:cxnLst/>
              <a:rect l="l" t="t" r="r" b="b"/>
              <a:pathLst>
                <a:path w="3475990" h="42544">
                  <a:moveTo>
                    <a:pt x="279528" y="0"/>
                  </a:moveTo>
                  <a:lnTo>
                    <a:pt x="233093" y="77"/>
                  </a:lnTo>
                  <a:lnTo>
                    <a:pt x="187729" y="734"/>
                  </a:lnTo>
                  <a:lnTo>
                    <a:pt x="142621" y="2005"/>
                  </a:lnTo>
                  <a:lnTo>
                    <a:pt x="96957" y="3922"/>
                  </a:lnTo>
                  <a:lnTo>
                    <a:pt x="49922" y="6519"/>
                  </a:lnTo>
                  <a:lnTo>
                    <a:pt x="703" y="9830"/>
                  </a:lnTo>
                  <a:lnTo>
                    <a:pt x="0" y="13578"/>
                  </a:lnTo>
                  <a:lnTo>
                    <a:pt x="892" y="24119"/>
                  </a:lnTo>
                  <a:lnTo>
                    <a:pt x="703" y="28118"/>
                  </a:lnTo>
                  <a:lnTo>
                    <a:pt x="112779" y="30208"/>
                  </a:lnTo>
                  <a:lnTo>
                    <a:pt x="222566" y="31369"/>
                  </a:lnTo>
                  <a:lnTo>
                    <a:pt x="329871" y="31742"/>
                  </a:lnTo>
                  <a:lnTo>
                    <a:pt x="434500" y="31464"/>
                  </a:lnTo>
                  <a:lnTo>
                    <a:pt x="586002" y="30132"/>
                  </a:lnTo>
                  <a:lnTo>
                    <a:pt x="774184" y="27328"/>
                  </a:lnTo>
                  <a:lnTo>
                    <a:pt x="1000030" y="22143"/>
                  </a:lnTo>
                  <a:lnTo>
                    <a:pt x="1097103" y="20708"/>
                  </a:lnTo>
                  <a:lnTo>
                    <a:pt x="1147835" y="20387"/>
                  </a:lnTo>
                  <a:lnTo>
                    <a:pt x="1200282" y="20418"/>
                  </a:lnTo>
                  <a:lnTo>
                    <a:pt x="1254632" y="20865"/>
                  </a:lnTo>
                  <a:lnTo>
                    <a:pt x="1311074" y="21793"/>
                  </a:lnTo>
                  <a:lnTo>
                    <a:pt x="1369796" y="23268"/>
                  </a:lnTo>
                  <a:lnTo>
                    <a:pt x="1430986" y="25355"/>
                  </a:lnTo>
                  <a:lnTo>
                    <a:pt x="1494832" y="28118"/>
                  </a:lnTo>
                  <a:lnTo>
                    <a:pt x="1567794" y="30716"/>
                  </a:lnTo>
                  <a:lnTo>
                    <a:pt x="1636275" y="31546"/>
                  </a:lnTo>
                  <a:lnTo>
                    <a:pt x="1700488" y="30972"/>
                  </a:lnTo>
                  <a:lnTo>
                    <a:pt x="1760648" y="29359"/>
                  </a:lnTo>
                  <a:lnTo>
                    <a:pt x="1816970" y="27069"/>
                  </a:lnTo>
                  <a:lnTo>
                    <a:pt x="1918952" y="21920"/>
                  </a:lnTo>
                  <a:lnTo>
                    <a:pt x="1965041" y="19788"/>
                  </a:lnTo>
                  <a:lnTo>
                    <a:pt x="2008147" y="18436"/>
                  </a:lnTo>
                  <a:lnTo>
                    <a:pt x="2048485" y="18230"/>
                  </a:lnTo>
                  <a:lnTo>
                    <a:pt x="2086269" y="19531"/>
                  </a:lnTo>
                  <a:lnTo>
                    <a:pt x="2121712" y="22706"/>
                  </a:lnTo>
                  <a:lnTo>
                    <a:pt x="2155029" y="28118"/>
                  </a:lnTo>
                  <a:lnTo>
                    <a:pt x="2188410" y="33879"/>
                  </a:lnTo>
                  <a:lnTo>
                    <a:pt x="2224026" y="37985"/>
                  </a:lnTo>
                  <a:lnTo>
                    <a:pt x="2262057" y="40626"/>
                  </a:lnTo>
                  <a:lnTo>
                    <a:pt x="2302685" y="41991"/>
                  </a:lnTo>
                  <a:lnTo>
                    <a:pt x="2346092" y="42269"/>
                  </a:lnTo>
                  <a:lnTo>
                    <a:pt x="2392461" y="41651"/>
                  </a:lnTo>
                  <a:lnTo>
                    <a:pt x="2441973" y="40325"/>
                  </a:lnTo>
                  <a:lnTo>
                    <a:pt x="2675085" y="31733"/>
                  </a:lnTo>
                  <a:lnTo>
                    <a:pt x="2743038" y="29711"/>
                  </a:lnTo>
                  <a:lnTo>
                    <a:pt x="2815226" y="28118"/>
                  </a:lnTo>
                  <a:lnTo>
                    <a:pt x="2887253" y="27056"/>
                  </a:lnTo>
                  <a:lnTo>
                    <a:pt x="2954779" y="26449"/>
                  </a:lnTo>
                  <a:lnTo>
                    <a:pt x="3018067" y="26223"/>
                  </a:lnTo>
                  <a:lnTo>
                    <a:pt x="3132973" y="26606"/>
                  </a:lnTo>
                  <a:lnTo>
                    <a:pt x="3323443" y="28584"/>
                  </a:lnTo>
                  <a:lnTo>
                    <a:pt x="3403197" y="28961"/>
                  </a:lnTo>
                  <a:lnTo>
                    <a:pt x="3440120" y="28730"/>
                  </a:lnTo>
                  <a:lnTo>
                    <a:pt x="3475423" y="28118"/>
                  </a:lnTo>
                  <a:lnTo>
                    <a:pt x="3475423" y="9830"/>
                  </a:lnTo>
                  <a:lnTo>
                    <a:pt x="3404512" y="8103"/>
                  </a:lnTo>
                  <a:lnTo>
                    <a:pt x="3336138" y="6897"/>
                  </a:lnTo>
                  <a:lnTo>
                    <a:pt x="3270283" y="6151"/>
                  </a:lnTo>
                  <a:lnTo>
                    <a:pt x="3206927" y="5806"/>
                  </a:lnTo>
                  <a:lnTo>
                    <a:pt x="3146052" y="5802"/>
                  </a:lnTo>
                  <a:lnTo>
                    <a:pt x="3087639" y="6081"/>
                  </a:lnTo>
                  <a:lnTo>
                    <a:pt x="2978127" y="7248"/>
                  </a:lnTo>
                  <a:lnTo>
                    <a:pt x="2746139" y="10949"/>
                  </a:lnTo>
                  <a:lnTo>
                    <a:pt x="2669670" y="11495"/>
                  </a:lnTo>
                  <a:lnTo>
                    <a:pt x="2634860" y="11331"/>
                  </a:lnTo>
                  <a:lnTo>
                    <a:pt x="2602308" y="10795"/>
                  </a:lnTo>
                  <a:lnTo>
                    <a:pt x="2526331" y="8585"/>
                  </a:lnTo>
                  <a:lnTo>
                    <a:pt x="2477451" y="8304"/>
                  </a:lnTo>
                  <a:lnTo>
                    <a:pt x="2426124" y="8766"/>
                  </a:lnTo>
                  <a:lnTo>
                    <a:pt x="2373122" y="9748"/>
                  </a:lnTo>
                  <a:lnTo>
                    <a:pt x="2211772" y="13613"/>
                  </a:lnTo>
                  <a:lnTo>
                    <a:pt x="2159777" y="14469"/>
                  </a:lnTo>
                  <a:lnTo>
                    <a:pt x="2109960" y="14739"/>
                  </a:lnTo>
                  <a:lnTo>
                    <a:pt x="2063094" y="14204"/>
                  </a:lnTo>
                  <a:lnTo>
                    <a:pt x="2019948" y="12641"/>
                  </a:lnTo>
                  <a:lnTo>
                    <a:pt x="1981293" y="9830"/>
                  </a:lnTo>
                  <a:lnTo>
                    <a:pt x="1944892" y="6783"/>
                  </a:lnTo>
                  <a:lnTo>
                    <a:pt x="1907687" y="4600"/>
                  </a:lnTo>
                  <a:lnTo>
                    <a:pt x="1869220" y="3187"/>
                  </a:lnTo>
                  <a:lnTo>
                    <a:pt x="1829032" y="2452"/>
                  </a:lnTo>
                  <a:lnTo>
                    <a:pt x="1786666" y="2303"/>
                  </a:lnTo>
                  <a:lnTo>
                    <a:pt x="1741663" y="2645"/>
                  </a:lnTo>
                  <a:lnTo>
                    <a:pt x="1693564" y="3386"/>
                  </a:lnTo>
                  <a:lnTo>
                    <a:pt x="1461044" y="8485"/>
                  </a:lnTo>
                  <a:lnTo>
                    <a:pt x="1127143" y="14662"/>
                  </a:lnTo>
                  <a:lnTo>
                    <a:pt x="1031778" y="15877"/>
                  </a:lnTo>
                  <a:lnTo>
                    <a:pt x="937252" y="16273"/>
                  </a:lnTo>
                  <a:lnTo>
                    <a:pt x="889286" y="16079"/>
                  </a:lnTo>
                  <a:lnTo>
                    <a:pt x="840309" y="15579"/>
                  </a:lnTo>
                  <a:lnTo>
                    <a:pt x="789915" y="14738"/>
                  </a:lnTo>
                  <a:lnTo>
                    <a:pt x="737695" y="13522"/>
                  </a:lnTo>
                  <a:lnTo>
                    <a:pt x="683243" y="11897"/>
                  </a:lnTo>
                  <a:lnTo>
                    <a:pt x="556217" y="7133"/>
                  </a:lnTo>
                  <a:lnTo>
                    <a:pt x="433384" y="2909"/>
                  </a:lnTo>
                  <a:lnTo>
                    <a:pt x="378859" y="1449"/>
                  </a:lnTo>
                  <a:lnTo>
                    <a:pt x="327845" y="468"/>
                  </a:lnTo>
                  <a:lnTo>
                    <a:pt x="279528" y="0"/>
                  </a:lnTo>
                  <a:close/>
                </a:path>
              </a:pathLst>
            </a:custGeom>
            <a:solidFill>
              <a:srgbClr val="ED7D31"/>
            </a:solidFill>
          </p:spPr>
          <p:txBody>
            <a:bodyPr wrap="square" lIns="0" tIns="0" rIns="0" bIns="0" rtlCol="0"/>
            <a:lstStyle/>
            <a:p>
              <a:endParaRPr/>
            </a:p>
          </p:txBody>
        </p:sp>
        <p:sp>
          <p:nvSpPr>
            <p:cNvPr id="5" name="object 5"/>
            <p:cNvSpPr/>
            <p:nvPr/>
          </p:nvSpPr>
          <p:spPr>
            <a:xfrm>
              <a:off x="640080" y="2575166"/>
              <a:ext cx="3474720" cy="46355"/>
            </a:xfrm>
            <a:custGeom>
              <a:avLst/>
              <a:gdLst/>
              <a:ahLst/>
              <a:cxnLst/>
              <a:rect l="l" t="t" r="r" b="b"/>
              <a:pathLst>
                <a:path w="3474720" h="46355">
                  <a:moveTo>
                    <a:pt x="0" y="11827"/>
                  </a:moveTo>
                  <a:lnTo>
                    <a:pt x="48766" y="9517"/>
                  </a:lnTo>
                  <a:lnTo>
                    <a:pt x="98697" y="8641"/>
                  </a:lnTo>
                  <a:lnTo>
                    <a:pt x="149537" y="8928"/>
                  </a:lnTo>
                  <a:lnTo>
                    <a:pt x="201026" y="10109"/>
                  </a:lnTo>
                  <a:lnTo>
                    <a:pt x="252907" y="11916"/>
                  </a:lnTo>
                  <a:lnTo>
                    <a:pt x="304923" y="14078"/>
                  </a:lnTo>
                  <a:lnTo>
                    <a:pt x="356815" y="16326"/>
                  </a:lnTo>
                  <a:lnTo>
                    <a:pt x="408326" y="18390"/>
                  </a:lnTo>
                  <a:lnTo>
                    <a:pt x="459198" y="20001"/>
                  </a:lnTo>
                  <a:lnTo>
                    <a:pt x="509172" y="20890"/>
                  </a:lnTo>
                  <a:lnTo>
                    <a:pt x="557992" y="20786"/>
                  </a:lnTo>
                  <a:lnTo>
                    <a:pt x="605399" y="19421"/>
                  </a:lnTo>
                  <a:lnTo>
                    <a:pt x="651135" y="16524"/>
                  </a:lnTo>
                  <a:lnTo>
                    <a:pt x="694944" y="11827"/>
                  </a:lnTo>
                  <a:lnTo>
                    <a:pt x="741609" y="7014"/>
                  </a:lnTo>
                  <a:lnTo>
                    <a:pt x="789427" y="4542"/>
                  </a:lnTo>
                  <a:lnTo>
                    <a:pt x="838271" y="3992"/>
                  </a:lnTo>
                  <a:lnTo>
                    <a:pt x="888013" y="4945"/>
                  </a:lnTo>
                  <a:lnTo>
                    <a:pt x="938526" y="6979"/>
                  </a:lnTo>
                  <a:lnTo>
                    <a:pt x="989684" y="9677"/>
                  </a:lnTo>
                  <a:lnTo>
                    <a:pt x="1041358" y="12616"/>
                  </a:lnTo>
                  <a:lnTo>
                    <a:pt x="1093422" y="15378"/>
                  </a:lnTo>
                  <a:lnTo>
                    <a:pt x="1145749" y="17542"/>
                  </a:lnTo>
                  <a:lnTo>
                    <a:pt x="1198211" y="18689"/>
                  </a:lnTo>
                  <a:lnTo>
                    <a:pt x="1250682" y="18399"/>
                  </a:lnTo>
                  <a:lnTo>
                    <a:pt x="1303034" y="16252"/>
                  </a:lnTo>
                  <a:lnTo>
                    <a:pt x="1355141" y="11827"/>
                  </a:lnTo>
                  <a:lnTo>
                    <a:pt x="1407317" y="7405"/>
                  </a:lnTo>
                  <a:lnTo>
                    <a:pt x="1459857" y="5265"/>
                  </a:lnTo>
                  <a:lnTo>
                    <a:pt x="1512598" y="4984"/>
                  </a:lnTo>
                  <a:lnTo>
                    <a:pt x="1565377" y="6143"/>
                  </a:lnTo>
                  <a:lnTo>
                    <a:pt x="1618033" y="8319"/>
                  </a:lnTo>
                  <a:lnTo>
                    <a:pt x="1670402" y="11092"/>
                  </a:lnTo>
                  <a:lnTo>
                    <a:pt x="1722323" y="14040"/>
                  </a:lnTo>
                  <a:lnTo>
                    <a:pt x="1773633" y="16743"/>
                  </a:lnTo>
                  <a:lnTo>
                    <a:pt x="1824169" y="18778"/>
                  </a:lnTo>
                  <a:lnTo>
                    <a:pt x="1873771" y="19726"/>
                  </a:lnTo>
                  <a:lnTo>
                    <a:pt x="1922274" y="19164"/>
                  </a:lnTo>
                  <a:lnTo>
                    <a:pt x="1969517" y="16671"/>
                  </a:lnTo>
                  <a:lnTo>
                    <a:pt x="2015338" y="11827"/>
                  </a:lnTo>
                  <a:lnTo>
                    <a:pt x="2054391" y="7178"/>
                  </a:lnTo>
                  <a:lnTo>
                    <a:pt x="2093682" y="3815"/>
                  </a:lnTo>
                  <a:lnTo>
                    <a:pt x="2133549" y="1592"/>
                  </a:lnTo>
                  <a:lnTo>
                    <a:pt x="2174328" y="368"/>
                  </a:lnTo>
                  <a:lnTo>
                    <a:pt x="2216358" y="0"/>
                  </a:lnTo>
                  <a:lnTo>
                    <a:pt x="2259976" y="343"/>
                  </a:lnTo>
                  <a:lnTo>
                    <a:pt x="2305521" y="1254"/>
                  </a:lnTo>
                  <a:lnTo>
                    <a:pt x="2353331" y="2591"/>
                  </a:lnTo>
                  <a:lnTo>
                    <a:pt x="2403742" y="4210"/>
                  </a:lnTo>
                  <a:lnTo>
                    <a:pt x="2457094" y="5968"/>
                  </a:lnTo>
                  <a:lnTo>
                    <a:pt x="2513723" y="7722"/>
                  </a:lnTo>
                  <a:lnTo>
                    <a:pt x="2573968" y="9328"/>
                  </a:lnTo>
                  <a:lnTo>
                    <a:pt x="2638167" y="10643"/>
                  </a:lnTo>
                  <a:lnTo>
                    <a:pt x="2706657" y="11524"/>
                  </a:lnTo>
                  <a:lnTo>
                    <a:pt x="2779776" y="11827"/>
                  </a:lnTo>
                  <a:lnTo>
                    <a:pt x="2857028" y="11575"/>
                  </a:lnTo>
                  <a:lnTo>
                    <a:pt x="2927348" y="10958"/>
                  </a:lnTo>
                  <a:lnTo>
                    <a:pt x="2991407" y="10076"/>
                  </a:lnTo>
                  <a:lnTo>
                    <a:pt x="3049875" y="9031"/>
                  </a:lnTo>
                  <a:lnTo>
                    <a:pt x="3103424" y="7924"/>
                  </a:lnTo>
                  <a:lnTo>
                    <a:pt x="3152725" y="6855"/>
                  </a:lnTo>
                  <a:lnTo>
                    <a:pt x="3198449" y="5926"/>
                  </a:lnTo>
                  <a:lnTo>
                    <a:pt x="3241266" y="5238"/>
                  </a:lnTo>
                  <a:lnTo>
                    <a:pt x="3281849" y="4892"/>
                  </a:lnTo>
                  <a:lnTo>
                    <a:pt x="3320867" y="4989"/>
                  </a:lnTo>
                  <a:lnTo>
                    <a:pt x="3358992" y="5630"/>
                  </a:lnTo>
                  <a:lnTo>
                    <a:pt x="3396895" y="6916"/>
                  </a:lnTo>
                  <a:lnTo>
                    <a:pt x="3435247" y="8948"/>
                  </a:lnTo>
                  <a:lnTo>
                    <a:pt x="3474720" y="11827"/>
                  </a:lnTo>
                  <a:lnTo>
                    <a:pt x="3474286" y="19378"/>
                  </a:lnTo>
                  <a:lnTo>
                    <a:pt x="3474253" y="21649"/>
                  </a:lnTo>
                  <a:lnTo>
                    <a:pt x="3474720" y="30115"/>
                  </a:lnTo>
                  <a:lnTo>
                    <a:pt x="3422445" y="31916"/>
                  </a:lnTo>
                  <a:lnTo>
                    <a:pt x="3369076" y="32519"/>
                  </a:lnTo>
                  <a:lnTo>
                    <a:pt x="3314990" y="32154"/>
                  </a:lnTo>
                  <a:lnTo>
                    <a:pt x="3260559" y="31051"/>
                  </a:lnTo>
                  <a:lnTo>
                    <a:pt x="3206159" y="29441"/>
                  </a:lnTo>
                  <a:lnTo>
                    <a:pt x="3152165" y="27554"/>
                  </a:lnTo>
                  <a:lnTo>
                    <a:pt x="3098951" y="25620"/>
                  </a:lnTo>
                  <a:lnTo>
                    <a:pt x="3046892" y="23870"/>
                  </a:lnTo>
                  <a:lnTo>
                    <a:pt x="2996362" y="22533"/>
                  </a:lnTo>
                  <a:lnTo>
                    <a:pt x="2947737" y="21841"/>
                  </a:lnTo>
                  <a:lnTo>
                    <a:pt x="2901392" y="22022"/>
                  </a:lnTo>
                  <a:lnTo>
                    <a:pt x="2857699" y="23308"/>
                  </a:lnTo>
                  <a:lnTo>
                    <a:pt x="2817036" y="25929"/>
                  </a:lnTo>
                  <a:lnTo>
                    <a:pt x="2779776" y="30115"/>
                  </a:lnTo>
                  <a:lnTo>
                    <a:pt x="2736294" y="35146"/>
                  </a:lnTo>
                  <a:lnTo>
                    <a:pt x="2689069" y="38597"/>
                  </a:lnTo>
                  <a:lnTo>
                    <a:pt x="2638909" y="40670"/>
                  </a:lnTo>
                  <a:lnTo>
                    <a:pt x="2586626" y="41562"/>
                  </a:lnTo>
                  <a:lnTo>
                    <a:pt x="2533028" y="41473"/>
                  </a:lnTo>
                  <a:lnTo>
                    <a:pt x="2478926" y="40602"/>
                  </a:lnTo>
                  <a:lnTo>
                    <a:pt x="2425129" y="39149"/>
                  </a:lnTo>
                  <a:lnTo>
                    <a:pt x="2372447" y="37312"/>
                  </a:lnTo>
                  <a:lnTo>
                    <a:pt x="2321691" y="35291"/>
                  </a:lnTo>
                  <a:lnTo>
                    <a:pt x="2273670" y="33285"/>
                  </a:lnTo>
                  <a:lnTo>
                    <a:pt x="2229194" y="31494"/>
                  </a:lnTo>
                  <a:lnTo>
                    <a:pt x="2189074" y="30115"/>
                  </a:lnTo>
                  <a:lnTo>
                    <a:pt x="2153052" y="28865"/>
                  </a:lnTo>
                  <a:lnTo>
                    <a:pt x="2114544" y="27258"/>
                  </a:lnTo>
                  <a:lnTo>
                    <a:pt x="2073556" y="25449"/>
                  </a:lnTo>
                  <a:lnTo>
                    <a:pt x="2030095" y="23591"/>
                  </a:lnTo>
                  <a:lnTo>
                    <a:pt x="1984169" y="21838"/>
                  </a:lnTo>
                  <a:lnTo>
                    <a:pt x="1935785" y="20345"/>
                  </a:lnTo>
                  <a:lnTo>
                    <a:pt x="1884950" y="19266"/>
                  </a:lnTo>
                  <a:lnTo>
                    <a:pt x="1831672" y="18755"/>
                  </a:lnTo>
                  <a:lnTo>
                    <a:pt x="1775957" y="18966"/>
                  </a:lnTo>
                  <a:lnTo>
                    <a:pt x="1717813" y="20054"/>
                  </a:lnTo>
                  <a:lnTo>
                    <a:pt x="1657246" y="22172"/>
                  </a:lnTo>
                  <a:lnTo>
                    <a:pt x="1594265" y="25474"/>
                  </a:lnTo>
                  <a:lnTo>
                    <a:pt x="1528877" y="30115"/>
                  </a:lnTo>
                  <a:lnTo>
                    <a:pt x="1463866" y="34994"/>
                  </a:lnTo>
                  <a:lnTo>
                    <a:pt x="1401893" y="38929"/>
                  </a:lnTo>
                  <a:lnTo>
                    <a:pt x="1342776" y="41957"/>
                  </a:lnTo>
                  <a:lnTo>
                    <a:pt x="1286333" y="44113"/>
                  </a:lnTo>
                  <a:lnTo>
                    <a:pt x="1232383" y="45432"/>
                  </a:lnTo>
                  <a:lnTo>
                    <a:pt x="1180742" y="45950"/>
                  </a:lnTo>
                  <a:lnTo>
                    <a:pt x="1131231" y="45702"/>
                  </a:lnTo>
                  <a:lnTo>
                    <a:pt x="1083666" y="44724"/>
                  </a:lnTo>
                  <a:lnTo>
                    <a:pt x="1037866" y="43050"/>
                  </a:lnTo>
                  <a:lnTo>
                    <a:pt x="993649" y="40717"/>
                  </a:lnTo>
                  <a:lnTo>
                    <a:pt x="950834" y="37760"/>
                  </a:lnTo>
                  <a:lnTo>
                    <a:pt x="909238" y="34214"/>
                  </a:lnTo>
                  <a:lnTo>
                    <a:pt x="868680" y="30115"/>
                  </a:lnTo>
                  <a:lnTo>
                    <a:pt x="835131" y="27419"/>
                  </a:lnTo>
                  <a:lnTo>
                    <a:pt x="796236" y="25894"/>
                  </a:lnTo>
                  <a:lnTo>
                    <a:pt x="752624" y="25374"/>
                  </a:lnTo>
                  <a:lnTo>
                    <a:pt x="704927" y="25691"/>
                  </a:lnTo>
                  <a:lnTo>
                    <a:pt x="653775" y="26678"/>
                  </a:lnTo>
                  <a:lnTo>
                    <a:pt x="599799" y="28169"/>
                  </a:lnTo>
                  <a:lnTo>
                    <a:pt x="543628" y="29998"/>
                  </a:lnTo>
                  <a:lnTo>
                    <a:pt x="485895" y="31996"/>
                  </a:lnTo>
                  <a:lnTo>
                    <a:pt x="427229" y="33998"/>
                  </a:lnTo>
                  <a:lnTo>
                    <a:pt x="368261" y="35836"/>
                  </a:lnTo>
                  <a:lnTo>
                    <a:pt x="309621" y="37344"/>
                  </a:lnTo>
                  <a:lnTo>
                    <a:pt x="251941" y="38355"/>
                  </a:lnTo>
                  <a:lnTo>
                    <a:pt x="195850" y="38702"/>
                  </a:lnTo>
                  <a:lnTo>
                    <a:pt x="141981" y="38219"/>
                  </a:lnTo>
                  <a:lnTo>
                    <a:pt x="90962" y="36737"/>
                  </a:lnTo>
                  <a:lnTo>
                    <a:pt x="43424" y="34092"/>
                  </a:lnTo>
                  <a:lnTo>
                    <a:pt x="0" y="30115"/>
                  </a:lnTo>
                  <a:lnTo>
                    <a:pt x="60" y="23523"/>
                  </a:lnTo>
                  <a:lnTo>
                    <a:pt x="66" y="15585"/>
                  </a:lnTo>
                  <a:lnTo>
                    <a:pt x="0" y="11827"/>
                  </a:lnTo>
                  <a:close/>
                </a:path>
              </a:pathLst>
            </a:custGeom>
            <a:ln w="44450">
              <a:solidFill>
                <a:srgbClr val="ED7D31"/>
              </a:solidFill>
            </a:ln>
          </p:spPr>
          <p:txBody>
            <a:bodyPr wrap="square" lIns="0" tIns="0" rIns="0" bIns="0" rtlCol="0"/>
            <a:lstStyle/>
            <a:p>
              <a:endParaRPr/>
            </a:p>
          </p:txBody>
        </p:sp>
      </p:grpSp>
      <p:sp>
        <p:nvSpPr>
          <p:cNvPr id="6" name="object 6"/>
          <p:cNvSpPr txBox="1"/>
          <p:nvPr/>
        </p:nvSpPr>
        <p:spPr>
          <a:xfrm>
            <a:off x="718819" y="2868167"/>
            <a:ext cx="3985260" cy="2851150"/>
          </a:xfrm>
          <a:prstGeom prst="rect">
            <a:avLst/>
          </a:prstGeom>
        </p:spPr>
        <p:txBody>
          <a:bodyPr vert="horz" wrap="square" lIns="0" tIns="39370" rIns="0" bIns="0" rtlCol="0">
            <a:spAutoFit/>
          </a:bodyPr>
          <a:lstStyle/>
          <a:p>
            <a:pPr marL="12700" marR="5080">
              <a:lnSpc>
                <a:spcPct val="89600"/>
              </a:lnSpc>
              <a:spcBef>
                <a:spcPts val="310"/>
              </a:spcBef>
            </a:pPr>
            <a:r>
              <a:rPr sz="1700" spc="-5" dirty="0">
                <a:latin typeface="Calibri"/>
                <a:cs typeface="Calibri"/>
              </a:rPr>
              <a:t>La </a:t>
            </a:r>
            <a:r>
              <a:rPr sz="1700" spc="-10" dirty="0">
                <a:latin typeface="Calibri"/>
                <a:cs typeface="Calibri"/>
              </a:rPr>
              <a:t>psoriasis</a:t>
            </a:r>
            <a:r>
              <a:rPr sz="1700" dirty="0">
                <a:latin typeface="Calibri"/>
                <a:cs typeface="Calibri"/>
              </a:rPr>
              <a:t> es </a:t>
            </a:r>
            <a:r>
              <a:rPr sz="1700" spc="-10" dirty="0">
                <a:latin typeface="Calibri"/>
                <a:cs typeface="Calibri"/>
              </a:rPr>
              <a:t>una</a:t>
            </a:r>
            <a:r>
              <a:rPr sz="1700" dirty="0">
                <a:latin typeface="Calibri"/>
                <a:cs typeface="Calibri"/>
              </a:rPr>
              <a:t> </a:t>
            </a:r>
            <a:r>
              <a:rPr sz="1700" spc="-10" dirty="0">
                <a:latin typeface="Calibri"/>
                <a:cs typeface="Calibri"/>
              </a:rPr>
              <a:t>enfermedad </a:t>
            </a:r>
            <a:r>
              <a:rPr sz="1700" spc="-5" dirty="0">
                <a:latin typeface="Calibri"/>
                <a:cs typeface="Calibri"/>
              </a:rPr>
              <a:t>de</a:t>
            </a:r>
            <a:r>
              <a:rPr sz="1700" spc="5" dirty="0">
                <a:latin typeface="Calibri"/>
                <a:cs typeface="Calibri"/>
              </a:rPr>
              <a:t> </a:t>
            </a:r>
            <a:r>
              <a:rPr sz="1700" spc="-5" dirty="0">
                <a:latin typeface="Calibri"/>
                <a:cs typeface="Calibri"/>
              </a:rPr>
              <a:t>la</a:t>
            </a:r>
            <a:r>
              <a:rPr sz="1700" dirty="0">
                <a:latin typeface="Calibri"/>
                <a:cs typeface="Calibri"/>
              </a:rPr>
              <a:t> </a:t>
            </a:r>
            <a:r>
              <a:rPr sz="1700" spc="-5" dirty="0">
                <a:latin typeface="Calibri"/>
                <a:cs typeface="Calibri"/>
              </a:rPr>
              <a:t>piel</a:t>
            </a:r>
            <a:r>
              <a:rPr sz="1700" dirty="0">
                <a:latin typeface="Calibri"/>
                <a:cs typeface="Calibri"/>
              </a:rPr>
              <a:t> </a:t>
            </a:r>
            <a:r>
              <a:rPr sz="1700" spc="-10" dirty="0">
                <a:latin typeface="Calibri"/>
                <a:cs typeface="Calibri"/>
              </a:rPr>
              <a:t>que </a:t>
            </a:r>
            <a:r>
              <a:rPr sz="1700" spc="-370" dirty="0">
                <a:latin typeface="Calibri"/>
                <a:cs typeface="Calibri"/>
              </a:rPr>
              <a:t> </a:t>
            </a:r>
            <a:r>
              <a:rPr sz="1700" spc="-10" dirty="0">
                <a:latin typeface="Calibri"/>
                <a:cs typeface="Calibri"/>
              </a:rPr>
              <a:t>causa </a:t>
            </a:r>
            <a:r>
              <a:rPr sz="1700" b="1" spc="-5" dirty="0">
                <a:latin typeface="Calibri"/>
                <a:cs typeface="Calibri"/>
              </a:rPr>
              <a:t>manchas </a:t>
            </a:r>
            <a:r>
              <a:rPr sz="1700" b="1" spc="-10" dirty="0">
                <a:latin typeface="Calibri"/>
                <a:cs typeface="Calibri"/>
              </a:rPr>
              <a:t>rojas</a:t>
            </a:r>
            <a:r>
              <a:rPr sz="1700" b="1" spc="-5" dirty="0">
                <a:latin typeface="Calibri"/>
                <a:cs typeface="Calibri"/>
              </a:rPr>
              <a:t> </a:t>
            </a:r>
            <a:r>
              <a:rPr sz="1700" b="1" dirty="0">
                <a:latin typeface="Calibri"/>
                <a:cs typeface="Calibri"/>
              </a:rPr>
              <a:t>y</a:t>
            </a:r>
            <a:r>
              <a:rPr sz="1700" b="1" spc="-5" dirty="0">
                <a:latin typeface="Calibri"/>
                <a:cs typeface="Calibri"/>
              </a:rPr>
              <a:t> escamosas </a:t>
            </a:r>
            <a:r>
              <a:rPr sz="1700" spc="-10" dirty="0">
                <a:latin typeface="Calibri"/>
                <a:cs typeface="Calibri"/>
              </a:rPr>
              <a:t>que</a:t>
            </a:r>
            <a:r>
              <a:rPr sz="1700" dirty="0">
                <a:latin typeface="Calibri"/>
                <a:cs typeface="Calibri"/>
              </a:rPr>
              <a:t> </a:t>
            </a:r>
            <a:r>
              <a:rPr sz="1700" spc="-10" dirty="0">
                <a:latin typeface="Calibri"/>
                <a:cs typeface="Calibri"/>
              </a:rPr>
              <a:t>pican. </a:t>
            </a:r>
            <a:r>
              <a:rPr sz="1700" spc="-370" dirty="0">
                <a:latin typeface="Calibri"/>
                <a:cs typeface="Calibri"/>
              </a:rPr>
              <a:t> </a:t>
            </a:r>
            <a:r>
              <a:rPr sz="1700" spc="-5" dirty="0">
                <a:latin typeface="Calibri"/>
                <a:cs typeface="Calibri"/>
              </a:rPr>
              <a:t>Pueden </a:t>
            </a:r>
            <a:r>
              <a:rPr sz="1700" spc="-10" dirty="0">
                <a:latin typeface="Calibri"/>
                <a:cs typeface="Calibri"/>
              </a:rPr>
              <a:t>aparecer </a:t>
            </a:r>
            <a:r>
              <a:rPr sz="1700" dirty="0">
                <a:latin typeface="Calibri"/>
                <a:cs typeface="Calibri"/>
              </a:rPr>
              <a:t>en </a:t>
            </a:r>
            <a:r>
              <a:rPr sz="1700" spc="-10" dirty="0">
                <a:latin typeface="Calibri"/>
                <a:cs typeface="Calibri"/>
              </a:rPr>
              <a:t>varias zonas </a:t>
            </a:r>
            <a:r>
              <a:rPr sz="1700" spc="-5" dirty="0">
                <a:latin typeface="Calibri"/>
                <a:cs typeface="Calibri"/>
              </a:rPr>
              <a:t>del cuerpo </a:t>
            </a:r>
            <a:r>
              <a:rPr sz="1700" dirty="0">
                <a:latin typeface="Calibri"/>
                <a:cs typeface="Calibri"/>
              </a:rPr>
              <a:t> </a:t>
            </a:r>
            <a:r>
              <a:rPr sz="1700" spc="-5" dirty="0">
                <a:latin typeface="Calibri"/>
                <a:cs typeface="Calibri"/>
              </a:rPr>
              <a:t>como</a:t>
            </a:r>
            <a:r>
              <a:rPr sz="1700" dirty="0">
                <a:latin typeface="Calibri"/>
                <a:cs typeface="Calibri"/>
              </a:rPr>
              <a:t> </a:t>
            </a:r>
            <a:r>
              <a:rPr sz="1700" spc="-10" dirty="0">
                <a:latin typeface="Calibri"/>
                <a:cs typeface="Calibri"/>
              </a:rPr>
              <a:t>rodillas,</a:t>
            </a:r>
            <a:r>
              <a:rPr sz="1700" dirty="0">
                <a:latin typeface="Calibri"/>
                <a:cs typeface="Calibri"/>
              </a:rPr>
              <a:t> </a:t>
            </a:r>
            <a:r>
              <a:rPr sz="1700" spc="-5" dirty="0">
                <a:latin typeface="Calibri"/>
                <a:cs typeface="Calibri"/>
              </a:rPr>
              <a:t>codos</a:t>
            </a:r>
            <a:r>
              <a:rPr sz="1700" dirty="0">
                <a:latin typeface="Calibri"/>
                <a:cs typeface="Calibri"/>
              </a:rPr>
              <a:t> y</a:t>
            </a:r>
            <a:r>
              <a:rPr sz="1700" spc="5" dirty="0">
                <a:latin typeface="Calibri"/>
                <a:cs typeface="Calibri"/>
              </a:rPr>
              <a:t> </a:t>
            </a:r>
            <a:r>
              <a:rPr sz="1700" spc="-10" dirty="0">
                <a:latin typeface="Calibri"/>
                <a:cs typeface="Calibri"/>
              </a:rPr>
              <a:t>cuero</a:t>
            </a:r>
            <a:r>
              <a:rPr sz="1700" spc="5" dirty="0">
                <a:latin typeface="Calibri"/>
                <a:cs typeface="Calibri"/>
              </a:rPr>
              <a:t> </a:t>
            </a:r>
            <a:r>
              <a:rPr sz="1700" spc="-10" dirty="0">
                <a:latin typeface="Calibri"/>
                <a:cs typeface="Calibri"/>
              </a:rPr>
              <a:t>cabelludo. </a:t>
            </a:r>
            <a:r>
              <a:rPr sz="1700" dirty="0">
                <a:latin typeface="Calibri"/>
                <a:cs typeface="Calibri"/>
              </a:rPr>
              <a:t>No </a:t>
            </a:r>
            <a:r>
              <a:rPr sz="1700" spc="5" dirty="0">
                <a:latin typeface="Calibri"/>
                <a:cs typeface="Calibri"/>
              </a:rPr>
              <a:t> </a:t>
            </a:r>
            <a:r>
              <a:rPr sz="1700" spc="-5" dirty="0">
                <a:latin typeface="Calibri"/>
                <a:cs typeface="Calibri"/>
              </a:rPr>
              <a:t>tiene</a:t>
            </a:r>
            <a:r>
              <a:rPr sz="1700" dirty="0">
                <a:latin typeface="Calibri"/>
                <a:cs typeface="Calibri"/>
              </a:rPr>
              <a:t> </a:t>
            </a:r>
            <a:r>
              <a:rPr sz="1700" spc="-10" dirty="0">
                <a:latin typeface="Calibri"/>
                <a:cs typeface="Calibri"/>
              </a:rPr>
              <a:t>cura</a:t>
            </a:r>
            <a:r>
              <a:rPr sz="1700" dirty="0">
                <a:latin typeface="Calibri"/>
                <a:cs typeface="Calibri"/>
              </a:rPr>
              <a:t> y</a:t>
            </a:r>
            <a:r>
              <a:rPr sz="1700" spc="10" dirty="0">
                <a:latin typeface="Calibri"/>
                <a:cs typeface="Calibri"/>
              </a:rPr>
              <a:t> </a:t>
            </a:r>
            <a:r>
              <a:rPr sz="1700" spc="-5" dirty="0">
                <a:latin typeface="Calibri"/>
                <a:cs typeface="Calibri"/>
              </a:rPr>
              <a:t>se</a:t>
            </a:r>
            <a:r>
              <a:rPr sz="1700" spc="5" dirty="0">
                <a:latin typeface="Calibri"/>
                <a:cs typeface="Calibri"/>
              </a:rPr>
              <a:t> </a:t>
            </a:r>
            <a:r>
              <a:rPr sz="1700" spc="-10" dirty="0">
                <a:latin typeface="Calibri"/>
                <a:cs typeface="Calibri"/>
              </a:rPr>
              <a:t>manifiesta</a:t>
            </a:r>
            <a:r>
              <a:rPr sz="1700" spc="-5" dirty="0">
                <a:latin typeface="Calibri"/>
                <a:cs typeface="Calibri"/>
              </a:rPr>
              <a:t> con </a:t>
            </a:r>
            <a:r>
              <a:rPr sz="1700" spc="-10" dirty="0">
                <a:latin typeface="Calibri"/>
                <a:cs typeface="Calibri"/>
              </a:rPr>
              <a:t>brotes</a:t>
            </a:r>
            <a:r>
              <a:rPr sz="1700" dirty="0">
                <a:latin typeface="Calibri"/>
                <a:cs typeface="Calibri"/>
              </a:rPr>
              <a:t> </a:t>
            </a:r>
            <a:r>
              <a:rPr sz="1700" spc="-5" dirty="0">
                <a:latin typeface="Calibri"/>
                <a:cs typeface="Calibri"/>
              </a:rPr>
              <a:t>cíclicos </a:t>
            </a:r>
            <a:r>
              <a:rPr sz="1700" dirty="0">
                <a:latin typeface="Calibri"/>
                <a:cs typeface="Calibri"/>
              </a:rPr>
              <a:t> </a:t>
            </a:r>
            <a:r>
              <a:rPr sz="1700" spc="-10" dirty="0">
                <a:latin typeface="Calibri"/>
                <a:cs typeface="Calibri"/>
              </a:rPr>
              <a:t>que</a:t>
            </a:r>
            <a:r>
              <a:rPr sz="1700" dirty="0">
                <a:latin typeface="Calibri"/>
                <a:cs typeface="Calibri"/>
              </a:rPr>
              <a:t> </a:t>
            </a:r>
            <a:r>
              <a:rPr sz="1700" spc="-15" dirty="0">
                <a:latin typeface="Calibri"/>
                <a:cs typeface="Calibri"/>
              </a:rPr>
              <a:t>duran</a:t>
            </a:r>
            <a:r>
              <a:rPr sz="1700" spc="-5" dirty="0">
                <a:latin typeface="Calibri"/>
                <a:cs typeface="Calibri"/>
              </a:rPr>
              <a:t> semanas</a:t>
            </a:r>
            <a:r>
              <a:rPr sz="1700" dirty="0">
                <a:latin typeface="Calibri"/>
                <a:cs typeface="Calibri"/>
              </a:rPr>
              <a:t> o</a:t>
            </a:r>
            <a:r>
              <a:rPr sz="1700" spc="5" dirty="0">
                <a:latin typeface="Calibri"/>
                <a:cs typeface="Calibri"/>
              </a:rPr>
              <a:t> </a:t>
            </a:r>
            <a:r>
              <a:rPr sz="1700" spc="-5" dirty="0">
                <a:latin typeface="Calibri"/>
                <a:cs typeface="Calibri"/>
              </a:rPr>
              <a:t>meses.</a:t>
            </a:r>
            <a:r>
              <a:rPr sz="1700" spc="-10" dirty="0">
                <a:latin typeface="Calibri"/>
                <a:cs typeface="Calibri"/>
              </a:rPr>
              <a:t> </a:t>
            </a:r>
            <a:r>
              <a:rPr sz="1700" spc="-5" dirty="0">
                <a:latin typeface="Calibri"/>
                <a:cs typeface="Calibri"/>
              </a:rPr>
              <a:t>La</a:t>
            </a:r>
            <a:r>
              <a:rPr sz="1700" dirty="0">
                <a:latin typeface="Calibri"/>
                <a:cs typeface="Calibri"/>
              </a:rPr>
              <a:t> </a:t>
            </a:r>
            <a:r>
              <a:rPr sz="1700" spc="-10" dirty="0">
                <a:latin typeface="Calibri"/>
                <a:cs typeface="Calibri"/>
              </a:rPr>
              <a:t>psoriasis</a:t>
            </a:r>
            <a:r>
              <a:rPr sz="1700" dirty="0">
                <a:latin typeface="Calibri"/>
                <a:cs typeface="Calibri"/>
              </a:rPr>
              <a:t> </a:t>
            </a:r>
            <a:r>
              <a:rPr sz="1700" spc="-10" dirty="0">
                <a:latin typeface="Calibri"/>
                <a:cs typeface="Calibri"/>
              </a:rPr>
              <a:t>no </a:t>
            </a:r>
            <a:r>
              <a:rPr sz="1700" spc="-5" dirty="0">
                <a:latin typeface="Calibri"/>
                <a:cs typeface="Calibri"/>
              </a:rPr>
              <a:t> suele </a:t>
            </a:r>
            <a:r>
              <a:rPr sz="1700" spc="-10" dirty="0">
                <a:latin typeface="Calibri"/>
                <a:cs typeface="Calibri"/>
              </a:rPr>
              <a:t>conllevar</a:t>
            </a:r>
            <a:r>
              <a:rPr sz="1700" spc="-5" dirty="0">
                <a:latin typeface="Calibri"/>
                <a:cs typeface="Calibri"/>
              </a:rPr>
              <a:t> la</a:t>
            </a:r>
            <a:r>
              <a:rPr sz="1700" spc="-10" dirty="0">
                <a:latin typeface="Calibri"/>
                <a:cs typeface="Calibri"/>
              </a:rPr>
              <a:t> caída</a:t>
            </a:r>
            <a:r>
              <a:rPr sz="1700" dirty="0">
                <a:latin typeface="Calibri"/>
                <a:cs typeface="Calibri"/>
              </a:rPr>
              <a:t> </a:t>
            </a:r>
            <a:r>
              <a:rPr sz="1700" spc="-5" dirty="0">
                <a:latin typeface="Calibri"/>
                <a:cs typeface="Calibri"/>
              </a:rPr>
              <a:t>del</a:t>
            </a:r>
            <a:r>
              <a:rPr sz="1700" spc="-10" dirty="0">
                <a:latin typeface="Calibri"/>
                <a:cs typeface="Calibri"/>
              </a:rPr>
              <a:t> cabello,</a:t>
            </a:r>
            <a:r>
              <a:rPr sz="1700" spc="35" dirty="0">
                <a:latin typeface="Calibri"/>
                <a:cs typeface="Calibri"/>
              </a:rPr>
              <a:t> </a:t>
            </a:r>
            <a:r>
              <a:rPr sz="1700" spc="-10" dirty="0">
                <a:latin typeface="Calibri"/>
                <a:cs typeface="Calibri"/>
              </a:rPr>
              <a:t>aunque </a:t>
            </a:r>
            <a:r>
              <a:rPr sz="1700" spc="-5" dirty="0">
                <a:latin typeface="Calibri"/>
                <a:cs typeface="Calibri"/>
              </a:rPr>
              <a:t> </a:t>
            </a:r>
            <a:r>
              <a:rPr sz="1700" dirty="0">
                <a:latin typeface="Calibri"/>
                <a:cs typeface="Calibri"/>
              </a:rPr>
              <a:t>en </a:t>
            </a:r>
            <a:r>
              <a:rPr sz="1700" spc="-5" dirty="0">
                <a:latin typeface="Calibri"/>
                <a:cs typeface="Calibri"/>
              </a:rPr>
              <a:t>algunos casos cuando las escamas son </a:t>
            </a:r>
            <a:r>
              <a:rPr sz="1700" dirty="0">
                <a:latin typeface="Calibri"/>
                <a:cs typeface="Calibri"/>
              </a:rPr>
              <a:t> </a:t>
            </a:r>
            <a:r>
              <a:rPr sz="1700" spc="-5" dirty="0">
                <a:latin typeface="Calibri"/>
                <a:cs typeface="Calibri"/>
              </a:rPr>
              <a:t>gruesas </a:t>
            </a:r>
            <a:r>
              <a:rPr sz="1700" dirty="0">
                <a:latin typeface="Calibri"/>
                <a:cs typeface="Calibri"/>
              </a:rPr>
              <a:t>y </a:t>
            </a:r>
            <a:r>
              <a:rPr sz="1700" spc="-5" dirty="0">
                <a:latin typeface="Calibri"/>
                <a:cs typeface="Calibri"/>
              </a:rPr>
              <a:t>se caen pueden </a:t>
            </a:r>
            <a:r>
              <a:rPr sz="1700" spc="-15" dirty="0">
                <a:latin typeface="Calibri"/>
                <a:cs typeface="Calibri"/>
              </a:rPr>
              <a:t>arrastrar </a:t>
            </a:r>
            <a:r>
              <a:rPr sz="1700" dirty="0">
                <a:latin typeface="Calibri"/>
                <a:cs typeface="Calibri"/>
              </a:rPr>
              <a:t>a </a:t>
            </a:r>
            <a:r>
              <a:rPr sz="1700" spc="-5" dirty="0">
                <a:latin typeface="Calibri"/>
                <a:cs typeface="Calibri"/>
              </a:rPr>
              <a:t>la </a:t>
            </a:r>
            <a:r>
              <a:rPr sz="1700" dirty="0">
                <a:latin typeface="Calibri"/>
                <a:cs typeface="Calibri"/>
              </a:rPr>
              <a:t> </a:t>
            </a:r>
            <a:r>
              <a:rPr sz="1700" spc="-10" dirty="0">
                <a:latin typeface="Calibri"/>
                <a:cs typeface="Calibri"/>
              </a:rPr>
              <a:t>pérdida </a:t>
            </a:r>
            <a:r>
              <a:rPr sz="1700" spc="-5" dirty="0">
                <a:latin typeface="Calibri"/>
                <a:cs typeface="Calibri"/>
              </a:rPr>
              <a:t>del pelo. En cualquier </a:t>
            </a:r>
            <a:r>
              <a:rPr sz="1700" spc="-10" dirty="0">
                <a:latin typeface="Calibri"/>
                <a:cs typeface="Calibri"/>
              </a:rPr>
              <a:t>caso, </a:t>
            </a:r>
            <a:r>
              <a:rPr sz="1700" b="1" spc="-5" dirty="0">
                <a:latin typeface="Calibri"/>
                <a:cs typeface="Calibri"/>
              </a:rPr>
              <a:t>el </a:t>
            </a:r>
            <a:r>
              <a:rPr sz="1700" b="1" spc="-10" dirty="0">
                <a:latin typeface="Calibri"/>
                <a:cs typeface="Calibri"/>
              </a:rPr>
              <a:t>pelo </a:t>
            </a:r>
            <a:r>
              <a:rPr sz="1700" b="1" spc="-5" dirty="0">
                <a:latin typeface="Calibri"/>
                <a:cs typeface="Calibri"/>
              </a:rPr>
              <a:t> </a:t>
            </a:r>
            <a:r>
              <a:rPr sz="1700" b="1" spc="-10" dirty="0">
                <a:latin typeface="Calibri"/>
                <a:cs typeface="Calibri"/>
              </a:rPr>
              <a:t>vuelve </a:t>
            </a:r>
            <a:r>
              <a:rPr sz="1700" b="1" dirty="0">
                <a:latin typeface="Calibri"/>
                <a:cs typeface="Calibri"/>
              </a:rPr>
              <a:t>a </a:t>
            </a:r>
            <a:r>
              <a:rPr sz="1700" b="1" spc="-10" dirty="0">
                <a:latin typeface="Calibri"/>
                <a:cs typeface="Calibri"/>
              </a:rPr>
              <a:t>crecer</a:t>
            </a:r>
            <a:r>
              <a:rPr sz="1700" b="1" spc="-5" dirty="0">
                <a:latin typeface="Calibri"/>
                <a:cs typeface="Calibri"/>
              </a:rPr>
              <a:t> cuando la</a:t>
            </a:r>
            <a:endParaRPr sz="1700">
              <a:latin typeface="Calibri"/>
              <a:cs typeface="Calibri"/>
            </a:endParaRPr>
          </a:p>
          <a:p>
            <a:pPr marL="12700">
              <a:lnSpc>
                <a:spcPts val="1920"/>
              </a:lnSpc>
            </a:pPr>
            <a:r>
              <a:rPr sz="1700" b="1" spc="-10" dirty="0">
                <a:latin typeface="Calibri"/>
                <a:cs typeface="Calibri"/>
              </a:rPr>
              <a:t>enfermedad</a:t>
            </a:r>
            <a:r>
              <a:rPr sz="1700" b="1" spc="-20" dirty="0">
                <a:latin typeface="Calibri"/>
                <a:cs typeface="Calibri"/>
              </a:rPr>
              <a:t> </a:t>
            </a:r>
            <a:r>
              <a:rPr sz="1700" b="1" spc="-15" dirty="0">
                <a:latin typeface="Calibri"/>
                <a:cs typeface="Calibri"/>
              </a:rPr>
              <a:t>esté</a:t>
            </a:r>
            <a:r>
              <a:rPr sz="1700" b="1" spc="-25" dirty="0">
                <a:latin typeface="Calibri"/>
                <a:cs typeface="Calibri"/>
              </a:rPr>
              <a:t> </a:t>
            </a:r>
            <a:r>
              <a:rPr sz="1700" b="1" spc="-10" dirty="0">
                <a:latin typeface="Calibri"/>
                <a:cs typeface="Calibri"/>
              </a:rPr>
              <a:t>controlada.</a:t>
            </a:r>
            <a:endParaRPr sz="1700">
              <a:latin typeface="Calibri"/>
              <a:cs typeface="Calibri"/>
            </a:endParaRPr>
          </a:p>
        </p:txBody>
      </p:sp>
      <p:pic>
        <p:nvPicPr>
          <p:cNvPr id="7" name="object 7"/>
          <p:cNvPicPr/>
          <p:nvPr/>
        </p:nvPicPr>
        <p:blipFill>
          <a:blip r:embed="rId2" cstate="print"/>
          <a:stretch>
            <a:fillRect/>
          </a:stretch>
        </p:blipFill>
        <p:spPr>
          <a:xfrm>
            <a:off x="5311736" y="10"/>
            <a:ext cx="6878739" cy="685798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8819" y="1361828"/>
            <a:ext cx="3704590" cy="832485"/>
          </a:xfrm>
          <a:prstGeom prst="rect">
            <a:avLst/>
          </a:prstGeom>
        </p:spPr>
        <p:txBody>
          <a:bodyPr vert="horz" wrap="square" lIns="0" tIns="12065" rIns="0" bIns="0" rtlCol="0">
            <a:spAutoFit/>
          </a:bodyPr>
          <a:lstStyle/>
          <a:p>
            <a:pPr marL="12700">
              <a:lnSpc>
                <a:spcPct val="100000"/>
              </a:lnSpc>
              <a:spcBef>
                <a:spcPts val="95"/>
              </a:spcBef>
            </a:pPr>
            <a:r>
              <a:rPr sz="5300" spc="35" dirty="0">
                <a:solidFill>
                  <a:srgbClr val="000000"/>
                </a:solidFill>
                <a:latin typeface="Calibri Light"/>
                <a:cs typeface="Calibri Light"/>
              </a:rPr>
              <a:t>Esclerodemia</a:t>
            </a:r>
            <a:endParaRPr sz="5300">
              <a:latin typeface="Calibri Light"/>
              <a:cs typeface="Calibri Light"/>
            </a:endParaRPr>
          </a:p>
        </p:txBody>
      </p:sp>
      <p:grpSp>
        <p:nvGrpSpPr>
          <p:cNvPr id="3" name="object 3"/>
          <p:cNvGrpSpPr/>
          <p:nvPr/>
        </p:nvGrpSpPr>
        <p:grpSpPr>
          <a:xfrm>
            <a:off x="617855" y="2552941"/>
            <a:ext cx="3519170" cy="90805"/>
            <a:chOff x="617855" y="2552941"/>
            <a:chExt cx="3519170" cy="90805"/>
          </a:xfrm>
        </p:grpSpPr>
        <p:sp>
          <p:nvSpPr>
            <p:cNvPr id="4" name="object 4"/>
            <p:cNvSpPr/>
            <p:nvPr/>
          </p:nvSpPr>
          <p:spPr>
            <a:xfrm>
              <a:off x="639376" y="2577163"/>
              <a:ext cx="3475990" cy="42545"/>
            </a:xfrm>
            <a:custGeom>
              <a:avLst/>
              <a:gdLst/>
              <a:ahLst/>
              <a:cxnLst/>
              <a:rect l="l" t="t" r="r" b="b"/>
              <a:pathLst>
                <a:path w="3475990" h="42544">
                  <a:moveTo>
                    <a:pt x="279528" y="0"/>
                  </a:moveTo>
                  <a:lnTo>
                    <a:pt x="233093" y="77"/>
                  </a:lnTo>
                  <a:lnTo>
                    <a:pt x="187729" y="734"/>
                  </a:lnTo>
                  <a:lnTo>
                    <a:pt x="142621" y="2005"/>
                  </a:lnTo>
                  <a:lnTo>
                    <a:pt x="96957" y="3922"/>
                  </a:lnTo>
                  <a:lnTo>
                    <a:pt x="49922" y="6519"/>
                  </a:lnTo>
                  <a:lnTo>
                    <a:pt x="703" y="9830"/>
                  </a:lnTo>
                  <a:lnTo>
                    <a:pt x="0" y="13578"/>
                  </a:lnTo>
                  <a:lnTo>
                    <a:pt x="892" y="24119"/>
                  </a:lnTo>
                  <a:lnTo>
                    <a:pt x="703" y="28118"/>
                  </a:lnTo>
                  <a:lnTo>
                    <a:pt x="112779" y="30208"/>
                  </a:lnTo>
                  <a:lnTo>
                    <a:pt x="222566" y="31369"/>
                  </a:lnTo>
                  <a:lnTo>
                    <a:pt x="329871" y="31742"/>
                  </a:lnTo>
                  <a:lnTo>
                    <a:pt x="434500" y="31464"/>
                  </a:lnTo>
                  <a:lnTo>
                    <a:pt x="586002" y="30132"/>
                  </a:lnTo>
                  <a:lnTo>
                    <a:pt x="774184" y="27328"/>
                  </a:lnTo>
                  <a:lnTo>
                    <a:pt x="1000030" y="22143"/>
                  </a:lnTo>
                  <a:lnTo>
                    <a:pt x="1097103" y="20708"/>
                  </a:lnTo>
                  <a:lnTo>
                    <a:pt x="1147835" y="20387"/>
                  </a:lnTo>
                  <a:lnTo>
                    <a:pt x="1200282" y="20418"/>
                  </a:lnTo>
                  <a:lnTo>
                    <a:pt x="1254632" y="20865"/>
                  </a:lnTo>
                  <a:lnTo>
                    <a:pt x="1311074" y="21793"/>
                  </a:lnTo>
                  <a:lnTo>
                    <a:pt x="1369796" y="23268"/>
                  </a:lnTo>
                  <a:lnTo>
                    <a:pt x="1430986" y="25355"/>
                  </a:lnTo>
                  <a:lnTo>
                    <a:pt x="1494832" y="28118"/>
                  </a:lnTo>
                  <a:lnTo>
                    <a:pt x="1567794" y="30716"/>
                  </a:lnTo>
                  <a:lnTo>
                    <a:pt x="1636275" y="31546"/>
                  </a:lnTo>
                  <a:lnTo>
                    <a:pt x="1700488" y="30972"/>
                  </a:lnTo>
                  <a:lnTo>
                    <a:pt x="1760648" y="29359"/>
                  </a:lnTo>
                  <a:lnTo>
                    <a:pt x="1816970" y="27069"/>
                  </a:lnTo>
                  <a:lnTo>
                    <a:pt x="1918952" y="21920"/>
                  </a:lnTo>
                  <a:lnTo>
                    <a:pt x="1965041" y="19788"/>
                  </a:lnTo>
                  <a:lnTo>
                    <a:pt x="2008147" y="18436"/>
                  </a:lnTo>
                  <a:lnTo>
                    <a:pt x="2048485" y="18230"/>
                  </a:lnTo>
                  <a:lnTo>
                    <a:pt x="2086269" y="19531"/>
                  </a:lnTo>
                  <a:lnTo>
                    <a:pt x="2121712" y="22706"/>
                  </a:lnTo>
                  <a:lnTo>
                    <a:pt x="2155029" y="28118"/>
                  </a:lnTo>
                  <a:lnTo>
                    <a:pt x="2188410" y="33879"/>
                  </a:lnTo>
                  <a:lnTo>
                    <a:pt x="2224026" y="37985"/>
                  </a:lnTo>
                  <a:lnTo>
                    <a:pt x="2262057" y="40626"/>
                  </a:lnTo>
                  <a:lnTo>
                    <a:pt x="2302685" y="41991"/>
                  </a:lnTo>
                  <a:lnTo>
                    <a:pt x="2346092" y="42269"/>
                  </a:lnTo>
                  <a:lnTo>
                    <a:pt x="2392461" y="41651"/>
                  </a:lnTo>
                  <a:lnTo>
                    <a:pt x="2441973" y="40325"/>
                  </a:lnTo>
                  <a:lnTo>
                    <a:pt x="2675085" y="31733"/>
                  </a:lnTo>
                  <a:lnTo>
                    <a:pt x="2743038" y="29711"/>
                  </a:lnTo>
                  <a:lnTo>
                    <a:pt x="2815226" y="28118"/>
                  </a:lnTo>
                  <a:lnTo>
                    <a:pt x="2887253" y="27056"/>
                  </a:lnTo>
                  <a:lnTo>
                    <a:pt x="2954779" y="26449"/>
                  </a:lnTo>
                  <a:lnTo>
                    <a:pt x="3018067" y="26223"/>
                  </a:lnTo>
                  <a:lnTo>
                    <a:pt x="3132973" y="26606"/>
                  </a:lnTo>
                  <a:lnTo>
                    <a:pt x="3323443" y="28584"/>
                  </a:lnTo>
                  <a:lnTo>
                    <a:pt x="3403197" y="28961"/>
                  </a:lnTo>
                  <a:lnTo>
                    <a:pt x="3440120" y="28730"/>
                  </a:lnTo>
                  <a:lnTo>
                    <a:pt x="3475423" y="28118"/>
                  </a:lnTo>
                  <a:lnTo>
                    <a:pt x="3475423" y="9830"/>
                  </a:lnTo>
                  <a:lnTo>
                    <a:pt x="3404512" y="8103"/>
                  </a:lnTo>
                  <a:lnTo>
                    <a:pt x="3336138" y="6897"/>
                  </a:lnTo>
                  <a:lnTo>
                    <a:pt x="3270283" y="6151"/>
                  </a:lnTo>
                  <a:lnTo>
                    <a:pt x="3206927" y="5806"/>
                  </a:lnTo>
                  <a:lnTo>
                    <a:pt x="3146052" y="5802"/>
                  </a:lnTo>
                  <a:lnTo>
                    <a:pt x="3087639" y="6081"/>
                  </a:lnTo>
                  <a:lnTo>
                    <a:pt x="2978127" y="7248"/>
                  </a:lnTo>
                  <a:lnTo>
                    <a:pt x="2746139" y="10949"/>
                  </a:lnTo>
                  <a:lnTo>
                    <a:pt x="2669670" y="11495"/>
                  </a:lnTo>
                  <a:lnTo>
                    <a:pt x="2634860" y="11331"/>
                  </a:lnTo>
                  <a:lnTo>
                    <a:pt x="2602308" y="10795"/>
                  </a:lnTo>
                  <a:lnTo>
                    <a:pt x="2526331" y="8585"/>
                  </a:lnTo>
                  <a:lnTo>
                    <a:pt x="2477451" y="8304"/>
                  </a:lnTo>
                  <a:lnTo>
                    <a:pt x="2426124" y="8766"/>
                  </a:lnTo>
                  <a:lnTo>
                    <a:pt x="2373122" y="9748"/>
                  </a:lnTo>
                  <a:lnTo>
                    <a:pt x="2211772" y="13613"/>
                  </a:lnTo>
                  <a:lnTo>
                    <a:pt x="2159777" y="14469"/>
                  </a:lnTo>
                  <a:lnTo>
                    <a:pt x="2109960" y="14739"/>
                  </a:lnTo>
                  <a:lnTo>
                    <a:pt x="2063094" y="14204"/>
                  </a:lnTo>
                  <a:lnTo>
                    <a:pt x="2019948" y="12641"/>
                  </a:lnTo>
                  <a:lnTo>
                    <a:pt x="1981293" y="9830"/>
                  </a:lnTo>
                  <a:lnTo>
                    <a:pt x="1944892" y="6783"/>
                  </a:lnTo>
                  <a:lnTo>
                    <a:pt x="1907687" y="4600"/>
                  </a:lnTo>
                  <a:lnTo>
                    <a:pt x="1869220" y="3187"/>
                  </a:lnTo>
                  <a:lnTo>
                    <a:pt x="1829032" y="2452"/>
                  </a:lnTo>
                  <a:lnTo>
                    <a:pt x="1786666" y="2303"/>
                  </a:lnTo>
                  <a:lnTo>
                    <a:pt x="1741663" y="2645"/>
                  </a:lnTo>
                  <a:lnTo>
                    <a:pt x="1693564" y="3386"/>
                  </a:lnTo>
                  <a:lnTo>
                    <a:pt x="1461044" y="8485"/>
                  </a:lnTo>
                  <a:lnTo>
                    <a:pt x="1127143" y="14662"/>
                  </a:lnTo>
                  <a:lnTo>
                    <a:pt x="1031778" y="15877"/>
                  </a:lnTo>
                  <a:lnTo>
                    <a:pt x="937252" y="16273"/>
                  </a:lnTo>
                  <a:lnTo>
                    <a:pt x="889286" y="16079"/>
                  </a:lnTo>
                  <a:lnTo>
                    <a:pt x="840309" y="15579"/>
                  </a:lnTo>
                  <a:lnTo>
                    <a:pt x="789915" y="14738"/>
                  </a:lnTo>
                  <a:lnTo>
                    <a:pt x="737695" y="13522"/>
                  </a:lnTo>
                  <a:lnTo>
                    <a:pt x="683243" y="11897"/>
                  </a:lnTo>
                  <a:lnTo>
                    <a:pt x="556217" y="7133"/>
                  </a:lnTo>
                  <a:lnTo>
                    <a:pt x="433384" y="2909"/>
                  </a:lnTo>
                  <a:lnTo>
                    <a:pt x="378859" y="1449"/>
                  </a:lnTo>
                  <a:lnTo>
                    <a:pt x="327845" y="468"/>
                  </a:lnTo>
                  <a:lnTo>
                    <a:pt x="279528" y="0"/>
                  </a:lnTo>
                  <a:close/>
                </a:path>
              </a:pathLst>
            </a:custGeom>
            <a:solidFill>
              <a:srgbClr val="ED7D31"/>
            </a:solidFill>
          </p:spPr>
          <p:txBody>
            <a:bodyPr wrap="square" lIns="0" tIns="0" rIns="0" bIns="0" rtlCol="0"/>
            <a:lstStyle/>
            <a:p>
              <a:endParaRPr/>
            </a:p>
          </p:txBody>
        </p:sp>
        <p:sp>
          <p:nvSpPr>
            <p:cNvPr id="5" name="object 5"/>
            <p:cNvSpPr/>
            <p:nvPr/>
          </p:nvSpPr>
          <p:spPr>
            <a:xfrm>
              <a:off x="640080" y="2575166"/>
              <a:ext cx="3474720" cy="46355"/>
            </a:xfrm>
            <a:custGeom>
              <a:avLst/>
              <a:gdLst/>
              <a:ahLst/>
              <a:cxnLst/>
              <a:rect l="l" t="t" r="r" b="b"/>
              <a:pathLst>
                <a:path w="3474720" h="46355">
                  <a:moveTo>
                    <a:pt x="0" y="11827"/>
                  </a:moveTo>
                  <a:lnTo>
                    <a:pt x="48766" y="9517"/>
                  </a:lnTo>
                  <a:lnTo>
                    <a:pt x="98697" y="8641"/>
                  </a:lnTo>
                  <a:lnTo>
                    <a:pt x="149537" y="8928"/>
                  </a:lnTo>
                  <a:lnTo>
                    <a:pt x="201026" y="10109"/>
                  </a:lnTo>
                  <a:lnTo>
                    <a:pt x="252907" y="11916"/>
                  </a:lnTo>
                  <a:lnTo>
                    <a:pt x="304923" y="14078"/>
                  </a:lnTo>
                  <a:lnTo>
                    <a:pt x="356815" y="16326"/>
                  </a:lnTo>
                  <a:lnTo>
                    <a:pt x="408326" y="18390"/>
                  </a:lnTo>
                  <a:lnTo>
                    <a:pt x="459198" y="20001"/>
                  </a:lnTo>
                  <a:lnTo>
                    <a:pt x="509172" y="20890"/>
                  </a:lnTo>
                  <a:lnTo>
                    <a:pt x="557992" y="20786"/>
                  </a:lnTo>
                  <a:lnTo>
                    <a:pt x="605399" y="19421"/>
                  </a:lnTo>
                  <a:lnTo>
                    <a:pt x="651135" y="16524"/>
                  </a:lnTo>
                  <a:lnTo>
                    <a:pt x="694944" y="11827"/>
                  </a:lnTo>
                  <a:lnTo>
                    <a:pt x="741609" y="7014"/>
                  </a:lnTo>
                  <a:lnTo>
                    <a:pt x="789427" y="4542"/>
                  </a:lnTo>
                  <a:lnTo>
                    <a:pt x="838271" y="3992"/>
                  </a:lnTo>
                  <a:lnTo>
                    <a:pt x="888013" y="4945"/>
                  </a:lnTo>
                  <a:lnTo>
                    <a:pt x="938526" y="6979"/>
                  </a:lnTo>
                  <a:lnTo>
                    <a:pt x="989684" y="9677"/>
                  </a:lnTo>
                  <a:lnTo>
                    <a:pt x="1041358" y="12616"/>
                  </a:lnTo>
                  <a:lnTo>
                    <a:pt x="1093422" y="15378"/>
                  </a:lnTo>
                  <a:lnTo>
                    <a:pt x="1145749" y="17542"/>
                  </a:lnTo>
                  <a:lnTo>
                    <a:pt x="1198211" y="18689"/>
                  </a:lnTo>
                  <a:lnTo>
                    <a:pt x="1250682" y="18399"/>
                  </a:lnTo>
                  <a:lnTo>
                    <a:pt x="1303034" y="16252"/>
                  </a:lnTo>
                  <a:lnTo>
                    <a:pt x="1355141" y="11827"/>
                  </a:lnTo>
                  <a:lnTo>
                    <a:pt x="1407317" y="7405"/>
                  </a:lnTo>
                  <a:lnTo>
                    <a:pt x="1459857" y="5265"/>
                  </a:lnTo>
                  <a:lnTo>
                    <a:pt x="1512598" y="4984"/>
                  </a:lnTo>
                  <a:lnTo>
                    <a:pt x="1565377" y="6143"/>
                  </a:lnTo>
                  <a:lnTo>
                    <a:pt x="1618033" y="8319"/>
                  </a:lnTo>
                  <a:lnTo>
                    <a:pt x="1670402" y="11092"/>
                  </a:lnTo>
                  <a:lnTo>
                    <a:pt x="1722323" y="14040"/>
                  </a:lnTo>
                  <a:lnTo>
                    <a:pt x="1773633" y="16743"/>
                  </a:lnTo>
                  <a:lnTo>
                    <a:pt x="1824169" y="18778"/>
                  </a:lnTo>
                  <a:lnTo>
                    <a:pt x="1873771" y="19726"/>
                  </a:lnTo>
                  <a:lnTo>
                    <a:pt x="1922274" y="19164"/>
                  </a:lnTo>
                  <a:lnTo>
                    <a:pt x="1969517" y="16671"/>
                  </a:lnTo>
                  <a:lnTo>
                    <a:pt x="2015338" y="11827"/>
                  </a:lnTo>
                  <a:lnTo>
                    <a:pt x="2054391" y="7178"/>
                  </a:lnTo>
                  <a:lnTo>
                    <a:pt x="2093682" y="3815"/>
                  </a:lnTo>
                  <a:lnTo>
                    <a:pt x="2133549" y="1592"/>
                  </a:lnTo>
                  <a:lnTo>
                    <a:pt x="2174328" y="368"/>
                  </a:lnTo>
                  <a:lnTo>
                    <a:pt x="2216358" y="0"/>
                  </a:lnTo>
                  <a:lnTo>
                    <a:pt x="2259976" y="343"/>
                  </a:lnTo>
                  <a:lnTo>
                    <a:pt x="2305521" y="1254"/>
                  </a:lnTo>
                  <a:lnTo>
                    <a:pt x="2353331" y="2591"/>
                  </a:lnTo>
                  <a:lnTo>
                    <a:pt x="2403742" y="4210"/>
                  </a:lnTo>
                  <a:lnTo>
                    <a:pt x="2457094" y="5968"/>
                  </a:lnTo>
                  <a:lnTo>
                    <a:pt x="2513723" y="7722"/>
                  </a:lnTo>
                  <a:lnTo>
                    <a:pt x="2573968" y="9328"/>
                  </a:lnTo>
                  <a:lnTo>
                    <a:pt x="2638167" y="10643"/>
                  </a:lnTo>
                  <a:lnTo>
                    <a:pt x="2706657" y="11524"/>
                  </a:lnTo>
                  <a:lnTo>
                    <a:pt x="2779776" y="11827"/>
                  </a:lnTo>
                  <a:lnTo>
                    <a:pt x="2857028" y="11575"/>
                  </a:lnTo>
                  <a:lnTo>
                    <a:pt x="2927348" y="10958"/>
                  </a:lnTo>
                  <a:lnTo>
                    <a:pt x="2991407" y="10076"/>
                  </a:lnTo>
                  <a:lnTo>
                    <a:pt x="3049875" y="9031"/>
                  </a:lnTo>
                  <a:lnTo>
                    <a:pt x="3103424" y="7924"/>
                  </a:lnTo>
                  <a:lnTo>
                    <a:pt x="3152725" y="6855"/>
                  </a:lnTo>
                  <a:lnTo>
                    <a:pt x="3198449" y="5926"/>
                  </a:lnTo>
                  <a:lnTo>
                    <a:pt x="3241266" y="5238"/>
                  </a:lnTo>
                  <a:lnTo>
                    <a:pt x="3281849" y="4892"/>
                  </a:lnTo>
                  <a:lnTo>
                    <a:pt x="3320867" y="4989"/>
                  </a:lnTo>
                  <a:lnTo>
                    <a:pt x="3358992" y="5630"/>
                  </a:lnTo>
                  <a:lnTo>
                    <a:pt x="3396895" y="6916"/>
                  </a:lnTo>
                  <a:lnTo>
                    <a:pt x="3435247" y="8948"/>
                  </a:lnTo>
                  <a:lnTo>
                    <a:pt x="3474720" y="11827"/>
                  </a:lnTo>
                  <a:lnTo>
                    <a:pt x="3474286" y="19378"/>
                  </a:lnTo>
                  <a:lnTo>
                    <a:pt x="3474253" y="21649"/>
                  </a:lnTo>
                  <a:lnTo>
                    <a:pt x="3474720" y="30115"/>
                  </a:lnTo>
                  <a:lnTo>
                    <a:pt x="3422445" y="31916"/>
                  </a:lnTo>
                  <a:lnTo>
                    <a:pt x="3369076" y="32519"/>
                  </a:lnTo>
                  <a:lnTo>
                    <a:pt x="3314990" y="32154"/>
                  </a:lnTo>
                  <a:lnTo>
                    <a:pt x="3260559" y="31051"/>
                  </a:lnTo>
                  <a:lnTo>
                    <a:pt x="3206159" y="29441"/>
                  </a:lnTo>
                  <a:lnTo>
                    <a:pt x="3152165" y="27554"/>
                  </a:lnTo>
                  <a:lnTo>
                    <a:pt x="3098951" y="25620"/>
                  </a:lnTo>
                  <a:lnTo>
                    <a:pt x="3046892" y="23870"/>
                  </a:lnTo>
                  <a:lnTo>
                    <a:pt x="2996362" y="22533"/>
                  </a:lnTo>
                  <a:lnTo>
                    <a:pt x="2947737" y="21841"/>
                  </a:lnTo>
                  <a:lnTo>
                    <a:pt x="2901392" y="22022"/>
                  </a:lnTo>
                  <a:lnTo>
                    <a:pt x="2857699" y="23308"/>
                  </a:lnTo>
                  <a:lnTo>
                    <a:pt x="2817036" y="25929"/>
                  </a:lnTo>
                  <a:lnTo>
                    <a:pt x="2779776" y="30115"/>
                  </a:lnTo>
                  <a:lnTo>
                    <a:pt x="2736294" y="35146"/>
                  </a:lnTo>
                  <a:lnTo>
                    <a:pt x="2689069" y="38597"/>
                  </a:lnTo>
                  <a:lnTo>
                    <a:pt x="2638909" y="40670"/>
                  </a:lnTo>
                  <a:lnTo>
                    <a:pt x="2586626" y="41562"/>
                  </a:lnTo>
                  <a:lnTo>
                    <a:pt x="2533028" y="41473"/>
                  </a:lnTo>
                  <a:lnTo>
                    <a:pt x="2478926" y="40602"/>
                  </a:lnTo>
                  <a:lnTo>
                    <a:pt x="2425129" y="39149"/>
                  </a:lnTo>
                  <a:lnTo>
                    <a:pt x="2372447" y="37312"/>
                  </a:lnTo>
                  <a:lnTo>
                    <a:pt x="2321691" y="35291"/>
                  </a:lnTo>
                  <a:lnTo>
                    <a:pt x="2273670" y="33285"/>
                  </a:lnTo>
                  <a:lnTo>
                    <a:pt x="2229194" y="31494"/>
                  </a:lnTo>
                  <a:lnTo>
                    <a:pt x="2189074" y="30115"/>
                  </a:lnTo>
                  <a:lnTo>
                    <a:pt x="2153052" y="28865"/>
                  </a:lnTo>
                  <a:lnTo>
                    <a:pt x="2114544" y="27258"/>
                  </a:lnTo>
                  <a:lnTo>
                    <a:pt x="2073556" y="25449"/>
                  </a:lnTo>
                  <a:lnTo>
                    <a:pt x="2030095" y="23591"/>
                  </a:lnTo>
                  <a:lnTo>
                    <a:pt x="1984169" y="21838"/>
                  </a:lnTo>
                  <a:lnTo>
                    <a:pt x="1935785" y="20345"/>
                  </a:lnTo>
                  <a:lnTo>
                    <a:pt x="1884950" y="19266"/>
                  </a:lnTo>
                  <a:lnTo>
                    <a:pt x="1831672" y="18755"/>
                  </a:lnTo>
                  <a:lnTo>
                    <a:pt x="1775957" y="18966"/>
                  </a:lnTo>
                  <a:lnTo>
                    <a:pt x="1717813" y="20054"/>
                  </a:lnTo>
                  <a:lnTo>
                    <a:pt x="1657246" y="22172"/>
                  </a:lnTo>
                  <a:lnTo>
                    <a:pt x="1594265" y="25474"/>
                  </a:lnTo>
                  <a:lnTo>
                    <a:pt x="1528877" y="30115"/>
                  </a:lnTo>
                  <a:lnTo>
                    <a:pt x="1463866" y="34994"/>
                  </a:lnTo>
                  <a:lnTo>
                    <a:pt x="1401893" y="38929"/>
                  </a:lnTo>
                  <a:lnTo>
                    <a:pt x="1342776" y="41957"/>
                  </a:lnTo>
                  <a:lnTo>
                    <a:pt x="1286333" y="44113"/>
                  </a:lnTo>
                  <a:lnTo>
                    <a:pt x="1232383" y="45432"/>
                  </a:lnTo>
                  <a:lnTo>
                    <a:pt x="1180742" y="45950"/>
                  </a:lnTo>
                  <a:lnTo>
                    <a:pt x="1131231" y="45702"/>
                  </a:lnTo>
                  <a:lnTo>
                    <a:pt x="1083666" y="44724"/>
                  </a:lnTo>
                  <a:lnTo>
                    <a:pt x="1037866" y="43050"/>
                  </a:lnTo>
                  <a:lnTo>
                    <a:pt x="993649" y="40717"/>
                  </a:lnTo>
                  <a:lnTo>
                    <a:pt x="950834" y="37760"/>
                  </a:lnTo>
                  <a:lnTo>
                    <a:pt x="909238" y="34214"/>
                  </a:lnTo>
                  <a:lnTo>
                    <a:pt x="868680" y="30115"/>
                  </a:lnTo>
                  <a:lnTo>
                    <a:pt x="835131" y="27419"/>
                  </a:lnTo>
                  <a:lnTo>
                    <a:pt x="796236" y="25894"/>
                  </a:lnTo>
                  <a:lnTo>
                    <a:pt x="752624" y="25374"/>
                  </a:lnTo>
                  <a:lnTo>
                    <a:pt x="704927" y="25691"/>
                  </a:lnTo>
                  <a:lnTo>
                    <a:pt x="653775" y="26678"/>
                  </a:lnTo>
                  <a:lnTo>
                    <a:pt x="599799" y="28169"/>
                  </a:lnTo>
                  <a:lnTo>
                    <a:pt x="543628" y="29998"/>
                  </a:lnTo>
                  <a:lnTo>
                    <a:pt x="485895" y="31996"/>
                  </a:lnTo>
                  <a:lnTo>
                    <a:pt x="427229" y="33998"/>
                  </a:lnTo>
                  <a:lnTo>
                    <a:pt x="368261" y="35836"/>
                  </a:lnTo>
                  <a:lnTo>
                    <a:pt x="309621" y="37344"/>
                  </a:lnTo>
                  <a:lnTo>
                    <a:pt x="251941" y="38355"/>
                  </a:lnTo>
                  <a:lnTo>
                    <a:pt x="195850" y="38702"/>
                  </a:lnTo>
                  <a:lnTo>
                    <a:pt x="141981" y="38219"/>
                  </a:lnTo>
                  <a:lnTo>
                    <a:pt x="90962" y="36737"/>
                  </a:lnTo>
                  <a:lnTo>
                    <a:pt x="43424" y="34092"/>
                  </a:lnTo>
                  <a:lnTo>
                    <a:pt x="0" y="30115"/>
                  </a:lnTo>
                  <a:lnTo>
                    <a:pt x="60" y="23523"/>
                  </a:lnTo>
                  <a:lnTo>
                    <a:pt x="66" y="15585"/>
                  </a:lnTo>
                  <a:lnTo>
                    <a:pt x="0" y="11827"/>
                  </a:lnTo>
                  <a:close/>
                </a:path>
              </a:pathLst>
            </a:custGeom>
            <a:ln w="44450">
              <a:solidFill>
                <a:srgbClr val="ED7D31"/>
              </a:solidFill>
            </a:ln>
          </p:spPr>
          <p:txBody>
            <a:bodyPr wrap="square" lIns="0" tIns="0" rIns="0" bIns="0" rtlCol="0"/>
            <a:lstStyle/>
            <a:p>
              <a:endParaRPr/>
            </a:p>
          </p:txBody>
        </p:sp>
      </p:grpSp>
      <p:sp>
        <p:nvSpPr>
          <p:cNvPr id="6" name="object 6"/>
          <p:cNvSpPr txBox="1"/>
          <p:nvPr/>
        </p:nvSpPr>
        <p:spPr>
          <a:xfrm>
            <a:off x="718819" y="2854452"/>
            <a:ext cx="3982720" cy="2808605"/>
          </a:xfrm>
          <a:prstGeom prst="rect">
            <a:avLst/>
          </a:prstGeom>
        </p:spPr>
        <p:txBody>
          <a:bodyPr vert="horz" wrap="square" lIns="0" tIns="41910" rIns="0" bIns="0" rtlCol="0">
            <a:spAutoFit/>
          </a:bodyPr>
          <a:lstStyle/>
          <a:p>
            <a:pPr marL="12700" marR="5080">
              <a:lnSpc>
                <a:spcPct val="90300"/>
              </a:lnSpc>
              <a:spcBef>
                <a:spcPts val="330"/>
              </a:spcBef>
            </a:pPr>
            <a:r>
              <a:rPr sz="2000" spc="-5" dirty="0">
                <a:latin typeface="Calibri"/>
                <a:cs typeface="Calibri"/>
              </a:rPr>
              <a:t>La esclerodermia </a:t>
            </a:r>
            <a:r>
              <a:rPr sz="2000" dirty="0">
                <a:latin typeface="Calibri"/>
                <a:cs typeface="Calibri"/>
              </a:rPr>
              <a:t>es </a:t>
            </a:r>
            <a:r>
              <a:rPr sz="2000" spc="-5" dirty="0">
                <a:latin typeface="Calibri"/>
                <a:cs typeface="Calibri"/>
              </a:rPr>
              <a:t>una </a:t>
            </a:r>
            <a:r>
              <a:rPr sz="2000" spc="-10" dirty="0">
                <a:latin typeface="Calibri"/>
                <a:cs typeface="Calibri"/>
              </a:rPr>
              <a:t>enfermedad </a:t>
            </a:r>
            <a:r>
              <a:rPr sz="2000" spc="-5" dirty="0">
                <a:latin typeface="Calibri"/>
                <a:cs typeface="Calibri"/>
              </a:rPr>
              <a:t> </a:t>
            </a:r>
            <a:r>
              <a:rPr sz="2000" spc="-10" dirty="0">
                <a:latin typeface="Calibri"/>
                <a:cs typeface="Calibri"/>
              </a:rPr>
              <a:t>crónica </a:t>
            </a:r>
            <a:r>
              <a:rPr sz="2000" dirty="0">
                <a:latin typeface="Calibri"/>
                <a:cs typeface="Calibri"/>
              </a:rPr>
              <a:t>y </a:t>
            </a:r>
            <a:r>
              <a:rPr sz="2000" spc="-5" dirty="0">
                <a:latin typeface="Calibri"/>
                <a:cs typeface="Calibri"/>
              </a:rPr>
              <a:t>autoinmune que </a:t>
            </a:r>
            <a:r>
              <a:rPr sz="2000" b="1" dirty="0">
                <a:latin typeface="Calibri"/>
                <a:cs typeface="Calibri"/>
              </a:rPr>
              <a:t>se </a:t>
            </a:r>
            <a:r>
              <a:rPr sz="2000" b="1" spc="-10" dirty="0">
                <a:latin typeface="Calibri"/>
                <a:cs typeface="Calibri"/>
              </a:rPr>
              <a:t>enmarca </a:t>
            </a:r>
            <a:r>
              <a:rPr sz="2000" b="1" spc="-440" dirty="0">
                <a:latin typeface="Calibri"/>
                <a:cs typeface="Calibri"/>
              </a:rPr>
              <a:t> </a:t>
            </a:r>
            <a:r>
              <a:rPr sz="2000" b="1" spc="-10" dirty="0">
                <a:latin typeface="Calibri"/>
                <a:cs typeface="Calibri"/>
              </a:rPr>
              <a:t>dentro </a:t>
            </a:r>
            <a:r>
              <a:rPr sz="2000" b="1" dirty="0">
                <a:latin typeface="Calibri"/>
                <a:cs typeface="Calibri"/>
              </a:rPr>
              <a:t>de</a:t>
            </a:r>
            <a:r>
              <a:rPr sz="2000" b="1" spc="-5" dirty="0">
                <a:latin typeface="Calibri"/>
                <a:cs typeface="Calibri"/>
              </a:rPr>
              <a:t> las</a:t>
            </a:r>
            <a:r>
              <a:rPr sz="2000" b="1" dirty="0">
                <a:latin typeface="Calibri"/>
                <a:cs typeface="Calibri"/>
              </a:rPr>
              <a:t> </a:t>
            </a:r>
            <a:r>
              <a:rPr sz="2000" b="1" spc="-5" dirty="0">
                <a:latin typeface="Calibri"/>
                <a:cs typeface="Calibri"/>
              </a:rPr>
              <a:t>enfermedades </a:t>
            </a:r>
            <a:r>
              <a:rPr sz="2000" b="1" dirty="0">
                <a:latin typeface="Calibri"/>
                <a:cs typeface="Calibri"/>
              </a:rPr>
              <a:t> </a:t>
            </a:r>
            <a:r>
              <a:rPr sz="2000" b="1" spc="-10" dirty="0">
                <a:latin typeface="Calibri"/>
                <a:cs typeface="Calibri"/>
              </a:rPr>
              <a:t>reumáticas</a:t>
            </a:r>
            <a:r>
              <a:rPr sz="2000" spc="-10" dirty="0">
                <a:latin typeface="Calibri"/>
                <a:cs typeface="Calibri"/>
              </a:rPr>
              <a:t>.</a:t>
            </a:r>
            <a:r>
              <a:rPr sz="2000" spc="-15" dirty="0">
                <a:latin typeface="Calibri"/>
                <a:cs typeface="Calibri"/>
              </a:rPr>
              <a:t> </a:t>
            </a:r>
            <a:r>
              <a:rPr sz="2000" spc="-5" dirty="0">
                <a:latin typeface="Calibri"/>
                <a:cs typeface="Calibri"/>
              </a:rPr>
              <a:t>Significa</a:t>
            </a:r>
            <a:r>
              <a:rPr sz="2000" dirty="0">
                <a:latin typeface="Calibri"/>
                <a:cs typeface="Calibri"/>
              </a:rPr>
              <a:t> </a:t>
            </a:r>
            <a:r>
              <a:rPr sz="2000" spc="-5" dirty="0">
                <a:latin typeface="Calibri"/>
                <a:cs typeface="Calibri"/>
              </a:rPr>
              <a:t>“piel </a:t>
            </a:r>
            <a:r>
              <a:rPr sz="2000" spc="-10" dirty="0">
                <a:latin typeface="Calibri"/>
                <a:cs typeface="Calibri"/>
              </a:rPr>
              <a:t>dura”</a:t>
            </a:r>
            <a:r>
              <a:rPr sz="2000" spc="-5" dirty="0">
                <a:latin typeface="Calibri"/>
                <a:cs typeface="Calibri"/>
              </a:rPr>
              <a:t> </a:t>
            </a:r>
            <a:r>
              <a:rPr sz="2000" dirty="0">
                <a:latin typeface="Calibri"/>
                <a:cs typeface="Calibri"/>
              </a:rPr>
              <a:t>y </a:t>
            </a:r>
            <a:r>
              <a:rPr sz="2000" spc="5" dirty="0">
                <a:latin typeface="Calibri"/>
                <a:cs typeface="Calibri"/>
              </a:rPr>
              <a:t> </a:t>
            </a:r>
            <a:r>
              <a:rPr sz="2000" spc="-5" dirty="0">
                <a:latin typeface="Calibri"/>
                <a:cs typeface="Calibri"/>
              </a:rPr>
              <a:t>puede </a:t>
            </a:r>
            <a:r>
              <a:rPr sz="2000" spc="-15" dirty="0">
                <a:latin typeface="Calibri"/>
                <a:cs typeface="Calibri"/>
              </a:rPr>
              <a:t>provocar </a:t>
            </a:r>
            <a:r>
              <a:rPr sz="2000" dirty="0">
                <a:latin typeface="Calibri"/>
                <a:cs typeface="Calibri"/>
              </a:rPr>
              <a:t>la </a:t>
            </a:r>
            <a:r>
              <a:rPr sz="2000" spc="-5" dirty="0">
                <a:latin typeface="Calibri"/>
                <a:cs typeface="Calibri"/>
              </a:rPr>
              <a:t>caída del cabello </a:t>
            </a:r>
            <a:r>
              <a:rPr sz="2000" dirty="0">
                <a:latin typeface="Calibri"/>
                <a:cs typeface="Calibri"/>
              </a:rPr>
              <a:t>en </a:t>
            </a:r>
            <a:r>
              <a:rPr sz="2000" spc="-440" dirty="0">
                <a:latin typeface="Calibri"/>
                <a:cs typeface="Calibri"/>
              </a:rPr>
              <a:t> </a:t>
            </a:r>
            <a:r>
              <a:rPr sz="2000" spc="-10" dirty="0">
                <a:latin typeface="Calibri"/>
                <a:cs typeface="Calibri"/>
              </a:rPr>
              <a:t>forma</a:t>
            </a:r>
            <a:r>
              <a:rPr sz="2000" spc="-5" dirty="0">
                <a:latin typeface="Calibri"/>
                <a:cs typeface="Calibri"/>
              </a:rPr>
              <a:t> de</a:t>
            </a:r>
            <a:r>
              <a:rPr sz="2000" dirty="0">
                <a:latin typeface="Calibri"/>
                <a:cs typeface="Calibri"/>
              </a:rPr>
              <a:t> </a:t>
            </a:r>
            <a:r>
              <a:rPr sz="2000" spc="-5" dirty="0">
                <a:latin typeface="Calibri"/>
                <a:cs typeface="Calibri"/>
              </a:rPr>
              <a:t>alopecias parciales</a:t>
            </a:r>
            <a:r>
              <a:rPr sz="2000" dirty="0">
                <a:latin typeface="Calibri"/>
                <a:cs typeface="Calibri"/>
              </a:rPr>
              <a:t> o </a:t>
            </a:r>
            <a:r>
              <a:rPr sz="2000" spc="5" dirty="0">
                <a:latin typeface="Calibri"/>
                <a:cs typeface="Calibri"/>
              </a:rPr>
              <a:t> </a:t>
            </a:r>
            <a:r>
              <a:rPr sz="2000" spc="-5" dirty="0">
                <a:latin typeface="Calibri"/>
                <a:cs typeface="Calibri"/>
              </a:rPr>
              <a:t>parcheadas </a:t>
            </a:r>
            <a:r>
              <a:rPr sz="2000" spc="-10" dirty="0">
                <a:latin typeface="Calibri"/>
                <a:cs typeface="Calibri"/>
              </a:rPr>
              <a:t>hasta llegar </a:t>
            </a:r>
            <a:r>
              <a:rPr sz="2000" dirty="0">
                <a:latin typeface="Calibri"/>
                <a:cs typeface="Calibri"/>
              </a:rPr>
              <a:t>a la </a:t>
            </a:r>
            <a:r>
              <a:rPr sz="2000" spc="-5" dirty="0">
                <a:latin typeface="Calibri"/>
                <a:cs typeface="Calibri"/>
              </a:rPr>
              <a:t>alopecia </a:t>
            </a:r>
            <a:r>
              <a:rPr sz="2000" dirty="0">
                <a:latin typeface="Calibri"/>
                <a:cs typeface="Calibri"/>
              </a:rPr>
              <a:t> </a:t>
            </a:r>
            <a:r>
              <a:rPr sz="2000" spc="-5" dirty="0">
                <a:latin typeface="Calibri"/>
                <a:cs typeface="Calibri"/>
              </a:rPr>
              <a:t>cicatricial, </a:t>
            </a:r>
            <a:r>
              <a:rPr sz="2000" dirty="0">
                <a:latin typeface="Calibri"/>
                <a:cs typeface="Calibri"/>
              </a:rPr>
              <a:t>y </a:t>
            </a:r>
            <a:r>
              <a:rPr sz="2000" spc="-5" dirty="0">
                <a:latin typeface="Calibri"/>
                <a:cs typeface="Calibri"/>
              </a:rPr>
              <a:t>por </a:t>
            </a:r>
            <a:r>
              <a:rPr sz="2000" dirty="0">
                <a:latin typeface="Calibri"/>
                <a:cs typeface="Calibri"/>
              </a:rPr>
              <a:t>lo </a:t>
            </a:r>
            <a:r>
              <a:rPr sz="2000" spc="-15" dirty="0">
                <a:latin typeface="Calibri"/>
                <a:cs typeface="Calibri"/>
              </a:rPr>
              <a:t>tanto </a:t>
            </a:r>
            <a:r>
              <a:rPr sz="2000" spc="-10" dirty="0">
                <a:latin typeface="Calibri"/>
                <a:cs typeface="Calibri"/>
              </a:rPr>
              <a:t>irreversible; </a:t>
            </a:r>
            <a:r>
              <a:rPr sz="2000" dirty="0">
                <a:latin typeface="Calibri"/>
                <a:cs typeface="Calibri"/>
              </a:rPr>
              <a:t>o </a:t>
            </a:r>
            <a:r>
              <a:rPr sz="2000" spc="-440" dirty="0">
                <a:latin typeface="Calibri"/>
                <a:cs typeface="Calibri"/>
              </a:rPr>
              <a:t> </a:t>
            </a:r>
            <a:r>
              <a:rPr sz="2000" spc="-5" dirty="0">
                <a:latin typeface="Calibri"/>
                <a:cs typeface="Calibri"/>
              </a:rPr>
              <a:t>puede dar </a:t>
            </a:r>
            <a:r>
              <a:rPr sz="2000" spc="-10" dirty="0">
                <a:latin typeface="Calibri"/>
                <a:cs typeface="Calibri"/>
              </a:rPr>
              <a:t>lugar</a:t>
            </a:r>
            <a:r>
              <a:rPr sz="2000" dirty="0">
                <a:latin typeface="Calibri"/>
                <a:cs typeface="Calibri"/>
              </a:rPr>
              <a:t> a</a:t>
            </a:r>
            <a:r>
              <a:rPr sz="2000" spc="-5" dirty="0">
                <a:latin typeface="Calibri"/>
                <a:cs typeface="Calibri"/>
              </a:rPr>
              <a:t> alopecias</a:t>
            </a:r>
            <a:r>
              <a:rPr sz="2000" dirty="0">
                <a:latin typeface="Calibri"/>
                <a:cs typeface="Calibri"/>
              </a:rPr>
              <a:t> </a:t>
            </a:r>
            <a:r>
              <a:rPr sz="2000" spc="-5" dirty="0">
                <a:latin typeface="Calibri"/>
                <a:cs typeface="Calibri"/>
              </a:rPr>
              <a:t>menos </a:t>
            </a:r>
            <a:r>
              <a:rPr sz="2000" dirty="0">
                <a:latin typeface="Calibri"/>
                <a:cs typeface="Calibri"/>
              </a:rPr>
              <a:t> </a:t>
            </a:r>
            <a:r>
              <a:rPr sz="2000" spc="-5" dirty="0">
                <a:latin typeface="Calibri"/>
                <a:cs typeface="Calibri"/>
              </a:rPr>
              <a:t>intensas,</a:t>
            </a:r>
            <a:r>
              <a:rPr sz="2000" spc="-10" dirty="0">
                <a:latin typeface="Calibri"/>
                <a:cs typeface="Calibri"/>
              </a:rPr>
              <a:t> tratables</a:t>
            </a:r>
            <a:r>
              <a:rPr sz="2000" spc="-5" dirty="0">
                <a:latin typeface="Calibri"/>
                <a:cs typeface="Calibri"/>
              </a:rPr>
              <a:t> </a:t>
            </a:r>
            <a:r>
              <a:rPr sz="2000" dirty="0">
                <a:latin typeface="Calibri"/>
                <a:cs typeface="Calibri"/>
              </a:rPr>
              <a:t>y</a:t>
            </a:r>
            <a:r>
              <a:rPr sz="2000" spc="-15" dirty="0">
                <a:latin typeface="Calibri"/>
                <a:cs typeface="Calibri"/>
              </a:rPr>
              <a:t> </a:t>
            </a:r>
            <a:r>
              <a:rPr sz="2000" spc="-10" dirty="0">
                <a:latin typeface="Calibri"/>
                <a:cs typeface="Calibri"/>
              </a:rPr>
              <a:t>reversibles.</a:t>
            </a:r>
            <a:endParaRPr sz="2000">
              <a:latin typeface="Calibri"/>
              <a:cs typeface="Calibri"/>
            </a:endParaRPr>
          </a:p>
        </p:txBody>
      </p:sp>
      <p:pic>
        <p:nvPicPr>
          <p:cNvPr id="7" name="object 7"/>
          <p:cNvPicPr/>
          <p:nvPr/>
        </p:nvPicPr>
        <p:blipFill>
          <a:blip r:embed="rId2" cstate="print"/>
          <a:stretch>
            <a:fillRect/>
          </a:stretch>
        </p:blipFill>
        <p:spPr>
          <a:xfrm>
            <a:off x="5311736" y="10"/>
            <a:ext cx="6878739" cy="685798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7668" y="728632"/>
            <a:ext cx="2412365" cy="1277620"/>
          </a:xfrm>
          <a:prstGeom prst="rect">
            <a:avLst/>
          </a:prstGeom>
        </p:spPr>
        <p:txBody>
          <a:bodyPr vert="horz" wrap="square" lIns="0" tIns="85090" rIns="0" bIns="0" rtlCol="0">
            <a:spAutoFit/>
          </a:bodyPr>
          <a:lstStyle/>
          <a:p>
            <a:pPr marL="12700" marR="5080">
              <a:lnSpc>
                <a:spcPts val="4680"/>
              </a:lnSpc>
              <a:spcBef>
                <a:spcPts val="670"/>
              </a:spcBef>
            </a:pPr>
            <a:r>
              <a:rPr sz="4300" spc="40" dirty="0">
                <a:solidFill>
                  <a:srgbClr val="000000"/>
                </a:solidFill>
                <a:latin typeface="Calibri Light"/>
                <a:cs typeface="Calibri Light"/>
              </a:rPr>
              <a:t>Dermatitis </a:t>
            </a:r>
            <a:r>
              <a:rPr sz="4300" spc="-960" dirty="0">
                <a:solidFill>
                  <a:srgbClr val="000000"/>
                </a:solidFill>
                <a:latin typeface="Calibri Light"/>
                <a:cs typeface="Calibri Light"/>
              </a:rPr>
              <a:t> </a:t>
            </a:r>
            <a:r>
              <a:rPr sz="4300" spc="50" dirty="0">
                <a:solidFill>
                  <a:srgbClr val="000000"/>
                </a:solidFill>
                <a:latin typeface="Calibri Light"/>
                <a:cs typeface="Calibri Light"/>
              </a:rPr>
              <a:t>S</a:t>
            </a:r>
            <a:r>
              <a:rPr sz="4300" spc="45" dirty="0">
                <a:solidFill>
                  <a:srgbClr val="000000"/>
                </a:solidFill>
                <a:latin typeface="Calibri Light"/>
                <a:cs typeface="Calibri Light"/>
              </a:rPr>
              <a:t>eb</a:t>
            </a:r>
            <a:r>
              <a:rPr sz="4300" spc="40" dirty="0">
                <a:solidFill>
                  <a:srgbClr val="000000"/>
                </a:solidFill>
                <a:latin typeface="Calibri Light"/>
                <a:cs typeface="Calibri Light"/>
              </a:rPr>
              <a:t>or</a:t>
            </a:r>
            <a:r>
              <a:rPr sz="4300" spc="-35" dirty="0">
                <a:solidFill>
                  <a:srgbClr val="000000"/>
                </a:solidFill>
                <a:latin typeface="Calibri Light"/>
                <a:cs typeface="Calibri Light"/>
              </a:rPr>
              <a:t>r</a:t>
            </a:r>
            <a:r>
              <a:rPr sz="4300" spc="35" dirty="0">
                <a:solidFill>
                  <a:srgbClr val="000000"/>
                </a:solidFill>
                <a:latin typeface="Calibri Light"/>
                <a:cs typeface="Calibri Light"/>
              </a:rPr>
              <a:t>ei</a:t>
            </a:r>
            <a:r>
              <a:rPr sz="4300" dirty="0">
                <a:solidFill>
                  <a:srgbClr val="000000"/>
                </a:solidFill>
                <a:latin typeface="Calibri Light"/>
                <a:cs typeface="Calibri Light"/>
              </a:rPr>
              <a:t>c</a:t>
            </a:r>
            <a:r>
              <a:rPr sz="4300" spc="45" dirty="0">
                <a:solidFill>
                  <a:srgbClr val="000000"/>
                </a:solidFill>
                <a:latin typeface="Calibri Light"/>
                <a:cs typeface="Calibri Light"/>
              </a:rPr>
              <a:t>a</a:t>
            </a:r>
            <a:endParaRPr sz="4300">
              <a:latin typeface="Calibri Light"/>
              <a:cs typeface="Calibri Light"/>
            </a:endParaRPr>
          </a:p>
        </p:txBody>
      </p:sp>
      <p:sp>
        <p:nvSpPr>
          <p:cNvPr id="3" name="object 3"/>
          <p:cNvSpPr txBox="1"/>
          <p:nvPr/>
        </p:nvSpPr>
        <p:spPr>
          <a:xfrm>
            <a:off x="727670" y="2432303"/>
            <a:ext cx="3265170" cy="3549015"/>
          </a:xfrm>
          <a:prstGeom prst="rect">
            <a:avLst/>
          </a:prstGeom>
        </p:spPr>
        <p:txBody>
          <a:bodyPr vert="horz" wrap="square" lIns="0" tIns="36830" rIns="0" bIns="0" rtlCol="0">
            <a:spAutoFit/>
          </a:bodyPr>
          <a:lstStyle/>
          <a:p>
            <a:pPr marL="12700" marR="177800" algn="just">
              <a:lnSpc>
                <a:spcPct val="90600"/>
              </a:lnSpc>
              <a:spcBef>
                <a:spcPts val="290"/>
              </a:spcBef>
            </a:pPr>
            <a:r>
              <a:rPr sz="1700" spc="-5" dirty="0">
                <a:latin typeface="Calibri"/>
                <a:cs typeface="Calibri"/>
              </a:rPr>
              <a:t>Es un </a:t>
            </a:r>
            <a:r>
              <a:rPr sz="1700" spc="-15" dirty="0">
                <a:latin typeface="Calibri"/>
                <a:cs typeface="Calibri"/>
              </a:rPr>
              <a:t>trastorno </a:t>
            </a:r>
            <a:r>
              <a:rPr sz="1700" spc="-10" dirty="0">
                <a:latin typeface="Calibri"/>
                <a:cs typeface="Calibri"/>
              </a:rPr>
              <a:t>frecuente </a:t>
            </a:r>
            <a:r>
              <a:rPr sz="1700" spc="-5" dirty="0">
                <a:latin typeface="Calibri"/>
                <a:cs typeface="Calibri"/>
              </a:rPr>
              <a:t>de la piel </a:t>
            </a:r>
            <a:r>
              <a:rPr sz="1700" spc="-370" dirty="0">
                <a:latin typeface="Calibri"/>
                <a:cs typeface="Calibri"/>
              </a:rPr>
              <a:t> </a:t>
            </a:r>
            <a:r>
              <a:rPr sz="1700" spc="-10" dirty="0">
                <a:latin typeface="Calibri"/>
                <a:cs typeface="Calibri"/>
              </a:rPr>
              <a:t>que principalmente </a:t>
            </a:r>
            <a:r>
              <a:rPr sz="1700" spc="-15" dirty="0">
                <a:latin typeface="Calibri"/>
                <a:cs typeface="Calibri"/>
              </a:rPr>
              <a:t>afecta </a:t>
            </a:r>
            <a:r>
              <a:rPr sz="1700" spc="-5" dirty="0">
                <a:latin typeface="Calibri"/>
                <a:cs typeface="Calibri"/>
              </a:rPr>
              <a:t>al </a:t>
            </a:r>
            <a:r>
              <a:rPr sz="1700" spc="-10" dirty="0">
                <a:latin typeface="Calibri"/>
                <a:cs typeface="Calibri"/>
              </a:rPr>
              <a:t>cuero </a:t>
            </a:r>
            <a:r>
              <a:rPr sz="1700" spc="-370" dirty="0">
                <a:latin typeface="Calibri"/>
                <a:cs typeface="Calibri"/>
              </a:rPr>
              <a:t> </a:t>
            </a:r>
            <a:r>
              <a:rPr sz="1700" spc="-10" dirty="0">
                <a:latin typeface="Calibri"/>
                <a:cs typeface="Calibri"/>
              </a:rPr>
              <a:t>cabelludo. </a:t>
            </a:r>
            <a:r>
              <a:rPr sz="1700" spc="-25" dirty="0">
                <a:latin typeface="Calibri"/>
                <a:cs typeface="Calibri"/>
              </a:rPr>
              <a:t>También</a:t>
            </a:r>
            <a:r>
              <a:rPr sz="1700" spc="-5" dirty="0">
                <a:latin typeface="Calibri"/>
                <a:cs typeface="Calibri"/>
              </a:rPr>
              <a:t> se</a:t>
            </a:r>
            <a:endParaRPr sz="1700">
              <a:latin typeface="Calibri"/>
              <a:cs typeface="Calibri"/>
            </a:endParaRPr>
          </a:p>
          <a:p>
            <a:pPr marL="12700" marR="673100">
              <a:lnSpc>
                <a:spcPts val="1800"/>
              </a:lnSpc>
              <a:spcBef>
                <a:spcPts val="20"/>
              </a:spcBef>
            </a:pPr>
            <a:r>
              <a:rPr sz="1700" spc="-5" dirty="0">
                <a:latin typeface="Calibri"/>
                <a:cs typeface="Calibri"/>
              </a:rPr>
              <a:t>denomina </a:t>
            </a:r>
            <a:r>
              <a:rPr sz="1700" b="1" spc="-5" dirty="0">
                <a:latin typeface="Calibri"/>
                <a:cs typeface="Calibri"/>
              </a:rPr>
              <a:t>«caspa», «eccema </a:t>
            </a:r>
            <a:r>
              <a:rPr sz="1700" b="1" spc="-375" dirty="0">
                <a:latin typeface="Calibri"/>
                <a:cs typeface="Calibri"/>
              </a:rPr>
              <a:t> </a:t>
            </a:r>
            <a:r>
              <a:rPr sz="1700" b="1" spc="-10" dirty="0">
                <a:latin typeface="Calibri"/>
                <a:cs typeface="Calibri"/>
              </a:rPr>
              <a:t>seborreico»</a:t>
            </a:r>
            <a:r>
              <a:rPr sz="1700" b="1" spc="-5" dirty="0">
                <a:latin typeface="Calibri"/>
                <a:cs typeface="Calibri"/>
              </a:rPr>
              <a:t> </a:t>
            </a:r>
            <a:r>
              <a:rPr sz="1700" b="1" dirty="0">
                <a:latin typeface="Calibri"/>
                <a:cs typeface="Calibri"/>
              </a:rPr>
              <a:t>y</a:t>
            </a:r>
            <a:r>
              <a:rPr sz="1700" b="1" spc="-10" dirty="0">
                <a:latin typeface="Calibri"/>
                <a:cs typeface="Calibri"/>
              </a:rPr>
              <a:t> «psoriasis</a:t>
            </a:r>
            <a:endParaRPr sz="1700">
              <a:latin typeface="Calibri"/>
              <a:cs typeface="Calibri"/>
            </a:endParaRPr>
          </a:p>
          <a:p>
            <a:pPr marL="12700" marR="5080">
              <a:lnSpc>
                <a:spcPct val="89600"/>
              </a:lnSpc>
              <a:spcBef>
                <a:spcPts val="70"/>
              </a:spcBef>
            </a:pPr>
            <a:r>
              <a:rPr sz="1700" b="1" spc="-10" dirty="0">
                <a:latin typeface="Calibri"/>
                <a:cs typeface="Calibri"/>
              </a:rPr>
              <a:t>seborreica». </a:t>
            </a:r>
            <a:r>
              <a:rPr sz="1700" spc="-5" dirty="0">
                <a:latin typeface="Calibri"/>
                <a:cs typeface="Calibri"/>
              </a:rPr>
              <a:t>En</a:t>
            </a:r>
            <a:r>
              <a:rPr sz="1700" spc="-10" dirty="0">
                <a:latin typeface="Calibri"/>
                <a:cs typeface="Calibri"/>
              </a:rPr>
              <a:t> </a:t>
            </a:r>
            <a:r>
              <a:rPr sz="1700" dirty="0">
                <a:latin typeface="Calibri"/>
                <a:cs typeface="Calibri"/>
              </a:rPr>
              <a:t>el</a:t>
            </a:r>
            <a:r>
              <a:rPr sz="1700" spc="-5" dirty="0">
                <a:latin typeface="Calibri"/>
                <a:cs typeface="Calibri"/>
              </a:rPr>
              <a:t> caso</a:t>
            </a:r>
            <a:r>
              <a:rPr sz="1700" spc="5" dirty="0">
                <a:latin typeface="Calibri"/>
                <a:cs typeface="Calibri"/>
              </a:rPr>
              <a:t> </a:t>
            </a:r>
            <a:r>
              <a:rPr sz="1700" spc="-5" dirty="0">
                <a:latin typeface="Calibri"/>
                <a:cs typeface="Calibri"/>
              </a:rPr>
              <a:t>de</a:t>
            </a:r>
            <a:r>
              <a:rPr sz="1700" dirty="0">
                <a:latin typeface="Calibri"/>
                <a:cs typeface="Calibri"/>
              </a:rPr>
              <a:t> </a:t>
            </a:r>
            <a:r>
              <a:rPr sz="1700" spc="-10" dirty="0">
                <a:latin typeface="Calibri"/>
                <a:cs typeface="Calibri"/>
              </a:rPr>
              <a:t>que</a:t>
            </a:r>
            <a:r>
              <a:rPr sz="1700" dirty="0">
                <a:latin typeface="Calibri"/>
                <a:cs typeface="Calibri"/>
              </a:rPr>
              <a:t> </a:t>
            </a:r>
            <a:r>
              <a:rPr sz="1700" spc="-5" dirty="0">
                <a:latin typeface="Calibri"/>
                <a:cs typeface="Calibri"/>
              </a:rPr>
              <a:t>la </a:t>
            </a:r>
            <a:r>
              <a:rPr sz="1700" dirty="0">
                <a:latin typeface="Calibri"/>
                <a:cs typeface="Calibri"/>
              </a:rPr>
              <a:t> </a:t>
            </a:r>
            <a:r>
              <a:rPr sz="1700" spc="-5" dirty="0">
                <a:latin typeface="Calibri"/>
                <a:cs typeface="Calibri"/>
              </a:rPr>
              <a:t>dermatitis se </a:t>
            </a:r>
            <a:r>
              <a:rPr sz="1700" spc="-10" dirty="0">
                <a:latin typeface="Calibri"/>
                <a:cs typeface="Calibri"/>
              </a:rPr>
              <a:t>prolongue </a:t>
            </a:r>
            <a:r>
              <a:rPr sz="1700" dirty="0">
                <a:latin typeface="Calibri"/>
                <a:cs typeface="Calibri"/>
              </a:rPr>
              <a:t>en el </a:t>
            </a:r>
            <a:r>
              <a:rPr sz="1700" spc="-5" dirty="0">
                <a:latin typeface="Calibri"/>
                <a:cs typeface="Calibri"/>
              </a:rPr>
              <a:t>tiempo </a:t>
            </a:r>
            <a:r>
              <a:rPr sz="1700" spc="-370" dirty="0">
                <a:latin typeface="Calibri"/>
                <a:cs typeface="Calibri"/>
              </a:rPr>
              <a:t> </a:t>
            </a:r>
            <a:r>
              <a:rPr sz="1700" spc="-10" dirty="0">
                <a:latin typeface="Calibri"/>
                <a:cs typeface="Calibri"/>
              </a:rPr>
              <a:t>puede</a:t>
            </a:r>
            <a:r>
              <a:rPr sz="1700" dirty="0">
                <a:latin typeface="Calibri"/>
                <a:cs typeface="Calibri"/>
              </a:rPr>
              <a:t> </a:t>
            </a:r>
            <a:r>
              <a:rPr sz="1700" spc="-15" dirty="0">
                <a:latin typeface="Calibri"/>
                <a:cs typeface="Calibri"/>
              </a:rPr>
              <a:t>producirse</a:t>
            </a:r>
            <a:r>
              <a:rPr sz="1700" spc="5" dirty="0">
                <a:latin typeface="Calibri"/>
                <a:cs typeface="Calibri"/>
              </a:rPr>
              <a:t> </a:t>
            </a:r>
            <a:r>
              <a:rPr sz="1700" spc="-5" dirty="0">
                <a:latin typeface="Calibri"/>
                <a:cs typeface="Calibri"/>
              </a:rPr>
              <a:t>la </a:t>
            </a:r>
            <a:r>
              <a:rPr sz="1700" spc="-10" dirty="0">
                <a:latin typeface="Calibri"/>
                <a:cs typeface="Calibri"/>
              </a:rPr>
              <a:t>caída</a:t>
            </a:r>
            <a:r>
              <a:rPr sz="1700" dirty="0">
                <a:latin typeface="Calibri"/>
                <a:cs typeface="Calibri"/>
              </a:rPr>
              <a:t> </a:t>
            </a:r>
            <a:r>
              <a:rPr sz="1700" spc="-5" dirty="0">
                <a:latin typeface="Calibri"/>
                <a:cs typeface="Calibri"/>
              </a:rPr>
              <a:t>del</a:t>
            </a:r>
            <a:r>
              <a:rPr sz="1700" dirty="0">
                <a:latin typeface="Calibri"/>
                <a:cs typeface="Calibri"/>
              </a:rPr>
              <a:t> </a:t>
            </a:r>
            <a:r>
              <a:rPr sz="1700" spc="-5" dirty="0">
                <a:latin typeface="Calibri"/>
                <a:cs typeface="Calibri"/>
              </a:rPr>
              <a:t>cabello </a:t>
            </a:r>
            <a:r>
              <a:rPr sz="1700" spc="-370" dirty="0">
                <a:latin typeface="Calibri"/>
                <a:cs typeface="Calibri"/>
              </a:rPr>
              <a:t> </a:t>
            </a:r>
            <a:r>
              <a:rPr sz="1700" spc="-10" dirty="0">
                <a:latin typeface="Calibri"/>
                <a:cs typeface="Calibri"/>
              </a:rPr>
              <a:t>ya</a:t>
            </a:r>
            <a:r>
              <a:rPr sz="1700" spc="-5" dirty="0">
                <a:latin typeface="Calibri"/>
                <a:cs typeface="Calibri"/>
              </a:rPr>
              <a:t> </a:t>
            </a:r>
            <a:r>
              <a:rPr sz="1700" spc="-10" dirty="0">
                <a:latin typeface="Calibri"/>
                <a:cs typeface="Calibri"/>
              </a:rPr>
              <a:t>que</a:t>
            </a:r>
            <a:r>
              <a:rPr sz="1700" spc="5" dirty="0">
                <a:latin typeface="Calibri"/>
                <a:cs typeface="Calibri"/>
              </a:rPr>
              <a:t> </a:t>
            </a:r>
            <a:r>
              <a:rPr sz="1700" dirty="0">
                <a:latin typeface="Calibri"/>
                <a:cs typeface="Calibri"/>
              </a:rPr>
              <a:t>el</a:t>
            </a:r>
            <a:r>
              <a:rPr sz="1700" spc="-5" dirty="0">
                <a:latin typeface="Calibri"/>
                <a:cs typeface="Calibri"/>
              </a:rPr>
              <a:t> </a:t>
            </a:r>
            <a:r>
              <a:rPr sz="1700" spc="-10" dirty="0">
                <a:latin typeface="Calibri"/>
                <a:cs typeface="Calibri"/>
              </a:rPr>
              <a:t>cuero</a:t>
            </a:r>
            <a:r>
              <a:rPr sz="1700" spc="5" dirty="0">
                <a:latin typeface="Calibri"/>
                <a:cs typeface="Calibri"/>
              </a:rPr>
              <a:t> </a:t>
            </a:r>
            <a:r>
              <a:rPr sz="1700" spc="-10" dirty="0">
                <a:latin typeface="Calibri"/>
                <a:cs typeface="Calibri"/>
              </a:rPr>
              <a:t>cabelludo</a:t>
            </a:r>
            <a:r>
              <a:rPr sz="1700" dirty="0">
                <a:latin typeface="Calibri"/>
                <a:cs typeface="Calibri"/>
              </a:rPr>
              <a:t> </a:t>
            </a:r>
            <a:r>
              <a:rPr sz="1700" spc="-5" dirty="0">
                <a:latin typeface="Calibri"/>
                <a:cs typeface="Calibri"/>
              </a:rPr>
              <a:t>no </a:t>
            </a:r>
            <a:r>
              <a:rPr sz="1700" dirty="0">
                <a:latin typeface="Calibri"/>
                <a:cs typeface="Calibri"/>
              </a:rPr>
              <a:t> </a:t>
            </a:r>
            <a:r>
              <a:rPr sz="1700" spc="-15" dirty="0">
                <a:latin typeface="Calibri"/>
                <a:cs typeface="Calibri"/>
              </a:rPr>
              <a:t>presenta</a:t>
            </a:r>
            <a:r>
              <a:rPr sz="1700" spc="-5" dirty="0">
                <a:latin typeface="Calibri"/>
                <a:cs typeface="Calibri"/>
              </a:rPr>
              <a:t> </a:t>
            </a:r>
            <a:r>
              <a:rPr sz="1700" dirty="0">
                <a:latin typeface="Calibri"/>
                <a:cs typeface="Calibri"/>
              </a:rPr>
              <a:t>el </a:t>
            </a:r>
            <a:r>
              <a:rPr sz="1700" spc="-10" dirty="0">
                <a:latin typeface="Calibri"/>
                <a:cs typeface="Calibri"/>
              </a:rPr>
              <a:t>equilibrio</a:t>
            </a:r>
            <a:r>
              <a:rPr sz="1700" dirty="0">
                <a:latin typeface="Calibri"/>
                <a:cs typeface="Calibri"/>
              </a:rPr>
              <a:t> </a:t>
            </a:r>
            <a:r>
              <a:rPr sz="1700" spc="-5" dirty="0">
                <a:latin typeface="Calibri"/>
                <a:cs typeface="Calibri"/>
              </a:rPr>
              <a:t>necesario</a:t>
            </a:r>
            <a:r>
              <a:rPr sz="1700" spc="5" dirty="0">
                <a:latin typeface="Calibri"/>
                <a:cs typeface="Calibri"/>
              </a:rPr>
              <a:t> </a:t>
            </a:r>
            <a:r>
              <a:rPr sz="1700" spc="-15" dirty="0">
                <a:latin typeface="Calibri"/>
                <a:cs typeface="Calibri"/>
              </a:rPr>
              <a:t>para </a:t>
            </a:r>
            <a:r>
              <a:rPr sz="1700" spc="-10" dirty="0">
                <a:latin typeface="Calibri"/>
                <a:cs typeface="Calibri"/>
              </a:rPr>
              <a:t> que</a:t>
            </a:r>
            <a:r>
              <a:rPr sz="1700" dirty="0">
                <a:latin typeface="Calibri"/>
                <a:cs typeface="Calibri"/>
              </a:rPr>
              <a:t> el</a:t>
            </a:r>
            <a:r>
              <a:rPr sz="1700" spc="-5" dirty="0">
                <a:latin typeface="Calibri"/>
                <a:cs typeface="Calibri"/>
              </a:rPr>
              <a:t> </a:t>
            </a:r>
            <a:r>
              <a:rPr sz="1700" dirty="0">
                <a:latin typeface="Calibri"/>
                <a:cs typeface="Calibri"/>
              </a:rPr>
              <a:t>ciclo</a:t>
            </a:r>
            <a:r>
              <a:rPr sz="1700" spc="5" dirty="0">
                <a:latin typeface="Calibri"/>
                <a:cs typeface="Calibri"/>
              </a:rPr>
              <a:t> </a:t>
            </a:r>
            <a:r>
              <a:rPr sz="1700" spc="-10" dirty="0">
                <a:latin typeface="Calibri"/>
                <a:cs typeface="Calibri"/>
              </a:rPr>
              <a:t>vital</a:t>
            </a:r>
            <a:r>
              <a:rPr sz="1700" spc="-5" dirty="0">
                <a:latin typeface="Calibri"/>
                <a:cs typeface="Calibri"/>
              </a:rPr>
              <a:t> del pelo</a:t>
            </a:r>
            <a:r>
              <a:rPr sz="1700" spc="5" dirty="0">
                <a:latin typeface="Calibri"/>
                <a:cs typeface="Calibri"/>
              </a:rPr>
              <a:t> </a:t>
            </a:r>
            <a:r>
              <a:rPr sz="1700" spc="-5" dirty="0">
                <a:latin typeface="Calibri"/>
                <a:cs typeface="Calibri"/>
              </a:rPr>
              <a:t>se</a:t>
            </a:r>
            <a:r>
              <a:rPr sz="1700" dirty="0">
                <a:latin typeface="Calibri"/>
                <a:cs typeface="Calibri"/>
              </a:rPr>
              <a:t> </a:t>
            </a:r>
            <a:r>
              <a:rPr sz="1700" spc="-10" dirty="0">
                <a:latin typeface="Calibri"/>
                <a:cs typeface="Calibri"/>
              </a:rPr>
              <a:t>realice </a:t>
            </a:r>
            <a:r>
              <a:rPr sz="1700" spc="-5" dirty="0">
                <a:latin typeface="Calibri"/>
                <a:cs typeface="Calibri"/>
              </a:rPr>
              <a:t> </a:t>
            </a:r>
            <a:r>
              <a:rPr sz="1700" spc="-10" dirty="0">
                <a:latin typeface="Calibri"/>
                <a:cs typeface="Calibri"/>
              </a:rPr>
              <a:t>correctamente. </a:t>
            </a:r>
            <a:r>
              <a:rPr sz="1700" spc="-5" dirty="0">
                <a:latin typeface="Calibri"/>
                <a:cs typeface="Calibri"/>
              </a:rPr>
              <a:t>El pelo</a:t>
            </a:r>
            <a:r>
              <a:rPr sz="1700" dirty="0">
                <a:latin typeface="Calibri"/>
                <a:cs typeface="Calibri"/>
              </a:rPr>
              <a:t> </a:t>
            </a:r>
            <a:r>
              <a:rPr sz="1700" spc="-5" dirty="0">
                <a:latin typeface="Calibri"/>
                <a:cs typeface="Calibri"/>
              </a:rPr>
              <a:t>se</a:t>
            </a:r>
            <a:r>
              <a:rPr sz="1700" spc="5" dirty="0">
                <a:latin typeface="Calibri"/>
                <a:cs typeface="Calibri"/>
              </a:rPr>
              <a:t> </a:t>
            </a:r>
            <a:r>
              <a:rPr sz="1700" spc="-5" dirty="0">
                <a:latin typeface="Calibri"/>
                <a:cs typeface="Calibri"/>
              </a:rPr>
              <a:t>cae</a:t>
            </a:r>
            <a:r>
              <a:rPr sz="1700" dirty="0">
                <a:latin typeface="Calibri"/>
                <a:cs typeface="Calibri"/>
              </a:rPr>
              <a:t> y </a:t>
            </a:r>
            <a:r>
              <a:rPr sz="1700" spc="5" dirty="0">
                <a:latin typeface="Calibri"/>
                <a:cs typeface="Calibri"/>
              </a:rPr>
              <a:t> </a:t>
            </a:r>
            <a:r>
              <a:rPr sz="1700" spc="-10" dirty="0">
                <a:latin typeface="Calibri"/>
                <a:cs typeface="Calibri"/>
              </a:rPr>
              <a:t>vuelve</a:t>
            </a:r>
            <a:r>
              <a:rPr sz="1700" dirty="0">
                <a:latin typeface="Calibri"/>
                <a:cs typeface="Calibri"/>
              </a:rPr>
              <a:t> a</a:t>
            </a:r>
            <a:r>
              <a:rPr sz="1700" spc="-10" dirty="0">
                <a:latin typeface="Calibri"/>
                <a:cs typeface="Calibri"/>
              </a:rPr>
              <a:t> </a:t>
            </a:r>
            <a:r>
              <a:rPr sz="1700" spc="-30" dirty="0">
                <a:latin typeface="Calibri"/>
                <a:cs typeface="Calibri"/>
              </a:rPr>
              <a:t>crecer.</a:t>
            </a:r>
            <a:r>
              <a:rPr sz="1700" spc="-5" dirty="0">
                <a:latin typeface="Calibri"/>
                <a:cs typeface="Calibri"/>
              </a:rPr>
              <a:t> </a:t>
            </a:r>
            <a:r>
              <a:rPr sz="1700" spc="-15" dirty="0">
                <a:latin typeface="Calibri"/>
                <a:cs typeface="Calibri"/>
              </a:rPr>
              <a:t>Esto</a:t>
            </a:r>
            <a:r>
              <a:rPr sz="1700" dirty="0">
                <a:latin typeface="Calibri"/>
                <a:cs typeface="Calibri"/>
              </a:rPr>
              <a:t> es</a:t>
            </a:r>
            <a:r>
              <a:rPr sz="1700" spc="-5" dirty="0">
                <a:latin typeface="Calibri"/>
                <a:cs typeface="Calibri"/>
              </a:rPr>
              <a:t> lo</a:t>
            </a:r>
            <a:r>
              <a:rPr sz="1700" dirty="0">
                <a:latin typeface="Calibri"/>
                <a:cs typeface="Calibri"/>
              </a:rPr>
              <a:t> </a:t>
            </a:r>
            <a:r>
              <a:rPr sz="1700" spc="-10" dirty="0">
                <a:latin typeface="Calibri"/>
                <a:cs typeface="Calibri"/>
              </a:rPr>
              <a:t>natural.</a:t>
            </a:r>
            <a:endParaRPr sz="1700">
              <a:latin typeface="Calibri"/>
              <a:cs typeface="Calibri"/>
            </a:endParaRPr>
          </a:p>
          <a:p>
            <a:pPr marL="12700" marR="162560">
              <a:lnSpc>
                <a:spcPts val="1800"/>
              </a:lnSpc>
              <a:spcBef>
                <a:spcPts val="120"/>
              </a:spcBef>
            </a:pPr>
            <a:r>
              <a:rPr sz="1700" spc="-20" dirty="0">
                <a:latin typeface="Calibri"/>
                <a:cs typeface="Calibri"/>
              </a:rPr>
              <a:t>Pero</a:t>
            </a:r>
            <a:r>
              <a:rPr sz="1700" dirty="0">
                <a:latin typeface="Calibri"/>
                <a:cs typeface="Calibri"/>
              </a:rPr>
              <a:t> </a:t>
            </a:r>
            <a:r>
              <a:rPr sz="1700" spc="-5" dirty="0">
                <a:latin typeface="Calibri"/>
                <a:cs typeface="Calibri"/>
              </a:rPr>
              <a:t>si</a:t>
            </a:r>
            <a:r>
              <a:rPr sz="1700" spc="-10" dirty="0">
                <a:latin typeface="Calibri"/>
                <a:cs typeface="Calibri"/>
              </a:rPr>
              <a:t> aparece</a:t>
            </a:r>
            <a:r>
              <a:rPr sz="1700" dirty="0">
                <a:latin typeface="Calibri"/>
                <a:cs typeface="Calibri"/>
              </a:rPr>
              <a:t> </a:t>
            </a:r>
            <a:r>
              <a:rPr sz="1700" spc="-5" dirty="0">
                <a:latin typeface="Calibri"/>
                <a:cs typeface="Calibri"/>
              </a:rPr>
              <a:t>la dermatitis </a:t>
            </a:r>
            <a:r>
              <a:rPr sz="1700" spc="-10" dirty="0">
                <a:latin typeface="Calibri"/>
                <a:cs typeface="Calibri"/>
              </a:rPr>
              <a:t>puede </a:t>
            </a:r>
            <a:r>
              <a:rPr sz="1700" spc="-370" dirty="0">
                <a:latin typeface="Calibri"/>
                <a:cs typeface="Calibri"/>
              </a:rPr>
              <a:t> </a:t>
            </a:r>
            <a:r>
              <a:rPr sz="1700" spc="-5" dirty="0">
                <a:latin typeface="Calibri"/>
                <a:cs typeface="Calibri"/>
              </a:rPr>
              <a:t>no</a:t>
            </a:r>
            <a:r>
              <a:rPr sz="1700" dirty="0">
                <a:latin typeface="Calibri"/>
                <a:cs typeface="Calibri"/>
              </a:rPr>
              <a:t> </a:t>
            </a:r>
            <a:r>
              <a:rPr sz="1700" spc="-10" dirty="0">
                <a:latin typeface="Calibri"/>
                <a:cs typeface="Calibri"/>
              </a:rPr>
              <a:t>volver </a:t>
            </a:r>
            <a:r>
              <a:rPr sz="1700" dirty="0">
                <a:latin typeface="Calibri"/>
                <a:cs typeface="Calibri"/>
              </a:rPr>
              <a:t>a </a:t>
            </a:r>
            <a:r>
              <a:rPr sz="1700" spc="-30" dirty="0">
                <a:latin typeface="Calibri"/>
                <a:cs typeface="Calibri"/>
              </a:rPr>
              <a:t>crecer.</a:t>
            </a:r>
            <a:endParaRPr sz="1700">
              <a:latin typeface="Calibri"/>
              <a:cs typeface="Calibri"/>
            </a:endParaRPr>
          </a:p>
        </p:txBody>
      </p:sp>
      <p:grpSp>
        <p:nvGrpSpPr>
          <p:cNvPr id="4" name="object 4"/>
          <p:cNvGrpSpPr/>
          <p:nvPr/>
        </p:nvGrpSpPr>
        <p:grpSpPr>
          <a:xfrm>
            <a:off x="4639055" y="0"/>
            <a:ext cx="7553325" cy="6858000"/>
            <a:chOff x="4639055" y="0"/>
            <a:chExt cx="7553325" cy="6858000"/>
          </a:xfrm>
        </p:grpSpPr>
        <p:sp>
          <p:nvSpPr>
            <p:cNvPr id="5" name="object 5"/>
            <p:cNvSpPr/>
            <p:nvPr/>
          </p:nvSpPr>
          <p:spPr>
            <a:xfrm>
              <a:off x="4639055" y="0"/>
              <a:ext cx="7553325" cy="6858000"/>
            </a:xfrm>
            <a:custGeom>
              <a:avLst/>
              <a:gdLst/>
              <a:ahLst/>
              <a:cxnLst/>
              <a:rect l="l" t="t" r="r" b="b"/>
              <a:pathLst>
                <a:path w="7553325" h="6858000">
                  <a:moveTo>
                    <a:pt x="7552944" y="0"/>
                  </a:moveTo>
                  <a:lnTo>
                    <a:pt x="0" y="0"/>
                  </a:lnTo>
                  <a:lnTo>
                    <a:pt x="0" y="6857999"/>
                  </a:lnTo>
                  <a:lnTo>
                    <a:pt x="7552944" y="6857999"/>
                  </a:lnTo>
                  <a:lnTo>
                    <a:pt x="7552944" y="0"/>
                  </a:lnTo>
                  <a:close/>
                </a:path>
              </a:pathLst>
            </a:custGeom>
            <a:solidFill>
              <a:srgbClr val="C8CACA"/>
            </a:solidFill>
          </p:spPr>
          <p:txBody>
            <a:bodyPr wrap="square" lIns="0" tIns="0" rIns="0" bIns="0" rtlCol="0"/>
            <a:lstStyle/>
            <a:p>
              <a:endParaRPr/>
            </a:p>
          </p:txBody>
        </p:sp>
        <p:pic>
          <p:nvPicPr>
            <p:cNvPr id="6" name="object 6"/>
            <p:cNvPicPr/>
            <p:nvPr/>
          </p:nvPicPr>
          <p:blipFill>
            <a:blip r:embed="rId2" cstate="print"/>
            <a:stretch>
              <a:fillRect/>
            </a:stretch>
          </p:blipFill>
          <p:spPr>
            <a:xfrm>
              <a:off x="5059679" y="512063"/>
              <a:ext cx="6711696" cy="5867400"/>
            </a:xfrm>
            <a:prstGeom prst="rect">
              <a:avLst/>
            </a:prstGeom>
          </p:spPr>
        </p:pic>
        <p:sp>
          <p:nvSpPr>
            <p:cNvPr id="7" name="object 7"/>
            <p:cNvSpPr/>
            <p:nvPr/>
          </p:nvSpPr>
          <p:spPr>
            <a:xfrm>
              <a:off x="5123687" y="557783"/>
              <a:ext cx="6584315" cy="5739765"/>
            </a:xfrm>
            <a:custGeom>
              <a:avLst/>
              <a:gdLst/>
              <a:ahLst/>
              <a:cxnLst/>
              <a:rect l="l" t="t" r="r" b="b"/>
              <a:pathLst>
                <a:path w="6584315" h="5739765">
                  <a:moveTo>
                    <a:pt x="6584097" y="0"/>
                  </a:moveTo>
                  <a:lnTo>
                    <a:pt x="0" y="0"/>
                  </a:lnTo>
                  <a:lnTo>
                    <a:pt x="0" y="5739186"/>
                  </a:lnTo>
                  <a:lnTo>
                    <a:pt x="6584097" y="5739186"/>
                  </a:lnTo>
                  <a:lnTo>
                    <a:pt x="6584097" y="0"/>
                  </a:lnTo>
                  <a:close/>
                </a:path>
              </a:pathLst>
            </a:custGeom>
            <a:solidFill>
              <a:srgbClr val="FFFFFF"/>
            </a:solidFill>
          </p:spPr>
          <p:txBody>
            <a:bodyPr wrap="square" lIns="0" tIns="0" rIns="0" bIns="0" rtlCol="0"/>
            <a:lstStyle/>
            <a:p>
              <a:endParaRPr/>
            </a:p>
          </p:txBody>
        </p:sp>
        <p:sp>
          <p:nvSpPr>
            <p:cNvPr id="8" name="object 8"/>
            <p:cNvSpPr/>
            <p:nvPr/>
          </p:nvSpPr>
          <p:spPr>
            <a:xfrm>
              <a:off x="5123687" y="557783"/>
              <a:ext cx="6584315" cy="5739765"/>
            </a:xfrm>
            <a:custGeom>
              <a:avLst/>
              <a:gdLst/>
              <a:ahLst/>
              <a:cxnLst/>
              <a:rect l="l" t="t" r="r" b="b"/>
              <a:pathLst>
                <a:path w="6584315" h="5739765">
                  <a:moveTo>
                    <a:pt x="0" y="0"/>
                  </a:moveTo>
                  <a:lnTo>
                    <a:pt x="6584098" y="0"/>
                  </a:lnTo>
                  <a:lnTo>
                    <a:pt x="6584098" y="5739187"/>
                  </a:lnTo>
                  <a:lnTo>
                    <a:pt x="0" y="5739187"/>
                  </a:lnTo>
                  <a:lnTo>
                    <a:pt x="0" y="0"/>
                  </a:lnTo>
                  <a:close/>
                </a:path>
              </a:pathLst>
            </a:custGeom>
            <a:ln w="9525">
              <a:solidFill>
                <a:srgbClr val="C8CACA"/>
              </a:solidFill>
            </a:ln>
          </p:spPr>
          <p:txBody>
            <a:bodyPr wrap="square" lIns="0" tIns="0" rIns="0" bIns="0" rtlCol="0"/>
            <a:lstStyle/>
            <a:p>
              <a:endParaRPr/>
            </a:p>
          </p:txBody>
        </p:sp>
        <p:pic>
          <p:nvPicPr>
            <p:cNvPr id="9" name="object 9"/>
            <p:cNvPicPr/>
            <p:nvPr/>
          </p:nvPicPr>
          <p:blipFill>
            <a:blip r:embed="rId3" cstate="print"/>
            <a:stretch>
              <a:fillRect/>
            </a:stretch>
          </p:blipFill>
          <p:spPr>
            <a:xfrm>
              <a:off x="5405861" y="1433474"/>
              <a:ext cx="6019330" cy="3987805"/>
            </a:xfrm>
            <a:prstGeom prst="rect">
              <a:avLst/>
            </a:prstGeom>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0"/>
            <a:ext cx="5093335" cy="6858000"/>
          </a:xfrm>
          <a:custGeom>
            <a:avLst/>
            <a:gdLst/>
            <a:ahLst/>
            <a:cxnLst/>
            <a:rect l="l" t="t" r="r" b="b"/>
            <a:pathLst>
              <a:path w="5093335" h="6858000">
                <a:moveTo>
                  <a:pt x="5093209" y="0"/>
                </a:moveTo>
                <a:lnTo>
                  <a:pt x="0" y="0"/>
                </a:lnTo>
                <a:lnTo>
                  <a:pt x="0" y="6857999"/>
                </a:lnTo>
                <a:lnTo>
                  <a:pt x="5093209" y="6857999"/>
                </a:lnTo>
                <a:lnTo>
                  <a:pt x="5093209" y="0"/>
                </a:lnTo>
                <a:close/>
              </a:path>
            </a:pathLst>
          </a:custGeom>
          <a:solidFill>
            <a:srgbClr val="4472C4"/>
          </a:solidFill>
        </p:spPr>
        <p:txBody>
          <a:bodyPr wrap="square" lIns="0" tIns="0" rIns="0" bIns="0" rtlCol="0"/>
          <a:lstStyle/>
          <a:p>
            <a:endParaRPr/>
          </a:p>
        </p:txBody>
      </p:sp>
      <p:sp>
        <p:nvSpPr>
          <p:cNvPr id="3" name="object 3"/>
          <p:cNvSpPr txBox="1"/>
          <p:nvPr/>
        </p:nvSpPr>
        <p:spPr>
          <a:xfrm>
            <a:off x="603480" y="2201180"/>
            <a:ext cx="3477260" cy="2186940"/>
          </a:xfrm>
          <a:prstGeom prst="rect">
            <a:avLst/>
          </a:prstGeom>
        </p:spPr>
        <p:txBody>
          <a:bodyPr vert="horz" wrap="square" lIns="0" tIns="74930" rIns="0" bIns="0" rtlCol="0">
            <a:spAutoFit/>
          </a:bodyPr>
          <a:lstStyle/>
          <a:p>
            <a:pPr marL="12700" marR="5080">
              <a:lnSpc>
                <a:spcPct val="91800"/>
              </a:lnSpc>
              <a:spcBef>
                <a:spcPts val="590"/>
              </a:spcBef>
            </a:pPr>
            <a:r>
              <a:rPr sz="5000" spc="55" dirty="0">
                <a:solidFill>
                  <a:srgbClr val="FFFFFF"/>
                </a:solidFill>
                <a:latin typeface="Calibri Light"/>
                <a:cs typeface="Calibri Light"/>
              </a:rPr>
              <a:t>De</a:t>
            </a:r>
            <a:r>
              <a:rPr sz="5000" spc="30" dirty="0">
                <a:solidFill>
                  <a:srgbClr val="FFFFFF"/>
                </a:solidFill>
                <a:latin typeface="Calibri Light"/>
                <a:cs typeface="Calibri Light"/>
              </a:rPr>
              <a:t>s</a:t>
            </a:r>
            <a:r>
              <a:rPr sz="5000" spc="-5" dirty="0">
                <a:solidFill>
                  <a:srgbClr val="FFFFFF"/>
                </a:solidFill>
                <a:latin typeface="Calibri Light"/>
                <a:cs typeface="Calibri Light"/>
              </a:rPr>
              <a:t>c</a:t>
            </a:r>
            <a:r>
              <a:rPr sz="5000" spc="60" dirty="0">
                <a:solidFill>
                  <a:srgbClr val="FFFFFF"/>
                </a:solidFill>
                <a:latin typeface="Calibri Light"/>
                <a:cs typeface="Calibri Light"/>
              </a:rPr>
              <a:t>am</a:t>
            </a:r>
            <a:r>
              <a:rPr sz="5000" spc="40" dirty="0">
                <a:solidFill>
                  <a:srgbClr val="FFFFFF"/>
                </a:solidFill>
                <a:latin typeface="Calibri Light"/>
                <a:cs typeface="Calibri Light"/>
              </a:rPr>
              <a:t>a</a:t>
            </a:r>
            <a:r>
              <a:rPr sz="5000" spc="45" dirty="0">
                <a:solidFill>
                  <a:srgbClr val="FFFFFF"/>
                </a:solidFill>
                <a:latin typeface="Calibri Light"/>
                <a:cs typeface="Calibri Light"/>
              </a:rPr>
              <a:t>c</a:t>
            </a:r>
            <a:r>
              <a:rPr sz="5000" spc="30" dirty="0">
                <a:solidFill>
                  <a:srgbClr val="FFFFFF"/>
                </a:solidFill>
                <a:latin typeface="Calibri Light"/>
                <a:cs typeface="Calibri Light"/>
              </a:rPr>
              <a:t>ión  </a:t>
            </a:r>
            <a:r>
              <a:rPr sz="5000" spc="40" dirty="0">
                <a:solidFill>
                  <a:srgbClr val="FFFFFF"/>
                </a:solidFill>
                <a:latin typeface="Calibri Light"/>
                <a:cs typeface="Calibri Light"/>
              </a:rPr>
              <a:t>del </a:t>
            </a:r>
            <a:r>
              <a:rPr sz="5000" spc="25" dirty="0">
                <a:solidFill>
                  <a:srgbClr val="FFFFFF"/>
                </a:solidFill>
                <a:latin typeface="Calibri Light"/>
                <a:cs typeface="Calibri Light"/>
              </a:rPr>
              <a:t>cuero </a:t>
            </a:r>
            <a:r>
              <a:rPr sz="5000" spc="30" dirty="0">
                <a:solidFill>
                  <a:srgbClr val="FFFFFF"/>
                </a:solidFill>
                <a:latin typeface="Calibri Light"/>
                <a:cs typeface="Calibri Light"/>
              </a:rPr>
              <a:t> </a:t>
            </a:r>
            <a:r>
              <a:rPr sz="5000" spc="35" dirty="0">
                <a:solidFill>
                  <a:srgbClr val="FFFFFF"/>
                </a:solidFill>
                <a:latin typeface="Calibri Light"/>
                <a:cs typeface="Calibri Light"/>
              </a:rPr>
              <a:t>cabelludo</a:t>
            </a:r>
            <a:endParaRPr sz="5000">
              <a:latin typeface="Calibri Light"/>
              <a:cs typeface="Calibri Light"/>
            </a:endParaRPr>
          </a:p>
        </p:txBody>
      </p:sp>
      <p:sp>
        <p:nvSpPr>
          <p:cNvPr id="4" name="object 4"/>
          <p:cNvSpPr/>
          <p:nvPr/>
        </p:nvSpPr>
        <p:spPr>
          <a:xfrm>
            <a:off x="5468388" y="1067723"/>
            <a:ext cx="6263640" cy="1109345"/>
          </a:xfrm>
          <a:custGeom>
            <a:avLst/>
            <a:gdLst/>
            <a:ahLst/>
            <a:cxnLst/>
            <a:rect l="l" t="t" r="r" b="b"/>
            <a:pathLst>
              <a:path w="6263640" h="1109345">
                <a:moveTo>
                  <a:pt x="6078750" y="0"/>
                </a:moveTo>
                <a:lnTo>
                  <a:pt x="184887" y="0"/>
                </a:lnTo>
                <a:lnTo>
                  <a:pt x="135737" y="6604"/>
                </a:lnTo>
                <a:lnTo>
                  <a:pt x="91571" y="25242"/>
                </a:lnTo>
                <a:lnTo>
                  <a:pt x="54152" y="54152"/>
                </a:lnTo>
                <a:lnTo>
                  <a:pt x="25242" y="91571"/>
                </a:lnTo>
                <a:lnTo>
                  <a:pt x="6604" y="135738"/>
                </a:lnTo>
                <a:lnTo>
                  <a:pt x="0" y="184889"/>
                </a:lnTo>
                <a:lnTo>
                  <a:pt x="0" y="924416"/>
                </a:lnTo>
                <a:lnTo>
                  <a:pt x="6604" y="973567"/>
                </a:lnTo>
                <a:lnTo>
                  <a:pt x="25242" y="1017733"/>
                </a:lnTo>
                <a:lnTo>
                  <a:pt x="54152" y="1055152"/>
                </a:lnTo>
                <a:lnTo>
                  <a:pt x="91571" y="1084062"/>
                </a:lnTo>
                <a:lnTo>
                  <a:pt x="135737" y="1102701"/>
                </a:lnTo>
                <a:lnTo>
                  <a:pt x="184887" y="1109305"/>
                </a:lnTo>
                <a:lnTo>
                  <a:pt x="6078750" y="1109305"/>
                </a:lnTo>
                <a:lnTo>
                  <a:pt x="6127901" y="1102701"/>
                </a:lnTo>
                <a:lnTo>
                  <a:pt x="6172068" y="1084062"/>
                </a:lnTo>
                <a:lnTo>
                  <a:pt x="6209487" y="1055152"/>
                </a:lnTo>
                <a:lnTo>
                  <a:pt x="6238397" y="1017733"/>
                </a:lnTo>
                <a:lnTo>
                  <a:pt x="6257035" y="973567"/>
                </a:lnTo>
                <a:lnTo>
                  <a:pt x="6263640" y="924416"/>
                </a:lnTo>
                <a:lnTo>
                  <a:pt x="6263640" y="184889"/>
                </a:lnTo>
                <a:lnTo>
                  <a:pt x="6257035" y="135738"/>
                </a:lnTo>
                <a:lnTo>
                  <a:pt x="6238397" y="91571"/>
                </a:lnTo>
                <a:lnTo>
                  <a:pt x="6209487" y="54152"/>
                </a:lnTo>
                <a:lnTo>
                  <a:pt x="6172068" y="25242"/>
                </a:lnTo>
                <a:lnTo>
                  <a:pt x="6127901" y="6604"/>
                </a:lnTo>
                <a:lnTo>
                  <a:pt x="6078750" y="0"/>
                </a:lnTo>
                <a:close/>
              </a:path>
            </a:pathLst>
          </a:custGeom>
          <a:solidFill>
            <a:srgbClr val="5B9BD5"/>
          </a:solidFill>
        </p:spPr>
        <p:txBody>
          <a:bodyPr wrap="square" lIns="0" tIns="0" rIns="0" bIns="0" rtlCol="0"/>
          <a:lstStyle/>
          <a:p>
            <a:endParaRPr/>
          </a:p>
        </p:txBody>
      </p:sp>
      <p:sp>
        <p:nvSpPr>
          <p:cNvPr id="5" name="object 5"/>
          <p:cNvSpPr txBox="1">
            <a:spLocks noGrp="1"/>
          </p:cNvSpPr>
          <p:nvPr>
            <p:ph type="title"/>
          </p:nvPr>
        </p:nvSpPr>
        <p:spPr>
          <a:xfrm>
            <a:off x="5586040" y="1431035"/>
            <a:ext cx="4309745" cy="330200"/>
          </a:xfrm>
          <a:prstGeom prst="rect">
            <a:avLst/>
          </a:prstGeom>
        </p:spPr>
        <p:txBody>
          <a:bodyPr vert="horz" wrap="square" lIns="0" tIns="12700" rIns="0" bIns="0" rtlCol="0">
            <a:spAutoFit/>
          </a:bodyPr>
          <a:lstStyle/>
          <a:p>
            <a:pPr marL="12700">
              <a:lnSpc>
                <a:spcPct val="100000"/>
              </a:lnSpc>
              <a:spcBef>
                <a:spcPts val="100"/>
              </a:spcBef>
            </a:pPr>
            <a:r>
              <a:rPr sz="2000" spc="-5" dirty="0"/>
              <a:t>Condición</a:t>
            </a:r>
            <a:r>
              <a:rPr sz="2000" dirty="0"/>
              <a:t> que</a:t>
            </a:r>
            <a:r>
              <a:rPr sz="2000" spc="-5" dirty="0"/>
              <a:t> </a:t>
            </a:r>
            <a:r>
              <a:rPr sz="2000" spc="-20" dirty="0"/>
              <a:t>afecta</a:t>
            </a:r>
            <a:r>
              <a:rPr sz="2000" spc="-5" dirty="0"/>
              <a:t> </a:t>
            </a:r>
            <a:r>
              <a:rPr sz="2000" spc="-10" dirty="0"/>
              <a:t>hombres</a:t>
            </a:r>
            <a:r>
              <a:rPr sz="2000" spc="-5" dirty="0"/>
              <a:t> </a:t>
            </a:r>
            <a:r>
              <a:rPr sz="2000" dirty="0"/>
              <a:t>o</a:t>
            </a:r>
            <a:r>
              <a:rPr sz="2000" spc="-5" dirty="0"/>
              <a:t> </a:t>
            </a:r>
            <a:r>
              <a:rPr sz="2000" spc="-10" dirty="0"/>
              <a:t>mujeres.</a:t>
            </a:r>
            <a:endParaRPr sz="2000"/>
          </a:p>
        </p:txBody>
      </p:sp>
      <p:sp>
        <p:nvSpPr>
          <p:cNvPr id="6" name="object 6"/>
          <p:cNvSpPr/>
          <p:nvPr/>
        </p:nvSpPr>
        <p:spPr>
          <a:xfrm>
            <a:off x="5468388" y="2234628"/>
            <a:ext cx="6263640" cy="1109345"/>
          </a:xfrm>
          <a:custGeom>
            <a:avLst/>
            <a:gdLst/>
            <a:ahLst/>
            <a:cxnLst/>
            <a:rect l="l" t="t" r="r" b="b"/>
            <a:pathLst>
              <a:path w="6263640" h="1109345">
                <a:moveTo>
                  <a:pt x="6078750" y="0"/>
                </a:moveTo>
                <a:lnTo>
                  <a:pt x="184887" y="0"/>
                </a:lnTo>
                <a:lnTo>
                  <a:pt x="135737" y="6604"/>
                </a:lnTo>
                <a:lnTo>
                  <a:pt x="91571" y="25242"/>
                </a:lnTo>
                <a:lnTo>
                  <a:pt x="54152" y="54153"/>
                </a:lnTo>
                <a:lnTo>
                  <a:pt x="25242" y="91572"/>
                </a:lnTo>
                <a:lnTo>
                  <a:pt x="6604" y="135738"/>
                </a:lnTo>
                <a:lnTo>
                  <a:pt x="0" y="184889"/>
                </a:lnTo>
                <a:lnTo>
                  <a:pt x="0" y="924417"/>
                </a:lnTo>
                <a:lnTo>
                  <a:pt x="6604" y="973568"/>
                </a:lnTo>
                <a:lnTo>
                  <a:pt x="25242" y="1017734"/>
                </a:lnTo>
                <a:lnTo>
                  <a:pt x="54152" y="1055153"/>
                </a:lnTo>
                <a:lnTo>
                  <a:pt x="91571" y="1084063"/>
                </a:lnTo>
                <a:lnTo>
                  <a:pt x="135737" y="1102702"/>
                </a:lnTo>
                <a:lnTo>
                  <a:pt x="184887" y="1109306"/>
                </a:lnTo>
                <a:lnTo>
                  <a:pt x="6078750" y="1109306"/>
                </a:lnTo>
                <a:lnTo>
                  <a:pt x="6127901" y="1102702"/>
                </a:lnTo>
                <a:lnTo>
                  <a:pt x="6172068" y="1084063"/>
                </a:lnTo>
                <a:lnTo>
                  <a:pt x="6209487" y="1055153"/>
                </a:lnTo>
                <a:lnTo>
                  <a:pt x="6238397" y="1017734"/>
                </a:lnTo>
                <a:lnTo>
                  <a:pt x="6257035" y="973568"/>
                </a:lnTo>
                <a:lnTo>
                  <a:pt x="6263640" y="924417"/>
                </a:lnTo>
                <a:lnTo>
                  <a:pt x="6263640" y="184889"/>
                </a:lnTo>
                <a:lnTo>
                  <a:pt x="6257035" y="135738"/>
                </a:lnTo>
                <a:lnTo>
                  <a:pt x="6238397" y="91572"/>
                </a:lnTo>
                <a:lnTo>
                  <a:pt x="6209487" y="54153"/>
                </a:lnTo>
                <a:lnTo>
                  <a:pt x="6172068" y="25242"/>
                </a:lnTo>
                <a:lnTo>
                  <a:pt x="6127901" y="6604"/>
                </a:lnTo>
                <a:lnTo>
                  <a:pt x="6078750" y="0"/>
                </a:lnTo>
                <a:close/>
              </a:path>
            </a:pathLst>
          </a:custGeom>
          <a:solidFill>
            <a:srgbClr val="52CAB8"/>
          </a:solidFill>
        </p:spPr>
        <p:txBody>
          <a:bodyPr wrap="square" lIns="0" tIns="0" rIns="0" bIns="0" rtlCol="0"/>
          <a:lstStyle/>
          <a:p>
            <a:endParaRPr/>
          </a:p>
        </p:txBody>
      </p:sp>
      <p:sp>
        <p:nvSpPr>
          <p:cNvPr id="7" name="object 7"/>
          <p:cNvSpPr/>
          <p:nvPr/>
        </p:nvSpPr>
        <p:spPr>
          <a:xfrm>
            <a:off x="5468388" y="3401535"/>
            <a:ext cx="6263640" cy="1109345"/>
          </a:xfrm>
          <a:custGeom>
            <a:avLst/>
            <a:gdLst/>
            <a:ahLst/>
            <a:cxnLst/>
            <a:rect l="l" t="t" r="r" b="b"/>
            <a:pathLst>
              <a:path w="6263640" h="1109345">
                <a:moveTo>
                  <a:pt x="6078750" y="0"/>
                </a:moveTo>
                <a:lnTo>
                  <a:pt x="184887" y="0"/>
                </a:lnTo>
                <a:lnTo>
                  <a:pt x="135737" y="6604"/>
                </a:lnTo>
                <a:lnTo>
                  <a:pt x="91571" y="25242"/>
                </a:lnTo>
                <a:lnTo>
                  <a:pt x="54152" y="54152"/>
                </a:lnTo>
                <a:lnTo>
                  <a:pt x="25242" y="91571"/>
                </a:lnTo>
                <a:lnTo>
                  <a:pt x="6604" y="135738"/>
                </a:lnTo>
                <a:lnTo>
                  <a:pt x="0" y="184889"/>
                </a:lnTo>
                <a:lnTo>
                  <a:pt x="0" y="924416"/>
                </a:lnTo>
                <a:lnTo>
                  <a:pt x="6604" y="973567"/>
                </a:lnTo>
                <a:lnTo>
                  <a:pt x="25242" y="1017733"/>
                </a:lnTo>
                <a:lnTo>
                  <a:pt x="54152" y="1055152"/>
                </a:lnTo>
                <a:lnTo>
                  <a:pt x="91571" y="1084062"/>
                </a:lnTo>
                <a:lnTo>
                  <a:pt x="135737" y="1102701"/>
                </a:lnTo>
                <a:lnTo>
                  <a:pt x="184887" y="1109305"/>
                </a:lnTo>
                <a:lnTo>
                  <a:pt x="6078750" y="1109305"/>
                </a:lnTo>
                <a:lnTo>
                  <a:pt x="6127901" y="1102701"/>
                </a:lnTo>
                <a:lnTo>
                  <a:pt x="6172068" y="1084062"/>
                </a:lnTo>
                <a:lnTo>
                  <a:pt x="6209487" y="1055152"/>
                </a:lnTo>
                <a:lnTo>
                  <a:pt x="6238397" y="1017733"/>
                </a:lnTo>
                <a:lnTo>
                  <a:pt x="6257035" y="973567"/>
                </a:lnTo>
                <a:lnTo>
                  <a:pt x="6263640" y="924416"/>
                </a:lnTo>
                <a:lnTo>
                  <a:pt x="6263640" y="184889"/>
                </a:lnTo>
                <a:lnTo>
                  <a:pt x="6257035" y="135738"/>
                </a:lnTo>
                <a:lnTo>
                  <a:pt x="6238397" y="91571"/>
                </a:lnTo>
                <a:lnTo>
                  <a:pt x="6209487" y="54152"/>
                </a:lnTo>
                <a:lnTo>
                  <a:pt x="6172068" y="25242"/>
                </a:lnTo>
                <a:lnTo>
                  <a:pt x="6127901" y="6604"/>
                </a:lnTo>
                <a:lnTo>
                  <a:pt x="6078750" y="0"/>
                </a:lnTo>
                <a:close/>
              </a:path>
            </a:pathLst>
          </a:custGeom>
          <a:solidFill>
            <a:srgbClr val="49BF64"/>
          </a:solidFill>
        </p:spPr>
        <p:txBody>
          <a:bodyPr wrap="square" lIns="0" tIns="0" rIns="0" bIns="0" rtlCol="0"/>
          <a:lstStyle/>
          <a:p>
            <a:endParaRPr/>
          </a:p>
        </p:txBody>
      </p:sp>
      <p:sp>
        <p:nvSpPr>
          <p:cNvPr id="8" name="object 8"/>
          <p:cNvSpPr/>
          <p:nvPr/>
        </p:nvSpPr>
        <p:spPr>
          <a:xfrm>
            <a:off x="5468388" y="4568441"/>
            <a:ext cx="6263640" cy="1109345"/>
          </a:xfrm>
          <a:custGeom>
            <a:avLst/>
            <a:gdLst/>
            <a:ahLst/>
            <a:cxnLst/>
            <a:rect l="l" t="t" r="r" b="b"/>
            <a:pathLst>
              <a:path w="6263640" h="1109345">
                <a:moveTo>
                  <a:pt x="6078750" y="0"/>
                </a:moveTo>
                <a:lnTo>
                  <a:pt x="184887" y="0"/>
                </a:lnTo>
                <a:lnTo>
                  <a:pt x="135737" y="6604"/>
                </a:lnTo>
                <a:lnTo>
                  <a:pt x="91571" y="25242"/>
                </a:lnTo>
                <a:lnTo>
                  <a:pt x="54152" y="54152"/>
                </a:lnTo>
                <a:lnTo>
                  <a:pt x="25242" y="91571"/>
                </a:lnTo>
                <a:lnTo>
                  <a:pt x="6604" y="135738"/>
                </a:lnTo>
                <a:lnTo>
                  <a:pt x="0" y="184889"/>
                </a:lnTo>
                <a:lnTo>
                  <a:pt x="0" y="924417"/>
                </a:lnTo>
                <a:lnTo>
                  <a:pt x="6604" y="973568"/>
                </a:lnTo>
                <a:lnTo>
                  <a:pt x="25242" y="1017734"/>
                </a:lnTo>
                <a:lnTo>
                  <a:pt x="54152" y="1055153"/>
                </a:lnTo>
                <a:lnTo>
                  <a:pt x="91571" y="1084063"/>
                </a:lnTo>
                <a:lnTo>
                  <a:pt x="135737" y="1102701"/>
                </a:lnTo>
                <a:lnTo>
                  <a:pt x="184887" y="1109306"/>
                </a:lnTo>
                <a:lnTo>
                  <a:pt x="6078750" y="1109306"/>
                </a:lnTo>
                <a:lnTo>
                  <a:pt x="6127901" y="1102701"/>
                </a:lnTo>
                <a:lnTo>
                  <a:pt x="6172068" y="1084063"/>
                </a:lnTo>
                <a:lnTo>
                  <a:pt x="6209487" y="1055153"/>
                </a:lnTo>
                <a:lnTo>
                  <a:pt x="6238397" y="1017734"/>
                </a:lnTo>
                <a:lnTo>
                  <a:pt x="6257035" y="973568"/>
                </a:lnTo>
                <a:lnTo>
                  <a:pt x="6263640" y="924417"/>
                </a:lnTo>
                <a:lnTo>
                  <a:pt x="6263640" y="184889"/>
                </a:lnTo>
                <a:lnTo>
                  <a:pt x="6257035" y="135738"/>
                </a:lnTo>
                <a:lnTo>
                  <a:pt x="6238397" y="91571"/>
                </a:lnTo>
                <a:lnTo>
                  <a:pt x="6209487" y="54152"/>
                </a:lnTo>
                <a:lnTo>
                  <a:pt x="6172068" y="25242"/>
                </a:lnTo>
                <a:lnTo>
                  <a:pt x="6127901" y="6604"/>
                </a:lnTo>
                <a:lnTo>
                  <a:pt x="6078750" y="0"/>
                </a:lnTo>
                <a:close/>
              </a:path>
            </a:pathLst>
          </a:custGeom>
          <a:solidFill>
            <a:srgbClr val="70AD47"/>
          </a:solidFill>
        </p:spPr>
        <p:txBody>
          <a:bodyPr wrap="square" lIns="0" tIns="0" rIns="0" bIns="0" rtlCol="0"/>
          <a:lstStyle/>
          <a:p>
            <a:endParaRPr/>
          </a:p>
        </p:txBody>
      </p:sp>
      <p:sp>
        <p:nvSpPr>
          <p:cNvPr id="9" name="object 9"/>
          <p:cNvSpPr txBox="1"/>
          <p:nvPr/>
        </p:nvSpPr>
        <p:spPr>
          <a:xfrm>
            <a:off x="5586040" y="2598420"/>
            <a:ext cx="6009640" cy="2805430"/>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FFFFFF"/>
                </a:solidFill>
                <a:latin typeface="Calibri"/>
                <a:cs typeface="Calibri"/>
              </a:rPr>
              <a:t>Puede</a:t>
            </a:r>
            <a:r>
              <a:rPr sz="2000" spc="-15" dirty="0">
                <a:solidFill>
                  <a:srgbClr val="FFFFFF"/>
                </a:solidFill>
                <a:latin typeface="Calibri"/>
                <a:cs typeface="Calibri"/>
              </a:rPr>
              <a:t> </a:t>
            </a:r>
            <a:r>
              <a:rPr sz="2000" spc="-5" dirty="0">
                <a:solidFill>
                  <a:srgbClr val="FFFFFF"/>
                </a:solidFill>
                <a:latin typeface="Calibri"/>
                <a:cs typeface="Calibri"/>
              </a:rPr>
              <a:t>ser</a:t>
            </a:r>
            <a:r>
              <a:rPr sz="2000" spc="-10" dirty="0">
                <a:solidFill>
                  <a:srgbClr val="FFFFFF"/>
                </a:solidFill>
                <a:latin typeface="Calibri"/>
                <a:cs typeface="Calibri"/>
              </a:rPr>
              <a:t> leve, moderada</a:t>
            </a:r>
            <a:r>
              <a:rPr sz="2000" spc="-15" dirty="0">
                <a:solidFill>
                  <a:srgbClr val="FFFFFF"/>
                </a:solidFill>
                <a:latin typeface="Calibri"/>
                <a:cs typeface="Calibri"/>
              </a:rPr>
              <a:t> </a:t>
            </a:r>
            <a:r>
              <a:rPr sz="2000" dirty="0">
                <a:solidFill>
                  <a:srgbClr val="FFFFFF"/>
                </a:solidFill>
                <a:latin typeface="Calibri"/>
                <a:cs typeface="Calibri"/>
              </a:rPr>
              <a:t>o</a:t>
            </a:r>
            <a:r>
              <a:rPr sz="2000" spc="-10" dirty="0">
                <a:solidFill>
                  <a:srgbClr val="FFFFFF"/>
                </a:solidFill>
                <a:latin typeface="Calibri"/>
                <a:cs typeface="Calibri"/>
              </a:rPr>
              <a:t> </a:t>
            </a:r>
            <a:r>
              <a:rPr sz="2000" spc="-15" dirty="0">
                <a:solidFill>
                  <a:srgbClr val="FFFFFF"/>
                </a:solidFill>
                <a:latin typeface="Calibri"/>
                <a:cs typeface="Calibri"/>
              </a:rPr>
              <a:t>severa</a:t>
            </a:r>
            <a:endParaRPr sz="2000">
              <a:latin typeface="Calibri"/>
              <a:cs typeface="Calibri"/>
            </a:endParaRPr>
          </a:p>
          <a:p>
            <a:pPr>
              <a:lnSpc>
                <a:spcPct val="100000"/>
              </a:lnSpc>
            </a:pPr>
            <a:endParaRPr sz="2400">
              <a:latin typeface="Calibri"/>
              <a:cs typeface="Calibri"/>
            </a:endParaRPr>
          </a:p>
          <a:p>
            <a:pPr marL="12700" marR="130810">
              <a:lnSpc>
                <a:spcPts val="2210"/>
              </a:lnSpc>
              <a:spcBef>
                <a:spcPts val="1885"/>
              </a:spcBef>
            </a:pPr>
            <a:r>
              <a:rPr sz="2000" spc="-5" dirty="0">
                <a:solidFill>
                  <a:srgbClr val="FFFFFF"/>
                </a:solidFill>
                <a:latin typeface="Calibri"/>
                <a:cs typeface="Calibri"/>
              </a:rPr>
              <a:t>Desencadena </a:t>
            </a:r>
            <a:r>
              <a:rPr sz="2000" dirty="0">
                <a:solidFill>
                  <a:srgbClr val="FFFFFF"/>
                </a:solidFill>
                <a:latin typeface="Calibri"/>
                <a:cs typeface="Calibri"/>
              </a:rPr>
              <a:t>una </a:t>
            </a:r>
            <a:r>
              <a:rPr sz="2000" spc="-10" dirty="0">
                <a:solidFill>
                  <a:srgbClr val="FFFFFF"/>
                </a:solidFill>
                <a:latin typeface="Calibri"/>
                <a:cs typeface="Calibri"/>
              </a:rPr>
              <a:t>renovación acelerada </a:t>
            </a:r>
            <a:r>
              <a:rPr sz="2000" dirty="0">
                <a:solidFill>
                  <a:srgbClr val="FFFFFF"/>
                </a:solidFill>
                <a:latin typeface="Calibri"/>
                <a:cs typeface="Calibri"/>
              </a:rPr>
              <a:t>de </a:t>
            </a:r>
            <a:r>
              <a:rPr sz="2000" spc="-5" dirty="0">
                <a:solidFill>
                  <a:srgbClr val="FFFFFF"/>
                </a:solidFill>
                <a:latin typeface="Calibri"/>
                <a:cs typeface="Calibri"/>
              </a:rPr>
              <a:t>células </a:t>
            </a:r>
            <a:r>
              <a:rPr sz="2000" dirty="0">
                <a:solidFill>
                  <a:srgbClr val="FFFFFF"/>
                </a:solidFill>
                <a:latin typeface="Calibri"/>
                <a:cs typeface="Calibri"/>
              </a:rPr>
              <a:t>de la </a:t>
            </a:r>
            <a:r>
              <a:rPr sz="2000" spc="5" dirty="0">
                <a:solidFill>
                  <a:srgbClr val="FFFFFF"/>
                </a:solidFill>
                <a:latin typeface="Calibri"/>
                <a:cs typeface="Calibri"/>
              </a:rPr>
              <a:t> </a:t>
            </a:r>
            <a:r>
              <a:rPr sz="2000" spc="-5" dirty="0">
                <a:solidFill>
                  <a:srgbClr val="FFFFFF"/>
                </a:solidFill>
                <a:latin typeface="Calibri"/>
                <a:cs typeface="Calibri"/>
              </a:rPr>
              <a:t>epidermis. </a:t>
            </a:r>
            <a:r>
              <a:rPr sz="2000" spc="-10" dirty="0">
                <a:solidFill>
                  <a:srgbClr val="FFFFFF"/>
                </a:solidFill>
                <a:latin typeface="Calibri"/>
                <a:cs typeface="Calibri"/>
              </a:rPr>
              <a:t>Estas</a:t>
            </a:r>
            <a:r>
              <a:rPr sz="2000" spc="-5" dirty="0">
                <a:solidFill>
                  <a:srgbClr val="FFFFFF"/>
                </a:solidFill>
                <a:latin typeface="Calibri"/>
                <a:cs typeface="Calibri"/>
              </a:rPr>
              <a:t> células</a:t>
            </a:r>
            <a:r>
              <a:rPr sz="2000" spc="-10" dirty="0">
                <a:solidFill>
                  <a:srgbClr val="FFFFFF"/>
                </a:solidFill>
                <a:latin typeface="Calibri"/>
                <a:cs typeface="Calibri"/>
              </a:rPr>
              <a:t> mueren</a:t>
            </a:r>
            <a:r>
              <a:rPr sz="2000" dirty="0">
                <a:solidFill>
                  <a:srgbClr val="FFFFFF"/>
                </a:solidFill>
                <a:latin typeface="Calibri"/>
                <a:cs typeface="Calibri"/>
              </a:rPr>
              <a:t> y</a:t>
            </a:r>
            <a:r>
              <a:rPr sz="2000" spc="-5" dirty="0">
                <a:solidFill>
                  <a:srgbClr val="FFFFFF"/>
                </a:solidFill>
                <a:latin typeface="Calibri"/>
                <a:cs typeface="Calibri"/>
              </a:rPr>
              <a:t> se </a:t>
            </a:r>
            <a:r>
              <a:rPr sz="2000" spc="-10" dirty="0">
                <a:solidFill>
                  <a:srgbClr val="FFFFFF"/>
                </a:solidFill>
                <a:latin typeface="Calibri"/>
                <a:cs typeface="Calibri"/>
              </a:rPr>
              <a:t>van</a:t>
            </a:r>
            <a:r>
              <a:rPr sz="2000" spc="-5" dirty="0">
                <a:solidFill>
                  <a:srgbClr val="FFFFFF"/>
                </a:solidFill>
                <a:latin typeface="Calibri"/>
                <a:cs typeface="Calibri"/>
              </a:rPr>
              <a:t> acumulando, se </a:t>
            </a:r>
            <a:r>
              <a:rPr sz="2000" spc="-440" dirty="0">
                <a:solidFill>
                  <a:srgbClr val="FFFFFF"/>
                </a:solidFill>
                <a:latin typeface="Calibri"/>
                <a:cs typeface="Calibri"/>
              </a:rPr>
              <a:t> </a:t>
            </a:r>
            <a:r>
              <a:rPr sz="2000" spc="-10" dirty="0">
                <a:solidFill>
                  <a:srgbClr val="FFFFFF"/>
                </a:solidFill>
                <a:latin typeface="Calibri"/>
                <a:cs typeface="Calibri"/>
              </a:rPr>
              <a:t>forman</a:t>
            </a:r>
            <a:r>
              <a:rPr sz="2000" spc="-5" dirty="0">
                <a:solidFill>
                  <a:srgbClr val="FFFFFF"/>
                </a:solidFill>
                <a:latin typeface="Calibri"/>
                <a:cs typeface="Calibri"/>
              </a:rPr>
              <a:t> capas</a:t>
            </a:r>
            <a:r>
              <a:rPr sz="2000" spc="-10" dirty="0">
                <a:solidFill>
                  <a:srgbClr val="FFFFFF"/>
                </a:solidFill>
                <a:latin typeface="Calibri"/>
                <a:cs typeface="Calibri"/>
              </a:rPr>
              <a:t> </a:t>
            </a:r>
            <a:r>
              <a:rPr sz="2000" dirty="0">
                <a:solidFill>
                  <a:srgbClr val="FFFFFF"/>
                </a:solidFill>
                <a:latin typeface="Calibri"/>
                <a:cs typeface="Calibri"/>
              </a:rPr>
              <a:t>y </a:t>
            </a:r>
            <a:r>
              <a:rPr sz="2000" spc="-5" dirty="0">
                <a:solidFill>
                  <a:srgbClr val="FFFFFF"/>
                </a:solidFill>
                <a:latin typeface="Calibri"/>
                <a:cs typeface="Calibri"/>
              </a:rPr>
              <a:t>espesor </a:t>
            </a:r>
            <a:r>
              <a:rPr sz="2000" dirty="0">
                <a:solidFill>
                  <a:srgbClr val="FFFFFF"/>
                </a:solidFill>
                <a:latin typeface="Calibri"/>
                <a:cs typeface="Calibri"/>
              </a:rPr>
              <a:t>que</a:t>
            </a:r>
            <a:r>
              <a:rPr sz="2000" spc="-10" dirty="0">
                <a:solidFill>
                  <a:srgbClr val="FFFFFF"/>
                </a:solidFill>
                <a:latin typeface="Calibri"/>
                <a:cs typeface="Calibri"/>
              </a:rPr>
              <a:t> </a:t>
            </a:r>
            <a:r>
              <a:rPr sz="2000" spc="-5" dirty="0">
                <a:solidFill>
                  <a:srgbClr val="FFFFFF"/>
                </a:solidFill>
                <a:latin typeface="Calibri"/>
                <a:cs typeface="Calibri"/>
              </a:rPr>
              <a:t>se </a:t>
            </a:r>
            <a:r>
              <a:rPr sz="2000" spc="-10" dirty="0">
                <a:solidFill>
                  <a:srgbClr val="FFFFFF"/>
                </a:solidFill>
                <a:latin typeface="Calibri"/>
                <a:cs typeface="Calibri"/>
              </a:rPr>
              <a:t>van</a:t>
            </a:r>
            <a:r>
              <a:rPr sz="2000" spc="-5" dirty="0">
                <a:solidFill>
                  <a:srgbClr val="FFFFFF"/>
                </a:solidFill>
                <a:latin typeface="Calibri"/>
                <a:cs typeface="Calibri"/>
              </a:rPr>
              <a:t> desprendiendo.</a:t>
            </a:r>
            <a:endParaRPr sz="2000">
              <a:latin typeface="Calibri"/>
              <a:cs typeface="Calibri"/>
            </a:endParaRPr>
          </a:p>
          <a:p>
            <a:pPr>
              <a:lnSpc>
                <a:spcPct val="100000"/>
              </a:lnSpc>
              <a:spcBef>
                <a:spcPts val="5"/>
              </a:spcBef>
            </a:pPr>
            <a:endParaRPr sz="3000">
              <a:latin typeface="Calibri"/>
              <a:cs typeface="Calibri"/>
            </a:endParaRPr>
          </a:p>
          <a:p>
            <a:pPr marL="12700" marR="5080">
              <a:lnSpc>
                <a:spcPts val="2210"/>
              </a:lnSpc>
            </a:pPr>
            <a:r>
              <a:rPr sz="2000" dirty="0">
                <a:solidFill>
                  <a:srgbClr val="FFFFFF"/>
                </a:solidFill>
                <a:latin typeface="Calibri"/>
                <a:cs typeface="Calibri"/>
              </a:rPr>
              <a:t>Las </a:t>
            </a:r>
            <a:r>
              <a:rPr sz="2000" spc="-5" dirty="0">
                <a:solidFill>
                  <a:srgbClr val="FFFFFF"/>
                </a:solidFill>
                <a:latin typeface="Calibri"/>
                <a:cs typeface="Calibri"/>
              </a:rPr>
              <a:t>capas </a:t>
            </a:r>
            <a:r>
              <a:rPr sz="2000" dirty="0">
                <a:solidFill>
                  <a:srgbClr val="FFFFFF"/>
                </a:solidFill>
                <a:latin typeface="Calibri"/>
                <a:cs typeface="Calibri"/>
              </a:rPr>
              <a:t>o </a:t>
            </a:r>
            <a:r>
              <a:rPr sz="2000" spc="-5" dirty="0">
                <a:solidFill>
                  <a:srgbClr val="FFFFFF"/>
                </a:solidFill>
                <a:latin typeface="Calibri"/>
                <a:cs typeface="Calibri"/>
              </a:rPr>
              <a:t>escamas pueden ser </a:t>
            </a:r>
            <a:r>
              <a:rPr sz="2000" spc="-10" dirty="0">
                <a:solidFill>
                  <a:srgbClr val="FFFFFF"/>
                </a:solidFill>
                <a:latin typeface="Calibri"/>
                <a:cs typeface="Calibri"/>
              </a:rPr>
              <a:t>transparentes, </a:t>
            </a:r>
            <a:r>
              <a:rPr sz="2000" spc="-5" dirty="0">
                <a:solidFill>
                  <a:srgbClr val="FFFFFF"/>
                </a:solidFill>
                <a:latin typeface="Calibri"/>
                <a:cs typeface="Calibri"/>
              </a:rPr>
              <a:t>patinadas, </a:t>
            </a:r>
            <a:r>
              <a:rPr sz="2000" spc="-440" dirty="0">
                <a:solidFill>
                  <a:srgbClr val="FFFFFF"/>
                </a:solidFill>
                <a:latin typeface="Calibri"/>
                <a:cs typeface="Calibri"/>
              </a:rPr>
              <a:t> </a:t>
            </a:r>
            <a:r>
              <a:rPr sz="2000" spc="-5" dirty="0">
                <a:solidFill>
                  <a:srgbClr val="FFFFFF"/>
                </a:solidFill>
                <a:latin typeface="Calibri"/>
                <a:cs typeface="Calibri"/>
              </a:rPr>
              <a:t>blanquecinas.</a:t>
            </a:r>
            <a:endParaRPr sz="200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522374" y="1537715"/>
            <a:ext cx="9519285" cy="888365"/>
          </a:xfrm>
          <a:prstGeom prst="rect">
            <a:avLst/>
          </a:prstGeom>
        </p:spPr>
        <p:txBody>
          <a:bodyPr vert="horz" wrap="square" lIns="0" tIns="38100" rIns="0" bIns="0" rtlCol="0">
            <a:spAutoFit/>
          </a:bodyPr>
          <a:lstStyle/>
          <a:p>
            <a:pPr marL="12700" marR="5080">
              <a:lnSpc>
                <a:spcPct val="91500"/>
              </a:lnSpc>
              <a:spcBef>
                <a:spcPts val="300"/>
              </a:spcBef>
            </a:pPr>
            <a:r>
              <a:rPr sz="2000" spc="-20" dirty="0"/>
              <a:t>Por</a:t>
            </a:r>
            <a:r>
              <a:rPr sz="2000" dirty="0"/>
              <a:t> </a:t>
            </a:r>
            <a:r>
              <a:rPr sz="2000" spc="-5" dirty="0"/>
              <a:t>su</a:t>
            </a:r>
            <a:r>
              <a:rPr sz="2000" dirty="0"/>
              <a:t> </a:t>
            </a:r>
            <a:r>
              <a:rPr sz="2000" spc="-10" dirty="0"/>
              <a:t>lado,</a:t>
            </a:r>
            <a:r>
              <a:rPr sz="2000" dirty="0"/>
              <a:t> </a:t>
            </a:r>
            <a:r>
              <a:rPr sz="2000" b="1" i="1" dirty="0">
                <a:latin typeface="Calibri"/>
                <a:cs typeface="Calibri"/>
              </a:rPr>
              <a:t>la </a:t>
            </a:r>
            <a:r>
              <a:rPr sz="2000" b="1" i="1" spc="-10" dirty="0">
                <a:latin typeface="Calibri"/>
                <a:cs typeface="Calibri"/>
              </a:rPr>
              <a:t>tricología</a:t>
            </a:r>
            <a:r>
              <a:rPr sz="2000" b="1" i="1" dirty="0">
                <a:latin typeface="Calibri"/>
                <a:cs typeface="Calibri"/>
              </a:rPr>
              <a:t> </a:t>
            </a:r>
            <a:r>
              <a:rPr sz="2000" b="1" i="1" spc="-10" dirty="0">
                <a:latin typeface="Calibri"/>
                <a:cs typeface="Calibri"/>
              </a:rPr>
              <a:t>cosmética</a:t>
            </a:r>
            <a:r>
              <a:rPr sz="2000" b="1" i="1" spc="5" dirty="0">
                <a:latin typeface="Calibri"/>
                <a:cs typeface="Calibri"/>
              </a:rPr>
              <a:t> </a:t>
            </a:r>
            <a:r>
              <a:rPr sz="2000" b="1" i="1" dirty="0">
                <a:latin typeface="Calibri"/>
                <a:cs typeface="Calibri"/>
              </a:rPr>
              <a:t>y </a:t>
            </a:r>
            <a:r>
              <a:rPr sz="2000" b="1" i="1" spc="-10" dirty="0">
                <a:latin typeface="Calibri"/>
                <a:cs typeface="Calibri"/>
              </a:rPr>
              <a:t>cosmetológica</a:t>
            </a:r>
            <a:r>
              <a:rPr sz="2000" b="1" i="1" spc="5" dirty="0">
                <a:latin typeface="Calibri"/>
                <a:cs typeface="Calibri"/>
              </a:rPr>
              <a:t> </a:t>
            </a:r>
            <a:r>
              <a:rPr sz="2000" spc="-20" dirty="0"/>
              <a:t>trata</a:t>
            </a:r>
            <a:r>
              <a:rPr sz="2000" spc="5" dirty="0"/>
              <a:t> </a:t>
            </a:r>
            <a:r>
              <a:rPr sz="2000" dirty="0"/>
              <a:t>las</a:t>
            </a:r>
            <a:r>
              <a:rPr sz="2000" spc="-5" dirty="0"/>
              <a:t> </a:t>
            </a:r>
            <a:r>
              <a:rPr sz="2000" spc="-10" dirty="0"/>
              <a:t>alteraciones</a:t>
            </a:r>
            <a:r>
              <a:rPr sz="2000" dirty="0"/>
              <a:t> </a:t>
            </a:r>
            <a:r>
              <a:rPr sz="2000" spc="-10" dirty="0"/>
              <a:t>cosméticas</a:t>
            </a:r>
            <a:r>
              <a:rPr sz="2000" dirty="0"/>
              <a:t> </a:t>
            </a:r>
            <a:r>
              <a:rPr sz="2000" spc="-5" dirty="0"/>
              <a:t>del </a:t>
            </a:r>
            <a:r>
              <a:rPr sz="2000" dirty="0"/>
              <a:t> </a:t>
            </a:r>
            <a:r>
              <a:rPr sz="2000" spc="-5" dirty="0"/>
              <a:t>cabello</a:t>
            </a:r>
            <a:r>
              <a:rPr sz="2000" dirty="0"/>
              <a:t> y</a:t>
            </a:r>
            <a:r>
              <a:rPr sz="2000" spc="5" dirty="0"/>
              <a:t> </a:t>
            </a:r>
            <a:r>
              <a:rPr sz="2000" spc="-10" dirty="0"/>
              <a:t>cuero</a:t>
            </a:r>
            <a:r>
              <a:rPr sz="2000" spc="5" dirty="0"/>
              <a:t> </a:t>
            </a:r>
            <a:r>
              <a:rPr sz="2000" spc="-5" dirty="0"/>
              <a:t>cabelludo</a:t>
            </a:r>
            <a:r>
              <a:rPr sz="2000" dirty="0"/>
              <a:t> </a:t>
            </a:r>
            <a:r>
              <a:rPr sz="2000" spc="-10" dirty="0"/>
              <a:t>previniendo,</a:t>
            </a:r>
            <a:r>
              <a:rPr sz="2000" spc="5" dirty="0"/>
              <a:t> </a:t>
            </a:r>
            <a:r>
              <a:rPr sz="2000" spc="-5" dirty="0"/>
              <a:t>corrigiendo</a:t>
            </a:r>
            <a:r>
              <a:rPr sz="2000" dirty="0"/>
              <a:t> y</a:t>
            </a:r>
            <a:r>
              <a:rPr sz="2000" spc="10" dirty="0"/>
              <a:t> </a:t>
            </a:r>
            <a:r>
              <a:rPr sz="2000" spc="-10" dirty="0"/>
              <a:t>mejorando</a:t>
            </a:r>
            <a:r>
              <a:rPr sz="2000" dirty="0"/>
              <a:t> la</a:t>
            </a:r>
            <a:r>
              <a:rPr sz="2000" spc="5" dirty="0"/>
              <a:t> </a:t>
            </a:r>
            <a:r>
              <a:rPr sz="2000" spc="-5" dirty="0"/>
              <a:t>debilidad</a:t>
            </a:r>
            <a:r>
              <a:rPr sz="2000" spc="5" dirty="0"/>
              <a:t> </a:t>
            </a:r>
            <a:r>
              <a:rPr sz="2000" dirty="0"/>
              <a:t>y</a:t>
            </a:r>
            <a:r>
              <a:rPr sz="2000" spc="10" dirty="0"/>
              <a:t> </a:t>
            </a:r>
            <a:r>
              <a:rPr sz="2000" spc="-5" dirty="0"/>
              <a:t>caída</a:t>
            </a:r>
            <a:r>
              <a:rPr sz="2000" dirty="0"/>
              <a:t> </a:t>
            </a:r>
            <a:r>
              <a:rPr sz="2000" spc="-20" dirty="0"/>
              <a:t>excesiva </a:t>
            </a:r>
            <a:r>
              <a:rPr sz="2000" spc="-434" dirty="0"/>
              <a:t> </a:t>
            </a:r>
            <a:r>
              <a:rPr sz="2000" spc="-5" dirty="0"/>
              <a:t>del cabello.</a:t>
            </a:r>
            <a:endParaRPr sz="2000">
              <a:latin typeface="Calibri"/>
              <a:cs typeface="Calibri"/>
            </a:endParaRPr>
          </a:p>
        </p:txBody>
      </p:sp>
      <p:sp>
        <p:nvSpPr>
          <p:cNvPr id="4" name="object 4"/>
          <p:cNvSpPr txBox="1"/>
          <p:nvPr/>
        </p:nvSpPr>
        <p:spPr>
          <a:xfrm>
            <a:off x="1526184" y="2902711"/>
            <a:ext cx="9661525" cy="2634615"/>
          </a:xfrm>
          <a:prstGeom prst="rect">
            <a:avLst/>
          </a:prstGeom>
        </p:spPr>
        <p:txBody>
          <a:bodyPr vert="horz" wrap="square" lIns="0" tIns="35560" rIns="0" bIns="0" rtlCol="0">
            <a:spAutoFit/>
          </a:bodyPr>
          <a:lstStyle/>
          <a:p>
            <a:pPr marL="12700" marR="81915">
              <a:lnSpc>
                <a:spcPct val="92700"/>
              </a:lnSpc>
              <a:spcBef>
                <a:spcPts val="280"/>
              </a:spcBef>
            </a:pPr>
            <a:r>
              <a:rPr sz="2100" spc="-10" dirty="0">
                <a:solidFill>
                  <a:srgbClr val="FFFFFF"/>
                </a:solidFill>
                <a:latin typeface="Calibri"/>
                <a:cs typeface="Calibri"/>
              </a:rPr>
              <a:t>Asimismo,</a:t>
            </a:r>
            <a:r>
              <a:rPr sz="2100" spc="5" dirty="0">
                <a:solidFill>
                  <a:srgbClr val="FFFFFF"/>
                </a:solidFill>
                <a:latin typeface="Calibri"/>
                <a:cs typeface="Calibri"/>
              </a:rPr>
              <a:t> </a:t>
            </a:r>
            <a:r>
              <a:rPr sz="2100" spc="-20" dirty="0">
                <a:solidFill>
                  <a:srgbClr val="FFFFFF"/>
                </a:solidFill>
                <a:latin typeface="Calibri"/>
                <a:cs typeface="Calibri"/>
              </a:rPr>
              <a:t>trata</a:t>
            </a:r>
            <a:r>
              <a:rPr sz="2100" spc="5" dirty="0">
                <a:solidFill>
                  <a:srgbClr val="FFFFFF"/>
                </a:solidFill>
                <a:latin typeface="Calibri"/>
                <a:cs typeface="Calibri"/>
              </a:rPr>
              <a:t> </a:t>
            </a:r>
            <a:r>
              <a:rPr sz="2100" dirty="0">
                <a:solidFill>
                  <a:srgbClr val="FFFFFF"/>
                </a:solidFill>
                <a:latin typeface="Calibri"/>
                <a:cs typeface="Calibri"/>
              </a:rPr>
              <a:t>los</a:t>
            </a:r>
            <a:r>
              <a:rPr sz="2100" spc="10" dirty="0">
                <a:solidFill>
                  <a:srgbClr val="FFFFFF"/>
                </a:solidFill>
                <a:latin typeface="Calibri"/>
                <a:cs typeface="Calibri"/>
              </a:rPr>
              <a:t> </a:t>
            </a:r>
            <a:r>
              <a:rPr sz="2100" spc="-5" dirty="0">
                <a:solidFill>
                  <a:srgbClr val="FFFFFF"/>
                </a:solidFill>
                <a:latin typeface="Calibri"/>
                <a:cs typeface="Calibri"/>
              </a:rPr>
              <a:t>casos</a:t>
            </a:r>
            <a:r>
              <a:rPr sz="2100" spc="5" dirty="0">
                <a:solidFill>
                  <a:srgbClr val="FFFFFF"/>
                </a:solidFill>
                <a:latin typeface="Calibri"/>
                <a:cs typeface="Calibri"/>
              </a:rPr>
              <a:t> </a:t>
            </a:r>
            <a:r>
              <a:rPr sz="2100" dirty="0">
                <a:solidFill>
                  <a:srgbClr val="FFFFFF"/>
                </a:solidFill>
                <a:latin typeface="Calibri"/>
                <a:cs typeface="Calibri"/>
              </a:rPr>
              <a:t>de</a:t>
            </a:r>
            <a:r>
              <a:rPr sz="2100" spc="5" dirty="0">
                <a:solidFill>
                  <a:srgbClr val="FFFFFF"/>
                </a:solidFill>
                <a:latin typeface="Calibri"/>
                <a:cs typeface="Calibri"/>
              </a:rPr>
              <a:t> </a:t>
            </a:r>
            <a:r>
              <a:rPr sz="2100" spc="-10" dirty="0">
                <a:solidFill>
                  <a:srgbClr val="FFFFFF"/>
                </a:solidFill>
                <a:latin typeface="Calibri"/>
                <a:cs typeface="Calibri"/>
              </a:rPr>
              <a:t>seborrea;</a:t>
            </a:r>
            <a:r>
              <a:rPr sz="2100" spc="10" dirty="0">
                <a:solidFill>
                  <a:srgbClr val="FFFFFF"/>
                </a:solidFill>
                <a:latin typeface="Calibri"/>
                <a:cs typeface="Calibri"/>
              </a:rPr>
              <a:t> </a:t>
            </a:r>
            <a:r>
              <a:rPr sz="2100" spc="-10" dirty="0">
                <a:solidFill>
                  <a:srgbClr val="FFFFFF"/>
                </a:solidFill>
                <a:latin typeface="Calibri"/>
                <a:cs typeface="Calibri"/>
              </a:rPr>
              <a:t>deshidratación;</a:t>
            </a:r>
            <a:r>
              <a:rPr sz="2100" spc="5" dirty="0">
                <a:solidFill>
                  <a:srgbClr val="FFFFFF"/>
                </a:solidFill>
                <a:latin typeface="Calibri"/>
                <a:cs typeface="Calibri"/>
              </a:rPr>
              <a:t> </a:t>
            </a:r>
            <a:r>
              <a:rPr sz="2100" spc="-5" dirty="0">
                <a:solidFill>
                  <a:srgbClr val="FFFFFF"/>
                </a:solidFill>
                <a:latin typeface="Calibri"/>
                <a:cs typeface="Calibri"/>
              </a:rPr>
              <a:t>caspa;</a:t>
            </a:r>
            <a:r>
              <a:rPr sz="2100" spc="10" dirty="0">
                <a:solidFill>
                  <a:srgbClr val="FFFFFF"/>
                </a:solidFill>
                <a:latin typeface="Calibri"/>
                <a:cs typeface="Calibri"/>
              </a:rPr>
              <a:t> </a:t>
            </a:r>
            <a:r>
              <a:rPr sz="2100" spc="-5" dirty="0">
                <a:solidFill>
                  <a:srgbClr val="FFFFFF"/>
                </a:solidFill>
                <a:latin typeface="Calibri"/>
                <a:cs typeface="Calibri"/>
              </a:rPr>
              <a:t>prurito</a:t>
            </a:r>
            <a:r>
              <a:rPr sz="2100" spc="5" dirty="0">
                <a:solidFill>
                  <a:srgbClr val="FFFFFF"/>
                </a:solidFill>
                <a:latin typeface="Calibri"/>
                <a:cs typeface="Calibri"/>
              </a:rPr>
              <a:t> </a:t>
            </a:r>
            <a:r>
              <a:rPr sz="2100" dirty="0">
                <a:solidFill>
                  <a:srgbClr val="FFFFFF"/>
                </a:solidFill>
                <a:latin typeface="Calibri"/>
                <a:cs typeface="Calibri"/>
              </a:rPr>
              <a:t>y</a:t>
            </a:r>
            <a:r>
              <a:rPr sz="2100" spc="5" dirty="0">
                <a:solidFill>
                  <a:srgbClr val="FFFFFF"/>
                </a:solidFill>
                <a:latin typeface="Calibri"/>
                <a:cs typeface="Calibri"/>
              </a:rPr>
              <a:t> </a:t>
            </a:r>
            <a:r>
              <a:rPr sz="2100" spc="-10" dirty="0">
                <a:solidFill>
                  <a:srgbClr val="FFFFFF"/>
                </a:solidFill>
                <a:latin typeface="Calibri"/>
                <a:cs typeface="Calibri"/>
              </a:rPr>
              <a:t>alteraciones</a:t>
            </a:r>
            <a:r>
              <a:rPr sz="2100" spc="10" dirty="0">
                <a:solidFill>
                  <a:srgbClr val="FFFFFF"/>
                </a:solidFill>
                <a:latin typeface="Calibri"/>
                <a:cs typeface="Calibri"/>
              </a:rPr>
              <a:t> </a:t>
            </a:r>
            <a:r>
              <a:rPr sz="2100" dirty="0">
                <a:solidFill>
                  <a:srgbClr val="FFFFFF"/>
                </a:solidFill>
                <a:latin typeface="Calibri"/>
                <a:cs typeface="Calibri"/>
              </a:rPr>
              <a:t>de</a:t>
            </a:r>
            <a:r>
              <a:rPr sz="2100" spc="5" dirty="0">
                <a:solidFill>
                  <a:srgbClr val="FFFFFF"/>
                </a:solidFill>
                <a:latin typeface="Calibri"/>
                <a:cs typeface="Calibri"/>
              </a:rPr>
              <a:t> </a:t>
            </a:r>
            <a:r>
              <a:rPr sz="2100" dirty="0">
                <a:solidFill>
                  <a:srgbClr val="FFFFFF"/>
                </a:solidFill>
                <a:latin typeface="Calibri"/>
                <a:cs typeface="Calibri"/>
              </a:rPr>
              <a:t>la </a:t>
            </a:r>
            <a:r>
              <a:rPr sz="2100" spc="-459" dirty="0">
                <a:solidFill>
                  <a:srgbClr val="FFFFFF"/>
                </a:solidFill>
                <a:latin typeface="Calibri"/>
                <a:cs typeface="Calibri"/>
              </a:rPr>
              <a:t> </a:t>
            </a:r>
            <a:r>
              <a:rPr sz="2100" spc="-10" dirty="0">
                <a:solidFill>
                  <a:srgbClr val="FFFFFF"/>
                </a:solidFill>
                <a:latin typeface="Calibri"/>
                <a:cs typeface="Calibri"/>
              </a:rPr>
              <a:t>hebra</a:t>
            </a:r>
            <a:r>
              <a:rPr sz="2100" spc="5" dirty="0">
                <a:solidFill>
                  <a:srgbClr val="FFFFFF"/>
                </a:solidFill>
                <a:latin typeface="Calibri"/>
                <a:cs typeface="Calibri"/>
              </a:rPr>
              <a:t> </a:t>
            </a:r>
            <a:r>
              <a:rPr sz="2100" spc="-5" dirty="0">
                <a:solidFill>
                  <a:srgbClr val="FFFFFF"/>
                </a:solidFill>
                <a:latin typeface="Calibri"/>
                <a:cs typeface="Calibri"/>
              </a:rPr>
              <a:t>capilar</a:t>
            </a:r>
            <a:r>
              <a:rPr sz="2100" dirty="0">
                <a:solidFill>
                  <a:srgbClr val="FFFFFF"/>
                </a:solidFill>
                <a:latin typeface="Calibri"/>
                <a:cs typeface="Calibri"/>
              </a:rPr>
              <a:t> </a:t>
            </a:r>
            <a:r>
              <a:rPr sz="2100" spc="-5" dirty="0">
                <a:solidFill>
                  <a:srgbClr val="FFFFFF"/>
                </a:solidFill>
                <a:latin typeface="Calibri"/>
                <a:cs typeface="Calibri"/>
              </a:rPr>
              <a:t>(tricopatías).</a:t>
            </a:r>
            <a:r>
              <a:rPr sz="2100" spc="5" dirty="0">
                <a:solidFill>
                  <a:srgbClr val="FFFFFF"/>
                </a:solidFill>
                <a:latin typeface="Calibri"/>
                <a:cs typeface="Calibri"/>
              </a:rPr>
              <a:t> </a:t>
            </a:r>
            <a:r>
              <a:rPr sz="2100" dirty="0">
                <a:solidFill>
                  <a:srgbClr val="FFFFFF"/>
                </a:solidFill>
                <a:latin typeface="Calibri"/>
                <a:cs typeface="Calibri"/>
              </a:rPr>
              <a:t>La</a:t>
            </a:r>
            <a:r>
              <a:rPr sz="2100" spc="5" dirty="0">
                <a:solidFill>
                  <a:srgbClr val="FFFFFF"/>
                </a:solidFill>
                <a:latin typeface="Calibri"/>
                <a:cs typeface="Calibri"/>
              </a:rPr>
              <a:t> </a:t>
            </a:r>
            <a:r>
              <a:rPr sz="2100" spc="-15" dirty="0">
                <a:solidFill>
                  <a:srgbClr val="FFFFFF"/>
                </a:solidFill>
                <a:latin typeface="Calibri"/>
                <a:cs typeface="Calibri"/>
              </a:rPr>
              <a:t>característica</a:t>
            </a:r>
            <a:r>
              <a:rPr sz="2100" spc="5" dirty="0">
                <a:solidFill>
                  <a:srgbClr val="FFFFFF"/>
                </a:solidFill>
                <a:latin typeface="Calibri"/>
                <a:cs typeface="Calibri"/>
              </a:rPr>
              <a:t> </a:t>
            </a:r>
            <a:r>
              <a:rPr sz="2100" spc="-5" dirty="0">
                <a:solidFill>
                  <a:srgbClr val="FFFFFF"/>
                </a:solidFill>
                <a:latin typeface="Calibri"/>
                <a:cs typeface="Calibri"/>
              </a:rPr>
              <a:t>principal</a:t>
            </a:r>
            <a:r>
              <a:rPr sz="2100" spc="5" dirty="0">
                <a:solidFill>
                  <a:srgbClr val="FFFFFF"/>
                </a:solidFill>
                <a:latin typeface="Calibri"/>
                <a:cs typeface="Calibri"/>
              </a:rPr>
              <a:t> </a:t>
            </a:r>
            <a:r>
              <a:rPr sz="2100" dirty="0">
                <a:solidFill>
                  <a:srgbClr val="FFFFFF"/>
                </a:solidFill>
                <a:latin typeface="Calibri"/>
                <a:cs typeface="Calibri"/>
              </a:rPr>
              <a:t>de </a:t>
            </a:r>
            <a:r>
              <a:rPr sz="2100" spc="-15" dirty="0">
                <a:solidFill>
                  <a:srgbClr val="FFFFFF"/>
                </a:solidFill>
                <a:latin typeface="Calibri"/>
                <a:cs typeface="Calibri"/>
              </a:rPr>
              <a:t>este</a:t>
            </a:r>
            <a:r>
              <a:rPr sz="2100" dirty="0">
                <a:solidFill>
                  <a:srgbClr val="FFFFFF"/>
                </a:solidFill>
                <a:latin typeface="Calibri"/>
                <a:cs typeface="Calibri"/>
              </a:rPr>
              <a:t> tipo de</a:t>
            </a:r>
            <a:r>
              <a:rPr sz="2100" spc="5" dirty="0">
                <a:solidFill>
                  <a:srgbClr val="FFFFFF"/>
                </a:solidFill>
                <a:latin typeface="Calibri"/>
                <a:cs typeface="Calibri"/>
              </a:rPr>
              <a:t> </a:t>
            </a:r>
            <a:r>
              <a:rPr sz="2100" spc="-5" dirty="0">
                <a:solidFill>
                  <a:srgbClr val="FFFFFF"/>
                </a:solidFill>
                <a:latin typeface="Calibri"/>
                <a:cs typeface="Calibri"/>
              </a:rPr>
              <a:t>tricología</a:t>
            </a:r>
            <a:r>
              <a:rPr sz="2100" spc="5" dirty="0">
                <a:solidFill>
                  <a:srgbClr val="FFFFFF"/>
                </a:solidFill>
                <a:latin typeface="Calibri"/>
                <a:cs typeface="Calibri"/>
              </a:rPr>
              <a:t> </a:t>
            </a:r>
            <a:r>
              <a:rPr sz="2100" dirty="0">
                <a:solidFill>
                  <a:srgbClr val="FFFFFF"/>
                </a:solidFill>
                <a:latin typeface="Calibri"/>
                <a:cs typeface="Calibri"/>
              </a:rPr>
              <a:t>es</a:t>
            </a:r>
            <a:r>
              <a:rPr sz="2100" spc="5" dirty="0">
                <a:solidFill>
                  <a:srgbClr val="FFFFFF"/>
                </a:solidFill>
                <a:latin typeface="Calibri"/>
                <a:cs typeface="Calibri"/>
              </a:rPr>
              <a:t> </a:t>
            </a:r>
            <a:r>
              <a:rPr sz="2100" dirty="0">
                <a:solidFill>
                  <a:srgbClr val="FFFFFF"/>
                </a:solidFill>
                <a:latin typeface="Calibri"/>
                <a:cs typeface="Calibri"/>
              </a:rPr>
              <a:t>que los </a:t>
            </a:r>
            <a:r>
              <a:rPr sz="2100" spc="5" dirty="0">
                <a:solidFill>
                  <a:srgbClr val="FFFFFF"/>
                </a:solidFill>
                <a:latin typeface="Calibri"/>
                <a:cs typeface="Calibri"/>
              </a:rPr>
              <a:t> </a:t>
            </a:r>
            <a:r>
              <a:rPr sz="2100" spc="-15" dirty="0">
                <a:solidFill>
                  <a:srgbClr val="FFFFFF"/>
                </a:solidFill>
                <a:latin typeface="Calibri"/>
                <a:cs typeface="Calibri"/>
              </a:rPr>
              <a:t>tratamientos</a:t>
            </a:r>
            <a:r>
              <a:rPr sz="2100" dirty="0">
                <a:solidFill>
                  <a:srgbClr val="FFFFFF"/>
                </a:solidFill>
                <a:latin typeface="Calibri"/>
                <a:cs typeface="Calibri"/>
              </a:rPr>
              <a:t> y </a:t>
            </a:r>
            <a:r>
              <a:rPr sz="2100" spc="-10" dirty="0">
                <a:solidFill>
                  <a:srgbClr val="FFFFFF"/>
                </a:solidFill>
                <a:latin typeface="Calibri"/>
                <a:cs typeface="Calibri"/>
              </a:rPr>
              <a:t>técnicas</a:t>
            </a:r>
            <a:r>
              <a:rPr sz="2100" dirty="0">
                <a:solidFill>
                  <a:srgbClr val="FFFFFF"/>
                </a:solidFill>
                <a:latin typeface="Calibri"/>
                <a:cs typeface="Calibri"/>
              </a:rPr>
              <a:t> </a:t>
            </a:r>
            <a:r>
              <a:rPr sz="2100" spc="-5" dirty="0">
                <a:solidFill>
                  <a:srgbClr val="FFFFFF"/>
                </a:solidFill>
                <a:latin typeface="Calibri"/>
                <a:cs typeface="Calibri"/>
              </a:rPr>
              <a:t>utilizadas no</a:t>
            </a:r>
            <a:r>
              <a:rPr sz="2100" dirty="0">
                <a:solidFill>
                  <a:srgbClr val="FFFFFF"/>
                </a:solidFill>
                <a:latin typeface="Calibri"/>
                <a:cs typeface="Calibri"/>
              </a:rPr>
              <a:t> son </a:t>
            </a:r>
            <a:r>
              <a:rPr sz="2100" spc="-10" dirty="0">
                <a:solidFill>
                  <a:srgbClr val="FFFFFF"/>
                </a:solidFill>
                <a:latin typeface="Calibri"/>
                <a:cs typeface="Calibri"/>
              </a:rPr>
              <a:t>invasivos</a:t>
            </a:r>
            <a:r>
              <a:rPr sz="2100" spc="5" dirty="0">
                <a:solidFill>
                  <a:srgbClr val="FFFFFF"/>
                </a:solidFill>
                <a:latin typeface="Calibri"/>
                <a:cs typeface="Calibri"/>
              </a:rPr>
              <a:t> </a:t>
            </a:r>
            <a:r>
              <a:rPr sz="2100" dirty="0">
                <a:solidFill>
                  <a:srgbClr val="FFFFFF"/>
                </a:solidFill>
                <a:latin typeface="Calibri"/>
                <a:cs typeface="Calibri"/>
              </a:rPr>
              <a:t>, </a:t>
            </a:r>
            <a:r>
              <a:rPr sz="2100" spc="-5" dirty="0">
                <a:solidFill>
                  <a:srgbClr val="FFFFFF"/>
                </a:solidFill>
                <a:latin typeface="Calibri"/>
                <a:cs typeface="Calibri"/>
              </a:rPr>
              <a:t>siendo</a:t>
            </a:r>
            <a:r>
              <a:rPr sz="2100" dirty="0">
                <a:solidFill>
                  <a:srgbClr val="FFFFFF"/>
                </a:solidFill>
                <a:latin typeface="Calibri"/>
                <a:cs typeface="Calibri"/>
              </a:rPr>
              <a:t> los </a:t>
            </a:r>
            <a:r>
              <a:rPr sz="2100" spc="-5" dirty="0">
                <a:solidFill>
                  <a:srgbClr val="FFFFFF"/>
                </a:solidFill>
                <a:latin typeface="Calibri"/>
                <a:cs typeface="Calibri"/>
              </a:rPr>
              <a:t>más</a:t>
            </a:r>
            <a:r>
              <a:rPr sz="2100" dirty="0">
                <a:solidFill>
                  <a:srgbClr val="FFFFFF"/>
                </a:solidFill>
                <a:latin typeface="Calibri"/>
                <a:cs typeface="Calibri"/>
              </a:rPr>
              <a:t> </a:t>
            </a:r>
            <a:r>
              <a:rPr sz="2100" spc="-10" dirty="0">
                <a:solidFill>
                  <a:srgbClr val="FFFFFF"/>
                </a:solidFill>
                <a:latin typeface="Calibri"/>
                <a:cs typeface="Calibri"/>
              </a:rPr>
              <a:t>frecuentes</a:t>
            </a:r>
            <a:r>
              <a:rPr sz="2100" dirty="0">
                <a:solidFill>
                  <a:srgbClr val="FFFFFF"/>
                </a:solidFill>
                <a:latin typeface="Calibri"/>
                <a:cs typeface="Calibri"/>
              </a:rPr>
              <a:t> la </a:t>
            </a:r>
            <a:r>
              <a:rPr sz="2100" spc="5" dirty="0">
                <a:solidFill>
                  <a:srgbClr val="FFFFFF"/>
                </a:solidFill>
                <a:latin typeface="Calibri"/>
                <a:cs typeface="Calibri"/>
              </a:rPr>
              <a:t> </a:t>
            </a:r>
            <a:r>
              <a:rPr sz="2100" spc="-5" dirty="0">
                <a:solidFill>
                  <a:srgbClr val="FFFFFF"/>
                </a:solidFill>
                <a:latin typeface="Calibri"/>
                <a:cs typeface="Calibri"/>
              </a:rPr>
              <a:t>aplicación</a:t>
            </a:r>
            <a:r>
              <a:rPr sz="2100" spc="5" dirty="0">
                <a:solidFill>
                  <a:srgbClr val="FFFFFF"/>
                </a:solidFill>
                <a:latin typeface="Calibri"/>
                <a:cs typeface="Calibri"/>
              </a:rPr>
              <a:t> </a:t>
            </a:r>
            <a:r>
              <a:rPr sz="2100" dirty="0">
                <a:solidFill>
                  <a:srgbClr val="FFFFFF"/>
                </a:solidFill>
                <a:latin typeface="Calibri"/>
                <a:cs typeface="Calibri"/>
              </a:rPr>
              <a:t>de</a:t>
            </a:r>
            <a:r>
              <a:rPr sz="2100" spc="10" dirty="0">
                <a:solidFill>
                  <a:srgbClr val="FFFFFF"/>
                </a:solidFill>
                <a:latin typeface="Calibri"/>
                <a:cs typeface="Calibri"/>
              </a:rPr>
              <a:t> </a:t>
            </a:r>
            <a:r>
              <a:rPr sz="2100" spc="-15" dirty="0">
                <a:solidFill>
                  <a:srgbClr val="FFFFFF"/>
                </a:solidFill>
                <a:latin typeface="Calibri"/>
                <a:cs typeface="Calibri"/>
              </a:rPr>
              <a:t>aparatos</a:t>
            </a:r>
            <a:r>
              <a:rPr sz="2100" spc="5" dirty="0">
                <a:solidFill>
                  <a:srgbClr val="FFFFFF"/>
                </a:solidFill>
                <a:latin typeface="Calibri"/>
                <a:cs typeface="Calibri"/>
              </a:rPr>
              <a:t> </a:t>
            </a:r>
            <a:r>
              <a:rPr sz="2100" spc="-10" dirty="0">
                <a:solidFill>
                  <a:srgbClr val="FFFFFF"/>
                </a:solidFill>
                <a:latin typeface="Calibri"/>
                <a:cs typeface="Calibri"/>
              </a:rPr>
              <a:t>tecnológicos</a:t>
            </a:r>
            <a:r>
              <a:rPr sz="2100" spc="10" dirty="0">
                <a:solidFill>
                  <a:srgbClr val="FFFFFF"/>
                </a:solidFill>
                <a:latin typeface="Calibri"/>
                <a:cs typeface="Calibri"/>
              </a:rPr>
              <a:t> </a:t>
            </a:r>
            <a:r>
              <a:rPr sz="2100" spc="-15" dirty="0">
                <a:solidFill>
                  <a:srgbClr val="FFFFFF"/>
                </a:solidFill>
                <a:latin typeface="Calibri"/>
                <a:cs typeface="Calibri"/>
              </a:rPr>
              <a:t>avanzados</a:t>
            </a:r>
            <a:r>
              <a:rPr sz="2100" dirty="0">
                <a:solidFill>
                  <a:srgbClr val="FFFFFF"/>
                </a:solidFill>
                <a:latin typeface="Calibri"/>
                <a:cs typeface="Calibri"/>
              </a:rPr>
              <a:t> y</a:t>
            </a:r>
            <a:r>
              <a:rPr sz="2100" spc="10" dirty="0">
                <a:solidFill>
                  <a:srgbClr val="FFFFFF"/>
                </a:solidFill>
                <a:latin typeface="Calibri"/>
                <a:cs typeface="Calibri"/>
              </a:rPr>
              <a:t> </a:t>
            </a:r>
            <a:r>
              <a:rPr sz="2100" spc="-10" dirty="0">
                <a:solidFill>
                  <a:srgbClr val="FFFFFF"/>
                </a:solidFill>
                <a:latin typeface="Calibri"/>
                <a:cs typeface="Calibri"/>
              </a:rPr>
              <a:t>fórmulas</a:t>
            </a:r>
            <a:r>
              <a:rPr sz="2100" spc="10" dirty="0">
                <a:solidFill>
                  <a:srgbClr val="FFFFFF"/>
                </a:solidFill>
                <a:latin typeface="Calibri"/>
                <a:cs typeface="Calibri"/>
              </a:rPr>
              <a:t> </a:t>
            </a:r>
            <a:r>
              <a:rPr sz="2100" spc="-10" dirty="0">
                <a:solidFill>
                  <a:srgbClr val="FFFFFF"/>
                </a:solidFill>
                <a:latin typeface="Calibri"/>
                <a:cs typeface="Calibri"/>
              </a:rPr>
              <a:t>cosméticas</a:t>
            </a:r>
            <a:r>
              <a:rPr sz="2100" dirty="0">
                <a:solidFill>
                  <a:srgbClr val="FFFFFF"/>
                </a:solidFill>
                <a:latin typeface="Calibri"/>
                <a:cs typeface="Calibri"/>
              </a:rPr>
              <a:t> y</a:t>
            </a:r>
            <a:r>
              <a:rPr sz="2100" spc="10" dirty="0">
                <a:solidFill>
                  <a:srgbClr val="FFFFFF"/>
                </a:solidFill>
                <a:latin typeface="Calibri"/>
                <a:cs typeface="Calibri"/>
              </a:rPr>
              <a:t> </a:t>
            </a:r>
            <a:r>
              <a:rPr sz="2100" spc="-5" dirty="0">
                <a:solidFill>
                  <a:srgbClr val="FFFFFF"/>
                </a:solidFill>
                <a:latin typeface="Calibri"/>
                <a:cs typeface="Calibri"/>
              </a:rPr>
              <a:t>cosmecéuticas.</a:t>
            </a:r>
            <a:endParaRPr sz="2100">
              <a:latin typeface="Calibri"/>
              <a:cs typeface="Calibri"/>
            </a:endParaRPr>
          </a:p>
          <a:p>
            <a:pPr>
              <a:lnSpc>
                <a:spcPct val="100000"/>
              </a:lnSpc>
              <a:spcBef>
                <a:spcPts val="30"/>
              </a:spcBef>
            </a:pPr>
            <a:endParaRPr sz="3250">
              <a:latin typeface="Calibri"/>
              <a:cs typeface="Calibri"/>
            </a:endParaRPr>
          </a:p>
          <a:p>
            <a:pPr marL="12700" marR="5080" algn="just">
              <a:lnSpc>
                <a:spcPct val="92900"/>
              </a:lnSpc>
            </a:pPr>
            <a:r>
              <a:rPr sz="2100" dirty="0">
                <a:solidFill>
                  <a:srgbClr val="FFFFFF"/>
                </a:solidFill>
                <a:latin typeface="Calibri"/>
                <a:cs typeface="Calibri"/>
              </a:rPr>
              <a:t>En </a:t>
            </a:r>
            <a:r>
              <a:rPr sz="2100" spc="-5" dirty="0">
                <a:solidFill>
                  <a:srgbClr val="FFFFFF"/>
                </a:solidFill>
                <a:latin typeface="Calibri"/>
                <a:cs typeface="Calibri"/>
              </a:rPr>
              <a:t>consecuencia, </a:t>
            </a:r>
            <a:r>
              <a:rPr sz="2100" dirty="0">
                <a:solidFill>
                  <a:srgbClr val="FFFFFF"/>
                </a:solidFill>
                <a:latin typeface="Calibri"/>
                <a:cs typeface="Calibri"/>
              </a:rPr>
              <a:t>las </a:t>
            </a:r>
            <a:r>
              <a:rPr sz="2100" spc="-5" dirty="0">
                <a:solidFill>
                  <a:srgbClr val="FFFFFF"/>
                </a:solidFill>
                <a:latin typeface="Calibri"/>
                <a:cs typeface="Calibri"/>
              </a:rPr>
              <a:t>tricologías </a:t>
            </a:r>
            <a:r>
              <a:rPr sz="2100" dirty="0">
                <a:solidFill>
                  <a:srgbClr val="FFFFFF"/>
                </a:solidFill>
                <a:latin typeface="Calibri"/>
                <a:cs typeface="Calibri"/>
              </a:rPr>
              <a:t>que se </a:t>
            </a:r>
            <a:r>
              <a:rPr sz="2100" spc="-15" dirty="0">
                <a:solidFill>
                  <a:srgbClr val="FFFFFF"/>
                </a:solidFill>
                <a:latin typeface="Calibri"/>
                <a:cs typeface="Calibri"/>
              </a:rPr>
              <a:t>encargan </a:t>
            </a:r>
            <a:r>
              <a:rPr sz="2100" dirty="0">
                <a:solidFill>
                  <a:srgbClr val="FFFFFF"/>
                </a:solidFill>
                <a:latin typeface="Calibri"/>
                <a:cs typeface="Calibri"/>
              </a:rPr>
              <a:t>de la alopecia y </a:t>
            </a:r>
            <a:r>
              <a:rPr sz="2100" spc="-5" dirty="0">
                <a:solidFill>
                  <a:srgbClr val="FFFFFF"/>
                </a:solidFill>
                <a:latin typeface="Calibri"/>
                <a:cs typeface="Calibri"/>
              </a:rPr>
              <a:t>calvicie </a:t>
            </a:r>
            <a:r>
              <a:rPr sz="2100" dirty="0">
                <a:solidFill>
                  <a:srgbClr val="FFFFFF"/>
                </a:solidFill>
                <a:latin typeface="Calibri"/>
                <a:cs typeface="Calibri"/>
              </a:rPr>
              <a:t>son: </a:t>
            </a:r>
            <a:r>
              <a:rPr sz="2100" i="1" dirty="0">
                <a:solidFill>
                  <a:srgbClr val="FFFFFF"/>
                </a:solidFill>
                <a:latin typeface="Calibri"/>
                <a:cs typeface="Calibri"/>
              </a:rPr>
              <a:t>la </a:t>
            </a:r>
            <a:r>
              <a:rPr sz="2100" i="1" spc="-5" dirty="0">
                <a:solidFill>
                  <a:srgbClr val="FFFFFF"/>
                </a:solidFill>
                <a:latin typeface="Calibri"/>
                <a:cs typeface="Calibri"/>
              </a:rPr>
              <a:t>tricología </a:t>
            </a:r>
            <a:r>
              <a:rPr sz="2100" i="1" spc="-459" dirty="0">
                <a:solidFill>
                  <a:srgbClr val="FFFFFF"/>
                </a:solidFill>
                <a:latin typeface="Calibri"/>
                <a:cs typeface="Calibri"/>
              </a:rPr>
              <a:t> </a:t>
            </a:r>
            <a:r>
              <a:rPr sz="2100" i="1" spc="-5" dirty="0">
                <a:solidFill>
                  <a:srgbClr val="FFFFFF"/>
                </a:solidFill>
                <a:latin typeface="Calibri"/>
                <a:cs typeface="Calibri"/>
              </a:rPr>
              <a:t>médica </a:t>
            </a:r>
            <a:r>
              <a:rPr sz="2100" i="1" dirty="0">
                <a:solidFill>
                  <a:srgbClr val="FFFFFF"/>
                </a:solidFill>
                <a:latin typeface="Calibri"/>
                <a:cs typeface="Calibri"/>
              </a:rPr>
              <a:t>y la </a:t>
            </a:r>
            <a:r>
              <a:rPr sz="2100" i="1" spc="-5" dirty="0">
                <a:solidFill>
                  <a:srgbClr val="FFFFFF"/>
                </a:solidFill>
                <a:latin typeface="Calibri"/>
                <a:cs typeface="Calibri"/>
              </a:rPr>
              <a:t>tricología </a:t>
            </a:r>
            <a:r>
              <a:rPr sz="2100" i="1" spc="-10" dirty="0">
                <a:solidFill>
                  <a:srgbClr val="FFFFFF"/>
                </a:solidFill>
                <a:latin typeface="Calibri"/>
                <a:cs typeface="Calibri"/>
              </a:rPr>
              <a:t>cosmética </a:t>
            </a:r>
            <a:r>
              <a:rPr sz="2100" i="1" dirty="0">
                <a:solidFill>
                  <a:srgbClr val="FFFFFF"/>
                </a:solidFill>
                <a:latin typeface="Calibri"/>
                <a:cs typeface="Calibri"/>
              </a:rPr>
              <a:t>y </a:t>
            </a:r>
            <a:r>
              <a:rPr sz="2100" i="1" spc="-10" dirty="0">
                <a:solidFill>
                  <a:srgbClr val="FFFFFF"/>
                </a:solidFill>
                <a:latin typeface="Calibri"/>
                <a:cs typeface="Calibri"/>
              </a:rPr>
              <a:t>cosmetológica</a:t>
            </a:r>
            <a:r>
              <a:rPr sz="2100" spc="-10" dirty="0">
                <a:solidFill>
                  <a:srgbClr val="FFFFFF"/>
                </a:solidFill>
                <a:latin typeface="Calibri"/>
                <a:cs typeface="Calibri"/>
              </a:rPr>
              <a:t>. </a:t>
            </a:r>
            <a:r>
              <a:rPr sz="2100" spc="-5" dirty="0">
                <a:solidFill>
                  <a:srgbClr val="FFFFFF"/>
                </a:solidFill>
                <a:latin typeface="Calibri"/>
                <a:cs typeface="Calibri"/>
              </a:rPr>
              <a:t>Cada </a:t>
            </a:r>
            <a:r>
              <a:rPr sz="2100" dirty="0">
                <a:solidFill>
                  <a:srgbClr val="FFFFFF"/>
                </a:solidFill>
                <a:latin typeface="Calibri"/>
                <a:cs typeface="Calibri"/>
              </a:rPr>
              <a:t>una tiene un </a:t>
            </a:r>
            <a:r>
              <a:rPr sz="2100" spc="-5" dirty="0">
                <a:solidFill>
                  <a:srgbClr val="FFFFFF"/>
                </a:solidFill>
                <a:latin typeface="Calibri"/>
                <a:cs typeface="Calibri"/>
              </a:rPr>
              <a:t>campo </a:t>
            </a:r>
            <a:r>
              <a:rPr sz="2100" dirty="0">
                <a:solidFill>
                  <a:srgbClr val="FFFFFF"/>
                </a:solidFill>
                <a:latin typeface="Calibri"/>
                <a:cs typeface="Calibri"/>
              </a:rPr>
              <a:t>de </a:t>
            </a:r>
            <a:r>
              <a:rPr sz="2100" spc="-5" dirty="0">
                <a:solidFill>
                  <a:srgbClr val="FFFFFF"/>
                </a:solidFill>
                <a:latin typeface="Calibri"/>
                <a:cs typeface="Calibri"/>
              </a:rPr>
              <a:t>acción, </a:t>
            </a:r>
            <a:r>
              <a:rPr sz="2100" dirty="0">
                <a:solidFill>
                  <a:srgbClr val="FFFFFF"/>
                </a:solidFill>
                <a:latin typeface="Calibri"/>
                <a:cs typeface="Calibri"/>
              </a:rPr>
              <a:t>de </a:t>
            </a:r>
            <a:r>
              <a:rPr sz="2100" spc="-459" dirty="0">
                <a:solidFill>
                  <a:srgbClr val="FFFFFF"/>
                </a:solidFill>
                <a:latin typeface="Calibri"/>
                <a:cs typeface="Calibri"/>
              </a:rPr>
              <a:t> </a:t>
            </a:r>
            <a:r>
              <a:rPr sz="2100" spc="-5" dirty="0">
                <a:solidFill>
                  <a:srgbClr val="FFFFFF"/>
                </a:solidFill>
                <a:latin typeface="Calibri"/>
                <a:cs typeface="Calibri"/>
              </a:rPr>
              <a:t>acuerdo </a:t>
            </a:r>
            <a:r>
              <a:rPr sz="2100" dirty="0">
                <a:solidFill>
                  <a:srgbClr val="FFFFFF"/>
                </a:solidFill>
                <a:latin typeface="Calibri"/>
                <a:cs typeface="Calibri"/>
              </a:rPr>
              <a:t>al </a:t>
            </a:r>
            <a:r>
              <a:rPr sz="2100" spc="-10" dirty="0">
                <a:solidFill>
                  <a:srgbClr val="FFFFFF"/>
                </a:solidFill>
                <a:latin typeface="Calibri"/>
                <a:cs typeface="Calibri"/>
              </a:rPr>
              <a:t>grado</a:t>
            </a:r>
            <a:r>
              <a:rPr sz="2100" dirty="0">
                <a:solidFill>
                  <a:srgbClr val="FFFFFF"/>
                </a:solidFill>
                <a:latin typeface="Calibri"/>
                <a:cs typeface="Calibri"/>
              </a:rPr>
              <a:t> de</a:t>
            </a:r>
            <a:r>
              <a:rPr sz="2100" spc="-5" dirty="0">
                <a:solidFill>
                  <a:srgbClr val="FFFFFF"/>
                </a:solidFill>
                <a:latin typeface="Calibri"/>
                <a:cs typeface="Calibri"/>
              </a:rPr>
              <a:t> </a:t>
            </a:r>
            <a:r>
              <a:rPr sz="2100" dirty="0">
                <a:solidFill>
                  <a:srgbClr val="FFFFFF"/>
                </a:solidFill>
                <a:latin typeface="Calibri"/>
                <a:cs typeface="Calibri"/>
              </a:rPr>
              <a:t>alopecia y </a:t>
            </a:r>
            <a:r>
              <a:rPr sz="2100" spc="-10" dirty="0">
                <a:solidFill>
                  <a:srgbClr val="FFFFFF"/>
                </a:solidFill>
                <a:latin typeface="Calibri"/>
                <a:cs typeface="Calibri"/>
              </a:rPr>
              <a:t>estado</a:t>
            </a:r>
            <a:r>
              <a:rPr sz="2100" spc="-5" dirty="0">
                <a:solidFill>
                  <a:srgbClr val="FFFFFF"/>
                </a:solidFill>
                <a:latin typeface="Calibri"/>
                <a:cs typeface="Calibri"/>
              </a:rPr>
              <a:t> </a:t>
            </a:r>
            <a:r>
              <a:rPr sz="2100" dirty="0">
                <a:solidFill>
                  <a:srgbClr val="FFFFFF"/>
                </a:solidFill>
                <a:latin typeface="Calibri"/>
                <a:cs typeface="Calibri"/>
              </a:rPr>
              <a:t>de los </a:t>
            </a:r>
            <a:r>
              <a:rPr sz="2100" spc="-5" dirty="0">
                <a:solidFill>
                  <a:srgbClr val="FFFFFF"/>
                </a:solidFill>
                <a:latin typeface="Calibri"/>
                <a:cs typeface="Calibri"/>
              </a:rPr>
              <a:t>folículos capilares.</a:t>
            </a:r>
            <a:endParaRPr sz="2100">
              <a:latin typeface="Calibri"/>
              <a:cs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7668" y="1030384"/>
            <a:ext cx="972819" cy="683260"/>
          </a:xfrm>
          <a:prstGeom prst="rect">
            <a:avLst/>
          </a:prstGeom>
        </p:spPr>
        <p:txBody>
          <a:bodyPr vert="horz" wrap="square" lIns="0" tIns="13970" rIns="0" bIns="0" rtlCol="0">
            <a:spAutoFit/>
          </a:bodyPr>
          <a:lstStyle/>
          <a:p>
            <a:pPr marL="12700">
              <a:lnSpc>
                <a:spcPct val="100000"/>
              </a:lnSpc>
              <a:spcBef>
                <a:spcPts val="110"/>
              </a:spcBef>
            </a:pPr>
            <a:r>
              <a:rPr sz="4300" spc="40" dirty="0">
                <a:solidFill>
                  <a:srgbClr val="000000"/>
                </a:solidFill>
                <a:latin typeface="Calibri Light"/>
                <a:cs typeface="Calibri Light"/>
              </a:rPr>
              <a:t>Tiña</a:t>
            </a:r>
            <a:endParaRPr sz="4300">
              <a:latin typeface="Calibri Light"/>
              <a:cs typeface="Calibri Light"/>
            </a:endParaRPr>
          </a:p>
        </p:txBody>
      </p:sp>
      <p:sp>
        <p:nvSpPr>
          <p:cNvPr id="3" name="object 3"/>
          <p:cNvSpPr txBox="1"/>
          <p:nvPr/>
        </p:nvSpPr>
        <p:spPr>
          <a:xfrm>
            <a:off x="727670" y="2434335"/>
            <a:ext cx="3343910" cy="3299460"/>
          </a:xfrm>
          <a:prstGeom prst="rect">
            <a:avLst/>
          </a:prstGeom>
        </p:spPr>
        <p:txBody>
          <a:bodyPr vert="horz" wrap="square" lIns="0" tIns="43815" rIns="0" bIns="0" rtlCol="0">
            <a:spAutoFit/>
          </a:bodyPr>
          <a:lstStyle/>
          <a:p>
            <a:pPr marL="12700" marR="5080">
              <a:lnSpc>
                <a:spcPct val="89100"/>
              </a:lnSpc>
              <a:spcBef>
                <a:spcPts val="345"/>
              </a:spcBef>
            </a:pPr>
            <a:r>
              <a:rPr sz="1900" dirty="0">
                <a:latin typeface="Calibri"/>
                <a:cs typeface="Calibri"/>
              </a:rPr>
              <a:t>Uno de </a:t>
            </a:r>
            <a:r>
              <a:rPr sz="1900" spc="-5" dirty="0">
                <a:latin typeface="Calibri"/>
                <a:cs typeface="Calibri"/>
              </a:rPr>
              <a:t>los principales </a:t>
            </a:r>
            <a:r>
              <a:rPr sz="1900" spc="-10" dirty="0">
                <a:latin typeface="Calibri"/>
                <a:cs typeface="Calibri"/>
              </a:rPr>
              <a:t>síntomas </a:t>
            </a:r>
            <a:r>
              <a:rPr sz="1900" spc="-5" dirty="0">
                <a:latin typeface="Calibri"/>
                <a:cs typeface="Calibri"/>
              </a:rPr>
              <a:t> </a:t>
            </a:r>
            <a:r>
              <a:rPr sz="1900" dirty="0">
                <a:latin typeface="Calibri"/>
                <a:cs typeface="Calibri"/>
              </a:rPr>
              <a:t>de</a:t>
            </a:r>
            <a:r>
              <a:rPr sz="1900" spc="-20" dirty="0">
                <a:latin typeface="Calibri"/>
                <a:cs typeface="Calibri"/>
              </a:rPr>
              <a:t> </a:t>
            </a:r>
            <a:r>
              <a:rPr sz="1900" dirty="0">
                <a:latin typeface="Calibri"/>
                <a:cs typeface="Calibri"/>
              </a:rPr>
              <a:t>la</a:t>
            </a:r>
            <a:r>
              <a:rPr sz="1900" spc="-15" dirty="0">
                <a:latin typeface="Calibri"/>
                <a:cs typeface="Calibri"/>
              </a:rPr>
              <a:t> </a:t>
            </a:r>
            <a:r>
              <a:rPr sz="1900" dirty="0">
                <a:latin typeface="Calibri"/>
                <a:cs typeface="Calibri"/>
              </a:rPr>
              <a:t>tiña</a:t>
            </a:r>
            <a:r>
              <a:rPr sz="1900" spc="-15" dirty="0">
                <a:latin typeface="Calibri"/>
                <a:cs typeface="Calibri"/>
              </a:rPr>
              <a:t> </a:t>
            </a:r>
            <a:r>
              <a:rPr sz="1900" dirty="0">
                <a:latin typeface="Calibri"/>
                <a:cs typeface="Calibri"/>
              </a:rPr>
              <a:t>es</a:t>
            </a:r>
            <a:r>
              <a:rPr sz="1900" spc="-25" dirty="0">
                <a:latin typeface="Calibri"/>
                <a:cs typeface="Calibri"/>
              </a:rPr>
              <a:t> </a:t>
            </a:r>
            <a:r>
              <a:rPr sz="1900" dirty="0">
                <a:latin typeface="Calibri"/>
                <a:cs typeface="Calibri"/>
              </a:rPr>
              <a:t>la</a:t>
            </a:r>
            <a:r>
              <a:rPr sz="1900" spc="-15" dirty="0">
                <a:latin typeface="Calibri"/>
                <a:cs typeface="Calibri"/>
              </a:rPr>
              <a:t> </a:t>
            </a:r>
            <a:r>
              <a:rPr sz="1900" spc="-5" dirty="0">
                <a:latin typeface="Calibri"/>
                <a:cs typeface="Calibri"/>
              </a:rPr>
              <a:t>pérdida</a:t>
            </a:r>
            <a:r>
              <a:rPr sz="1900" spc="-15" dirty="0">
                <a:latin typeface="Calibri"/>
                <a:cs typeface="Calibri"/>
              </a:rPr>
              <a:t> </a:t>
            </a:r>
            <a:r>
              <a:rPr sz="1900" dirty="0">
                <a:latin typeface="Calibri"/>
                <a:cs typeface="Calibri"/>
              </a:rPr>
              <a:t>del</a:t>
            </a:r>
            <a:r>
              <a:rPr sz="1900" spc="-15" dirty="0">
                <a:latin typeface="Calibri"/>
                <a:cs typeface="Calibri"/>
              </a:rPr>
              <a:t> </a:t>
            </a:r>
            <a:r>
              <a:rPr sz="1900" spc="-5" dirty="0">
                <a:latin typeface="Calibri"/>
                <a:cs typeface="Calibri"/>
              </a:rPr>
              <a:t>cabello </a:t>
            </a:r>
            <a:r>
              <a:rPr sz="1900" spc="-415" dirty="0">
                <a:latin typeface="Calibri"/>
                <a:cs typeface="Calibri"/>
              </a:rPr>
              <a:t> </a:t>
            </a:r>
            <a:r>
              <a:rPr sz="1900" spc="-5" dirty="0">
                <a:latin typeface="Calibri"/>
                <a:cs typeface="Calibri"/>
              </a:rPr>
              <a:t>producida por </a:t>
            </a:r>
            <a:r>
              <a:rPr sz="1900" dirty="0">
                <a:latin typeface="Calibri"/>
                <a:cs typeface="Calibri"/>
              </a:rPr>
              <a:t>la </a:t>
            </a:r>
            <a:r>
              <a:rPr sz="1900" spc="-5" dirty="0">
                <a:latin typeface="Calibri"/>
                <a:cs typeface="Calibri"/>
              </a:rPr>
              <a:t>descamación </a:t>
            </a:r>
            <a:r>
              <a:rPr sz="1900" dirty="0">
                <a:latin typeface="Calibri"/>
                <a:cs typeface="Calibri"/>
              </a:rPr>
              <a:t>del </a:t>
            </a:r>
            <a:r>
              <a:rPr sz="1900" spc="-415" dirty="0">
                <a:latin typeface="Calibri"/>
                <a:cs typeface="Calibri"/>
              </a:rPr>
              <a:t> </a:t>
            </a:r>
            <a:r>
              <a:rPr sz="1900" spc="-10" dirty="0">
                <a:latin typeface="Calibri"/>
                <a:cs typeface="Calibri"/>
              </a:rPr>
              <a:t>cuero</a:t>
            </a:r>
            <a:r>
              <a:rPr sz="1900" spc="-15" dirty="0">
                <a:latin typeface="Calibri"/>
                <a:cs typeface="Calibri"/>
              </a:rPr>
              <a:t> </a:t>
            </a:r>
            <a:r>
              <a:rPr sz="1900" spc="-5" dirty="0">
                <a:latin typeface="Calibri"/>
                <a:cs typeface="Calibri"/>
              </a:rPr>
              <a:t>cabelludo.</a:t>
            </a:r>
            <a:endParaRPr sz="1900">
              <a:latin typeface="Calibri"/>
              <a:cs typeface="Calibri"/>
            </a:endParaRPr>
          </a:p>
          <a:p>
            <a:pPr marL="12700" marR="12700">
              <a:lnSpc>
                <a:spcPct val="89600"/>
              </a:lnSpc>
              <a:spcBef>
                <a:spcPts val="1055"/>
              </a:spcBef>
            </a:pPr>
            <a:r>
              <a:rPr sz="1900" spc="-5" dirty="0">
                <a:latin typeface="Calibri"/>
                <a:cs typeface="Calibri"/>
              </a:rPr>
              <a:t>Además, </a:t>
            </a:r>
            <a:r>
              <a:rPr sz="1900" b="1" dirty="0">
                <a:latin typeface="Calibri"/>
                <a:cs typeface="Calibri"/>
              </a:rPr>
              <a:t>puede </a:t>
            </a:r>
            <a:r>
              <a:rPr sz="1900" b="1" spc="-10" dirty="0">
                <a:latin typeface="Calibri"/>
                <a:cs typeface="Calibri"/>
              </a:rPr>
              <a:t>generar </a:t>
            </a:r>
            <a:r>
              <a:rPr sz="1900" b="1" spc="-5" dirty="0">
                <a:latin typeface="Calibri"/>
                <a:cs typeface="Calibri"/>
              </a:rPr>
              <a:t> </a:t>
            </a:r>
            <a:r>
              <a:rPr sz="1900" b="1" dirty="0">
                <a:latin typeface="Calibri"/>
                <a:cs typeface="Calibri"/>
              </a:rPr>
              <a:t>pequeñas </a:t>
            </a:r>
            <a:r>
              <a:rPr sz="1900" b="1" spc="-10" dirty="0">
                <a:latin typeface="Calibri"/>
                <a:cs typeface="Calibri"/>
              </a:rPr>
              <a:t>calvas </a:t>
            </a:r>
            <a:r>
              <a:rPr sz="1900" b="1" spc="-5" dirty="0">
                <a:latin typeface="Calibri"/>
                <a:cs typeface="Calibri"/>
              </a:rPr>
              <a:t>alrededor </a:t>
            </a:r>
            <a:r>
              <a:rPr sz="1900" b="1" dirty="0">
                <a:latin typeface="Calibri"/>
                <a:cs typeface="Calibri"/>
              </a:rPr>
              <a:t>de </a:t>
            </a:r>
            <a:r>
              <a:rPr sz="1900" b="1" spc="-5" dirty="0">
                <a:latin typeface="Calibri"/>
                <a:cs typeface="Calibri"/>
              </a:rPr>
              <a:t>las </a:t>
            </a:r>
            <a:r>
              <a:rPr sz="1900" b="1" spc="-415" dirty="0">
                <a:latin typeface="Calibri"/>
                <a:cs typeface="Calibri"/>
              </a:rPr>
              <a:t> </a:t>
            </a:r>
            <a:r>
              <a:rPr sz="1900" b="1" spc="-10" dirty="0">
                <a:latin typeface="Calibri"/>
                <a:cs typeface="Calibri"/>
              </a:rPr>
              <a:t>zonas</a:t>
            </a:r>
            <a:r>
              <a:rPr sz="1900" b="1" spc="-5" dirty="0">
                <a:latin typeface="Calibri"/>
                <a:cs typeface="Calibri"/>
              </a:rPr>
              <a:t> </a:t>
            </a:r>
            <a:r>
              <a:rPr sz="1900" b="1" spc="-10" dirty="0">
                <a:latin typeface="Calibri"/>
                <a:cs typeface="Calibri"/>
              </a:rPr>
              <a:t>afectadas,</a:t>
            </a:r>
            <a:r>
              <a:rPr sz="1900" b="1" spc="-15" dirty="0">
                <a:latin typeface="Calibri"/>
                <a:cs typeface="Calibri"/>
              </a:rPr>
              <a:t> </a:t>
            </a:r>
            <a:r>
              <a:rPr sz="1900" spc="-10" dirty="0">
                <a:latin typeface="Calibri"/>
                <a:cs typeface="Calibri"/>
              </a:rPr>
              <a:t>caracterizadas </a:t>
            </a:r>
            <a:r>
              <a:rPr sz="1900" spc="-5" dirty="0">
                <a:latin typeface="Calibri"/>
                <a:cs typeface="Calibri"/>
              </a:rPr>
              <a:t> por</a:t>
            </a:r>
            <a:r>
              <a:rPr sz="1900" spc="-15" dirty="0">
                <a:latin typeface="Calibri"/>
                <a:cs typeface="Calibri"/>
              </a:rPr>
              <a:t> </a:t>
            </a:r>
            <a:r>
              <a:rPr sz="1900" dirty="0">
                <a:latin typeface="Calibri"/>
                <a:cs typeface="Calibri"/>
              </a:rPr>
              <a:t>un</a:t>
            </a:r>
            <a:r>
              <a:rPr sz="1900" spc="-10" dirty="0">
                <a:latin typeface="Calibri"/>
                <a:cs typeface="Calibri"/>
              </a:rPr>
              <a:t> intenso </a:t>
            </a:r>
            <a:r>
              <a:rPr sz="1900" spc="-40" dirty="0">
                <a:latin typeface="Calibri"/>
                <a:cs typeface="Calibri"/>
              </a:rPr>
              <a:t>picor.</a:t>
            </a:r>
            <a:r>
              <a:rPr sz="1900" spc="-15" dirty="0">
                <a:latin typeface="Calibri"/>
                <a:cs typeface="Calibri"/>
              </a:rPr>
              <a:t> Ante</a:t>
            </a:r>
            <a:r>
              <a:rPr sz="1900" spc="-5" dirty="0">
                <a:latin typeface="Calibri"/>
                <a:cs typeface="Calibri"/>
              </a:rPr>
              <a:t> </a:t>
            </a:r>
            <a:r>
              <a:rPr sz="1900" spc="-15" dirty="0">
                <a:latin typeface="Calibri"/>
                <a:cs typeface="Calibri"/>
              </a:rPr>
              <a:t>esta </a:t>
            </a:r>
            <a:r>
              <a:rPr sz="1900" spc="-10" dirty="0">
                <a:latin typeface="Calibri"/>
                <a:cs typeface="Calibri"/>
              </a:rPr>
              <a:t> </a:t>
            </a:r>
            <a:r>
              <a:rPr sz="1900" spc="-5" dirty="0">
                <a:latin typeface="Calibri"/>
                <a:cs typeface="Calibri"/>
              </a:rPr>
              <a:t>patología, </a:t>
            </a:r>
            <a:r>
              <a:rPr sz="1900" dirty="0">
                <a:latin typeface="Calibri"/>
                <a:cs typeface="Calibri"/>
              </a:rPr>
              <a:t>el pelo </a:t>
            </a:r>
            <a:r>
              <a:rPr sz="1900" spc="-5" dirty="0">
                <a:latin typeface="Calibri"/>
                <a:cs typeface="Calibri"/>
              </a:rPr>
              <a:t>también </a:t>
            </a:r>
            <a:r>
              <a:rPr sz="1900" dirty="0">
                <a:latin typeface="Calibri"/>
                <a:cs typeface="Calibri"/>
              </a:rPr>
              <a:t>puede </a:t>
            </a:r>
            <a:r>
              <a:rPr sz="1900" spc="5" dirty="0">
                <a:latin typeface="Calibri"/>
                <a:cs typeface="Calibri"/>
              </a:rPr>
              <a:t> </a:t>
            </a:r>
            <a:r>
              <a:rPr sz="1900" spc="-10" dirty="0">
                <a:latin typeface="Calibri"/>
                <a:cs typeface="Calibri"/>
              </a:rPr>
              <a:t>volverse</a:t>
            </a:r>
            <a:r>
              <a:rPr sz="1900" spc="15" dirty="0">
                <a:latin typeface="Calibri"/>
                <a:cs typeface="Calibri"/>
              </a:rPr>
              <a:t> </a:t>
            </a:r>
            <a:r>
              <a:rPr sz="1900" spc="-5" dirty="0">
                <a:latin typeface="Calibri"/>
                <a:cs typeface="Calibri"/>
              </a:rPr>
              <a:t>más</a:t>
            </a:r>
            <a:r>
              <a:rPr sz="1900" spc="5" dirty="0">
                <a:latin typeface="Calibri"/>
                <a:cs typeface="Calibri"/>
              </a:rPr>
              <a:t> </a:t>
            </a:r>
            <a:r>
              <a:rPr sz="1900" dirty="0">
                <a:latin typeface="Calibri"/>
                <a:cs typeface="Calibri"/>
              </a:rPr>
              <a:t>débil,</a:t>
            </a:r>
            <a:r>
              <a:rPr sz="1900" spc="10" dirty="0">
                <a:latin typeface="Calibri"/>
                <a:cs typeface="Calibri"/>
              </a:rPr>
              <a:t> </a:t>
            </a:r>
            <a:r>
              <a:rPr sz="1900" dirty="0">
                <a:latin typeface="Calibri"/>
                <a:cs typeface="Calibri"/>
              </a:rPr>
              <a:t>lo</a:t>
            </a:r>
            <a:r>
              <a:rPr sz="1900" spc="5" dirty="0">
                <a:latin typeface="Calibri"/>
                <a:cs typeface="Calibri"/>
              </a:rPr>
              <a:t> </a:t>
            </a:r>
            <a:r>
              <a:rPr sz="1900" dirty="0">
                <a:latin typeface="Calibri"/>
                <a:cs typeface="Calibri"/>
              </a:rPr>
              <a:t>que </a:t>
            </a:r>
            <a:r>
              <a:rPr sz="1900" spc="5" dirty="0">
                <a:latin typeface="Calibri"/>
                <a:cs typeface="Calibri"/>
              </a:rPr>
              <a:t> </a:t>
            </a:r>
            <a:r>
              <a:rPr sz="1900" spc="-15" dirty="0">
                <a:latin typeface="Calibri"/>
                <a:cs typeface="Calibri"/>
              </a:rPr>
              <a:t>provoca</a:t>
            </a:r>
            <a:r>
              <a:rPr sz="1900" spc="395" dirty="0">
                <a:latin typeface="Calibri"/>
                <a:cs typeface="Calibri"/>
              </a:rPr>
              <a:t> </a:t>
            </a:r>
            <a:r>
              <a:rPr sz="1900" dirty="0">
                <a:latin typeface="Calibri"/>
                <a:cs typeface="Calibri"/>
              </a:rPr>
              <a:t>un </a:t>
            </a:r>
            <a:r>
              <a:rPr sz="1900" spc="-10" dirty="0">
                <a:latin typeface="Calibri"/>
                <a:cs typeface="Calibri"/>
              </a:rPr>
              <a:t>fácil </a:t>
            </a:r>
            <a:r>
              <a:rPr sz="1900" spc="-5" dirty="0">
                <a:latin typeface="Calibri"/>
                <a:cs typeface="Calibri"/>
              </a:rPr>
              <a:t> </a:t>
            </a:r>
            <a:r>
              <a:rPr sz="1900" spc="-10" dirty="0">
                <a:latin typeface="Calibri"/>
                <a:cs typeface="Calibri"/>
              </a:rPr>
              <a:t>desprendimiento.</a:t>
            </a:r>
            <a:endParaRPr sz="1900">
              <a:latin typeface="Calibri"/>
              <a:cs typeface="Calibri"/>
            </a:endParaRPr>
          </a:p>
        </p:txBody>
      </p:sp>
      <p:grpSp>
        <p:nvGrpSpPr>
          <p:cNvPr id="4" name="object 4"/>
          <p:cNvGrpSpPr/>
          <p:nvPr/>
        </p:nvGrpSpPr>
        <p:grpSpPr>
          <a:xfrm>
            <a:off x="4639055" y="0"/>
            <a:ext cx="7553325" cy="6858000"/>
            <a:chOff x="4639055" y="0"/>
            <a:chExt cx="7553325" cy="6858000"/>
          </a:xfrm>
        </p:grpSpPr>
        <p:sp>
          <p:nvSpPr>
            <p:cNvPr id="5" name="object 5"/>
            <p:cNvSpPr/>
            <p:nvPr/>
          </p:nvSpPr>
          <p:spPr>
            <a:xfrm>
              <a:off x="4639055" y="0"/>
              <a:ext cx="7553325" cy="6858000"/>
            </a:xfrm>
            <a:custGeom>
              <a:avLst/>
              <a:gdLst/>
              <a:ahLst/>
              <a:cxnLst/>
              <a:rect l="l" t="t" r="r" b="b"/>
              <a:pathLst>
                <a:path w="7553325" h="6858000">
                  <a:moveTo>
                    <a:pt x="7552944" y="0"/>
                  </a:moveTo>
                  <a:lnTo>
                    <a:pt x="0" y="0"/>
                  </a:lnTo>
                  <a:lnTo>
                    <a:pt x="0" y="6857999"/>
                  </a:lnTo>
                  <a:lnTo>
                    <a:pt x="7552944" y="6857999"/>
                  </a:lnTo>
                  <a:lnTo>
                    <a:pt x="7552944" y="0"/>
                  </a:lnTo>
                  <a:close/>
                </a:path>
              </a:pathLst>
            </a:custGeom>
            <a:solidFill>
              <a:srgbClr val="C8CACA"/>
            </a:solidFill>
          </p:spPr>
          <p:txBody>
            <a:bodyPr wrap="square" lIns="0" tIns="0" rIns="0" bIns="0" rtlCol="0"/>
            <a:lstStyle/>
            <a:p>
              <a:endParaRPr/>
            </a:p>
          </p:txBody>
        </p:sp>
        <p:pic>
          <p:nvPicPr>
            <p:cNvPr id="6" name="object 6"/>
            <p:cNvPicPr/>
            <p:nvPr/>
          </p:nvPicPr>
          <p:blipFill>
            <a:blip r:embed="rId2" cstate="print"/>
            <a:stretch>
              <a:fillRect/>
            </a:stretch>
          </p:blipFill>
          <p:spPr>
            <a:xfrm>
              <a:off x="5059679" y="512063"/>
              <a:ext cx="6711696" cy="5867400"/>
            </a:xfrm>
            <a:prstGeom prst="rect">
              <a:avLst/>
            </a:prstGeom>
          </p:spPr>
        </p:pic>
        <p:sp>
          <p:nvSpPr>
            <p:cNvPr id="7" name="object 7"/>
            <p:cNvSpPr/>
            <p:nvPr/>
          </p:nvSpPr>
          <p:spPr>
            <a:xfrm>
              <a:off x="5123687" y="557783"/>
              <a:ext cx="6584315" cy="5739765"/>
            </a:xfrm>
            <a:custGeom>
              <a:avLst/>
              <a:gdLst/>
              <a:ahLst/>
              <a:cxnLst/>
              <a:rect l="l" t="t" r="r" b="b"/>
              <a:pathLst>
                <a:path w="6584315" h="5739765">
                  <a:moveTo>
                    <a:pt x="6584097" y="0"/>
                  </a:moveTo>
                  <a:lnTo>
                    <a:pt x="0" y="0"/>
                  </a:lnTo>
                  <a:lnTo>
                    <a:pt x="0" y="5739186"/>
                  </a:lnTo>
                  <a:lnTo>
                    <a:pt x="6584097" y="5739186"/>
                  </a:lnTo>
                  <a:lnTo>
                    <a:pt x="6584097" y="0"/>
                  </a:lnTo>
                  <a:close/>
                </a:path>
              </a:pathLst>
            </a:custGeom>
            <a:solidFill>
              <a:srgbClr val="FFFFFF"/>
            </a:solidFill>
          </p:spPr>
          <p:txBody>
            <a:bodyPr wrap="square" lIns="0" tIns="0" rIns="0" bIns="0" rtlCol="0"/>
            <a:lstStyle/>
            <a:p>
              <a:endParaRPr/>
            </a:p>
          </p:txBody>
        </p:sp>
        <p:sp>
          <p:nvSpPr>
            <p:cNvPr id="8" name="object 8"/>
            <p:cNvSpPr/>
            <p:nvPr/>
          </p:nvSpPr>
          <p:spPr>
            <a:xfrm>
              <a:off x="5123687" y="557783"/>
              <a:ext cx="6584315" cy="5739765"/>
            </a:xfrm>
            <a:custGeom>
              <a:avLst/>
              <a:gdLst/>
              <a:ahLst/>
              <a:cxnLst/>
              <a:rect l="l" t="t" r="r" b="b"/>
              <a:pathLst>
                <a:path w="6584315" h="5739765">
                  <a:moveTo>
                    <a:pt x="0" y="0"/>
                  </a:moveTo>
                  <a:lnTo>
                    <a:pt x="6584098" y="0"/>
                  </a:lnTo>
                  <a:lnTo>
                    <a:pt x="6584098" y="5739187"/>
                  </a:lnTo>
                  <a:lnTo>
                    <a:pt x="0" y="5739187"/>
                  </a:lnTo>
                  <a:lnTo>
                    <a:pt x="0" y="0"/>
                  </a:lnTo>
                  <a:close/>
                </a:path>
              </a:pathLst>
            </a:custGeom>
            <a:ln w="9525">
              <a:solidFill>
                <a:srgbClr val="C8CACA"/>
              </a:solidFill>
            </a:ln>
          </p:spPr>
          <p:txBody>
            <a:bodyPr wrap="square" lIns="0" tIns="0" rIns="0" bIns="0" rtlCol="0"/>
            <a:lstStyle/>
            <a:p>
              <a:endParaRPr/>
            </a:p>
          </p:txBody>
        </p:sp>
        <p:pic>
          <p:nvPicPr>
            <p:cNvPr id="9" name="object 9"/>
            <p:cNvPicPr/>
            <p:nvPr/>
          </p:nvPicPr>
          <p:blipFill>
            <a:blip r:embed="rId3" cstate="print"/>
            <a:stretch>
              <a:fillRect/>
            </a:stretch>
          </p:blipFill>
          <p:spPr>
            <a:xfrm>
              <a:off x="5405861" y="1422186"/>
              <a:ext cx="6019330" cy="4010379"/>
            </a:xfrm>
            <a:prstGeom prst="rect">
              <a:avLst/>
            </a:prstGeom>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9988" y="2389004"/>
            <a:ext cx="2547620" cy="1570355"/>
          </a:xfrm>
          <a:prstGeom prst="rect">
            <a:avLst/>
          </a:prstGeom>
        </p:spPr>
        <p:txBody>
          <a:bodyPr vert="horz" wrap="square" lIns="0" tIns="93980" rIns="0" bIns="0" rtlCol="0">
            <a:spAutoFit/>
          </a:bodyPr>
          <a:lstStyle/>
          <a:p>
            <a:pPr marL="12700" marR="5080">
              <a:lnSpc>
                <a:spcPts val="5810"/>
              </a:lnSpc>
              <a:spcBef>
                <a:spcPts val="740"/>
              </a:spcBef>
            </a:pPr>
            <a:r>
              <a:rPr sz="5300" spc="40" dirty="0">
                <a:latin typeface="Calibri Light"/>
                <a:cs typeface="Calibri Light"/>
              </a:rPr>
              <a:t>Tiña </a:t>
            </a:r>
            <a:r>
              <a:rPr sz="5300" spc="30" dirty="0">
                <a:latin typeface="Calibri Light"/>
                <a:cs typeface="Calibri Light"/>
              </a:rPr>
              <a:t>- </a:t>
            </a:r>
            <a:r>
              <a:rPr sz="5300" spc="35" dirty="0">
                <a:latin typeface="Calibri Light"/>
                <a:cs typeface="Calibri Light"/>
              </a:rPr>
              <a:t> </a:t>
            </a:r>
            <a:r>
              <a:rPr sz="5300" spc="50" dirty="0">
                <a:latin typeface="Calibri Light"/>
                <a:cs typeface="Calibri Light"/>
              </a:rPr>
              <a:t>S</a:t>
            </a:r>
            <a:r>
              <a:rPr sz="5300" spc="30" dirty="0">
                <a:latin typeface="Calibri Light"/>
                <a:cs typeface="Calibri Light"/>
              </a:rPr>
              <a:t>í</a:t>
            </a:r>
            <a:r>
              <a:rPr sz="5300" dirty="0">
                <a:latin typeface="Calibri Light"/>
                <a:cs typeface="Calibri Light"/>
              </a:rPr>
              <a:t>n</a:t>
            </a:r>
            <a:r>
              <a:rPr sz="5300" spc="-25" dirty="0">
                <a:latin typeface="Calibri Light"/>
                <a:cs typeface="Calibri Light"/>
              </a:rPr>
              <a:t>t</a:t>
            </a:r>
            <a:r>
              <a:rPr sz="5300" spc="45" dirty="0">
                <a:latin typeface="Calibri Light"/>
                <a:cs typeface="Calibri Light"/>
              </a:rPr>
              <a:t>o</a:t>
            </a:r>
            <a:r>
              <a:rPr sz="5300" spc="75" dirty="0">
                <a:latin typeface="Calibri Light"/>
                <a:cs typeface="Calibri Light"/>
              </a:rPr>
              <a:t>m</a:t>
            </a:r>
            <a:r>
              <a:rPr sz="5300" spc="50" dirty="0">
                <a:latin typeface="Calibri Light"/>
                <a:cs typeface="Calibri Light"/>
              </a:rPr>
              <a:t>a</a:t>
            </a:r>
            <a:r>
              <a:rPr sz="5300" spc="35" dirty="0">
                <a:latin typeface="Calibri Light"/>
                <a:cs typeface="Calibri Light"/>
              </a:rPr>
              <a:t>s</a:t>
            </a:r>
            <a:endParaRPr sz="5300">
              <a:latin typeface="Calibri Light"/>
              <a:cs typeface="Calibri Light"/>
            </a:endParaRPr>
          </a:p>
        </p:txBody>
      </p:sp>
      <p:grpSp>
        <p:nvGrpSpPr>
          <p:cNvPr id="3" name="object 3"/>
          <p:cNvGrpSpPr/>
          <p:nvPr/>
        </p:nvGrpSpPr>
        <p:grpSpPr>
          <a:xfrm>
            <a:off x="4741478" y="1006278"/>
            <a:ext cx="90805" cy="4523105"/>
            <a:chOff x="4741478" y="1006278"/>
            <a:chExt cx="90805" cy="4523105"/>
          </a:xfrm>
        </p:grpSpPr>
        <p:sp>
          <p:nvSpPr>
            <p:cNvPr id="4" name="object 4"/>
            <p:cNvSpPr/>
            <p:nvPr/>
          </p:nvSpPr>
          <p:spPr>
            <a:xfrm>
              <a:off x="4760439" y="1027578"/>
              <a:ext cx="46990" cy="4481830"/>
            </a:xfrm>
            <a:custGeom>
              <a:avLst/>
              <a:gdLst/>
              <a:ahLst/>
              <a:cxnLst/>
              <a:rect l="l" t="t" r="r" b="b"/>
              <a:pathLst>
                <a:path w="46989" h="4481830">
                  <a:moveTo>
                    <a:pt x="21616" y="2201392"/>
                  </a:moveTo>
                  <a:lnTo>
                    <a:pt x="22775" y="2239004"/>
                  </a:lnTo>
                  <a:lnTo>
                    <a:pt x="23751" y="2286113"/>
                  </a:lnTo>
                  <a:lnTo>
                    <a:pt x="24234" y="2334034"/>
                  </a:lnTo>
                  <a:lnTo>
                    <a:pt x="24186" y="2382970"/>
                  </a:lnTo>
                  <a:lnTo>
                    <a:pt x="23570" y="2433122"/>
                  </a:lnTo>
                  <a:lnTo>
                    <a:pt x="22348" y="2484692"/>
                  </a:lnTo>
                  <a:lnTo>
                    <a:pt x="20458" y="2538452"/>
                  </a:lnTo>
                  <a:lnTo>
                    <a:pt x="17940" y="2592895"/>
                  </a:lnTo>
                  <a:lnTo>
                    <a:pt x="14679" y="2649931"/>
                  </a:lnTo>
                  <a:lnTo>
                    <a:pt x="11887" y="2703699"/>
                  </a:lnTo>
                  <a:lnTo>
                    <a:pt x="10118" y="2757559"/>
                  </a:lnTo>
                  <a:lnTo>
                    <a:pt x="9219" y="2811281"/>
                  </a:lnTo>
                  <a:lnTo>
                    <a:pt x="9038" y="2864633"/>
                  </a:lnTo>
                  <a:lnTo>
                    <a:pt x="9424" y="2917384"/>
                  </a:lnTo>
                  <a:lnTo>
                    <a:pt x="10224" y="2969303"/>
                  </a:lnTo>
                  <a:lnTo>
                    <a:pt x="11311" y="3021178"/>
                  </a:lnTo>
                  <a:lnTo>
                    <a:pt x="13670" y="3121478"/>
                  </a:lnTo>
                  <a:lnTo>
                    <a:pt x="14534" y="3164031"/>
                  </a:lnTo>
                  <a:lnTo>
                    <a:pt x="15130" y="3208321"/>
                  </a:lnTo>
                  <a:lnTo>
                    <a:pt x="15228" y="3250391"/>
                  </a:lnTo>
                  <a:lnTo>
                    <a:pt x="14679" y="3290011"/>
                  </a:lnTo>
                  <a:lnTo>
                    <a:pt x="14272" y="3329004"/>
                  </a:lnTo>
                  <a:lnTo>
                    <a:pt x="14753" y="3369405"/>
                  </a:lnTo>
                  <a:lnTo>
                    <a:pt x="15898" y="3411294"/>
                  </a:lnTo>
                  <a:lnTo>
                    <a:pt x="17484" y="3454754"/>
                  </a:lnTo>
                  <a:lnTo>
                    <a:pt x="19285" y="3499867"/>
                  </a:lnTo>
                  <a:lnTo>
                    <a:pt x="21081" y="3546715"/>
                  </a:lnTo>
                  <a:lnTo>
                    <a:pt x="22645" y="3595378"/>
                  </a:lnTo>
                  <a:lnTo>
                    <a:pt x="23756" y="3645941"/>
                  </a:lnTo>
                  <a:lnTo>
                    <a:pt x="24190" y="3698483"/>
                  </a:lnTo>
                  <a:lnTo>
                    <a:pt x="23722" y="3753087"/>
                  </a:lnTo>
                  <a:lnTo>
                    <a:pt x="22130" y="3809835"/>
                  </a:lnTo>
                  <a:lnTo>
                    <a:pt x="19190" y="3868809"/>
                  </a:lnTo>
                  <a:lnTo>
                    <a:pt x="14679" y="3930091"/>
                  </a:lnTo>
                  <a:lnTo>
                    <a:pt x="9998" y="3999391"/>
                  </a:lnTo>
                  <a:lnTo>
                    <a:pt x="8219" y="4060596"/>
                  </a:lnTo>
                  <a:lnTo>
                    <a:pt x="8684" y="4115120"/>
                  </a:lnTo>
                  <a:lnTo>
                    <a:pt x="10741" y="4164379"/>
                  </a:lnTo>
                  <a:lnTo>
                    <a:pt x="13734" y="4209785"/>
                  </a:lnTo>
                  <a:lnTo>
                    <a:pt x="17007" y="4252755"/>
                  </a:lnTo>
                  <a:lnTo>
                    <a:pt x="19908" y="4294703"/>
                  </a:lnTo>
                  <a:lnTo>
                    <a:pt x="21780" y="4337042"/>
                  </a:lnTo>
                  <a:lnTo>
                    <a:pt x="21969" y="4381188"/>
                  </a:lnTo>
                  <a:lnTo>
                    <a:pt x="19820" y="4428556"/>
                  </a:lnTo>
                  <a:lnTo>
                    <a:pt x="14679" y="4480560"/>
                  </a:lnTo>
                  <a:lnTo>
                    <a:pt x="18920" y="4481381"/>
                  </a:lnTo>
                  <a:lnTo>
                    <a:pt x="27537" y="4479674"/>
                  </a:lnTo>
                  <a:lnTo>
                    <a:pt x="32895" y="4479674"/>
                  </a:lnTo>
                  <a:lnTo>
                    <a:pt x="29795" y="4441242"/>
                  </a:lnTo>
                  <a:lnTo>
                    <a:pt x="27517" y="4399568"/>
                  </a:lnTo>
                  <a:lnTo>
                    <a:pt x="26031" y="4355634"/>
                  </a:lnTo>
                  <a:lnTo>
                    <a:pt x="25236" y="4309537"/>
                  </a:lnTo>
                  <a:lnTo>
                    <a:pt x="25079" y="4252755"/>
                  </a:lnTo>
                  <a:lnTo>
                    <a:pt x="25331" y="4209785"/>
                  </a:lnTo>
                  <a:lnTo>
                    <a:pt x="25981" y="4159234"/>
                  </a:lnTo>
                  <a:lnTo>
                    <a:pt x="26935" y="4105452"/>
                  </a:lnTo>
                  <a:lnTo>
                    <a:pt x="28072" y="4049990"/>
                  </a:lnTo>
                  <a:lnTo>
                    <a:pt x="29292" y="3992945"/>
                  </a:lnTo>
                  <a:lnTo>
                    <a:pt x="30570" y="3930091"/>
                  </a:lnTo>
                  <a:lnTo>
                    <a:pt x="31573" y="3874492"/>
                  </a:lnTo>
                  <a:lnTo>
                    <a:pt x="32431" y="3813278"/>
                  </a:lnTo>
                  <a:lnTo>
                    <a:pt x="32967" y="3750868"/>
                  </a:lnTo>
                  <a:lnTo>
                    <a:pt x="33586" y="3689330"/>
                  </a:lnTo>
                  <a:lnTo>
                    <a:pt x="34669" y="3630463"/>
                  </a:lnTo>
                  <a:lnTo>
                    <a:pt x="36078" y="3573961"/>
                  </a:lnTo>
                  <a:lnTo>
                    <a:pt x="37671" y="3519519"/>
                  </a:lnTo>
                  <a:lnTo>
                    <a:pt x="39309" y="3466832"/>
                  </a:lnTo>
                  <a:lnTo>
                    <a:pt x="40852" y="3415594"/>
                  </a:lnTo>
                  <a:lnTo>
                    <a:pt x="42160" y="3365498"/>
                  </a:lnTo>
                  <a:lnTo>
                    <a:pt x="43093" y="3316241"/>
                  </a:lnTo>
                  <a:lnTo>
                    <a:pt x="43510" y="3267516"/>
                  </a:lnTo>
                  <a:lnTo>
                    <a:pt x="43272" y="3219017"/>
                  </a:lnTo>
                  <a:lnTo>
                    <a:pt x="42238" y="3170440"/>
                  </a:lnTo>
                  <a:lnTo>
                    <a:pt x="40270" y="3121478"/>
                  </a:lnTo>
                  <a:lnTo>
                    <a:pt x="37226" y="3071826"/>
                  </a:lnTo>
                  <a:lnTo>
                    <a:pt x="32882" y="3020158"/>
                  </a:lnTo>
                  <a:lnTo>
                    <a:pt x="28239" y="2963905"/>
                  </a:lnTo>
                  <a:lnTo>
                    <a:pt x="25328" y="2911057"/>
                  </a:lnTo>
                  <a:lnTo>
                    <a:pt x="23947" y="2861724"/>
                  </a:lnTo>
                  <a:lnTo>
                    <a:pt x="23876" y="2811281"/>
                  </a:lnTo>
                  <a:lnTo>
                    <a:pt x="24625" y="2769967"/>
                  </a:lnTo>
                  <a:lnTo>
                    <a:pt x="26110" y="2725726"/>
                  </a:lnTo>
                  <a:lnTo>
                    <a:pt x="27976" y="2681362"/>
                  </a:lnTo>
                  <a:lnTo>
                    <a:pt x="29936" y="2635969"/>
                  </a:lnTo>
                  <a:lnTo>
                    <a:pt x="31702" y="2588635"/>
                  </a:lnTo>
                  <a:lnTo>
                    <a:pt x="32993" y="2537882"/>
                  </a:lnTo>
                  <a:lnTo>
                    <a:pt x="33505" y="2484511"/>
                  </a:lnTo>
                  <a:lnTo>
                    <a:pt x="32967" y="2425903"/>
                  </a:lnTo>
                  <a:lnTo>
                    <a:pt x="31296" y="2367621"/>
                  </a:lnTo>
                  <a:lnTo>
                    <a:pt x="28825" y="2314543"/>
                  </a:lnTo>
                  <a:lnTo>
                    <a:pt x="25887" y="2265579"/>
                  </a:lnTo>
                  <a:lnTo>
                    <a:pt x="22811" y="2219643"/>
                  </a:lnTo>
                  <a:lnTo>
                    <a:pt x="21616" y="2201392"/>
                  </a:lnTo>
                  <a:close/>
                </a:path>
                <a:path w="46989" h="4481830">
                  <a:moveTo>
                    <a:pt x="32895" y="4479674"/>
                  </a:moveTo>
                  <a:lnTo>
                    <a:pt x="27537" y="4479674"/>
                  </a:lnTo>
                  <a:lnTo>
                    <a:pt x="32967" y="4480560"/>
                  </a:lnTo>
                  <a:lnTo>
                    <a:pt x="32895" y="4479674"/>
                  </a:lnTo>
                  <a:close/>
                </a:path>
                <a:path w="46989" h="4481830">
                  <a:moveTo>
                    <a:pt x="15990" y="2077995"/>
                  </a:moveTo>
                  <a:lnTo>
                    <a:pt x="16069" y="2089123"/>
                  </a:lnTo>
                  <a:lnTo>
                    <a:pt x="17571" y="2132503"/>
                  </a:lnTo>
                  <a:lnTo>
                    <a:pt x="19929" y="2175647"/>
                  </a:lnTo>
                  <a:lnTo>
                    <a:pt x="21616" y="2201392"/>
                  </a:lnTo>
                  <a:lnTo>
                    <a:pt x="21342" y="2192506"/>
                  </a:lnTo>
                  <a:lnTo>
                    <a:pt x="19490" y="2146416"/>
                  </a:lnTo>
                  <a:lnTo>
                    <a:pt x="17257" y="2100534"/>
                  </a:lnTo>
                  <a:lnTo>
                    <a:pt x="15990" y="2077995"/>
                  </a:lnTo>
                  <a:close/>
                </a:path>
                <a:path w="46989" h="4481830">
                  <a:moveTo>
                    <a:pt x="14679" y="0"/>
                  </a:moveTo>
                  <a:lnTo>
                    <a:pt x="16175" y="43675"/>
                  </a:lnTo>
                  <a:lnTo>
                    <a:pt x="16873" y="89648"/>
                  </a:lnTo>
                  <a:lnTo>
                    <a:pt x="16932" y="137552"/>
                  </a:lnTo>
                  <a:lnTo>
                    <a:pt x="16509" y="187021"/>
                  </a:lnTo>
                  <a:lnTo>
                    <a:pt x="15761" y="237690"/>
                  </a:lnTo>
                  <a:lnTo>
                    <a:pt x="13908" y="342145"/>
                  </a:lnTo>
                  <a:lnTo>
                    <a:pt x="13146" y="393244"/>
                  </a:lnTo>
                  <a:lnTo>
                    <a:pt x="12677" y="445058"/>
                  </a:lnTo>
                  <a:lnTo>
                    <a:pt x="12670" y="496245"/>
                  </a:lnTo>
                  <a:lnTo>
                    <a:pt x="13285" y="546439"/>
                  </a:lnTo>
                  <a:lnTo>
                    <a:pt x="14679" y="595274"/>
                  </a:lnTo>
                  <a:lnTo>
                    <a:pt x="16415" y="637980"/>
                  </a:lnTo>
                  <a:lnTo>
                    <a:pt x="20488" y="731557"/>
                  </a:lnTo>
                  <a:lnTo>
                    <a:pt x="22569" y="781732"/>
                  </a:lnTo>
                  <a:lnTo>
                    <a:pt x="24510" y="833704"/>
                  </a:lnTo>
                  <a:lnTo>
                    <a:pt x="26184" y="887124"/>
                  </a:lnTo>
                  <a:lnTo>
                    <a:pt x="27464" y="941645"/>
                  </a:lnTo>
                  <a:lnTo>
                    <a:pt x="28222" y="996920"/>
                  </a:lnTo>
                  <a:lnTo>
                    <a:pt x="28330" y="1052602"/>
                  </a:lnTo>
                  <a:lnTo>
                    <a:pt x="27662" y="1108344"/>
                  </a:lnTo>
                  <a:lnTo>
                    <a:pt x="26090" y="1163799"/>
                  </a:lnTo>
                  <a:lnTo>
                    <a:pt x="23487" y="1218619"/>
                  </a:lnTo>
                  <a:lnTo>
                    <a:pt x="19726" y="1272457"/>
                  </a:lnTo>
                  <a:lnTo>
                    <a:pt x="14679" y="1324966"/>
                  </a:lnTo>
                  <a:lnTo>
                    <a:pt x="9580" y="1377594"/>
                  </a:lnTo>
                  <a:lnTo>
                    <a:pt x="5681" y="1431752"/>
                  </a:lnTo>
                  <a:lnTo>
                    <a:pt x="2877" y="1487039"/>
                  </a:lnTo>
                  <a:lnTo>
                    <a:pt x="1064" y="1543051"/>
                  </a:lnTo>
                  <a:lnTo>
                    <a:pt x="140" y="1599387"/>
                  </a:lnTo>
                  <a:lnTo>
                    <a:pt x="0" y="1655645"/>
                  </a:lnTo>
                  <a:lnTo>
                    <a:pt x="540" y="1711424"/>
                  </a:lnTo>
                  <a:lnTo>
                    <a:pt x="1658" y="1766320"/>
                  </a:lnTo>
                  <a:lnTo>
                    <a:pt x="3249" y="1819931"/>
                  </a:lnTo>
                  <a:lnTo>
                    <a:pt x="5210" y="1871857"/>
                  </a:lnTo>
                  <a:lnTo>
                    <a:pt x="7437" y="1921694"/>
                  </a:lnTo>
                  <a:lnTo>
                    <a:pt x="9827" y="1969041"/>
                  </a:lnTo>
                  <a:lnTo>
                    <a:pt x="12275" y="2013496"/>
                  </a:lnTo>
                  <a:lnTo>
                    <a:pt x="14679" y="2054656"/>
                  </a:lnTo>
                  <a:lnTo>
                    <a:pt x="15990" y="2077995"/>
                  </a:lnTo>
                  <a:lnTo>
                    <a:pt x="16953" y="1997308"/>
                  </a:lnTo>
                  <a:lnTo>
                    <a:pt x="20002" y="1946696"/>
                  </a:lnTo>
                  <a:lnTo>
                    <a:pt x="25229" y="1891499"/>
                  </a:lnTo>
                  <a:lnTo>
                    <a:pt x="32967" y="1830628"/>
                  </a:lnTo>
                  <a:lnTo>
                    <a:pt x="39534" y="1774229"/>
                  </a:lnTo>
                  <a:lnTo>
                    <a:pt x="43841" y="1715382"/>
                  </a:lnTo>
                  <a:lnTo>
                    <a:pt x="46200" y="1654863"/>
                  </a:lnTo>
                  <a:lnTo>
                    <a:pt x="46923" y="1593450"/>
                  </a:lnTo>
                  <a:lnTo>
                    <a:pt x="46323" y="1531919"/>
                  </a:lnTo>
                  <a:lnTo>
                    <a:pt x="44713" y="1471045"/>
                  </a:lnTo>
                  <a:lnTo>
                    <a:pt x="42405" y="1411607"/>
                  </a:lnTo>
                  <a:lnTo>
                    <a:pt x="39712" y="1354380"/>
                  </a:lnTo>
                  <a:lnTo>
                    <a:pt x="36946" y="1300141"/>
                  </a:lnTo>
                  <a:lnTo>
                    <a:pt x="34419" y="1249666"/>
                  </a:lnTo>
                  <a:lnTo>
                    <a:pt x="32446" y="1203731"/>
                  </a:lnTo>
                  <a:lnTo>
                    <a:pt x="31356" y="1163799"/>
                  </a:lnTo>
                  <a:lnTo>
                    <a:pt x="31407" y="1128591"/>
                  </a:lnTo>
                  <a:lnTo>
                    <a:pt x="32967" y="1100938"/>
                  </a:lnTo>
                  <a:lnTo>
                    <a:pt x="36136" y="1066970"/>
                  </a:lnTo>
                  <a:lnTo>
                    <a:pt x="38841" y="1031582"/>
                  </a:lnTo>
                  <a:lnTo>
                    <a:pt x="40990" y="993925"/>
                  </a:lnTo>
                  <a:lnTo>
                    <a:pt x="42495" y="953147"/>
                  </a:lnTo>
                  <a:lnTo>
                    <a:pt x="43266" y="908396"/>
                  </a:lnTo>
                  <a:lnTo>
                    <a:pt x="43213" y="858822"/>
                  </a:lnTo>
                  <a:lnTo>
                    <a:pt x="42246" y="803574"/>
                  </a:lnTo>
                  <a:lnTo>
                    <a:pt x="40275" y="741801"/>
                  </a:lnTo>
                  <a:lnTo>
                    <a:pt x="37212" y="672651"/>
                  </a:lnTo>
                  <a:lnTo>
                    <a:pt x="32967" y="595274"/>
                  </a:lnTo>
                  <a:lnTo>
                    <a:pt x="29554" y="531752"/>
                  </a:lnTo>
                  <a:lnTo>
                    <a:pt x="27318" y="476357"/>
                  </a:lnTo>
                  <a:lnTo>
                    <a:pt x="26091" y="427410"/>
                  </a:lnTo>
                  <a:lnTo>
                    <a:pt x="25706" y="383232"/>
                  </a:lnTo>
                  <a:lnTo>
                    <a:pt x="26018" y="341167"/>
                  </a:lnTo>
                  <a:lnTo>
                    <a:pt x="26799" y="302468"/>
                  </a:lnTo>
                  <a:lnTo>
                    <a:pt x="27942" y="262522"/>
                  </a:lnTo>
                  <a:lnTo>
                    <a:pt x="29262" y="220630"/>
                  </a:lnTo>
                  <a:lnTo>
                    <a:pt x="30590" y="175110"/>
                  </a:lnTo>
                  <a:lnTo>
                    <a:pt x="31762" y="124285"/>
                  </a:lnTo>
                  <a:lnTo>
                    <a:pt x="32610" y="66474"/>
                  </a:lnTo>
                  <a:lnTo>
                    <a:pt x="32963" y="668"/>
                  </a:lnTo>
                  <a:lnTo>
                    <a:pt x="19301" y="668"/>
                  </a:lnTo>
                  <a:lnTo>
                    <a:pt x="14679" y="0"/>
                  </a:lnTo>
                  <a:close/>
                </a:path>
                <a:path w="46989" h="4481830">
                  <a:moveTo>
                    <a:pt x="32967" y="0"/>
                  </a:moveTo>
                  <a:lnTo>
                    <a:pt x="27292" y="577"/>
                  </a:lnTo>
                  <a:lnTo>
                    <a:pt x="19301" y="668"/>
                  </a:lnTo>
                  <a:lnTo>
                    <a:pt x="32963" y="668"/>
                  </a:lnTo>
                  <a:lnTo>
                    <a:pt x="32967" y="0"/>
                  </a:lnTo>
                  <a:close/>
                </a:path>
              </a:pathLst>
            </a:custGeom>
            <a:solidFill>
              <a:srgbClr val="ED7D31"/>
            </a:solidFill>
          </p:spPr>
          <p:txBody>
            <a:bodyPr wrap="square" lIns="0" tIns="0" rIns="0" bIns="0" rtlCol="0"/>
            <a:lstStyle/>
            <a:p>
              <a:endParaRPr/>
            </a:p>
          </p:txBody>
        </p:sp>
        <p:sp>
          <p:nvSpPr>
            <p:cNvPr id="5" name="object 5"/>
            <p:cNvSpPr/>
            <p:nvPr/>
          </p:nvSpPr>
          <p:spPr>
            <a:xfrm>
              <a:off x="4762115" y="1026915"/>
              <a:ext cx="49530" cy="4481830"/>
            </a:xfrm>
            <a:custGeom>
              <a:avLst/>
              <a:gdLst/>
              <a:ahLst/>
              <a:cxnLst/>
              <a:rect l="l" t="t" r="r" b="b"/>
              <a:pathLst>
                <a:path w="49529" h="4481830">
                  <a:moveTo>
                    <a:pt x="31290" y="663"/>
                  </a:moveTo>
                  <a:lnTo>
                    <a:pt x="29406" y="63648"/>
                  </a:lnTo>
                  <a:lnTo>
                    <a:pt x="28076" y="119614"/>
                  </a:lnTo>
                  <a:lnTo>
                    <a:pt x="27237" y="169934"/>
                  </a:lnTo>
                  <a:lnTo>
                    <a:pt x="26825" y="215987"/>
                  </a:lnTo>
                  <a:lnTo>
                    <a:pt x="26778" y="259148"/>
                  </a:lnTo>
                  <a:lnTo>
                    <a:pt x="27030" y="300794"/>
                  </a:lnTo>
                  <a:lnTo>
                    <a:pt x="27519" y="342301"/>
                  </a:lnTo>
                  <a:lnTo>
                    <a:pt x="28181" y="385047"/>
                  </a:lnTo>
                  <a:lnTo>
                    <a:pt x="28953" y="430407"/>
                  </a:lnTo>
                  <a:lnTo>
                    <a:pt x="29771" y="479757"/>
                  </a:lnTo>
                  <a:lnTo>
                    <a:pt x="30571" y="534475"/>
                  </a:lnTo>
                  <a:lnTo>
                    <a:pt x="31290" y="595937"/>
                  </a:lnTo>
                  <a:lnTo>
                    <a:pt x="32290" y="667157"/>
                  </a:lnTo>
                  <a:lnTo>
                    <a:pt x="33582" y="726050"/>
                  </a:lnTo>
                  <a:lnTo>
                    <a:pt x="34973" y="775518"/>
                  </a:lnTo>
                  <a:lnTo>
                    <a:pt x="36272" y="818462"/>
                  </a:lnTo>
                  <a:lnTo>
                    <a:pt x="37283" y="857783"/>
                  </a:lnTo>
                  <a:lnTo>
                    <a:pt x="37816" y="896383"/>
                  </a:lnTo>
                  <a:lnTo>
                    <a:pt x="37676" y="937164"/>
                  </a:lnTo>
                  <a:lnTo>
                    <a:pt x="36670" y="983026"/>
                  </a:lnTo>
                  <a:lnTo>
                    <a:pt x="34606" y="1036871"/>
                  </a:lnTo>
                  <a:lnTo>
                    <a:pt x="31290" y="1101601"/>
                  </a:lnTo>
                  <a:lnTo>
                    <a:pt x="28863" y="1162916"/>
                  </a:lnTo>
                  <a:lnTo>
                    <a:pt x="28513" y="1218330"/>
                  </a:lnTo>
                  <a:lnTo>
                    <a:pt x="29709" y="1269058"/>
                  </a:lnTo>
                  <a:lnTo>
                    <a:pt x="31920" y="1316316"/>
                  </a:lnTo>
                  <a:lnTo>
                    <a:pt x="34616" y="1361319"/>
                  </a:lnTo>
                  <a:lnTo>
                    <a:pt x="37268" y="1405283"/>
                  </a:lnTo>
                  <a:lnTo>
                    <a:pt x="39344" y="1449424"/>
                  </a:lnTo>
                  <a:lnTo>
                    <a:pt x="40315" y="1494957"/>
                  </a:lnTo>
                  <a:lnTo>
                    <a:pt x="39650" y="1543098"/>
                  </a:lnTo>
                  <a:lnTo>
                    <a:pt x="36818" y="1595064"/>
                  </a:lnTo>
                  <a:lnTo>
                    <a:pt x="31290" y="1652069"/>
                  </a:lnTo>
                  <a:lnTo>
                    <a:pt x="26173" y="1700335"/>
                  </a:lnTo>
                  <a:lnTo>
                    <a:pt x="21897" y="1750636"/>
                  </a:lnTo>
                  <a:lnTo>
                    <a:pt x="18447" y="1802489"/>
                  </a:lnTo>
                  <a:lnTo>
                    <a:pt x="15812" y="1855410"/>
                  </a:lnTo>
                  <a:lnTo>
                    <a:pt x="13978" y="1908914"/>
                  </a:lnTo>
                  <a:lnTo>
                    <a:pt x="12930" y="1962519"/>
                  </a:lnTo>
                  <a:lnTo>
                    <a:pt x="12657" y="2015742"/>
                  </a:lnTo>
                  <a:lnTo>
                    <a:pt x="13144" y="2068098"/>
                  </a:lnTo>
                  <a:lnTo>
                    <a:pt x="14378" y="2119103"/>
                  </a:lnTo>
                  <a:lnTo>
                    <a:pt x="16346" y="2168275"/>
                  </a:lnTo>
                  <a:lnTo>
                    <a:pt x="19035" y="2215130"/>
                  </a:lnTo>
                  <a:lnTo>
                    <a:pt x="22431" y="2259184"/>
                  </a:lnTo>
                  <a:lnTo>
                    <a:pt x="26520" y="2299953"/>
                  </a:lnTo>
                  <a:lnTo>
                    <a:pt x="31290" y="2336955"/>
                  </a:lnTo>
                  <a:lnTo>
                    <a:pt x="35758" y="2378906"/>
                  </a:lnTo>
                  <a:lnTo>
                    <a:pt x="37609" y="2423040"/>
                  </a:lnTo>
                  <a:lnTo>
                    <a:pt x="37384" y="2469118"/>
                  </a:lnTo>
                  <a:lnTo>
                    <a:pt x="35625" y="2516903"/>
                  </a:lnTo>
                  <a:lnTo>
                    <a:pt x="32873" y="2566159"/>
                  </a:lnTo>
                  <a:lnTo>
                    <a:pt x="29670" y="2616649"/>
                  </a:lnTo>
                  <a:lnTo>
                    <a:pt x="26557" y="2668135"/>
                  </a:lnTo>
                  <a:lnTo>
                    <a:pt x="24075" y="2720382"/>
                  </a:lnTo>
                  <a:lnTo>
                    <a:pt x="22766" y="2773151"/>
                  </a:lnTo>
                  <a:lnTo>
                    <a:pt x="23171" y="2826207"/>
                  </a:lnTo>
                  <a:lnTo>
                    <a:pt x="25832" y="2879311"/>
                  </a:lnTo>
                  <a:lnTo>
                    <a:pt x="31290" y="2932229"/>
                  </a:lnTo>
                  <a:lnTo>
                    <a:pt x="37025" y="2989032"/>
                  </a:lnTo>
                  <a:lnTo>
                    <a:pt x="39375" y="3044386"/>
                  </a:lnTo>
                  <a:lnTo>
                    <a:pt x="39086" y="3098323"/>
                  </a:lnTo>
                  <a:lnTo>
                    <a:pt x="36904" y="3150875"/>
                  </a:lnTo>
                  <a:lnTo>
                    <a:pt x="33574" y="3202075"/>
                  </a:lnTo>
                  <a:lnTo>
                    <a:pt x="29844" y="3251955"/>
                  </a:lnTo>
                  <a:lnTo>
                    <a:pt x="26458" y="3300548"/>
                  </a:lnTo>
                  <a:lnTo>
                    <a:pt x="24164" y="3347886"/>
                  </a:lnTo>
                  <a:lnTo>
                    <a:pt x="23707" y="3394002"/>
                  </a:lnTo>
                  <a:lnTo>
                    <a:pt x="25834" y="3438928"/>
                  </a:lnTo>
                  <a:lnTo>
                    <a:pt x="31290" y="3482698"/>
                  </a:lnTo>
                  <a:lnTo>
                    <a:pt x="35092" y="3508043"/>
                  </a:lnTo>
                  <a:lnTo>
                    <a:pt x="38400" y="3536501"/>
                  </a:lnTo>
                  <a:lnTo>
                    <a:pt x="43598" y="3602400"/>
                  </a:lnTo>
                  <a:lnTo>
                    <a:pt x="47009" y="3679699"/>
                  </a:lnTo>
                  <a:lnTo>
                    <a:pt x="48083" y="3722403"/>
                  </a:lnTo>
                  <a:lnTo>
                    <a:pt x="48758" y="3767696"/>
                  </a:lnTo>
                  <a:lnTo>
                    <a:pt x="49047" y="3815488"/>
                  </a:lnTo>
                  <a:lnTo>
                    <a:pt x="48968" y="3865693"/>
                  </a:lnTo>
                  <a:lnTo>
                    <a:pt x="48535" y="3918224"/>
                  </a:lnTo>
                  <a:lnTo>
                    <a:pt x="47763" y="3972992"/>
                  </a:lnTo>
                  <a:lnTo>
                    <a:pt x="46670" y="4029911"/>
                  </a:lnTo>
                  <a:lnTo>
                    <a:pt x="45269" y="4088893"/>
                  </a:lnTo>
                  <a:lnTo>
                    <a:pt x="43577" y="4149851"/>
                  </a:lnTo>
                  <a:lnTo>
                    <a:pt x="41610" y="4212698"/>
                  </a:lnTo>
                  <a:lnTo>
                    <a:pt x="39381" y="4277346"/>
                  </a:lnTo>
                  <a:lnTo>
                    <a:pt x="36908" y="4343707"/>
                  </a:lnTo>
                  <a:lnTo>
                    <a:pt x="34206" y="4411695"/>
                  </a:lnTo>
                  <a:lnTo>
                    <a:pt x="31290" y="4481223"/>
                  </a:lnTo>
                  <a:lnTo>
                    <a:pt x="23861" y="4481621"/>
                  </a:lnTo>
                  <a:lnTo>
                    <a:pt x="20468" y="4481203"/>
                  </a:lnTo>
                  <a:lnTo>
                    <a:pt x="13002" y="4481223"/>
                  </a:lnTo>
                  <a:lnTo>
                    <a:pt x="13363" y="4440797"/>
                  </a:lnTo>
                  <a:lnTo>
                    <a:pt x="13012" y="4396728"/>
                  </a:lnTo>
                  <a:lnTo>
                    <a:pt x="12126" y="4349609"/>
                  </a:lnTo>
                  <a:lnTo>
                    <a:pt x="10883" y="4300033"/>
                  </a:lnTo>
                  <a:lnTo>
                    <a:pt x="9462" y="4248593"/>
                  </a:lnTo>
                  <a:lnTo>
                    <a:pt x="8040" y="4195882"/>
                  </a:lnTo>
                  <a:lnTo>
                    <a:pt x="6795" y="4142494"/>
                  </a:lnTo>
                  <a:lnTo>
                    <a:pt x="5905" y="4089021"/>
                  </a:lnTo>
                  <a:lnTo>
                    <a:pt x="5548" y="4036056"/>
                  </a:lnTo>
                  <a:lnTo>
                    <a:pt x="5901" y="3984193"/>
                  </a:lnTo>
                  <a:lnTo>
                    <a:pt x="7142" y="3934024"/>
                  </a:lnTo>
                  <a:lnTo>
                    <a:pt x="9450" y="3886143"/>
                  </a:lnTo>
                  <a:lnTo>
                    <a:pt x="13002" y="3841143"/>
                  </a:lnTo>
                  <a:lnTo>
                    <a:pt x="17485" y="3791776"/>
                  </a:lnTo>
                  <a:lnTo>
                    <a:pt x="20953" y="3745460"/>
                  </a:lnTo>
                  <a:lnTo>
                    <a:pt x="23446" y="3701132"/>
                  </a:lnTo>
                  <a:lnTo>
                    <a:pt x="25004" y="3657732"/>
                  </a:lnTo>
                  <a:lnTo>
                    <a:pt x="25665" y="3614196"/>
                  </a:lnTo>
                  <a:lnTo>
                    <a:pt x="25468" y="3569464"/>
                  </a:lnTo>
                  <a:lnTo>
                    <a:pt x="24454" y="3522472"/>
                  </a:lnTo>
                  <a:lnTo>
                    <a:pt x="22661" y="3472159"/>
                  </a:lnTo>
                  <a:lnTo>
                    <a:pt x="20128" y="3417463"/>
                  </a:lnTo>
                  <a:lnTo>
                    <a:pt x="16896" y="3357322"/>
                  </a:lnTo>
                  <a:lnTo>
                    <a:pt x="13002" y="3290674"/>
                  </a:lnTo>
                  <a:lnTo>
                    <a:pt x="10285" y="3236277"/>
                  </a:lnTo>
                  <a:lnTo>
                    <a:pt x="8643" y="3183308"/>
                  </a:lnTo>
                  <a:lnTo>
                    <a:pt x="7910" y="3131499"/>
                  </a:lnTo>
                  <a:lnTo>
                    <a:pt x="7924" y="3080578"/>
                  </a:lnTo>
                  <a:lnTo>
                    <a:pt x="8519" y="3030277"/>
                  </a:lnTo>
                  <a:lnTo>
                    <a:pt x="9533" y="2980327"/>
                  </a:lnTo>
                  <a:lnTo>
                    <a:pt x="10800" y="2930457"/>
                  </a:lnTo>
                  <a:lnTo>
                    <a:pt x="12158" y="2880398"/>
                  </a:lnTo>
                  <a:lnTo>
                    <a:pt x="13441" y="2829881"/>
                  </a:lnTo>
                  <a:lnTo>
                    <a:pt x="14486" y="2778635"/>
                  </a:lnTo>
                  <a:lnTo>
                    <a:pt x="15129" y="2726392"/>
                  </a:lnTo>
                  <a:lnTo>
                    <a:pt x="15205" y="2672882"/>
                  </a:lnTo>
                  <a:lnTo>
                    <a:pt x="14551" y="2617836"/>
                  </a:lnTo>
                  <a:lnTo>
                    <a:pt x="13002" y="2560983"/>
                  </a:lnTo>
                  <a:lnTo>
                    <a:pt x="11213" y="2496045"/>
                  </a:lnTo>
                  <a:lnTo>
                    <a:pt x="10482" y="2435821"/>
                  </a:lnTo>
                  <a:lnTo>
                    <a:pt x="10591" y="2379733"/>
                  </a:lnTo>
                  <a:lnTo>
                    <a:pt x="11318" y="2327203"/>
                  </a:lnTo>
                  <a:lnTo>
                    <a:pt x="12444" y="2277654"/>
                  </a:lnTo>
                  <a:lnTo>
                    <a:pt x="13749" y="2230506"/>
                  </a:lnTo>
                  <a:lnTo>
                    <a:pt x="15012" y="2185183"/>
                  </a:lnTo>
                  <a:lnTo>
                    <a:pt x="16013" y="2141106"/>
                  </a:lnTo>
                  <a:lnTo>
                    <a:pt x="16533" y="2097699"/>
                  </a:lnTo>
                  <a:lnTo>
                    <a:pt x="16351" y="2054382"/>
                  </a:lnTo>
                  <a:lnTo>
                    <a:pt x="15248" y="2010577"/>
                  </a:lnTo>
                  <a:lnTo>
                    <a:pt x="13002" y="1965709"/>
                  </a:lnTo>
                  <a:lnTo>
                    <a:pt x="9588" y="1913454"/>
                  </a:lnTo>
                  <a:lnTo>
                    <a:pt x="6413" y="1865206"/>
                  </a:lnTo>
                  <a:lnTo>
                    <a:pt x="3672" y="1819605"/>
                  </a:lnTo>
                  <a:lnTo>
                    <a:pt x="1559" y="1775286"/>
                  </a:lnTo>
                  <a:lnTo>
                    <a:pt x="270" y="1730889"/>
                  </a:lnTo>
                  <a:lnTo>
                    <a:pt x="0" y="1685051"/>
                  </a:lnTo>
                  <a:lnTo>
                    <a:pt x="942" y="1636409"/>
                  </a:lnTo>
                  <a:lnTo>
                    <a:pt x="3294" y="1583603"/>
                  </a:lnTo>
                  <a:lnTo>
                    <a:pt x="7249" y="1525268"/>
                  </a:lnTo>
                  <a:lnTo>
                    <a:pt x="13002" y="1460045"/>
                  </a:lnTo>
                  <a:lnTo>
                    <a:pt x="16881" y="1409493"/>
                  </a:lnTo>
                  <a:lnTo>
                    <a:pt x="19097" y="1356957"/>
                  </a:lnTo>
                  <a:lnTo>
                    <a:pt x="19917" y="1302995"/>
                  </a:lnTo>
                  <a:lnTo>
                    <a:pt x="19609" y="1248166"/>
                  </a:lnTo>
                  <a:lnTo>
                    <a:pt x="18437" y="1193030"/>
                  </a:lnTo>
                  <a:lnTo>
                    <a:pt x="16668" y="1138145"/>
                  </a:lnTo>
                  <a:lnTo>
                    <a:pt x="14569" y="1084070"/>
                  </a:lnTo>
                  <a:lnTo>
                    <a:pt x="12406" y="1031363"/>
                  </a:lnTo>
                  <a:lnTo>
                    <a:pt x="10446" y="980584"/>
                  </a:lnTo>
                  <a:lnTo>
                    <a:pt x="8954" y="932291"/>
                  </a:lnTo>
                  <a:lnTo>
                    <a:pt x="8198" y="887043"/>
                  </a:lnTo>
                  <a:lnTo>
                    <a:pt x="8443" y="845399"/>
                  </a:lnTo>
                  <a:lnTo>
                    <a:pt x="9955" y="807919"/>
                  </a:lnTo>
                  <a:lnTo>
                    <a:pt x="13002" y="775160"/>
                  </a:lnTo>
                  <a:lnTo>
                    <a:pt x="16541" y="745226"/>
                  </a:lnTo>
                  <a:lnTo>
                    <a:pt x="19833" y="711872"/>
                  </a:lnTo>
                  <a:lnTo>
                    <a:pt x="25436" y="635196"/>
                  </a:lnTo>
                  <a:lnTo>
                    <a:pt x="27629" y="592023"/>
                  </a:lnTo>
                  <a:lnTo>
                    <a:pt x="29336" y="545725"/>
                  </a:lnTo>
                  <a:lnTo>
                    <a:pt x="30497" y="496376"/>
                  </a:lnTo>
                  <a:lnTo>
                    <a:pt x="31054" y="444051"/>
                  </a:lnTo>
                  <a:lnTo>
                    <a:pt x="30946" y="388824"/>
                  </a:lnTo>
                  <a:lnTo>
                    <a:pt x="30114" y="330768"/>
                  </a:lnTo>
                  <a:lnTo>
                    <a:pt x="28498" y="269958"/>
                  </a:lnTo>
                  <a:lnTo>
                    <a:pt x="26038" y="206469"/>
                  </a:lnTo>
                  <a:lnTo>
                    <a:pt x="22676" y="140374"/>
                  </a:lnTo>
                  <a:lnTo>
                    <a:pt x="18350" y="71747"/>
                  </a:lnTo>
                  <a:lnTo>
                    <a:pt x="13002" y="663"/>
                  </a:lnTo>
                  <a:lnTo>
                    <a:pt x="18085" y="72"/>
                  </a:lnTo>
                  <a:lnTo>
                    <a:pt x="24961" y="0"/>
                  </a:lnTo>
                  <a:lnTo>
                    <a:pt x="31290" y="663"/>
                  </a:lnTo>
                  <a:close/>
                </a:path>
              </a:pathLst>
            </a:custGeom>
            <a:ln w="41275">
              <a:solidFill>
                <a:srgbClr val="ED7D31"/>
              </a:solidFill>
            </a:ln>
          </p:spPr>
          <p:txBody>
            <a:bodyPr wrap="square" lIns="0" tIns="0" rIns="0" bIns="0" rtlCol="0"/>
            <a:lstStyle/>
            <a:p>
              <a:endParaRPr/>
            </a:p>
          </p:txBody>
        </p:sp>
      </p:grpSp>
      <p:sp>
        <p:nvSpPr>
          <p:cNvPr id="6" name="object 6"/>
          <p:cNvSpPr txBox="1">
            <a:spLocks noGrp="1"/>
          </p:cNvSpPr>
          <p:nvPr>
            <p:ph type="title"/>
          </p:nvPr>
        </p:nvSpPr>
        <p:spPr>
          <a:xfrm>
            <a:off x="5205157" y="702563"/>
            <a:ext cx="6062980" cy="1156335"/>
          </a:xfrm>
          <a:prstGeom prst="rect">
            <a:avLst/>
          </a:prstGeom>
        </p:spPr>
        <p:txBody>
          <a:bodyPr vert="horz" wrap="square" lIns="0" tIns="41910" rIns="0" bIns="0" rtlCol="0">
            <a:spAutoFit/>
          </a:bodyPr>
          <a:lstStyle/>
          <a:p>
            <a:pPr marL="12700" marR="5080">
              <a:lnSpc>
                <a:spcPct val="90300"/>
              </a:lnSpc>
              <a:spcBef>
                <a:spcPts val="330"/>
              </a:spcBef>
            </a:pPr>
            <a:r>
              <a:rPr sz="2000" dirty="0">
                <a:solidFill>
                  <a:srgbClr val="000000"/>
                </a:solidFill>
                <a:latin typeface="Arial MT"/>
                <a:cs typeface="Arial MT"/>
              </a:rPr>
              <a:t>Los</a:t>
            </a:r>
            <a:r>
              <a:rPr sz="2000" spc="-20" dirty="0">
                <a:solidFill>
                  <a:srgbClr val="000000"/>
                </a:solidFill>
                <a:latin typeface="Arial MT"/>
                <a:cs typeface="Arial MT"/>
              </a:rPr>
              <a:t> </a:t>
            </a:r>
            <a:r>
              <a:rPr sz="2000" dirty="0">
                <a:solidFill>
                  <a:srgbClr val="000000"/>
                </a:solidFill>
                <a:latin typeface="Arial MT"/>
                <a:cs typeface="Arial MT"/>
              </a:rPr>
              <a:t>signos</a:t>
            </a:r>
            <a:r>
              <a:rPr sz="2000" spc="-15" dirty="0">
                <a:solidFill>
                  <a:srgbClr val="000000"/>
                </a:solidFill>
                <a:latin typeface="Arial MT"/>
                <a:cs typeface="Arial MT"/>
              </a:rPr>
              <a:t> </a:t>
            </a:r>
            <a:r>
              <a:rPr sz="2000" dirty="0">
                <a:solidFill>
                  <a:srgbClr val="000000"/>
                </a:solidFill>
                <a:latin typeface="Arial MT"/>
                <a:cs typeface="Arial MT"/>
              </a:rPr>
              <a:t>y</a:t>
            </a:r>
            <a:r>
              <a:rPr sz="2000" spc="-15" dirty="0">
                <a:solidFill>
                  <a:srgbClr val="000000"/>
                </a:solidFill>
                <a:latin typeface="Arial MT"/>
                <a:cs typeface="Arial MT"/>
              </a:rPr>
              <a:t> </a:t>
            </a:r>
            <a:r>
              <a:rPr sz="2000" spc="-5" dirty="0">
                <a:solidFill>
                  <a:srgbClr val="000000"/>
                </a:solidFill>
                <a:latin typeface="Arial MT"/>
                <a:cs typeface="Arial MT"/>
              </a:rPr>
              <a:t>síntomas</a:t>
            </a:r>
            <a:r>
              <a:rPr sz="2000" spc="-15" dirty="0">
                <a:solidFill>
                  <a:srgbClr val="000000"/>
                </a:solidFill>
                <a:latin typeface="Arial MT"/>
                <a:cs typeface="Arial MT"/>
              </a:rPr>
              <a:t> </a:t>
            </a:r>
            <a:r>
              <a:rPr sz="2000" dirty="0">
                <a:solidFill>
                  <a:srgbClr val="000000"/>
                </a:solidFill>
                <a:latin typeface="Arial MT"/>
                <a:cs typeface="Arial MT"/>
              </a:rPr>
              <a:t>de</a:t>
            </a:r>
            <a:r>
              <a:rPr sz="2000" spc="-15" dirty="0">
                <a:solidFill>
                  <a:srgbClr val="000000"/>
                </a:solidFill>
                <a:latin typeface="Arial MT"/>
                <a:cs typeface="Arial MT"/>
              </a:rPr>
              <a:t> </a:t>
            </a:r>
            <a:r>
              <a:rPr sz="2000" dirty="0">
                <a:solidFill>
                  <a:srgbClr val="000000"/>
                </a:solidFill>
                <a:latin typeface="Arial MT"/>
                <a:cs typeface="Arial MT"/>
              </a:rPr>
              <a:t>la</a:t>
            </a:r>
            <a:r>
              <a:rPr sz="2000" spc="-15" dirty="0">
                <a:solidFill>
                  <a:srgbClr val="000000"/>
                </a:solidFill>
                <a:latin typeface="Arial MT"/>
                <a:cs typeface="Arial MT"/>
              </a:rPr>
              <a:t> </a:t>
            </a:r>
            <a:r>
              <a:rPr sz="2000" spc="-5" dirty="0">
                <a:solidFill>
                  <a:srgbClr val="000000"/>
                </a:solidFill>
                <a:latin typeface="Arial MT"/>
                <a:cs typeface="Arial MT"/>
              </a:rPr>
              <a:t>tiña</a:t>
            </a:r>
            <a:r>
              <a:rPr sz="2000" spc="-15" dirty="0">
                <a:solidFill>
                  <a:srgbClr val="000000"/>
                </a:solidFill>
                <a:latin typeface="Arial MT"/>
                <a:cs typeface="Arial MT"/>
              </a:rPr>
              <a:t> </a:t>
            </a:r>
            <a:r>
              <a:rPr sz="2000" dirty="0">
                <a:solidFill>
                  <a:srgbClr val="000000"/>
                </a:solidFill>
                <a:latin typeface="Arial MT"/>
                <a:cs typeface="Arial MT"/>
              </a:rPr>
              <a:t>de</a:t>
            </a:r>
            <a:r>
              <a:rPr sz="2000" spc="-15" dirty="0">
                <a:solidFill>
                  <a:srgbClr val="000000"/>
                </a:solidFill>
                <a:latin typeface="Arial MT"/>
                <a:cs typeface="Arial MT"/>
              </a:rPr>
              <a:t> </a:t>
            </a:r>
            <a:r>
              <a:rPr sz="2000" dirty="0">
                <a:solidFill>
                  <a:srgbClr val="000000"/>
                </a:solidFill>
                <a:latin typeface="Arial MT"/>
                <a:cs typeface="Arial MT"/>
              </a:rPr>
              <a:t>la</a:t>
            </a:r>
            <a:r>
              <a:rPr sz="2000" spc="-15" dirty="0">
                <a:solidFill>
                  <a:srgbClr val="000000"/>
                </a:solidFill>
                <a:latin typeface="Arial MT"/>
                <a:cs typeface="Arial MT"/>
              </a:rPr>
              <a:t> </a:t>
            </a:r>
            <a:r>
              <a:rPr sz="2000" dirty="0">
                <a:solidFill>
                  <a:srgbClr val="000000"/>
                </a:solidFill>
                <a:latin typeface="Arial MT"/>
                <a:cs typeface="Arial MT"/>
              </a:rPr>
              <a:t>cabeza</a:t>
            </a:r>
            <a:r>
              <a:rPr sz="2000" spc="-15" dirty="0">
                <a:solidFill>
                  <a:srgbClr val="000000"/>
                </a:solidFill>
                <a:latin typeface="Arial MT"/>
                <a:cs typeface="Arial MT"/>
              </a:rPr>
              <a:t> </a:t>
            </a:r>
            <a:r>
              <a:rPr sz="2000" dirty="0">
                <a:solidFill>
                  <a:srgbClr val="000000"/>
                </a:solidFill>
                <a:latin typeface="Arial MT"/>
                <a:cs typeface="Arial MT"/>
              </a:rPr>
              <a:t>pueden </a:t>
            </a:r>
            <a:r>
              <a:rPr sz="2000" spc="-540" dirty="0">
                <a:solidFill>
                  <a:srgbClr val="000000"/>
                </a:solidFill>
                <a:latin typeface="Arial MT"/>
                <a:cs typeface="Arial MT"/>
              </a:rPr>
              <a:t> </a:t>
            </a:r>
            <a:r>
              <a:rPr sz="2000" spc="-20" dirty="0">
                <a:solidFill>
                  <a:srgbClr val="000000"/>
                </a:solidFill>
                <a:latin typeface="Arial MT"/>
                <a:cs typeface="Arial MT"/>
              </a:rPr>
              <a:t>variar, </a:t>
            </a:r>
            <a:r>
              <a:rPr sz="2000" spc="-5" dirty="0">
                <a:solidFill>
                  <a:srgbClr val="000000"/>
                </a:solidFill>
                <a:latin typeface="Arial MT"/>
                <a:cs typeface="Arial MT"/>
              </a:rPr>
              <a:t>pero </a:t>
            </a:r>
            <a:r>
              <a:rPr sz="2000" dirty="0">
                <a:solidFill>
                  <a:srgbClr val="000000"/>
                </a:solidFill>
                <a:latin typeface="Arial MT"/>
                <a:cs typeface="Arial MT"/>
              </a:rPr>
              <a:t>por lo general, se </a:t>
            </a:r>
            <a:r>
              <a:rPr sz="2000" spc="-5" dirty="0">
                <a:solidFill>
                  <a:srgbClr val="000000"/>
                </a:solidFill>
                <a:latin typeface="Arial MT"/>
                <a:cs typeface="Arial MT"/>
              </a:rPr>
              <a:t>presenta como </a:t>
            </a:r>
            <a:r>
              <a:rPr sz="2000" b="1" dirty="0">
                <a:solidFill>
                  <a:srgbClr val="000000"/>
                </a:solidFill>
                <a:latin typeface="Arial"/>
                <a:cs typeface="Arial"/>
              </a:rPr>
              <a:t>zonas </a:t>
            </a:r>
            <a:r>
              <a:rPr sz="2000" b="1" spc="5" dirty="0">
                <a:solidFill>
                  <a:srgbClr val="000000"/>
                </a:solidFill>
                <a:latin typeface="Arial"/>
                <a:cs typeface="Arial"/>
              </a:rPr>
              <a:t> </a:t>
            </a:r>
            <a:r>
              <a:rPr sz="2000" b="1" spc="-5" dirty="0">
                <a:solidFill>
                  <a:srgbClr val="000000"/>
                </a:solidFill>
                <a:latin typeface="Arial"/>
                <a:cs typeface="Arial"/>
              </a:rPr>
              <a:t>calvas </a:t>
            </a:r>
            <a:r>
              <a:rPr sz="2000" b="1" dirty="0">
                <a:solidFill>
                  <a:srgbClr val="000000"/>
                </a:solidFill>
                <a:latin typeface="Arial"/>
                <a:cs typeface="Arial"/>
              </a:rPr>
              <a:t>de </a:t>
            </a:r>
            <a:r>
              <a:rPr sz="2000" b="1" spc="-5" dirty="0">
                <a:solidFill>
                  <a:srgbClr val="000000"/>
                </a:solidFill>
                <a:latin typeface="Arial"/>
                <a:cs typeface="Arial"/>
              </a:rPr>
              <a:t>aspecto escamoso </a:t>
            </a:r>
            <a:r>
              <a:rPr sz="2000" b="1" dirty="0">
                <a:solidFill>
                  <a:srgbClr val="000000"/>
                </a:solidFill>
                <a:latin typeface="Arial"/>
                <a:cs typeface="Arial"/>
              </a:rPr>
              <a:t>que </a:t>
            </a:r>
            <a:r>
              <a:rPr sz="2000" b="1" spc="-5" dirty="0">
                <a:solidFill>
                  <a:srgbClr val="000000"/>
                </a:solidFill>
                <a:latin typeface="Arial"/>
                <a:cs typeface="Arial"/>
              </a:rPr>
              <a:t>producen </a:t>
            </a:r>
            <a:r>
              <a:rPr sz="2000" b="1" dirty="0">
                <a:solidFill>
                  <a:srgbClr val="000000"/>
                </a:solidFill>
                <a:latin typeface="Arial"/>
                <a:cs typeface="Arial"/>
              </a:rPr>
              <a:t> </a:t>
            </a:r>
            <a:r>
              <a:rPr sz="2000" b="1" spc="-5" dirty="0">
                <a:solidFill>
                  <a:srgbClr val="000000"/>
                </a:solidFill>
                <a:latin typeface="Arial"/>
                <a:cs typeface="Arial"/>
              </a:rPr>
              <a:t>picazón.</a:t>
            </a:r>
            <a:endParaRPr sz="2000">
              <a:latin typeface="Arial"/>
              <a:cs typeface="Arial"/>
            </a:endParaRPr>
          </a:p>
        </p:txBody>
      </p:sp>
      <p:sp>
        <p:nvSpPr>
          <p:cNvPr id="7" name="object 7"/>
          <p:cNvSpPr txBox="1"/>
          <p:nvPr/>
        </p:nvSpPr>
        <p:spPr>
          <a:xfrm>
            <a:off x="5205157" y="1933955"/>
            <a:ext cx="6039485" cy="3430270"/>
          </a:xfrm>
          <a:prstGeom prst="rect">
            <a:avLst/>
          </a:prstGeom>
        </p:spPr>
        <p:txBody>
          <a:bodyPr vert="horz" wrap="square" lIns="0" tIns="44450" rIns="0" bIns="0" rtlCol="0">
            <a:spAutoFit/>
          </a:bodyPr>
          <a:lstStyle/>
          <a:p>
            <a:pPr marL="241300" marR="22860" indent="-228600">
              <a:lnSpc>
                <a:spcPct val="89500"/>
              </a:lnSpc>
              <a:spcBef>
                <a:spcPts val="350"/>
              </a:spcBef>
              <a:buFont typeface="Arial MT"/>
              <a:buChar char="•"/>
              <a:tabLst>
                <a:tab pos="240665" algn="l"/>
                <a:tab pos="241300" algn="l"/>
              </a:tabLst>
            </a:pPr>
            <a:r>
              <a:rPr sz="2000" spc="-5" dirty="0">
                <a:latin typeface="Calibri"/>
                <a:cs typeface="Calibri"/>
              </a:rPr>
              <a:t>Una</a:t>
            </a:r>
            <a:r>
              <a:rPr sz="2000" dirty="0">
                <a:latin typeface="Calibri"/>
                <a:cs typeface="Calibri"/>
              </a:rPr>
              <a:t> o</a:t>
            </a:r>
            <a:r>
              <a:rPr sz="2000" spc="-10" dirty="0">
                <a:latin typeface="Calibri"/>
                <a:cs typeface="Calibri"/>
              </a:rPr>
              <a:t> </a:t>
            </a:r>
            <a:r>
              <a:rPr sz="2000" dirty="0">
                <a:latin typeface="Calibri"/>
                <a:cs typeface="Calibri"/>
              </a:rPr>
              <a:t>más </a:t>
            </a:r>
            <a:r>
              <a:rPr sz="2000" spc="-15" dirty="0">
                <a:latin typeface="Calibri"/>
                <a:cs typeface="Calibri"/>
              </a:rPr>
              <a:t>zonas</a:t>
            </a:r>
            <a:r>
              <a:rPr sz="2000" dirty="0">
                <a:latin typeface="Calibri"/>
                <a:cs typeface="Calibri"/>
              </a:rPr>
              <a:t> </a:t>
            </a:r>
            <a:r>
              <a:rPr sz="2000" spc="-5" dirty="0">
                <a:latin typeface="Calibri"/>
                <a:cs typeface="Calibri"/>
              </a:rPr>
              <a:t>de</a:t>
            </a:r>
            <a:r>
              <a:rPr sz="2000" dirty="0">
                <a:latin typeface="Calibri"/>
                <a:cs typeface="Calibri"/>
              </a:rPr>
              <a:t> </a:t>
            </a:r>
            <a:r>
              <a:rPr sz="2000" spc="-5" dirty="0">
                <a:latin typeface="Calibri"/>
                <a:cs typeface="Calibri"/>
              </a:rPr>
              <a:t>piel</a:t>
            </a:r>
            <a:r>
              <a:rPr sz="2000" spc="5" dirty="0">
                <a:latin typeface="Calibri"/>
                <a:cs typeface="Calibri"/>
              </a:rPr>
              <a:t> </a:t>
            </a:r>
            <a:r>
              <a:rPr sz="2000" spc="-5" dirty="0">
                <a:latin typeface="Calibri"/>
                <a:cs typeface="Calibri"/>
              </a:rPr>
              <a:t>de</a:t>
            </a:r>
            <a:r>
              <a:rPr sz="2000" dirty="0">
                <a:latin typeface="Calibri"/>
                <a:cs typeface="Calibri"/>
              </a:rPr>
              <a:t> </a:t>
            </a:r>
            <a:r>
              <a:rPr sz="2000" spc="-5" dirty="0">
                <a:latin typeface="Calibri"/>
                <a:cs typeface="Calibri"/>
              </a:rPr>
              <a:t>aspecto</a:t>
            </a:r>
            <a:r>
              <a:rPr sz="2000" spc="-10" dirty="0">
                <a:latin typeface="Calibri"/>
                <a:cs typeface="Calibri"/>
              </a:rPr>
              <a:t> escamoso,</a:t>
            </a:r>
            <a:r>
              <a:rPr sz="2000" spc="-5" dirty="0">
                <a:latin typeface="Calibri"/>
                <a:cs typeface="Calibri"/>
              </a:rPr>
              <a:t> donde</a:t>
            </a:r>
            <a:r>
              <a:rPr sz="2000" dirty="0">
                <a:latin typeface="Calibri"/>
                <a:cs typeface="Calibri"/>
              </a:rPr>
              <a:t> el </a:t>
            </a:r>
            <a:r>
              <a:rPr sz="2000" spc="-434" dirty="0">
                <a:latin typeface="Calibri"/>
                <a:cs typeface="Calibri"/>
              </a:rPr>
              <a:t> </a:t>
            </a:r>
            <a:r>
              <a:rPr sz="2000" spc="-5" dirty="0">
                <a:latin typeface="Calibri"/>
                <a:cs typeface="Calibri"/>
              </a:rPr>
              <a:t>cabello </a:t>
            </a:r>
            <a:r>
              <a:rPr sz="2000" dirty="0">
                <a:latin typeface="Calibri"/>
                <a:cs typeface="Calibri"/>
              </a:rPr>
              <a:t>se </a:t>
            </a:r>
            <a:r>
              <a:rPr sz="2000" spc="-5" dirty="0">
                <a:latin typeface="Calibri"/>
                <a:cs typeface="Calibri"/>
              </a:rPr>
              <a:t>ha desprendido </a:t>
            </a:r>
            <a:r>
              <a:rPr sz="2000" dirty="0">
                <a:latin typeface="Calibri"/>
                <a:cs typeface="Calibri"/>
              </a:rPr>
              <a:t>o </a:t>
            </a:r>
            <a:r>
              <a:rPr sz="2000" spc="-10" dirty="0">
                <a:latin typeface="Calibri"/>
                <a:cs typeface="Calibri"/>
              </a:rPr>
              <a:t>justo </a:t>
            </a:r>
            <a:r>
              <a:rPr sz="2000" spc="-5" dirty="0">
                <a:latin typeface="Calibri"/>
                <a:cs typeface="Calibri"/>
              </a:rPr>
              <a:t>encima del </a:t>
            </a:r>
            <a:r>
              <a:rPr sz="2000" spc="-10" dirty="0">
                <a:latin typeface="Calibri"/>
                <a:cs typeface="Calibri"/>
              </a:rPr>
              <a:t>cuero </a:t>
            </a:r>
            <a:r>
              <a:rPr sz="2000" spc="-5" dirty="0">
                <a:latin typeface="Calibri"/>
                <a:cs typeface="Calibri"/>
              </a:rPr>
              <a:t> cabelludo</a:t>
            </a:r>
            <a:endParaRPr sz="2000">
              <a:latin typeface="Calibri"/>
              <a:cs typeface="Calibri"/>
            </a:endParaRPr>
          </a:p>
          <a:p>
            <a:pPr marL="241300" indent="-228600">
              <a:lnSpc>
                <a:spcPct val="100000"/>
              </a:lnSpc>
              <a:spcBef>
                <a:spcPts val="815"/>
              </a:spcBef>
              <a:buFont typeface="Arial MT"/>
              <a:buChar char="•"/>
              <a:tabLst>
                <a:tab pos="240665" algn="l"/>
                <a:tab pos="241300" algn="l"/>
              </a:tabLst>
            </a:pPr>
            <a:r>
              <a:rPr sz="2000" spc="-5" dirty="0">
                <a:latin typeface="Calibri"/>
                <a:cs typeface="Calibri"/>
              </a:rPr>
              <a:t>Manchas</a:t>
            </a:r>
            <a:r>
              <a:rPr sz="2000" dirty="0">
                <a:latin typeface="Calibri"/>
                <a:cs typeface="Calibri"/>
              </a:rPr>
              <a:t> </a:t>
            </a:r>
            <a:r>
              <a:rPr sz="2000" spc="-5" dirty="0">
                <a:latin typeface="Calibri"/>
                <a:cs typeface="Calibri"/>
              </a:rPr>
              <a:t>que</a:t>
            </a:r>
            <a:r>
              <a:rPr sz="2000" dirty="0">
                <a:latin typeface="Calibri"/>
                <a:cs typeface="Calibri"/>
              </a:rPr>
              <a:t> se </a:t>
            </a:r>
            <a:r>
              <a:rPr sz="2000" spc="-10" dirty="0">
                <a:latin typeface="Calibri"/>
                <a:cs typeface="Calibri"/>
              </a:rPr>
              <a:t>expanden</a:t>
            </a:r>
            <a:r>
              <a:rPr sz="2000" dirty="0">
                <a:latin typeface="Calibri"/>
                <a:cs typeface="Calibri"/>
              </a:rPr>
              <a:t> o</a:t>
            </a:r>
            <a:r>
              <a:rPr sz="2000" spc="-10" dirty="0">
                <a:latin typeface="Calibri"/>
                <a:cs typeface="Calibri"/>
              </a:rPr>
              <a:t> agrandan</a:t>
            </a:r>
            <a:r>
              <a:rPr sz="2000" spc="-5" dirty="0">
                <a:latin typeface="Calibri"/>
                <a:cs typeface="Calibri"/>
              </a:rPr>
              <a:t> </a:t>
            </a:r>
            <a:r>
              <a:rPr sz="2000" spc="-10" dirty="0">
                <a:latin typeface="Calibri"/>
                <a:cs typeface="Calibri"/>
              </a:rPr>
              <a:t>lentamente</a:t>
            </a:r>
            <a:endParaRPr sz="2000">
              <a:latin typeface="Calibri"/>
              <a:cs typeface="Calibri"/>
            </a:endParaRPr>
          </a:p>
          <a:p>
            <a:pPr marL="241300" indent="-228600">
              <a:lnSpc>
                <a:spcPct val="100000"/>
              </a:lnSpc>
              <a:spcBef>
                <a:spcPts val="695"/>
              </a:spcBef>
              <a:buFont typeface="Arial MT"/>
              <a:buChar char="•"/>
              <a:tabLst>
                <a:tab pos="240665" algn="l"/>
                <a:tab pos="241300" algn="l"/>
              </a:tabLst>
            </a:pPr>
            <a:r>
              <a:rPr sz="2000" spc="-10" dirty="0">
                <a:latin typeface="Calibri"/>
                <a:cs typeface="Calibri"/>
              </a:rPr>
              <a:t>Zonas</a:t>
            </a:r>
            <a:r>
              <a:rPr sz="2000" spc="-5" dirty="0">
                <a:latin typeface="Calibri"/>
                <a:cs typeface="Calibri"/>
              </a:rPr>
              <a:t> de aspecto</a:t>
            </a:r>
            <a:r>
              <a:rPr sz="2000" spc="-15" dirty="0">
                <a:latin typeface="Calibri"/>
                <a:cs typeface="Calibri"/>
              </a:rPr>
              <a:t> </a:t>
            </a:r>
            <a:r>
              <a:rPr sz="2000" spc="-10" dirty="0">
                <a:latin typeface="Calibri"/>
                <a:cs typeface="Calibri"/>
              </a:rPr>
              <a:t>escamoso, </a:t>
            </a:r>
            <a:r>
              <a:rPr sz="2000" dirty="0">
                <a:latin typeface="Calibri"/>
                <a:cs typeface="Calibri"/>
              </a:rPr>
              <a:t>grisáceas</a:t>
            </a:r>
            <a:r>
              <a:rPr sz="2000" spc="-5" dirty="0">
                <a:latin typeface="Calibri"/>
                <a:cs typeface="Calibri"/>
              </a:rPr>
              <a:t> </a:t>
            </a:r>
            <a:r>
              <a:rPr sz="2000" dirty="0">
                <a:latin typeface="Calibri"/>
                <a:cs typeface="Calibri"/>
              </a:rPr>
              <a:t>o</a:t>
            </a:r>
            <a:r>
              <a:rPr sz="2000" spc="-10" dirty="0">
                <a:latin typeface="Calibri"/>
                <a:cs typeface="Calibri"/>
              </a:rPr>
              <a:t> </a:t>
            </a:r>
            <a:r>
              <a:rPr sz="2000" spc="-5" dirty="0">
                <a:latin typeface="Calibri"/>
                <a:cs typeface="Calibri"/>
              </a:rPr>
              <a:t>enrojecidas</a:t>
            </a:r>
            <a:endParaRPr sz="2000">
              <a:latin typeface="Calibri"/>
              <a:cs typeface="Calibri"/>
            </a:endParaRPr>
          </a:p>
          <a:p>
            <a:pPr marL="241300" marR="71120" indent="-228600">
              <a:lnSpc>
                <a:spcPts val="2110"/>
              </a:lnSpc>
              <a:spcBef>
                <a:spcPts val="1105"/>
              </a:spcBef>
              <a:buFont typeface="Arial MT"/>
              <a:buChar char="•"/>
              <a:tabLst>
                <a:tab pos="240665" algn="l"/>
                <a:tab pos="241300" algn="l"/>
              </a:tabLst>
            </a:pPr>
            <a:r>
              <a:rPr sz="2000" spc="-10" dirty="0">
                <a:latin typeface="Calibri"/>
                <a:cs typeface="Calibri"/>
              </a:rPr>
              <a:t>Zonas</a:t>
            </a:r>
            <a:r>
              <a:rPr sz="2000" dirty="0">
                <a:latin typeface="Calibri"/>
                <a:cs typeface="Calibri"/>
              </a:rPr>
              <a:t> </a:t>
            </a:r>
            <a:r>
              <a:rPr sz="2000" spc="-5" dirty="0">
                <a:latin typeface="Calibri"/>
                <a:cs typeface="Calibri"/>
              </a:rPr>
              <a:t>del</a:t>
            </a:r>
            <a:r>
              <a:rPr sz="2000" dirty="0">
                <a:latin typeface="Calibri"/>
                <a:cs typeface="Calibri"/>
              </a:rPr>
              <a:t> </a:t>
            </a:r>
            <a:r>
              <a:rPr sz="2000" spc="-10" dirty="0">
                <a:latin typeface="Calibri"/>
                <a:cs typeface="Calibri"/>
              </a:rPr>
              <a:t>cuero </a:t>
            </a:r>
            <a:r>
              <a:rPr sz="2000" spc="-5" dirty="0">
                <a:latin typeface="Calibri"/>
                <a:cs typeface="Calibri"/>
              </a:rPr>
              <a:t>cabelludo</a:t>
            </a:r>
            <a:r>
              <a:rPr sz="2000" spc="-10" dirty="0">
                <a:latin typeface="Calibri"/>
                <a:cs typeface="Calibri"/>
              </a:rPr>
              <a:t> con</a:t>
            </a:r>
            <a:r>
              <a:rPr sz="2000" spc="-5" dirty="0">
                <a:latin typeface="Calibri"/>
                <a:cs typeface="Calibri"/>
              </a:rPr>
              <a:t> pequeños</a:t>
            </a:r>
            <a:r>
              <a:rPr sz="2000" dirty="0">
                <a:latin typeface="Calibri"/>
                <a:cs typeface="Calibri"/>
              </a:rPr>
              <a:t> </a:t>
            </a:r>
            <a:r>
              <a:rPr sz="2000" spc="-10" dirty="0">
                <a:latin typeface="Calibri"/>
                <a:cs typeface="Calibri"/>
              </a:rPr>
              <a:t>puntos</a:t>
            </a:r>
            <a:r>
              <a:rPr sz="2000" dirty="0">
                <a:latin typeface="Calibri"/>
                <a:cs typeface="Calibri"/>
              </a:rPr>
              <a:t> </a:t>
            </a:r>
            <a:r>
              <a:rPr sz="2000" spc="-10" dirty="0">
                <a:latin typeface="Calibri"/>
                <a:cs typeface="Calibri"/>
              </a:rPr>
              <a:t>negros </a:t>
            </a:r>
            <a:r>
              <a:rPr sz="2000" spc="-440" dirty="0">
                <a:latin typeface="Calibri"/>
                <a:cs typeface="Calibri"/>
              </a:rPr>
              <a:t> </a:t>
            </a:r>
            <a:r>
              <a:rPr sz="2000" spc="-5" dirty="0">
                <a:latin typeface="Calibri"/>
                <a:cs typeface="Calibri"/>
              </a:rPr>
              <a:t>donde </a:t>
            </a:r>
            <a:r>
              <a:rPr sz="2000" dirty="0">
                <a:latin typeface="Calibri"/>
                <a:cs typeface="Calibri"/>
              </a:rPr>
              <a:t>el </a:t>
            </a:r>
            <a:r>
              <a:rPr sz="2000" spc="-5" dirty="0">
                <a:latin typeface="Calibri"/>
                <a:cs typeface="Calibri"/>
              </a:rPr>
              <a:t>cabello</a:t>
            </a:r>
            <a:r>
              <a:rPr sz="2000" spc="-15" dirty="0">
                <a:latin typeface="Calibri"/>
                <a:cs typeface="Calibri"/>
              </a:rPr>
              <a:t> </a:t>
            </a:r>
            <a:r>
              <a:rPr sz="2000" dirty="0">
                <a:latin typeface="Calibri"/>
                <a:cs typeface="Calibri"/>
              </a:rPr>
              <a:t>se </a:t>
            </a:r>
            <a:r>
              <a:rPr sz="2000" spc="-5" dirty="0">
                <a:latin typeface="Calibri"/>
                <a:cs typeface="Calibri"/>
              </a:rPr>
              <a:t>ha</a:t>
            </a:r>
            <a:r>
              <a:rPr sz="2000" dirty="0">
                <a:latin typeface="Calibri"/>
                <a:cs typeface="Calibri"/>
              </a:rPr>
              <a:t> </a:t>
            </a:r>
            <a:r>
              <a:rPr sz="2000" spc="-5" dirty="0">
                <a:latin typeface="Calibri"/>
                <a:cs typeface="Calibri"/>
              </a:rPr>
              <a:t>desprendido</a:t>
            </a:r>
            <a:endParaRPr sz="2000">
              <a:latin typeface="Calibri"/>
              <a:cs typeface="Calibri"/>
            </a:endParaRPr>
          </a:p>
          <a:p>
            <a:pPr marL="241300" indent="-228600">
              <a:lnSpc>
                <a:spcPct val="100000"/>
              </a:lnSpc>
              <a:spcBef>
                <a:spcPts val="775"/>
              </a:spcBef>
              <a:buFont typeface="Arial MT"/>
              <a:buChar char="•"/>
              <a:tabLst>
                <a:tab pos="240665" algn="l"/>
                <a:tab pos="241300" algn="l"/>
              </a:tabLst>
            </a:pPr>
            <a:r>
              <a:rPr sz="2000" spc="-5" dirty="0">
                <a:latin typeface="Calibri"/>
                <a:cs typeface="Calibri"/>
              </a:rPr>
              <a:t>Cabello</a:t>
            </a:r>
            <a:r>
              <a:rPr sz="2000" spc="-10" dirty="0">
                <a:latin typeface="Calibri"/>
                <a:cs typeface="Calibri"/>
              </a:rPr>
              <a:t> </a:t>
            </a:r>
            <a:r>
              <a:rPr sz="2000" spc="-15" dirty="0">
                <a:latin typeface="Calibri"/>
                <a:cs typeface="Calibri"/>
              </a:rPr>
              <a:t>quebradizo</a:t>
            </a:r>
            <a:r>
              <a:rPr sz="2000" spc="-10" dirty="0">
                <a:latin typeface="Calibri"/>
                <a:cs typeface="Calibri"/>
              </a:rPr>
              <a:t> </a:t>
            </a:r>
            <a:r>
              <a:rPr sz="2000" dirty="0">
                <a:latin typeface="Calibri"/>
                <a:cs typeface="Calibri"/>
              </a:rPr>
              <a:t>o</a:t>
            </a:r>
            <a:r>
              <a:rPr sz="2000" spc="-10" dirty="0">
                <a:latin typeface="Calibri"/>
                <a:cs typeface="Calibri"/>
              </a:rPr>
              <a:t> frágil</a:t>
            </a:r>
            <a:r>
              <a:rPr sz="2000" spc="5" dirty="0">
                <a:latin typeface="Calibri"/>
                <a:cs typeface="Calibri"/>
              </a:rPr>
              <a:t> </a:t>
            </a:r>
            <a:r>
              <a:rPr sz="2000" spc="-5" dirty="0">
                <a:latin typeface="Calibri"/>
                <a:cs typeface="Calibri"/>
              </a:rPr>
              <a:t>que</a:t>
            </a:r>
            <a:r>
              <a:rPr sz="2000" dirty="0">
                <a:latin typeface="Calibri"/>
                <a:cs typeface="Calibri"/>
              </a:rPr>
              <a:t> se </a:t>
            </a:r>
            <a:r>
              <a:rPr sz="2000" spc="-5" dirty="0">
                <a:latin typeface="Calibri"/>
                <a:cs typeface="Calibri"/>
              </a:rPr>
              <a:t>desprende</a:t>
            </a:r>
            <a:r>
              <a:rPr sz="2000" dirty="0">
                <a:latin typeface="Calibri"/>
                <a:cs typeface="Calibri"/>
              </a:rPr>
              <a:t> </a:t>
            </a:r>
            <a:r>
              <a:rPr sz="2000" spc="-10" dirty="0">
                <a:latin typeface="Calibri"/>
                <a:cs typeface="Calibri"/>
              </a:rPr>
              <a:t>fácilmente</a:t>
            </a:r>
            <a:endParaRPr sz="2000">
              <a:latin typeface="Calibri"/>
              <a:cs typeface="Calibri"/>
            </a:endParaRPr>
          </a:p>
          <a:p>
            <a:pPr marL="241300" marR="193675" indent="-228600">
              <a:lnSpc>
                <a:spcPts val="2110"/>
              </a:lnSpc>
              <a:spcBef>
                <a:spcPts val="1105"/>
              </a:spcBef>
              <a:buFont typeface="Arial MT"/>
              <a:buChar char="•"/>
              <a:tabLst>
                <a:tab pos="240665" algn="l"/>
                <a:tab pos="241300" algn="l"/>
              </a:tabLst>
            </a:pPr>
            <a:r>
              <a:rPr sz="2000" spc="-10" dirty="0">
                <a:latin typeface="Calibri"/>
                <a:cs typeface="Calibri"/>
              </a:rPr>
              <a:t>Zonas</a:t>
            </a:r>
            <a:r>
              <a:rPr sz="2000" dirty="0">
                <a:latin typeface="Calibri"/>
                <a:cs typeface="Calibri"/>
              </a:rPr>
              <a:t> </a:t>
            </a:r>
            <a:r>
              <a:rPr sz="2000" spc="-5" dirty="0">
                <a:latin typeface="Calibri"/>
                <a:cs typeface="Calibri"/>
              </a:rPr>
              <a:t>del</a:t>
            </a:r>
            <a:r>
              <a:rPr sz="2000" dirty="0">
                <a:latin typeface="Calibri"/>
                <a:cs typeface="Calibri"/>
              </a:rPr>
              <a:t> </a:t>
            </a:r>
            <a:r>
              <a:rPr sz="2000" spc="-10" dirty="0">
                <a:latin typeface="Calibri"/>
                <a:cs typeface="Calibri"/>
              </a:rPr>
              <a:t>cuero </a:t>
            </a:r>
            <a:r>
              <a:rPr sz="2000" spc="-5" dirty="0">
                <a:latin typeface="Calibri"/>
                <a:cs typeface="Calibri"/>
              </a:rPr>
              <a:t>cabelludo</a:t>
            </a:r>
            <a:r>
              <a:rPr sz="2000" spc="-10" dirty="0">
                <a:latin typeface="Calibri"/>
                <a:cs typeface="Calibri"/>
              </a:rPr>
              <a:t> </a:t>
            </a:r>
            <a:r>
              <a:rPr sz="2000" spc="-5" dirty="0">
                <a:latin typeface="Calibri"/>
                <a:cs typeface="Calibri"/>
              </a:rPr>
              <a:t>sensibles</a:t>
            </a:r>
            <a:r>
              <a:rPr sz="2000" dirty="0">
                <a:latin typeface="Calibri"/>
                <a:cs typeface="Calibri"/>
              </a:rPr>
              <a:t> o</a:t>
            </a:r>
            <a:r>
              <a:rPr sz="2000" spc="-10" dirty="0">
                <a:latin typeface="Calibri"/>
                <a:cs typeface="Calibri"/>
              </a:rPr>
              <a:t> </a:t>
            </a:r>
            <a:r>
              <a:rPr sz="2000" spc="-5" dirty="0">
                <a:latin typeface="Calibri"/>
                <a:cs typeface="Calibri"/>
              </a:rPr>
              <a:t>dolorosas</a:t>
            </a:r>
            <a:r>
              <a:rPr sz="2000" dirty="0">
                <a:latin typeface="Calibri"/>
                <a:cs typeface="Calibri"/>
              </a:rPr>
              <a:t> </a:t>
            </a:r>
            <a:r>
              <a:rPr sz="2000" spc="-10" dirty="0">
                <a:latin typeface="Calibri"/>
                <a:cs typeface="Calibri"/>
              </a:rPr>
              <a:t>con</a:t>
            </a:r>
            <a:r>
              <a:rPr sz="2000" spc="-5" dirty="0">
                <a:latin typeface="Calibri"/>
                <a:cs typeface="Calibri"/>
              </a:rPr>
              <a:t> </a:t>
            </a:r>
            <a:r>
              <a:rPr sz="2000" dirty="0">
                <a:latin typeface="Calibri"/>
                <a:cs typeface="Calibri"/>
              </a:rPr>
              <a:t>la </a:t>
            </a:r>
            <a:r>
              <a:rPr sz="2000" spc="-440" dirty="0">
                <a:latin typeface="Calibri"/>
                <a:cs typeface="Calibri"/>
              </a:rPr>
              <a:t> </a:t>
            </a:r>
            <a:r>
              <a:rPr sz="2000" spc="-5" dirty="0">
                <a:latin typeface="Calibri"/>
                <a:cs typeface="Calibri"/>
              </a:rPr>
              <a:t>palpación</a:t>
            </a:r>
            <a:endParaRPr sz="2000">
              <a:latin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6939" y="2493404"/>
            <a:ext cx="2946400" cy="1527810"/>
          </a:xfrm>
          <a:prstGeom prst="rect">
            <a:avLst/>
          </a:prstGeom>
        </p:spPr>
        <p:txBody>
          <a:bodyPr vert="horz" wrap="square" lIns="0" tIns="77470" rIns="0" bIns="0" rtlCol="0">
            <a:spAutoFit/>
          </a:bodyPr>
          <a:lstStyle/>
          <a:p>
            <a:pPr marL="12700" marR="5080">
              <a:lnSpc>
                <a:spcPts val="5710"/>
              </a:lnSpc>
              <a:spcBef>
                <a:spcPts val="610"/>
              </a:spcBef>
            </a:pPr>
            <a:r>
              <a:rPr sz="5100" spc="20" dirty="0">
                <a:latin typeface="Calibri Light"/>
                <a:cs typeface="Calibri Light"/>
              </a:rPr>
              <a:t>Otros</a:t>
            </a:r>
            <a:r>
              <a:rPr sz="5100" spc="-35" dirty="0">
                <a:latin typeface="Calibri Light"/>
                <a:cs typeface="Calibri Light"/>
              </a:rPr>
              <a:t> </a:t>
            </a:r>
            <a:r>
              <a:rPr sz="5100" spc="35" dirty="0">
                <a:latin typeface="Calibri Light"/>
                <a:cs typeface="Calibri Light"/>
              </a:rPr>
              <a:t>tipos </a:t>
            </a:r>
            <a:r>
              <a:rPr sz="5100" spc="-1140" dirty="0">
                <a:latin typeface="Calibri Light"/>
                <a:cs typeface="Calibri Light"/>
              </a:rPr>
              <a:t> </a:t>
            </a:r>
            <a:r>
              <a:rPr sz="5100" spc="45" dirty="0">
                <a:latin typeface="Calibri Light"/>
                <a:cs typeface="Calibri Light"/>
              </a:rPr>
              <a:t>de</a:t>
            </a:r>
            <a:r>
              <a:rPr sz="5100" spc="15" dirty="0">
                <a:latin typeface="Calibri Light"/>
                <a:cs typeface="Calibri Light"/>
              </a:rPr>
              <a:t> </a:t>
            </a:r>
            <a:r>
              <a:rPr sz="5100" spc="35" dirty="0">
                <a:latin typeface="Calibri Light"/>
                <a:cs typeface="Calibri Light"/>
              </a:rPr>
              <a:t>Tiña</a:t>
            </a:r>
            <a:endParaRPr sz="5100">
              <a:latin typeface="Calibri Light"/>
              <a:cs typeface="Calibri Light"/>
            </a:endParaRPr>
          </a:p>
        </p:txBody>
      </p:sp>
      <p:sp>
        <p:nvSpPr>
          <p:cNvPr id="3" name="object 3"/>
          <p:cNvSpPr/>
          <p:nvPr/>
        </p:nvSpPr>
        <p:spPr>
          <a:xfrm>
            <a:off x="5093208" y="725656"/>
            <a:ext cx="6263640" cy="1285240"/>
          </a:xfrm>
          <a:custGeom>
            <a:avLst/>
            <a:gdLst/>
            <a:ahLst/>
            <a:cxnLst/>
            <a:rect l="l" t="t" r="r" b="b"/>
            <a:pathLst>
              <a:path w="6263640" h="1285239">
                <a:moveTo>
                  <a:pt x="6049529" y="0"/>
                </a:moveTo>
                <a:lnTo>
                  <a:pt x="214110" y="0"/>
                </a:lnTo>
                <a:lnTo>
                  <a:pt x="165017" y="5654"/>
                </a:lnTo>
                <a:lnTo>
                  <a:pt x="119950" y="21762"/>
                </a:lnTo>
                <a:lnTo>
                  <a:pt x="80195" y="47037"/>
                </a:lnTo>
                <a:lnTo>
                  <a:pt x="47037" y="80195"/>
                </a:lnTo>
                <a:lnTo>
                  <a:pt x="21762" y="119950"/>
                </a:lnTo>
                <a:lnTo>
                  <a:pt x="5654" y="165017"/>
                </a:lnTo>
                <a:lnTo>
                  <a:pt x="0" y="214110"/>
                </a:lnTo>
                <a:lnTo>
                  <a:pt x="0" y="1070547"/>
                </a:lnTo>
                <a:lnTo>
                  <a:pt x="5654" y="1119641"/>
                </a:lnTo>
                <a:lnTo>
                  <a:pt x="21762" y="1164708"/>
                </a:lnTo>
                <a:lnTo>
                  <a:pt x="47037" y="1204462"/>
                </a:lnTo>
                <a:lnTo>
                  <a:pt x="80195" y="1237620"/>
                </a:lnTo>
                <a:lnTo>
                  <a:pt x="119950" y="1262895"/>
                </a:lnTo>
                <a:lnTo>
                  <a:pt x="165017" y="1279003"/>
                </a:lnTo>
                <a:lnTo>
                  <a:pt x="214110" y="1284658"/>
                </a:lnTo>
                <a:lnTo>
                  <a:pt x="6049529" y="1284658"/>
                </a:lnTo>
                <a:lnTo>
                  <a:pt x="6098622" y="1279003"/>
                </a:lnTo>
                <a:lnTo>
                  <a:pt x="6143689" y="1262895"/>
                </a:lnTo>
                <a:lnTo>
                  <a:pt x="6183444" y="1237620"/>
                </a:lnTo>
                <a:lnTo>
                  <a:pt x="6216602" y="1204462"/>
                </a:lnTo>
                <a:lnTo>
                  <a:pt x="6241877" y="1164708"/>
                </a:lnTo>
                <a:lnTo>
                  <a:pt x="6257985" y="1119641"/>
                </a:lnTo>
                <a:lnTo>
                  <a:pt x="6263640" y="1070547"/>
                </a:lnTo>
                <a:lnTo>
                  <a:pt x="6263640" y="214110"/>
                </a:lnTo>
                <a:lnTo>
                  <a:pt x="6257985" y="165017"/>
                </a:lnTo>
                <a:lnTo>
                  <a:pt x="6241877" y="119950"/>
                </a:lnTo>
                <a:lnTo>
                  <a:pt x="6216602" y="80195"/>
                </a:lnTo>
                <a:lnTo>
                  <a:pt x="6183444" y="47037"/>
                </a:lnTo>
                <a:lnTo>
                  <a:pt x="6143689" y="21762"/>
                </a:lnTo>
                <a:lnTo>
                  <a:pt x="6098622" y="5654"/>
                </a:lnTo>
                <a:lnTo>
                  <a:pt x="6049529" y="0"/>
                </a:lnTo>
                <a:close/>
              </a:path>
            </a:pathLst>
          </a:custGeom>
          <a:solidFill>
            <a:srgbClr val="5B9BD5"/>
          </a:solidFill>
        </p:spPr>
        <p:txBody>
          <a:bodyPr wrap="square" lIns="0" tIns="0" rIns="0" bIns="0" rtlCol="0"/>
          <a:lstStyle/>
          <a:p>
            <a:endParaRPr/>
          </a:p>
        </p:txBody>
      </p:sp>
      <p:sp>
        <p:nvSpPr>
          <p:cNvPr id="4" name="object 4"/>
          <p:cNvSpPr txBox="1">
            <a:spLocks noGrp="1"/>
          </p:cNvSpPr>
          <p:nvPr>
            <p:ph type="title"/>
          </p:nvPr>
        </p:nvSpPr>
        <p:spPr>
          <a:xfrm>
            <a:off x="5211799" y="816355"/>
            <a:ext cx="5598160" cy="1046480"/>
          </a:xfrm>
          <a:prstGeom prst="rect">
            <a:avLst/>
          </a:prstGeom>
        </p:spPr>
        <p:txBody>
          <a:bodyPr vert="horz" wrap="square" lIns="0" tIns="38100" rIns="0" bIns="0" rtlCol="0">
            <a:spAutoFit/>
          </a:bodyPr>
          <a:lstStyle/>
          <a:p>
            <a:pPr marL="12700" marR="5080">
              <a:lnSpc>
                <a:spcPct val="90700"/>
              </a:lnSpc>
              <a:spcBef>
                <a:spcPts val="300"/>
              </a:spcBef>
            </a:pPr>
            <a:r>
              <a:rPr sz="1800" spc="-5" dirty="0"/>
              <a:t>Los</a:t>
            </a:r>
            <a:r>
              <a:rPr sz="1800" dirty="0"/>
              <a:t> </a:t>
            </a:r>
            <a:r>
              <a:rPr sz="1800" spc="-10" dirty="0"/>
              <a:t>hongos</a:t>
            </a:r>
            <a:r>
              <a:rPr sz="1800" dirty="0"/>
              <a:t> </a:t>
            </a:r>
            <a:r>
              <a:rPr sz="1800" spc="-5" dirty="0"/>
              <a:t>que </a:t>
            </a:r>
            <a:r>
              <a:rPr sz="1800" spc="-10" dirty="0"/>
              <a:t>causan</a:t>
            </a:r>
            <a:r>
              <a:rPr sz="1800" dirty="0"/>
              <a:t> </a:t>
            </a:r>
            <a:r>
              <a:rPr sz="1800" spc="-5" dirty="0"/>
              <a:t>tiña del </a:t>
            </a:r>
            <a:r>
              <a:rPr sz="1800" spc="-10" dirty="0"/>
              <a:t>cuero</a:t>
            </a:r>
            <a:r>
              <a:rPr sz="1800" dirty="0"/>
              <a:t> </a:t>
            </a:r>
            <a:r>
              <a:rPr sz="1800" spc="-10" dirty="0"/>
              <a:t>cabelludo</a:t>
            </a:r>
            <a:r>
              <a:rPr sz="1800" spc="-5" dirty="0"/>
              <a:t> pueden </a:t>
            </a:r>
            <a:r>
              <a:rPr sz="1800" dirty="0"/>
              <a:t> </a:t>
            </a:r>
            <a:r>
              <a:rPr sz="1800" spc="-10" dirty="0"/>
              <a:t>producir</a:t>
            </a:r>
            <a:r>
              <a:rPr sz="1800" spc="-5" dirty="0"/>
              <a:t> </a:t>
            </a:r>
            <a:r>
              <a:rPr sz="1800" spc="-10" dirty="0"/>
              <a:t>otras</a:t>
            </a:r>
            <a:r>
              <a:rPr sz="1800" spc="-5" dirty="0"/>
              <a:t> </a:t>
            </a:r>
            <a:r>
              <a:rPr sz="1800" spc="-10" dirty="0"/>
              <a:t>infecciones</a:t>
            </a:r>
            <a:r>
              <a:rPr sz="1800" spc="-5" dirty="0"/>
              <a:t> en el</a:t>
            </a:r>
            <a:r>
              <a:rPr sz="1800" spc="-10" dirty="0"/>
              <a:t> </a:t>
            </a:r>
            <a:r>
              <a:rPr sz="1800" spc="-5" dirty="0"/>
              <a:t>cuerpo. </a:t>
            </a:r>
            <a:r>
              <a:rPr sz="1800" spc="-10" dirty="0"/>
              <a:t>Estas</a:t>
            </a:r>
            <a:r>
              <a:rPr sz="1800" dirty="0"/>
              <a:t> </a:t>
            </a:r>
            <a:r>
              <a:rPr sz="1800" spc="-10" dirty="0"/>
              <a:t>infecciones </a:t>
            </a:r>
            <a:r>
              <a:rPr sz="1800" spc="-5" dirty="0"/>
              <a:t> </a:t>
            </a:r>
            <a:r>
              <a:rPr sz="1800" spc="-10" dirty="0"/>
              <a:t>generalmente</a:t>
            </a:r>
            <a:r>
              <a:rPr sz="1800" dirty="0"/>
              <a:t> se </a:t>
            </a:r>
            <a:r>
              <a:rPr sz="1800" spc="-5" dirty="0"/>
              <a:t>clasifican</a:t>
            </a:r>
            <a:r>
              <a:rPr sz="1800" dirty="0"/>
              <a:t> </a:t>
            </a:r>
            <a:r>
              <a:rPr sz="1800" spc="-5" dirty="0"/>
              <a:t>en</a:t>
            </a:r>
            <a:r>
              <a:rPr sz="1800" dirty="0"/>
              <a:t> </a:t>
            </a:r>
            <a:r>
              <a:rPr sz="1800" spc="-5" dirty="0"/>
              <a:t>función</a:t>
            </a:r>
            <a:r>
              <a:rPr sz="1800" dirty="0"/>
              <a:t> de la</a:t>
            </a:r>
            <a:r>
              <a:rPr sz="1800" spc="-5" dirty="0"/>
              <a:t> </a:t>
            </a:r>
            <a:r>
              <a:rPr sz="1800" spc="-10" dirty="0"/>
              <a:t>parte</a:t>
            </a:r>
            <a:r>
              <a:rPr sz="1800" dirty="0"/>
              <a:t> </a:t>
            </a:r>
            <a:r>
              <a:rPr sz="1800" spc="-5" dirty="0"/>
              <a:t>del</a:t>
            </a:r>
            <a:r>
              <a:rPr sz="1800" dirty="0"/>
              <a:t> </a:t>
            </a:r>
            <a:r>
              <a:rPr sz="1800" spc="-5" dirty="0"/>
              <a:t>cuerpo </a:t>
            </a:r>
            <a:r>
              <a:rPr sz="1800" spc="-395" dirty="0"/>
              <a:t> </a:t>
            </a:r>
            <a:r>
              <a:rPr sz="1800" spc="-15" dirty="0"/>
              <a:t>afectada.</a:t>
            </a:r>
            <a:r>
              <a:rPr sz="1800" spc="-5" dirty="0"/>
              <a:t> Algunas</a:t>
            </a:r>
            <a:r>
              <a:rPr sz="1800" dirty="0"/>
              <a:t> </a:t>
            </a:r>
            <a:r>
              <a:rPr sz="1800" spc="-5" dirty="0"/>
              <a:t>de ellas</a:t>
            </a:r>
            <a:r>
              <a:rPr sz="1800" dirty="0"/>
              <a:t> </a:t>
            </a:r>
            <a:r>
              <a:rPr sz="1800" spc="-5" dirty="0"/>
              <a:t>son</a:t>
            </a:r>
            <a:r>
              <a:rPr sz="1800" dirty="0"/>
              <a:t> </a:t>
            </a:r>
            <a:r>
              <a:rPr sz="1800" spc="-5" dirty="0"/>
              <a:t>las</a:t>
            </a:r>
            <a:r>
              <a:rPr sz="1800" dirty="0"/>
              <a:t> </a:t>
            </a:r>
            <a:r>
              <a:rPr sz="1800" spc="-10" dirty="0"/>
              <a:t>siguientes:</a:t>
            </a:r>
            <a:endParaRPr sz="1800"/>
          </a:p>
        </p:txBody>
      </p:sp>
      <p:sp>
        <p:nvSpPr>
          <p:cNvPr id="5" name="object 5"/>
          <p:cNvSpPr/>
          <p:nvPr/>
        </p:nvSpPr>
        <p:spPr>
          <a:xfrm>
            <a:off x="5093208" y="2062156"/>
            <a:ext cx="6263640" cy="1285240"/>
          </a:xfrm>
          <a:custGeom>
            <a:avLst/>
            <a:gdLst/>
            <a:ahLst/>
            <a:cxnLst/>
            <a:rect l="l" t="t" r="r" b="b"/>
            <a:pathLst>
              <a:path w="6263640" h="1285239">
                <a:moveTo>
                  <a:pt x="6049529" y="0"/>
                </a:moveTo>
                <a:lnTo>
                  <a:pt x="214110" y="0"/>
                </a:lnTo>
                <a:lnTo>
                  <a:pt x="165017" y="5654"/>
                </a:lnTo>
                <a:lnTo>
                  <a:pt x="119950" y="21762"/>
                </a:lnTo>
                <a:lnTo>
                  <a:pt x="80195" y="47037"/>
                </a:lnTo>
                <a:lnTo>
                  <a:pt x="47037" y="80195"/>
                </a:lnTo>
                <a:lnTo>
                  <a:pt x="21762" y="119950"/>
                </a:lnTo>
                <a:lnTo>
                  <a:pt x="5654" y="165017"/>
                </a:lnTo>
                <a:lnTo>
                  <a:pt x="0" y="214110"/>
                </a:lnTo>
                <a:lnTo>
                  <a:pt x="0" y="1070547"/>
                </a:lnTo>
                <a:lnTo>
                  <a:pt x="5654" y="1119641"/>
                </a:lnTo>
                <a:lnTo>
                  <a:pt x="21762" y="1164708"/>
                </a:lnTo>
                <a:lnTo>
                  <a:pt x="47037" y="1204462"/>
                </a:lnTo>
                <a:lnTo>
                  <a:pt x="80195" y="1237620"/>
                </a:lnTo>
                <a:lnTo>
                  <a:pt x="119950" y="1262895"/>
                </a:lnTo>
                <a:lnTo>
                  <a:pt x="165017" y="1279003"/>
                </a:lnTo>
                <a:lnTo>
                  <a:pt x="214110" y="1284658"/>
                </a:lnTo>
                <a:lnTo>
                  <a:pt x="6049529" y="1284658"/>
                </a:lnTo>
                <a:lnTo>
                  <a:pt x="6098622" y="1279003"/>
                </a:lnTo>
                <a:lnTo>
                  <a:pt x="6143689" y="1262895"/>
                </a:lnTo>
                <a:lnTo>
                  <a:pt x="6183444" y="1237620"/>
                </a:lnTo>
                <a:lnTo>
                  <a:pt x="6216602" y="1204462"/>
                </a:lnTo>
                <a:lnTo>
                  <a:pt x="6241877" y="1164708"/>
                </a:lnTo>
                <a:lnTo>
                  <a:pt x="6257985" y="1119641"/>
                </a:lnTo>
                <a:lnTo>
                  <a:pt x="6263640" y="1070547"/>
                </a:lnTo>
                <a:lnTo>
                  <a:pt x="6263640" y="214110"/>
                </a:lnTo>
                <a:lnTo>
                  <a:pt x="6257985" y="165017"/>
                </a:lnTo>
                <a:lnTo>
                  <a:pt x="6241877" y="119950"/>
                </a:lnTo>
                <a:lnTo>
                  <a:pt x="6216602" y="80195"/>
                </a:lnTo>
                <a:lnTo>
                  <a:pt x="6183444" y="47037"/>
                </a:lnTo>
                <a:lnTo>
                  <a:pt x="6143689" y="21762"/>
                </a:lnTo>
                <a:lnTo>
                  <a:pt x="6098622" y="5654"/>
                </a:lnTo>
                <a:lnTo>
                  <a:pt x="6049529" y="0"/>
                </a:lnTo>
                <a:close/>
              </a:path>
            </a:pathLst>
          </a:custGeom>
          <a:solidFill>
            <a:srgbClr val="52CAB8"/>
          </a:solidFill>
        </p:spPr>
        <p:txBody>
          <a:bodyPr wrap="square" lIns="0" tIns="0" rIns="0" bIns="0" rtlCol="0"/>
          <a:lstStyle/>
          <a:p>
            <a:endParaRPr/>
          </a:p>
        </p:txBody>
      </p:sp>
      <p:sp>
        <p:nvSpPr>
          <p:cNvPr id="6" name="object 6"/>
          <p:cNvSpPr/>
          <p:nvPr/>
        </p:nvSpPr>
        <p:spPr>
          <a:xfrm>
            <a:off x="5093208" y="3398654"/>
            <a:ext cx="6263640" cy="1285240"/>
          </a:xfrm>
          <a:custGeom>
            <a:avLst/>
            <a:gdLst/>
            <a:ahLst/>
            <a:cxnLst/>
            <a:rect l="l" t="t" r="r" b="b"/>
            <a:pathLst>
              <a:path w="6263640" h="1285239">
                <a:moveTo>
                  <a:pt x="6049529" y="0"/>
                </a:moveTo>
                <a:lnTo>
                  <a:pt x="214110" y="0"/>
                </a:lnTo>
                <a:lnTo>
                  <a:pt x="165017" y="5654"/>
                </a:lnTo>
                <a:lnTo>
                  <a:pt x="119950" y="21762"/>
                </a:lnTo>
                <a:lnTo>
                  <a:pt x="80195" y="47037"/>
                </a:lnTo>
                <a:lnTo>
                  <a:pt x="47037" y="80195"/>
                </a:lnTo>
                <a:lnTo>
                  <a:pt x="21762" y="119950"/>
                </a:lnTo>
                <a:lnTo>
                  <a:pt x="5654" y="165017"/>
                </a:lnTo>
                <a:lnTo>
                  <a:pt x="0" y="214111"/>
                </a:lnTo>
                <a:lnTo>
                  <a:pt x="0" y="1070547"/>
                </a:lnTo>
                <a:lnTo>
                  <a:pt x="5654" y="1119641"/>
                </a:lnTo>
                <a:lnTo>
                  <a:pt x="21762" y="1164708"/>
                </a:lnTo>
                <a:lnTo>
                  <a:pt x="47037" y="1204463"/>
                </a:lnTo>
                <a:lnTo>
                  <a:pt x="80195" y="1237621"/>
                </a:lnTo>
                <a:lnTo>
                  <a:pt x="119950" y="1262897"/>
                </a:lnTo>
                <a:lnTo>
                  <a:pt x="165017" y="1279004"/>
                </a:lnTo>
                <a:lnTo>
                  <a:pt x="214110" y="1284659"/>
                </a:lnTo>
                <a:lnTo>
                  <a:pt x="6049529" y="1284659"/>
                </a:lnTo>
                <a:lnTo>
                  <a:pt x="6098622" y="1279004"/>
                </a:lnTo>
                <a:lnTo>
                  <a:pt x="6143689" y="1262897"/>
                </a:lnTo>
                <a:lnTo>
                  <a:pt x="6183444" y="1237621"/>
                </a:lnTo>
                <a:lnTo>
                  <a:pt x="6216602" y="1204463"/>
                </a:lnTo>
                <a:lnTo>
                  <a:pt x="6241877" y="1164708"/>
                </a:lnTo>
                <a:lnTo>
                  <a:pt x="6257985" y="1119641"/>
                </a:lnTo>
                <a:lnTo>
                  <a:pt x="6263640" y="1070547"/>
                </a:lnTo>
                <a:lnTo>
                  <a:pt x="6263640" y="214111"/>
                </a:lnTo>
                <a:lnTo>
                  <a:pt x="6257985" y="165017"/>
                </a:lnTo>
                <a:lnTo>
                  <a:pt x="6241877" y="119950"/>
                </a:lnTo>
                <a:lnTo>
                  <a:pt x="6216602" y="80195"/>
                </a:lnTo>
                <a:lnTo>
                  <a:pt x="6183444" y="47037"/>
                </a:lnTo>
                <a:lnTo>
                  <a:pt x="6143689" y="21762"/>
                </a:lnTo>
                <a:lnTo>
                  <a:pt x="6098622" y="5654"/>
                </a:lnTo>
                <a:lnTo>
                  <a:pt x="6049529" y="0"/>
                </a:lnTo>
                <a:close/>
              </a:path>
            </a:pathLst>
          </a:custGeom>
          <a:solidFill>
            <a:srgbClr val="49BF64"/>
          </a:solidFill>
        </p:spPr>
        <p:txBody>
          <a:bodyPr wrap="square" lIns="0" tIns="0" rIns="0" bIns="0" rtlCol="0"/>
          <a:lstStyle/>
          <a:p>
            <a:endParaRPr/>
          </a:p>
        </p:txBody>
      </p:sp>
      <p:sp>
        <p:nvSpPr>
          <p:cNvPr id="7" name="object 7"/>
          <p:cNvSpPr txBox="1"/>
          <p:nvPr/>
        </p:nvSpPr>
        <p:spPr>
          <a:xfrm>
            <a:off x="5211799" y="2401315"/>
            <a:ext cx="5620385" cy="2006600"/>
          </a:xfrm>
          <a:prstGeom prst="rect">
            <a:avLst/>
          </a:prstGeom>
        </p:spPr>
        <p:txBody>
          <a:bodyPr vert="horz" wrap="square" lIns="0" tIns="35560" rIns="0" bIns="0" rtlCol="0">
            <a:spAutoFit/>
          </a:bodyPr>
          <a:lstStyle/>
          <a:p>
            <a:pPr marL="12700" marR="5080">
              <a:lnSpc>
                <a:spcPts val="2020"/>
              </a:lnSpc>
              <a:spcBef>
                <a:spcPts val="280"/>
              </a:spcBef>
            </a:pPr>
            <a:r>
              <a:rPr sz="1800" b="1" spc="-5" dirty="0">
                <a:solidFill>
                  <a:srgbClr val="FFFFFF"/>
                </a:solidFill>
                <a:latin typeface="Calibri"/>
                <a:cs typeface="Calibri"/>
              </a:rPr>
              <a:t>Tiña</a:t>
            </a:r>
            <a:r>
              <a:rPr sz="1800" b="1" dirty="0">
                <a:solidFill>
                  <a:srgbClr val="FFFFFF"/>
                </a:solidFill>
                <a:latin typeface="Calibri"/>
                <a:cs typeface="Calibri"/>
              </a:rPr>
              <a:t> </a:t>
            </a:r>
            <a:r>
              <a:rPr sz="1800" b="1" spc="-10" dirty="0">
                <a:solidFill>
                  <a:srgbClr val="FFFFFF"/>
                </a:solidFill>
                <a:latin typeface="Calibri"/>
                <a:cs typeface="Calibri"/>
              </a:rPr>
              <a:t>corporal</a:t>
            </a:r>
            <a:r>
              <a:rPr sz="1800" b="1" dirty="0">
                <a:solidFill>
                  <a:srgbClr val="FFFFFF"/>
                </a:solidFill>
                <a:latin typeface="Calibri"/>
                <a:cs typeface="Calibri"/>
              </a:rPr>
              <a:t> </a:t>
            </a:r>
            <a:r>
              <a:rPr sz="1800" b="1" spc="-5" dirty="0">
                <a:solidFill>
                  <a:srgbClr val="FFFFFF"/>
                </a:solidFill>
                <a:latin typeface="Calibri"/>
                <a:cs typeface="Calibri"/>
              </a:rPr>
              <a:t>(tinea</a:t>
            </a:r>
            <a:r>
              <a:rPr sz="1800" b="1" dirty="0">
                <a:solidFill>
                  <a:srgbClr val="FFFFFF"/>
                </a:solidFill>
                <a:latin typeface="Calibri"/>
                <a:cs typeface="Calibri"/>
              </a:rPr>
              <a:t> </a:t>
            </a:r>
            <a:r>
              <a:rPr sz="1800" b="1" spc="-5" dirty="0">
                <a:solidFill>
                  <a:srgbClr val="FFFFFF"/>
                </a:solidFill>
                <a:latin typeface="Calibri"/>
                <a:cs typeface="Calibri"/>
              </a:rPr>
              <a:t>corporis).</a:t>
            </a:r>
            <a:r>
              <a:rPr sz="1800" b="1" dirty="0">
                <a:solidFill>
                  <a:srgbClr val="FFFFFF"/>
                </a:solidFill>
                <a:latin typeface="Calibri"/>
                <a:cs typeface="Calibri"/>
              </a:rPr>
              <a:t> </a:t>
            </a:r>
            <a:r>
              <a:rPr sz="1800" spc="-10" dirty="0">
                <a:solidFill>
                  <a:srgbClr val="FFFFFF"/>
                </a:solidFill>
                <a:latin typeface="Calibri"/>
                <a:cs typeface="Calibri"/>
              </a:rPr>
              <a:t>Este</a:t>
            </a:r>
            <a:r>
              <a:rPr sz="1800" spc="-5" dirty="0">
                <a:solidFill>
                  <a:srgbClr val="FFFFFF"/>
                </a:solidFill>
                <a:latin typeface="Calibri"/>
                <a:cs typeface="Calibri"/>
              </a:rPr>
              <a:t> tipo </a:t>
            </a:r>
            <a:r>
              <a:rPr sz="1800" spc="-10" dirty="0">
                <a:solidFill>
                  <a:srgbClr val="FFFFFF"/>
                </a:solidFill>
                <a:latin typeface="Calibri"/>
                <a:cs typeface="Calibri"/>
              </a:rPr>
              <a:t>forma</a:t>
            </a:r>
            <a:r>
              <a:rPr sz="1800" spc="-5" dirty="0">
                <a:solidFill>
                  <a:srgbClr val="FFFFFF"/>
                </a:solidFill>
                <a:latin typeface="Calibri"/>
                <a:cs typeface="Calibri"/>
              </a:rPr>
              <a:t> un anillo </a:t>
            </a:r>
            <a:r>
              <a:rPr sz="1800" dirty="0">
                <a:solidFill>
                  <a:srgbClr val="FFFFFF"/>
                </a:solidFill>
                <a:latin typeface="Calibri"/>
                <a:cs typeface="Calibri"/>
              </a:rPr>
              <a:t>o</a:t>
            </a:r>
            <a:r>
              <a:rPr sz="1800" spc="-5" dirty="0">
                <a:solidFill>
                  <a:srgbClr val="FFFFFF"/>
                </a:solidFill>
                <a:latin typeface="Calibri"/>
                <a:cs typeface="Calibri"/>
              </a:rPr>
              <a:t> un </a:t>
            </a:r>
            <a:r>
              <a:rPr sz="1800" spc="-395" dirty="0">
                <a:solidFill>
                  <a:srgbClr val="FFFFFF"/>
                </a:solidFill>
                <a:latin typeface="Calibri"/>
                <a:cs typeface="Calibri"/>
              </a:rPr>
              <a:t> </a:t>
            </a:r>
            <a:r>
              <a:rPr sz="1800" spc="-10" dirty="0">
                <a:solidFill>
                  <a:srgbClr val="FFFFFF"/>
                </a:solidFill>
                <a:latin typeface="Calibri"/>
                <a:cs typeface="Calibri"/>
              </a:rPr>
              <a:t>círculo </a:t>
            </a:r>
            <a:r>
              <a:rPr sz="1800" dirty="0">
                <a:solidFill>
                  <a:srgbClr val="FFFFFF"/>
                </a:solidFill>
                <a:latin typeface="Calibri"/>
                <a:cs typeface="Calibri"/>
              </a:rPr>
              <a:t>de </a:t>
            </a:r>
            <a:r>
              <a:rPr sz="1800" spc="-5" dirty="0">
                <a:solidFill>
                  <a:srgbClr val="FFFFFF"/>
                </a:solidFill>
                <a:latin typeface="Calibri"/>
                <a:cs typeface="Calibri"/>
              </a:rPr>
              <a:t>erupción</a:t>
            </a:r>
            <a:r>
              <a:rPr sz="1800" dirty="0">
                <a:solidFill>
                  <a:srgbClr val="FFFFFF"/>
                </a:solidFill>
                <a:latin typeface="Calibri"/>
                <a:cs typeface="Calibri"/>
              </a:rPr>
              <a:t> </a:t>
            </a:r>
            <a:r>
              <a:rPr sz="1800" spc="-5" dirty="0">
                <a:solidFill>
                  <a:srgbClr val="FFFFFF"/>
                </a:solidFill>
                <a:latin typeface="Calibri"/>
                <a:cs typeface="Calibri"/>
              </a:rPr>
              <a:t>cutánea</a:t>
            </a:r>
            <a:r>
              <a:rPr sz="1800" dirty="0">
                <a:solidFill>
                  <a:srgbClr val="FFFFFF"/>
                </a:solidFill>
                <a:latin typeface="Calibri"/>
                <a:cs typeface="Calibri"/>
              </a:rPr>
              <a:t> en la</a:t>
            </a:r>
            <a:r>
              <a:rPr sz="1800" spc="-5" dirty="0">
                <a:solidFill>
                  <a:srgbClr val="FFFFFF"/>
                </a:solidFill>
                <a:latin typeface="Calibri"/>
                <a:cs typeface="Calibri"/>
              </a:rPr>
              <a:t> capa superior</a:t>
            </a:r>
            <a:r>
              <a:rPr sz="1800" spc="-10" dirty="0">
                <a:solidFill>
                  <a:srgbClr val="FFFFFF"/>
                </a:solidFill>
                <a:latin typeface="Calibri"/>
                <a:cs typeface="Calibri"/>
              </a:rPr>
              <a:t> </a:t>
            </a:r>
            <a:r>
              <a:rPr sz="1800" dirty="0">
                <a:solidFill>
                  <a:srgbClr val="FFFFFF"/>
                </a:solidFill>
                <a:latin typeface="Calibri"/>
                <a:cs typeface="Calibri"/>
              </a:rPr>
              <a:t>de la</a:t>
            </a:r>
            <a:r>
              <a:rPr sz="1800" spc="-5" dirty="0">
                <a:solidFill>
                  <a:srgbClr val="FFFFFF"/>
                </a:solidFill>
                <a:latin typeface="Calibri"/>
                <a:cs typeface="Calibri"/>
              </a:rPr>
              <a:t> </a:t>
            </a:r>
            <a:r>
              <a:rPr sz="1800" dirty="0">
                <a:solidFill>
                  <a:srgbClr val="FFFFFF"/>
                </a:solidFill>
                <a:latin typeface="Calibri"/>
                <a:cs typeface="Calibri"/>
              </a:rPr>
              <a:t>piel.</a:t>
            </a:r>
            <a:endParaRPr sz="1800">
              <a:latin typeface="Calibri"/>
              <a:cs typeface="Calibri"/>
            </a:endParaRPr>
          </a:p>
          <a:p>
            <a:pPr>
              <a:lnSpc>
                <a:spcPct val="100000"/>
              </a:lnSpc>
            </a:pPr>
            <a:endParaRPr sz="2200">
              <a:latin typeface="Calibri"/>
              <a:cs typeface="Calibri"/>
            </a:endParaRPr>
          </a:p>
          <a:p>
            <a:pPr>
              <a:lnSpc>
                <a:spcPct val="100000"/>
              </a:lnSpc>
              <a:spcBef>
                <a:spcPts val="50"/>
              </a:spcBef>
            </a:pPr>
            <a:endParaRPr sz="2300">
              <a:latin typeface="Calibri"/>
              <a:cs typeface="Calibri"/>
            </a:endParaRPr>
          </a:p>
          <a:p>
            <a:pPr marL="12700" marR="151130">
              <a:lnSpc>
                <a:spcPct val="90000"/>
              </a:lnSpc>
              <a:spcBef>
                <a:spcPts val="5"/>
              </a:spcBef>
            </a:pPr>
            <a:r>
              <a:rPr sz="1800" b="1" spc="-5" dirty="0">
                <a:solidFill>
                  <a:srgbClr val="FFFFFF"/>
                </a:solidFill>
                <a:latin typeface="Calibri"/>
                <a:cs typeface="Calibri"/>
              </a:rPr>
              <a:t>Tiña</a:t>
            </a:r>
            <a:r>
              <a:rPr sz="1800" b="1" dirty="0">
                <a:solidFill>
                  <a:srgbClr val="FFFFFF"/>
                </a:solidFill>
                <a:latin typeface="Calibri"/>
                <a:cs typeface="Calibri"/>
              </a:rPr>
              <a:t> </a:t>
            </a:r>
            <a:r>
              <a:rPr sz="1800" b="1" spc="-5" dirty="0">
                <a:solidFill>
                  <a:srgbClr val="FFFFFF"/>
                </a:solidFill>
                <a:latin typeface="Calibri"/>
                <a:cs typeface="Calibri"/>
              </a:rPr>
              <a:t>del</a:t>
            </a:r>
            <a:r>
              <a:rPr sz="1800" b="1" spc="5" dirty="0">
                <a:solidFill>
                  <a:srgbClr val="FFFFFF"/>
                </a:solidFill>
                <a:latin typeface="Calibri"/>
                <a:cs typeface="Calibri"/>
              </a:rPr>
              <a:t> </a:t>
            </a:r>
            <a:r>
              <a:rPr sz="1800" b="1" dirty="0">
                <a:solidFill>
                  <a:srgbClr val="FFFFFF"/>
                </a:solidFill>
                <a:latin typeface="Calibri"/>
                <a:cs typeface="Calibri"/>
              </a:rPr>
              <a:t>pie </a:t>
            </a:r>
            <a:r>
              <a:rPr sz="1800" b="1" spc="-5" dirty="0">
                <a:solidFill>
                  <a:srgbClr val="FFFFFF"/>
                </a:solidFill>
                <a:latin typeface="Calibri"/>
                <a:cs typeface="Calibri"/>
              </a:rPr>
              <a:t>(tinea</a:t>
            </a:r>
            <a:r>
              <a:rPr sz="1800" b="1" spc="5" dirty="0">
                <a:solidFill>
                  <a:srgbClr val="FFFFFF"/>
                </a:solidFill>
                <a:latin typeface="Calibri"/>
                <a:cs typeface="Calibri"/>
              </a:rPr>
              <a:t> </a:t>
            </a:r>
            <a:r>
              <a:rPr sz="1800" b="1" spc="-5" dirty="0">
                <a:solidFill>
                  <a:srgbClr val="FFFFFF"/>
                </a:solidFill>
                <a:latin typeface="Calibri"/>
                <a:cs typeface="Calibri"/>
              </a:rPr>
              <a:t>pedis).</a:t>
            </a:r>
            <a:r>
              <a:rPr sz="1800" b="1" spc="5" dirty="0">
                <a:solidFill>
                  <a:srgbClr val="FFFFFF"/>
                </a:solidFill>
                <a:latin typeface="Calibri"/>
                <a:cs typeface="Calibri"/>
              </a:rPr>
              <a:t> </a:t>
            </a:r>
            <a:r>
              <a:rPr sz="1800" spc="-10" dirty="0">
                <a:solidFill>
                  <a:srgbClr val="FFFFFF"/>
                </a:solidFill>
                <a:latin typeface="Calibri"/>
                <a:cs typeface="Calibri"/>
              </a:rPr>
              <a:t>Este</a:t>
            </a:r>
            <a:r>
              <a:rPr sz="1800" dirty="0">
                <a:solidFill>
                  <a:srgbClr val="FFFFFF"/>
                </a:solidFill>
                <a:latin typeface="Calibri"/>
                <a:cs typeface="Calibri"/>
              </a:rPr>
              <a:t> </a:t>
            </a:r>
            <a:r>
              <a:rPr sz="1800" spc="-5" dirty="0">
                <a:solidFill>
                  <a:srgbClr val="FFFFFF"/>
                </a:solidFill>
                <a:latin typeface="Calibri"/>
                <a:cs typeface="Calibri"/>
              </a:rPr>
              <a:t>tipo</a:t>
            </a:r>
            <a:r>
              <a:rPr sz="1800" dirty="0">
                <a:solidFill>
                  <a:srgbClr val="FFFFFF"/>
                </a:solidFill>
                <a:latin typeface="Calibri"/>
                <a:cs typeface="Calibri"/>
              </a:rPr>
              <a:t> </a:t>
            </a:r>
            <a:r>
              <a:rPr sz="1800" spc="-5" dirty="0">
                <a:solidFill>
                  <a:srgbClr val="FFFFFF"/>
                </a:solidFill>
                <a:latin typeface="Calibri"/>
                <a:cs typeface="Calibri"/>
              </a:rPr>
              <a:t>de</a:t>
            </a:r>
            <a:r>
              <a:rPr sz="1800" dirty="0">
                <a:solidFill>
                  <a:srgbClr val="FFFFFF"/>
                </a:solidFill>
                <a:latin typeface="Calibri"/>
                <a:cs typeface="Calibri"/>
              </a:rPr>
              <a:t> </a:t>
            </a:r>
            <a:r>
              <a:rPr sz="1800" spc="-5" dirty="0">
                <a:solidFill>
                  <a:srgbClr val="FFFFFF"/>
                </a:solidFill>
                <a:latin typeface="Calibri"/>
                <a:cs typeface="Calibri"/>
              </a:rPr>
              <a:t>tiña </a:t>
            </a:r>
            <a:r>
              <a:rPr sz="1800" spc="-20" dirty="0">
                <a:solidFill>
                  <a:srgbClr val="FFFFFF"/>
                </a:solidFill>
                <a:latin typeface="Calibri"/>
                <a:cs typeface="Calibri"/>
              </a:rPr>
              <a:t>afecta</a:t>
            </a:r>
            <a:r>
              <a:rPr sz="1800" dirty="0">
                <a:solidFill>
                  <a:srgbClr val="FFFFFF"/>
                </a:solidFill>
                <a:latin typeface="Calibri"/>
                <a:cs typeface="Calibri"/>
              </a:rPr>
              <a:t> </a:t>
            </a:r>
            <a:r>
              <a:rPr sz="1800" spc="-5" dirty="0">
                <a:solidFill>
                  <a:srgbClr val="FFFFFF"/>
                </a:solidFill>
                <a:latin typeface="Calibri"/>
                <a:cs typeface="Calibri"/>
              </a:rPr>
              <a:t>las</a:t>
            </a:r>
            <a:r>
              <a:rPr sz="1800" spc="5" dirty="0">
                <a:solidFill>
                  <a:srgbClr val="FFFFFF"/>
                </a:solidFill>
                <a:latin typeface="Calibri"/>
                <a:cs typeface="Calibri"/>
              </a:rPr>
              <a:t> </a:t>
            </a:r>
            <a:r>
              <a:rPr sz="1800" spc="-15" dirty="0">
                <a:solidFill>
                  <a:srgbClr val="FFFFFF"/>
                </a:solidFill>
                <a:latin typeface="Calibri"/>
                <a:cs typeface="Calibri"/>
              </a:rPr>
              <a:t>zonas </a:t>
            </a:r>
            <a:r>
              <a:rPr sz="1800" spc="-390" dirty="0">
                <a:solidFill>
                  <a:srgbClr val="FFFFFF"/>
                </a:solidFill>
                <a:latin typeface="Calibri"/>
                <a:cs typeface="Calibri"/>
              </a:rPr>
              <a:t> </a:t>
            </a:r>
            <a:r>
              <a:rPr sz="1800" spc="-5" dirty="0">
                <a:solidFill>
                  <a:srgbClr val="FFFFFF"/>
                </a:solidFill>
                <a:latin typeface="Calibri"/>
                <a:cs typeface="Calibri"/>
              </a:rPr>
              <a:t>húmedas </a:t>
            </a:r>
            <a:r>
              <a:rPr sz="1800" spc="-10" dirty="0">
                <a:solidFill>
                  <a:srgbClr val="FFFFFF"/>
                </a:solidFill>
                <a:latin typeface="Calibri"/>
                <a:cs typeface="Calibri"/>
              </a:rPr>
              <a:t>entre</a:t>
            </a:r>
            <a:r>
              <a:rPr sz="1800" spc="-5" dirty="0">
                <a:solidFill>
                  <a:srgbClr val="FFFFFF"/>
                </a:solidFill>
                <a:latin typeface="Calibri"/>
                <a:cs typeface="Calibri"/>
              </a:rPr>
              <a:t> los</a:t>
            </a:r>
            <a:r>
              <a:rPr sz="1800" dirty="0">
                <a:solidFill>
                  <a:srgbClr val="FFFFFF"/>
                </a:solidFill>
                <a:latin typeface="Calibri"/>
                <a:cs typeface="Calibri"/>
              </a:rPr>
              <a:t> </a:t>
            </a:r>
            <a:r>
              <a:rPr sz="1800" spc="-5" dirty="0">
                <a:solidFill>
                  <a:srgbClr val="FFFFFF"/>
                </a:solidFill>
                <a:latin typeface="Calibri"/>
                <a:cs typeface="Calibri"/>
              </a:rPr>
              <a:t>dedos de los</a:t>
            </a:r>
            <a:r>
              <a:rPr sz="1800" dirty="0">
                <a:solidFill>
                  <a:srgbClr val="FFFFFF"/>
                </a:solidFill>
                <a:latin typeface="Calibri"/>
                <a:cs typeface="Calibri"/>
              </a:rPr>
              <a:t> </a:t>
            </a:r>
            <a:r>
              <a:rPr sz="1800" spc="-5" dirty="0">
                <a:solidFill>
                  <a:srgbClr val="FFFFFF"/>
                </a:solidFill>
                <a:latin typeface="Calibri"/>
                <a:cs typeface="Calibri"/>
              </a:rPr>
              <a:t>pies</a:t>
            </a:r>
            <a:r>
              <a:rPr sz="1800" dirty="0">
                <a:solidFill>
                  <a:srgbClr val="FFFFFF"/>
                </a:solidFill>
                <a:latin typeface="Calibri"/>
                <a:cs typeface="Calibri"/>
              </a:rPr>
              <a:t> </a:t>
            </a:r>
            <a:r>
              <a:rPr sz="1800" spc="-65" dirty="0">
                <a:solidFill>
                  <a:srgbClr val="FFFFFF"/>
                </a:solidFill>
                <a:latin typeface="Calibri"/>
                <a:cs typeface="Calibri"/>
              </a:rPr>
              <a:t>y,</a:t>
            </a:r>
            <a:r>
              <a:rPr sz="1800" spc="-10" dirty="0">
                <a:solidFill>
                  <a:srgbClr val="FFFFFF"/>
                </a:solidFill>
                <a:latin typeface="Calibri"/>
                <a:cs typeface="Calibri"/>
              </a:rPr>
              <a:t> </a:t>
            </a:r>
            <a:r>
              <a:rPr sz="1800" dirty="0">
                <a:solidFill>
                  <a:srgbClr val="FFFFFF"/>
                </a:solidFill>
                <a:latin typeface="Calibri"/>
                <a:cs typeface="Calibri"/>
              </a:rPr>
              <a:t>a</a:t>
            </a:r>
            <a:r>
              <a:rPr sz="1800" spc="-5" dirty="0">
                <a:solidFill>
                  <a:srgbClr val="FFFFFF"/>
                </a:solidFill>
                <a:latin typeface="Calibri"/>
                <a:cs typeface="Calibri"/>
              </a:rPr>
              <a:t> </a:t>
            </a:r>
            <a:r>
              <a:rPr sz="1800" spc="-10" dirty="0">
                <a:solidFill>
                  <a:srgbClr val="FFFFFF"/>
                </a:solidFill>
                <a:latin typeface="Calibri"/>
                <a:cs typeface="Calibri"/>
              </a:rPr>
              <a:t>veces,</a:t>
            </a:r>
            <a:r>
              <a:rPr sz="1800" spc="-5" dirty="0">
                <a:solidFill>
                  <a:srgbClr val="FFFFFF"/>
                </a:solidFill>
                <a:latin typeface="Calibri"/>
                <a:cs typeface="Calibri"/>
              </a:rPr>
              <a:t> en</a:t>
            </a:r>
            <a:r>
              <a:rPr sz="1800" spc="-10" dirty="0">
                <a:solidFill>
                  <a:srgbClr val="FFFFFF"/>
                </a:solidFill>
                <a:latin typeface="Calibri"/>
                <a:cs typeface="Calibri"/>
              </a:rPr>
              <a:t> </a:t>
            </a:r>
            <a:r>
              <a:rPr sz="1800" spc="-5" dirty="0">
                <a:solidFill>
                  <a:srgbClr val="FFFFFF"/>
                </a:solidFill>
                <a:latin typeface="Calibri"/>
                <a:cs typeface="Calibri"/>
              </a:rPr>
              <a:t>el pie </a:t>
            </a:r>
            <a:r>
              <a:rPr sz="1800" dirty="0">
                <a:solidFill>
                  <a:srgbClr val="FFFFFF"/>
                </a:solidFill>
                <a:latin typeface="Calibri"/>
                <a:cs typeface="Calibri"/>
              </a:rPr>
              <a:t> </a:t>
            </a:r>
            <a:r>
              <a:rPr sz="1800" spc="-10" dirty="0">
                <a:solidFill>
                  <a:srgbClr val="FFFFFF"/>
                </a:solidFill>
                <a:latin typeface="Calibri"/>
                <a:cs typeface="Calibri"/>
              </a:rPr>
              <a:t>propiamente </a:t>
            </a:r>
            <a:r>
              <a:rPr sz="1800" spc="-5" dirty="0">
                <a:solidFill>
                  <a:srgbClr val="FFFFFF"/>
                </a:solidFill>
                <a:latin typeface="Calibri"/>
                <a:cs typeface="Calibri"/>
              </a:rPr>
              <a:t>dicho.</a:t>
            </a:r>
            <a:endParaRPr sz="1800">
              <a:latin typeface="Calibri"/>
              <a:cs typeface="Calibri"/>
            </a:endParaRPr>
          </a:p>
        </p:txBody>
      </p:sp>
      <p:sp>
        <p:nvSpPr>
          <p:cNvPr id="8" name="object 8"/>
          <p:cNvSpPr/>
          <p:nvPr/>
        </p:nvSpPr>
        <p:spPr>
          <a:xfrm>
            <a:off x="5093208" y="4735154"/>
            <a:ext cx="6263640" cy="1285240"/>
          </a:xfrm>
          <a:custGeom>
            <a:avLst/>
            <a:gdLst/>
            <a:ahLst/>
            <a:cxnLst/>
            <a:rect l="l" t="t" r="r" b="b"/>
            <a:pathLst>
              <a:path w="6263640" h="1285239">
                <a:moveTo>
                  <a:pt x="6049529" y="0"/>
                </a:moveTo>
                <a:lnTo>
                  <a:pt x="214110" y="0"/>
                </a:lnTo>
                <a:lnTo>
                  <a:pt x="165017" y="5654"/>
                </a:lnTo>
                <a:lnTo>
                  <a:pt x="119950" y="21762"/>
                </a:lnTo>
                <a:lnTo>
                  <a:pt x="80195" y="47037"/>
                </a:lnTo>
                <a:lnTo>
                  <a:pt x="47037" y="80195"/>
                </a:lnTo>
                <a:lnTo>
                  <a:pt x="21762" y="119950"/>
                </a:lnTo>
                <a:lnTo>
                  <a:pt x="5654" y="165017"/>
                </a:lnTo>
                <a:lnTo>
                  <a:pt x="0" y="214111"/>
                </a:lnTo>
                <a:lnTo>
                  <a:pt x="0" y="1070548"/>
                </a:lnTo>
                <a:lnTo>
                  <a:pt x="5654" y="1119642"/>
                </a:lnTo>
                <a:lnTo>
                  <a:pt x="21762" y="1164709"/>
                </a:lnTo>
                <a:lnTo>
                  <a:pt x="47037" y="1204464"/>
                </a:lnTo>
                <a:lnTo>
                  <a:pt x="80195" y="1237621"/>
                </a:lnTo>
                <a:lnTo>
                  <a:pt x="119950" y="1262896"/>
                </a:lnTo>
                <a:lnTo>
                  <a:pt x="165017" y="1279004"/>
                </a:lnTo>
                <a:lnTo>
                  <a:pt x="214110" y="1284659"/>
                </a:lnTo>
                <a:lnTo>
                  <a:pt x="6049529" y="1284659"/>
                </a:lnTo>
                <a:lnTo>
                  <a:pt x="6098622" y="1279004"/>
                </a:lnTo>
                <a:lnTo>
                  <a:pt x="6143689" y="1262896"/>
                </a:lnTo>
                <a:lnTo>
                  <a:pt x="6183444" y="1237621"/>
                </a:lnTo>
                <a:lnTo>
                  <a:pt x="6216602" y="1204464"/>
                </a:lnTo>
                <a:lnTo>
                  <a:pt x="6241877" y="1164709"/>
                </a:lnTo>
                <a:lnTo>
                  <a:pt x="6257985" y="1119642"/>
                </a:lnTo>
                <a:lnTo>
                  <a:pt x="6263640" y="1070548"/>
                </a:lnTo>
                <a:lnTo>
                  <a:pt x="6263640" y="214111"/>
                </a:lnTo>
                <a:lnTo>
                  <a:pt x="6257985" y="165017"/>
                </a:lnTo>
                <a:lnTo>
                  <a:pt x="6241877" y="119950"/>
                </a:lnTo>
                <a:lnTo>
                  <a:pt x="6216602" y="80195"/>
                </a:lnTo>
                <a:lnTo>
                  <a:pt x="6183444" y="47037"/>
                </a:lnTo>
                <a:lnTo>
                  <a:pt x="6143689" y="21762"/>
                </a:lnTo>
                <a:lnTo>
                  <a:pt x="6098622" y="5654"/>
                </a:lnTo>
                <a:lnTo>
                  <a:pt x="6049529" y="0"/>
                </a:lnTo>
                <a:close/>
              </a:path>
            </a:pathLst>
          </a:custGeom>
          <a:solidFill>
            <a:srgbClr val="70AD47"/>
          </a:solidFill>
        </p:spPr>
        <p:txBody>
          <a:bodyPr wrap="square" lIns="0" tIns="0" rIns="0" bIns="0" rtlCol="0"/>
          <a:lstStyle/>
          <a:p>
            <a:endParaRPr/>
          </a:p>
        </p:txBody>
      </p:sp>
      <p:sp>
        <p:nvSpPr>
          <p:cNvPr id="9" name="object 9"/>
          <p:cNvSpPr txBox="1"/>
          <p:nvPr/>
        </p:nvSpPr>
        <p:spPr>
          <a:xfrm>
            <a:off x="5211799" y="5074411"/>
            <a:ext cx="5504815" cy="556260"/>
          </a:xfrm>
          <a:prstGeom prst="rect">
            <a:avLst/>
          </a:prstGeom>
        </p:spPr>
        <p:txBody>
          <a:bodyPr vert="horz" wrap="square" lIns="0" tIns="36194" rIns="0" bIns="0" rtlCol="0">
            <a:spAutoFit/>
          </a:bodyPr>
          <a:lstStyle/>
          <a:p>
            <a:pPr marL="12700" marR="5080">
              <a:lnSpc>
                <a:spcPts val="2020"/>
              </a:lnSpc>
              <a:spcBef>
                <a:spcPts val="284"/>
              </a:spcBef>
            </a:pPr>
            <a:r>
              <a:rPr sz="1800" b="1" spc="-5" dirty="0">
                <a:solidFill>
                  <a:srgbClr val="FFFFFF"/>
                </a:solidFill>
                <a:latin typeface="Calibri"/>
                <a:cs typeface="Calibri"/>
              </a:rPr>
              <a:t>Tiña</a:t>
            </a:r>
            <a:r>
              <a:rPr sz="1800" b="1" spc="5" dirty="0">
                <a:solidFill>
                  <a:srgbClr val="FFFFFF"/>
                </a:solidFill>
                <a:latin typeface="Calibri"/>
                <a:cs typeface="Calibri"/>
              </a:rPr>
              <a:t> </a:t>
            </a:r>
            <a:r>
              <a:rPr sz="1800" b="1" spc="-5" dirty="0">
                <a:solidFill>
                  <a:srgbClr val="FFFFFF"/>
                </a:solidFill>
                <a:latin typeface="Calibri"/>
                <a:cs typeface="Calibri"/>
              </a:rPr>
              <a:t>inguinal</a:t>
            </a:r>
            <a:r>
              <a:rPr sz="1800" b="1" spc="10" dirty="0">
                <a:solidFill>
                  <a:srgbClr val="FFFFFF"/>
                </a:solidFill>
                <a:latin typeface="Calibri"/>
                <a:cs typeface="Calibri"/>
              </a:rPr>
              <a:t> </a:t>
            </a:r>
            <a:r>
              <a:rPr sz="1800" b="1" spc="-5" dirty="0">
                <a:solidFill>
                  <a:srgbClr val="FFFFFF"/>
                </a:solidFill>
                <a:latin typeface="Calibri"/>
                <a:cs typeface="Calibri"/>
              </a:rPr>
              <a:t>(tinea</a:t>
            </a:r>
            <a:r>
              <a:rPr sz="1800" b="1" spc="5" dirty="0">
                <a:solidFill>
                  <a:srgbClr val="FFFFFF"/>
                </a:solidFill>
                <a:latin typeface="Calibri"/>
                <a:cs typeface="Calibri"/>
              </a:rPr>
              <a:t> </a:t>
            </a:r>
            <a:r>
              <a:rPr sz="1800" b="1" spc="-5" dirty="0">
                <a:solidFill>
                  <a:srgbClr val="FFFFFF"/>
                </a:solidFill>
                <a:latin typeface="Calibri"/>
                <a:cs typeface="Calibri"/>
              </a:rPr>
              <a:t>cruris).</a:t>
            </a:r>
            <a:r>
              <a:rPr sz="1800" b="1" spc="10" dirty="0">
                <a:solidFill>
                  <a:srgbClr val="FFFFFF"/>
                </a:solidFill>
                <a:latin typeface="Calibri"/>
                <a:cs typeface="Calibri"/>
              </a:rPr>
              <a:t> </a:t>
            </a:r>
            <a:r>
              <a:rPr sz="1800" spc="-10" dirty="0">
                <a:solidFill>
                  <a:srgbClr val="FFFFFF"/>
                </a:solidFill>
                <a:latin typeface="Calibri"/>
                <a:cs typeface="Calibri"/>
              </a:rPr>
              <a:t>Este</a:t>
            </a:r>
            <a:r>
              <a:rPr sz="1800" spc="5" dirty="0">
                <a:solidFill>
                  <a:srgbClr val="FFFFFF"/>
                </a:solidFill>
                <a:latin typeface="Calibri"/>
                <a:cs typeface="Calibri"/>
              </a:rPr>
              <a:t> </a:t>
            </a:r>
            <a:r>
              <a:rPr sz="1800" spc="-5" dirty="0">
                <a:solidFill>
                  <a:srgbClr val="FFFFFF"/>
                </a:solidFill>
                <a:latin typeface="Calibri"/>
                <a:cs typeface="Calibri"/>
              </a:rPr>
              <a:t>tipo</a:t>
            </a:r>
            <a:r>
              <a:rPr sz="1800" dirty="0">
                <a:solidFill>
                  <a:srgbClr val="FFFFFF"/>
                </a:solidFill>
                <a:latin typeface="Calibri"/>
                <a:cs typeface="Calibri"/>
              </a:rPr>
              <a:t> </a:t>
            </a:r>
            <a:r>
              <a:rPr sz="1800" spc="-20" dirty="0">
                <a:solidFill>
                  <a:srgbClr val="FFFFFF"/>
                </a:solidFill>
                <a:latin typeface="Calibri"/>
                <a:cs typeface="Calibri"/>
              </a:rPr>
              <a:t>afecta</a:t>
            </a:r>
            <a:r>
              <a:rPr sz="1800" spc="5" dirty="0">
                <a:solidFill>
                  <a:srgbClr val="FFFFFF"/>
                </a:solidFill>
                <a:latin typeface="Calibri"/>
                <a:cs typeface="Calibri"/>
              </a:rPr>
              <a:t> </a:t>
            </a:r>
            <a:r>
              <a:rPr sz="1800" spc="-5" dirty="0">
                <a:solidFill>
                  <a:srgbClr val="FFFFFF"/>
                </a:solidFill>
                <a:latin typeface="Calibri"/>
                <a:cs typeface="Calibri"/>
              </a:rPr>
              <a:t>los</a:t>
            </a:r>
            <a:r>
              <a:rPr sz="1800" spc="5" dirty="0">
                <a:solidFill>
                  <a:srgbClr val="FFFFFF"/>
                </a:solidFill>
                <a:latin typeface="Calibri"/>
                <a:cs typeface="Calibri"/>
              </a:rPr>
              <a:t> </a:t>
            </a:r>
            <a:r>
              <a:rPr sz="1800" spc="-10" dirty="0">
                <a:solidFill>
                  <a:srgbClr val="FFFFFF"/>
                </a:solidFill>
                <a:latin typeface="Calibri"/>
                <a:cs typeface="Calibri"/>
              </a:rPr>
              <a:t>genitales,</a:t>
            </a:r>
            <a:r>
              <a:rPr sz="1800" spc="5" dirty="0">
                <a:solidFill>
                  <a:srgbClr val="FFFFFF"/>
                </a:solidFill>
                <a:latin typeface="Calibri"/>
                <a:cs typeface="Calibri"/>
              </a:rPr>
              <a:t> </a:t>
            </a:r>
            <a:r>
              <a:rPr sz="1800" spc="-5" dirty="0">
                <a:solidFill>
                  <a:srgbClr val="FFFFFF"/>
                </a:solidFill>
                <a:latin typeface="Calibri"/>
                <a:cs typeface="Calibri"/>
              </a:rPr>
              <a:t>la </a:t>
            </a:r>
            <a:r>
              <a:rPr sz="1800" spc="-390" dirty="0">
                <a:solidFill>
                  <a:srgbClr val="FFFFFF"/>
                </a:solidFill>
                <a:latin typeface="Calibri"/>
                <a:cs typeface="Calibri"/>
              </a:rPr>
              <a:t> </a:t>
            </a:r>
            <a:r>
              <a:rPr sz="1800" spc="-10" dirty="0">
                <a:solidFill>
                  <a:srgbClr val="FFFFFF"/>
                </a:solidFill>
                <a:latin typeface="Calibri"/>
                <a:cs typeface="Calibri"/>
              </a:rPr>
              <a:t>parte interna</a:t>
            </a:r>
            <a:r>
              <a:rPr sz="1800" spc="-5" dirty="0">
                <a:solidFill>
                  <a:srgbClr val="FFFFFF"/>
                </a:solidFill>
                <a:latin typeface="Calibri"/>
                <a:cs typeface="Calibri"/>
              </a:rPr>
              <a:t> de los </a:t>
            </a:r>
            <a:r>
              <a:rPr sz="1800" dirty="0">
                <a:solidFill>
                  <a:srgbClr val="FFFFFF"/>
                </a:solidFill>
                <a:latin typeface="Calibri"/>
                <a:cs typeface="Calibri"/>
              </a:rPr>
              <a:t>muslos y</a:t>
            </a:r>
            <a:r>
              <a:rPr sz="1800" spc="-10" dirty="0">
                <a:solidFill>
                  <a:srgbClr val="FFFFFF"/>
                </a:solidFill>
                <a:latin typeface="Calibri"/>
                <a:cs typeface="Calibri"/>
              </a:rPr>
              <a:t> </a:t>
            </a:r>
            <a:r>
              <a:rPr sz="1800" spc="-5" dirty="0">
                <a:solidFill>
                  <a:srgbClr val="FFFFFF"/>
                </a:solidFill>
                <a:latin typeface="Calibri"/>
                <a:cs typeface="Calibri"/>
              </a:rPr>
              <a:t>los </a:t>
            </a:r>
            <a:r>
              <a:rPr sz="1800" spc="-10" dirty="0">
                <a:solidFill>
                  <a:srgbClr val="FFFFFF"/>
                </a:solidFill>
                <a:latin typeface="Calibri"/>
                <a:cs typeface="Calibri"/>
              </a:rPr>
              <a:t>glúteos.</a:t>
            </a:r>
            <a:endParaRPr sz="1800">
              <a:latin typeface="Calibri"/>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5928" y="2493404"/>
            <a:ext cx="3225800" cy="1527810"/>
          </a:xfrm>
          <a:prstGeom prst="rect">
            <a:avLst/>
          </a:prstGeom>
        </p:spPr>
        <p:txBody>
          <a:bodyPr vert="horz" wrap="square" lIns="0" tIns="12065" rIns="0" bIns="0" rtlCol="0">
            <a:spAutoFit/>
          </a:bodyPr>
          <a:lstStyle/>
          <a:p>
            <a:pPr algn="ctr">
              <a:lnSpc>
                <a:spcPts val="5915"/>
              </a:lnSpc>
              <a:spcBef>
                <a:spcPts val="95"/>
              </a:spcBef>
            </a:pPr>
            <a:r>
              <a:rPr sz="5100" spc="35" dirty="0">
                <a:latin typeface="Calibri Light"/>
                <a:cs typeface="Calibri Light"/>
              </a:rPr>
              <a:t>Tiña</a:t>
            </a:r>
            <a:r>
              <a:rPr sz="5100" spc="-10" dirty="0">
                <a:latin typeface="Calibri Light"/>
                <a:cs typeface="Calibri Light"/>
              </a:rPr>
              <a:t> </a:t>
            </a:r>
            <a:r>
              <a:rPr sz="5100" spc="30" dirty="0">
                <a:latin typeface="Calibri Light"/>
                <a:cs typeface="Calibri Light"/>
              </a:rPr>
              <a:t>-</a:t>
            </a:r>
            <a:endParaRPr sz="5100">
              <a:latin typeface="Calibri Light"/>
              <a:cs typeface="Calibri Light"/>
            </a:endParaRPr>
          </a:p>
          <a:p>
            <a:pPr algn="ctr">
              <a:lnSpc>
                <a:spcPts val="5915"/>
              </a:lnSpc>
            </a:pPr>
            <a:r>
              <a:rPr sz="5100" spc="-20" dirty="0">
                <a:latin typeface="Calibri Light"/>
                <a:cs typeface="Calibri Light"/>
              </a:rPr>
              <a:t>Tratamiento</a:t>
            </a:r>
            <a:endParaRPr sz="5100">
              <a:latin typeface="Calibri Light"/>
              <a:cs typeface="Calibri Light"/>
            </a:endParaRPr>
          </a:p>
        </p:txBody>
      </p:sp>
      <p:sp>
        <p:nvSpPr>
          <p:cNvPr id="3" name="object 3"/>
          <p:cNvSpPr/>
          <p:nvPr/>
        </p:nvSpPr>
        <p:spPr>
          <a:xfrm>
            <a:off x="5093208" y="996195"/>
            <a:ext cx="6263640" cy="2338070"/>
          </a:xfrm>
          <a:custGeom>
            <a:avLst/>
            <a:gdLst/>
            <a:ahLst/>
            <a:cxnLst/>
            <a:rect l="l" t="t" r="r" b="b"/>
            <a:pathLst>
              <a:path w="6263640" h="2338070">
                <a:moveTo>
                  <a:pt x="5874025" y="0"/>
                </a:moveTo>
                <a:lnTo>
                  <a:pt x="389614" y="0"/>
                </a:lnTo>
                <a:lnTo>
                  <a:pt x="340741" y="3035"/>
                </a:lnTo>
                <a:lnTo>
                  <a:pt x="293680" y="11899"/>
                </a:lnTo>
                <a:lnTo>
                  <a:pt x="248796" y="26225"/>
                </a:lnTo>
                <a:lnTo>
                  <a:pt x="206454" y="45649"/>
                </a:lnTo>
                <a:lnTo>
                  <a:pt x="167019" y="69805"/>
                </a:lnTo>
                <a:lnTo>
                  <a:pt x="130855" y="98329"/>
                </a:lnTo>
                <a:lnTo>
                  <a:pt x="98329" y="130855"/>
                </a:lnTo>
                <a:lnTo>
                  <a:pt x="69805" y="167019"/>
                </a:lnTo>
                <a:lnTo>
                  <a:pt x="45649" y="206454"/>
                </a:lnTo>
                <a:lnTo>
                  <a:pt x="26225" y="248796"/>
                </a:lnTo>
                <a:lnTo>
                  <a:pt x="11899" y="293680"/>
                </a:lnTo>
                <a:lnTo>
                  <a:pt x="3035" y="340741"/>
                </a:lnTo>
                <a:lnTo>
                  <a:pt x="0" y="389614"/>
                </a:lnTo>
                <a:lnTo>
                  <a:pt x="0" y="1948044"/>
                </a:lnTo>
                <a:lnTo>
                  <a:pt x="3035" y="1996916"/>
                </a:lnTo>
                <a:lnTo>
                  <a:pt x="11899" y="2043977"/>
                </a:lnTo>
                <a:lnTo>
                  <a:pt x="26225" y="2088861"/>
                </a:lnTo>
                <a:lnTo>
                  <a:pt x="45649" y="2131204"/>
                </a:lnTo>
                <a:lnTo>
                  <a:pt x="69805" y="2170639"/>
                </a:lnTo>
                <a:lnTo>
                  <a:pt x="98329" y="2206803"/>
                </a:lnTo>
                <a:lnTo>
                  <a:pt x="130855" y="2239329"/>
                </a:lnTo>
                <a:lnTo>
                  <a:pt x="167019" y="2267853"/>
                </a:lnTo>
                <a:lnTo>
                  <a:pt x="206454" y="2292010"/>
                </a:lnTo>
                <a:lnTo>
                  <a:pt x="248796" y="2311434"/>
                </a:lnTo>
                <a:lnTo>
                  <a:pt x="293680" y="2325760"/>
                </a:lnTo>
                <a:lnTo>
                  <a:pt x="340741" y="2334624"/>
                </a:lnTo>
                <a:lnTo>
                  <a:pt x="389614" y="2337659"/>
                </a:lnTo>
                <a:lnTo>
                  <a:pt x="5874025" y="2337659"/>
                </a:lnTo>
                <a:lnTo>
                  <a:pt x="5922897" y="2334624"/>
                </a:lnTo>
                <a:lnTo>
                  <a:pt x="5969958" y="2325760"/>
                </a:lnTo>
                <a:lnTo>
                  <a:pt x="6014842" y="2311434"/>
                </a:lnTo>
                <a:lnTo>
                  <a:pt x="6057184" y="2292010"/>
                </a:lnTo>
                <a:lnTo>
                  <a:pt x="6096620" y="2267853"/>
                </a:lnTo>
                <a:lnTo>
                  <a:pt x="6132783" y="2239329"/>
                </a:lnTo>
                <a:lnTo>
                  <a:pt x="6165309" y="2206803"/>
                </a:lnTo>
                <a:lnTo>
                  <a:pt x="6193833" y="2170639"/>
                </a:lnTo>
                <a:lnTo>
                  <a:pt x="6217990" y="2131204"/>
                </a:lnTo>
                <a:lnTo>
                  <a:pt x="6237414" y="2088861"/>
                </a:lnTo>
                <a:lnTo>
                  <a:pt x="6251740" y="2043977"/>
                </a:lnTo>
                <a:lnTo>
                  <a:pt x="6260604" y="1996916"/>
                </a:lnTo>
                <a:lnTo>
                  <a:pt x="6263640" y="1948044"/>
                </a:lnTo>
                <a:lnTo>
                  <a:pt x="6263640" y="389614"/>
                </a:lnTo>
                <a:lnTo>
                  <a:pt x="6260604" y="340741"/>
                </a:lnTo>
                <a:lnTo>
                  <a:pt x="6251740" y="293680"/>
                </a:lnTo>
                <a:lnTo>
                  <a:pt x="6237414" y="248796"/>
                </a:lnTo>
                <a:lnTo>
                  <a:pt x="6217990" y="206454"/>
                </a:lnTo>
                <a:lnTo>
                  <a:pt x="6193833" y="167019"/>
                </a:lnTo>
                <a:lnTo>
                  <a:pt x="6165309" y="130855"/>
                </a:lnTo>
                <a:lnTo>
                  <a:pt x="6132783" y="98329"/>
                </a:lnTo>
                <a:lnTo>
                  <a:pt x="6096620" y="69805"/>
                </a:lnTo>
                <a:lnTo>
                  <a:pt x="6057184" y="45649"/>
                </a:lnTo>
                <a:lnTo>
                  <a:pt x="6014842" y="26225"/>
                </a:lnTo>
                <a:lnTo>
                  <a:pt x="5969958" y="11899"/>
                </a:lnTo>
                <a:lnTo>
                  <a:pt x="5922897" y="3035"/>
                </a:lnTo>
                <a:lnTo>
                  <a:pt x="5874025" y="0"/>
                </a:lnTo>
                <a:close/>
              </a:path>
            </a:pathLst>
          </a:custGeom>
          <a:solidFill>
            <a:srgbClr val="5B9BD5"/>
          </a:solidFill>
        </p:spPr>
        <p:txBody>
          <a:bodyPr wrap="square" lIns="0" tIns="0" rIns="0" bIns="0" rtlCol="0"/>
          <a:lstStyle/>
          <a:p>
            <a:endParaRPr/>
          </a:p>
        </p:txBody>
      </p:sp>
      <p:sp>
        <p:nvSpPr>
          <p:cNvPr id="4" name="object 4"/>
          <p:cNvSpPr txBox="1">
            <a:spLocks noGrp="1"/>
          </p:cNvSpPr>
          <p:nvPr>
            <p:ph idx="1"/>
          </p:nvPr>
        </p:nvSpPr>
        <p:spPr>
          <a:prstGeom prst="rect">
            <a:avLst/>
          </a:prstGeom>
        </p:spPr>
        <p:txBody>
          <a:bodyPr vert="horz" wrap="square" lIns="0" tIns="45720" rIns="0" bIns="0" rtlCol="0">
            <a:spAutoFit/>
          </a:bodyPr>
          <a:lstStyle/>
          <a:p>
            <a:pPr marL="4096385" marR="5080">
              <a:lnSpc>
                <a:spcPct val="91900"/>
              </a:lnSpc>
              <a:spcBef>
                <a:spcPts val="360"/>
              </a:spcBef>
            </a:pPr>
            <a:r>
              <a:rPr dirty="0"/>
              <a:t>El</a:t>
            </a:r>
            <a:r>
              <a:rPr spc="-10" dirty="0"/>
              <a:t> </a:t>
            </a:r>
            <a:r>
              <a:rPr spc="-20" dirty="0"/>
              <a:t>tratamiento</a:t>
            </a:r>
            <a:r>
              <a:rPr spc="-5" dirty="0"/>
              <a:t> </a:t>
            </a:r>
            <a:r>
              <a:rPr dirty="0"/>
              <a:t>de </a:t>
            </a:r>
            <a:r>
              <a:rPr spc="-5" dirty="0"/>
              <a:t>la </a:t>
            </a:r>
            <a:r>
              <a:rPr dirty="0"/>
              <a:t>tiña de</a:t>
            </a:r>
            <a:r>
              <a:rPr spc="-5" dirty="0"/>
              <a:t> la</a:t>
            </a:r>
            <a:r>
              <a:rPr dirty="0"/>
              <a:t> </a:t>
            </a:r>
            <a:r>
              <a:rPr spc="-20" dirty="0"/>
              <a:t>cabeza </a:t>
            </a:r>
            <a:r>
              <a:rPr spc="-15" dirty="0"/>
              <a:t> </a:t>
            </a:r>
            <a:r>
              <a:rPr spc="-10" dirty="0"/>
              <a:t>incluye medicamentos </a:t>
            </a:r>
            <a:r>
              <a:rPr dirty="0"/>
              <a:t>que se </a:t>
            </a:r>
            <a:r>
              <a:rPr spc="-10" dirty="0"/>
              <a:t>toman </a:t>
            </a:r>
            <a:r>
              <a:rPr dirty="0"/>
              <a:t>por </a:t>
            </a:r>
            <a:r>
              <a:rPr spc="-600" dirty="0"/>
              <a:t> </a:t>
            </a:r>
            <a:r>
              <a:rPr dirty="0"/>
              <a:t>vía</a:t>
            </a:r>
            <a:r>
              <a:rPr spc="-10" dirty="0"/>
              <a:t> </a:t>
            </a:r>
            <a:r>
              <a:rPr spc="-20" dirty="0"/>
              <a:t>oral</a:t>
            </a:r>
            <a:r>
              <a:rPr dirty="0"/>
              <a:t> </a:t>
            </a:r>
            <a:r>
              <a:rPr spc="-20" dirty="0"/>
              <a:t>para</a:t>
            </a:r>
            <a:r>
              <a:rPr spc="-10" dirty="0"/>
              <a:t> </a:t>
            </a:r>
            <a:r>
              <a:rPr spc="-5" dirty="0"/>
              <a:t>eliminar </a:t>
            </a:r>
            <a:r>
              <a:rPr dirty="0"/>
              <a:t>los</a:t>
            </a:r>
            <a:r>
              <a:rPr spc="-10" dirty="0"/>
              <a:t> </a:t>
            </a:r>
            <a:r>
              <a:rPr spc="-5" dirty="0"/>
              <a:t>hongos, así </a:t>
            </a:r>
            <a:r>
              <a:rPr dirty="0"/>
              <a:t> </a:t>
            </a:r>
            <a:r>
              <a:rPr spc="-10" dirty="0"/>
              <a:t>como</a:t>
            </a:r>
            <a:r>
              <a:rPr spc="-5" dirty="0"/>
              <a:t> champús medicados </a:t>
            </a:r>
            <a:r>
              <a:rPr dirty="0"/>
              <a:t>que </a:t>
            </a:r>
            <a:r>
              <a:rPr spc="-5" dirty="0"/>
              <a:t>pueden </a:t>
            </a:r>
            <a:r>
              <a:rPr dirty="0"/>
              <a:t> </a:t>
            </a:r>
            <a:r>
              <a:rPr spc="-5" dirty="0"/>
              <a:t>disminuir</a:t>
            </a:r>
            <a:r>
              <a:rPr spc="-10" dirty="0"/>
              <a:t> </a:t>
            </a:r>
            <a:r>
              <a:rPr spc="-5" dirty="0"/>
              <a:t>la </a:t>
            </a:r>
            <a:r>
              <a:rPr spc="-15" dirty="0"/>
              <a:t>propagación</a:t>
            </a:r>
            <a:r>
              <a:rPr spc="-5" dirty="0"/>
              <a:t> </a:t>
            </a:r>
            <a:r>
              <a:rPr dirty="0"/>
              <a:t>de</a:t>
            </a:r>
            <a:r>
              <a:rPr spc="-5" dirty="0"/>
              <a:t> la </a:t>
            </a:r>
            <a:r>
              <a:rPr spc="-15" dirty="0"/>
              <a:t>infección.</a:t>
            </a:r>
          </a:p>
        </p:txBody>
      </p:sp>
      <p:sp>
        <p:nvSpPr>
          <p:cNvPr id="5" name="object 5"/>
          <p:cNvSpPr/>
          <p:nvPr/>
        </p:nvSpPr>
        <p:spPr>
          <a:xfrm>
            <a:off x="5093208" y="3411615"/>
            <a:ext cx="6263640" cy="2338070"/>
          </a:xfrm>
          <a:custGeom>
            <a:avLst/>
            <a:gdLst/>
            <a:ahLst/>
            <a:cxnLst/>
            <a:rect l="l" t="t" r="r" b="b"/>
            <a:pathLst>
              <a:path w="6263640" h="2338070">
                <a:moveTo>
                  <a:pt x="5874025" y="0"/>
                </a:moveTo>
                <a:lnTo>
                  <a:pt x="389614" y="0"/>
                </a:lnTo>
                <a:lnTo>
                  <a:pt x="340741" y="3035"/>
                </a:lnTo>
                <a:lnTo>
                  <a:pt x="293680" y="11899"/>
                </a:lnTo>
                <a:lnTo>
                  <a:pt x="248796" y="26225"/>
                </a:lnTo>
                <a:lnTo>
                  <a:pt x="206454" y="45649"/>
                </a:lnTo>
                <a:lnTo>
                  <a:pt x="167019" y="69805"/>
                </a:lnTo>
                <a:lnTo>
                  <a:pt x="130855" y="98329"/>
                </a:lnTo>
                <a:lnTo>
                  <a:pt x="98329" y="130855"/>
                </a:lnTo>
                <a:lnTo>
                  <a:pt x="69805" y="167019"/>
                </a:lnTo>
                <a:lnTo>
                  <a:pt x="45649" y="206454"/>
                </a:lnTo>
                <a:lnTo>
                  <a:pt x="26225" y="248796"/>
                </a:lnTo>
                <a:lnTo>
                  <a:pt x="11899" y="293680"/>
                </a:lnTo>
                <a:lnTo>
                  <a:pt x="3035" y="340741"/>
                </a:lnTo>
                <a:lnTo>
                  <a:pt x="0" y="389614"/>
                </a:lnTo>
                <a:lnTo>
                  <a:pt x="0" y="1948045"/>
                </a:lnTo>
                <a:lnTo>
                  <a:pt x="3035" y="1996917"/>
                </a:lnTo>
                <a:lnTo>
                  <a:pt x="11899" y="2043978"/>
                </a:lnTo>
                <a:lnTo>
                  <a:pt x="26225" y="2088862"/>
                </a:lnTo>
                <a:lnTo>
                  <a:pt x="45649" y="2131205"/>
                </a:lnTo>
                <a:lnTo>
                  <a:pt x="69805" y="2170640"/>
                </a:lnTo>
                <a:lnTo>
                  <a:pt x="98329" y="2206804"/>
                </a:lnTo>
                <a:lnTo>
                  <a:pt x="130855" y="2239330"/>
                </a:lnTo>
                <a:lnTo>
                  <a:pt x="167019" y="2267854"/>
                </a:lnTo>
                <a:lnTo>
                  <a:pt x="206454" y="2292010"/>
                </a:lnTo>
                <a:lnTo>
                  <a:pt x="248796" y="2311434"/>
                </a:lnTo>
                <a:lnTo>
                  <a:pt x="293680" y="2325760"/>
                </a:lnTo>
                <a:lnTo>
                  <a:pt x="340741" y="2334624"/>
                </a:lnTo>
                <a:lnTo>
                  <a:pt x="389614" y="2337659"/>
                </a:lnTo>
                <a:lnTo>
                  <a:pt x="5874025" y="2337659"/>
                </a:lnTo>
                <a:lnTo>
                  <a:pt x="5922897" y="2334624"/>
                </a:lnTo>
                <a:lnTo>
                  <a:pt x="5969958" y="2325760"/>
                </a:lnTo>
                <a:lnTo>
                  <a:pt x="6014842" y="2311434"/>
                </a:lnTo>
                <a:lnTo>
                  <a:pt x="6057184" y="2292010"/>
                </a:lnTo>
                <a:lnTo>
                  <a:pt x="6096620" y="2267854"/>
                </a:lnTo>
                <a:lnTo>
                  <a:pt x="6132783" y="2239330"/>
                </a:lnTo>
                <a:lnTo>
                  <a:pt x="6165309" y="2206804"/>
                </a:lnTo>
                <a:lnTo>
                  <a:pt x="6193833" y="2170640"/>
                </a:lnTo>
                <a:lnTo>
                  <a:pt x="6217990" y="2131205"/>
                </a:lnTo>
                <a:lnTo>
                  <a:pt x="6237414" y="2088862"/>
                </a:lnTo>
                <a:lnTo>
                  <a:pt x="6251740" y="2043978"/>
                </a:lnTo>
                <a:lnTo>
                  <a:pt x="6260604" y="1996917"/>
                </a:lnTo>
                <a:lnTo>
                  <a:pt x="6263640" y="1948045"/>
                </a:lnTo>
                <a:lnTo>
                  <a:pt x="6263640" y="389614"/>
                </a:lnTo>
                <a:lnTo>
                  <a:pt x="6260604" y="340741"/>
                </a:lnTo>
                <a:lnTo>
                  <a:pt x="6251740" y="293680"/>
                </a:lnTo>
                <a:lnTo>
                  <a:pt x="6237414" y="248796"/>
                </a:lnTo>
                <a:lnTo>
                  <a:pt x="6217990" y="206454"/>
                </a:lnTo>
                <a:lnTo>
                  <a:pt x="6193833" y="167019"/>
                </a:lnTo>
                <a:lnTo>
                  <a:pt x="6165309" y="130855"/>
                </a:lnTo>
                <a:lnTo>
                  <a:pt x="6132783" y="98329"/>
                </a:lnTo>
                <a:lnTo>
                  <a:pt x="6096620" y="69805"/>
                </a:lnTo>
                <a:lnTo>
                  <a:pt x="6057184" y="45649"/>
                </a:lnTo>
                <a:lnTo>
                  <a:pt x="6014842" y="26225"/>
                </a:lnTo>
                <a:lnTo>
                  <a:pt x="5969958" y="11899"/>
                </a:lnTo>
                <a:lnTo>
                  <a:pt x="5922897" y="3035"/>
                </a:lnTo>
                <a:lnTo>
                  <a:pt x="5874025" y="0"/>
                </a:lnTo>
                <a:close/>
              </a:path>
            </a:pathLst>
          </a:custGeom>
          <a:solidFill>
            <a:srgbClr val="70AD47"/>
          </a:solidFill>
        </p:spPr>
        <p:txBody>
          <a:bodyPr wrap="square" lIns="0" tIns="0" rIns="0" bIns="0" rtlCol="0"/>
          <a:lstStyle/>
          <a:p>
            <a:endParaRPr/>
          </a:p>
        </p:txBody>
      </p:sp>
      <p:sp>
        <p:nvSpPr>
          <p:cNvPr id="6" name="object 6"/>
          <p:cNvSpPr txBox="1"/>
          <p:nvPr/>
        </p:nvSpPr>
        <p:spPr>
          <a:xfrm>
            <a:off x="5297492" y="3561079"/>
            <a:ext cx="5584825" cy="1948814"/>
          </a:xfrm>
          <a:prstGeom prst="rect">
            <a:avLst/>
          </a:prstGeom>
        </p:spPr>
        <p:txBody>
          <a:bodyPr vert="horz" wrap="square" lIns="0" tIns="45720" rIns="0" bIns="0" rtlCol="0">
            <a:spAutoFit/>
          </a:bodyPr>
          <a:lstStyle/>
          <a:p>
            <a:pPr marL="12700" marR="5080">
              <a:lnSpc>
                <a:spcPct val="91900"/>
              </a:lnSpc>
              <a:spcBef>
                <a:spcPts val="360"/>
              </a:spcBef>
            </a:pPr>
            <a:r>
              <a:rPr sz="2700" spc="-5" dirty="0">
                <a:solidFill>
                  <a:srgbClr val="FFFFFF"/>
                </a:solidFill>
                <a:latin typeface="Calibri"/>
                <a:cs typeface="Calibri"/>
              </a:rPr>
              <a:t>Algunos casos </a:t>
            </a:r>
            <a:r>
              <a:rPr sz="2700" dirty="0">
                <a:solidFill>
                  <a:srgbClr val="FFFFFF"/>
                </a:solidFill>
                <a:latin typeface="Calibri"/>
                <a:cs typeface="Calibri"/>
              </a:rPr>
              <a:t>de tiña de </a:t>
            </a:r>
            <a:r>
              <a:rPr sz="2700" spc="-5" dirty="0">
                <a:solidFill>
                  <a:srgbClr val="FFFFFF"/>
                </a:solidFill>
                <a:latin typeface="Calibri"/>
                <a:cs typeface="Calibri"/>
              </a:rPr>
              <a:t>la </a:t>
            </a:r>
            <a:r>
              <a:rPr sz="2700" spc="-20" dirty="0">
                <a:solidFill>
                  <a:srgbClr val="FFFFFF"/>
                </a:solidFill>
                <a:latin typeface="Calibri"/>
                <a:cs typeface="Calibri"/>
              </a:rPr>
              <a:t>cabeza </a:t>
            </a:r>
            <a:r>
              <a:rPr sz="2700" spc="-15" dirty="0">
                <a:solidFill>
                  <a:srgbClr val="FFFFFF"/>
                </a:solidFill>
                <a:latin typeface="Calibri"/>
                <a:cs typeface="Calibri"/>
              </a:rPr>
              <a:t> </a:t>
            </a:r>
            <a:r>
              <a:rPr sz="2700" spc="-10" dirty="0">
                <a:solidFill>
                  <a:srgbClr val="FFFFFF"/>
                </a:solidFill>
                <a:latin typeface="Calibri"/>
                <a:cs typeface="Calibri"/>
              </a:rPr>
              <a:t>producen </a:t>
            </a:r>
            <a:r>
              <a:rPr sz="2700" spc="-5" dirty="0">
                <a:solidFill>
                  <a:srgbClr val="FFFFFF"/>
                </a:solidFill>
                <a:latin typeface="Calibri"/>
                <a:cs typeface="Calibri"/>
              </a:rPr>
              <a:t>una</a:t>
            </a:r>
            <a:r>
              <a:rPr sz="2700" spc="-10" dirty="0">
                <a:solidFill>
                  <a:srgbClr val="FFFFFF"/>
                </a:solidFill>
                <a:latin typeface="Calibri"/>
                <a:cs typeface="Calibri"/>
              </a:rPr>
              <a:t> </a:t>
            </a:r>
            <a:r>
              <a:rPr sz="2700" spc="-5" dirty="0">
                <a:solidFill>
                  <a:srgbClr val="FFFFFF"/>
                </a:solidFill>
                <a:latin typeface="Calibri"/>
                <a:cs typeface="Calibri"/>
              </a:rPr>
              <a:t>inflamación</a:t>
            </a:r>
            <a:r>
              <a:rPr sz="2700" spc="-10" dirty="0">
                <a:solidFill>
                  <a:srgbClr val="FFFFFF"/>
                </a:solidFill>
                <a:latin typeface="Calibri"/>
                <a:cs typeface="Calibri"/>
              </a:rPr>
              <a:t> </a:t>
            </a:r>
            <a:r>
              <a:rPr sz="2700" spc="-30" dirty="0">
                <a:solidFill>
                  <a:srgbClr val="FFFFFF"/>
                </a:solidFill>
                <a:latin typeface="Calibri"/>
                <a:cs typeface="Calibri"/>
              </a:rPr>
              <a:t>grave</a:t>
            </a:r>
            <a:r>
              <a:rPr sz="2700" spc="-5" dirty="0">
                <a:solidFill>
                  <a:srgbClr val="FFFFFF"/>
                </a:solidFill>
                <a:latin typeface="Calibri"/>
                <a:cs typeface="Calibri"/>
              </a:rPr>
              <a:t> en</a:t>
            </a:r>
            <a:r>
              <a:rPr sz="2700" spc="-10" dirty="0">
                <a:solidFill>
                  <a:srgbClr val="FFFFFF"/>
                </a:solidFill>
                <a:latin typeface="Calibri"/>
                <a:cs typeface="Calibri"/>
              </a:rPr>
              <a:t> </a:t>
            </a:r>
            <a:r>
              <a:rPr sz="2700" spc="-5" dirty="0">
                <a:solidFill>
                  <a:srgbClr val="FFFFFF"/>
                </a:solidFill>
                <a:latin typeface="Calibri"/>
                <a:cs typeface="Calibri"/>
              </a:rPr>
              <a:t>el </a:t>
            </a:r>
            <a:r>
              <a:rPr sz="2700" dirty="0">
                <a:solidFill>
                  <a:srgbClr val="FFFFFF"/>
                </a:solidFill>
                <a:latin typeface="Calibri"/>
                <a:cs typeface="Calibri"/>
              </a:rPr>
              <a:t> </a:t>
            </a:r>
            <a:r>
              <a:rPr sz="2700" spc="-15" dirty="0">
                <a:solidFill>
                  <a:srgbClr val="FFFFFF"/>
                </a:solidFill>
                <a:latin typeface="Calibri"/>
                <a:cs typeface="Calibri"/>
              </a:rPr>
              <a:t>lugar </a:t>
            </a:r>
            <a:r>
              <a:rPr sz="2700" dirty="0">
                <a:solidFill>
                  <a:srgbClr val="FFFFFF"/>
                </a:solidFill>
                <a:latin typeface="Calibri"/>
                <a:cs typeface="Calibri"/>
              </a:rPr>
              <a:t>de </a:t>
            </a:r>
            <a:r>
              <a:rPr sz="2700" spc="-5" dirty="0">
                <a:solidFill>
                  <a:srgbClr val="FFFFFF"/>
                </a:solidFill>
                <a:latin typeface="Calibri"/>
                <a:cs typeface="Calibri"/>
              </a:rPr>
              <a:t>la </a:t>
            </a:r>
            <a:r>
              <a:rPr sz="2700" spc="-15" dirty="0">
                <a:solidFill>
                  <a:srgbClr val="FFFFFF"/>
                </a:solidFill>
                <a:latin typeface="Calibri"/>
                <a:cs typeface="Calibri"/>
              </a:rPr>
              <a:t>infección, </a:t>
            </a:r>
            <a:r>
              <a:rPr sz="2700" spc="-5" dirty="0">
                <a:solidFill>
                  <a:srgbClr val="FFFFFF"/>
                </a:solidFill>
                <a:latin typeface="Calibri"/>
                <a:cs typeface="Calibri"/>
              </a:rPr>
              <a:t>lo </a:t>
            </a:r>
            <a:r>
              <a:rPr sz="2700" dirty="0">
                <a:solidFill>
                  <a:srgbClr val="FFFFFF"/>
                </a:solidFill>
                <a:latin typeface="Calibri"/>
                <a:cs typeface="Calibri"/>
              </a:rPr>
              <a:t>que </a:t>
            </a:r>
            <a:r>
              <a:rPr sz="2700" spc="-5" dirty="0">
                <a:solidFill>
                  <a:srgbClr val="FFFFFF"/>
                </a:solidFill>
                <a:latin typeface="Calibri"/>
                <a:cs typeface="Calibri"/>
              </a:rPr>
              <a:t>puede dejar </a:t>
            </a:r>
            <a:r>
              <a:rPr sz="2700" spc="-600" dirty="0">
                <a:solidFill>
                  <a:srgbClr val="FFFFFF"/>
                </a:solidFill>
                <a:latin typeface="Calibri"/>
                <a:cs typeface="Calibri"/>
              </a:rPr>
              <a:t> </a:t>
            </a:r>
            <a:r>
              <a:rPr sz="2700" spc="-10" dirty="0">
                <a:solidFill>
                  <a:srgbClr val="FFFFFF"/>
                </a:solidFill>
                <a:latin typeface="Calibri"/>
                <a:cs typeface="Calibri"/>
              </a:rPr>
              <a:t>cicatrices</a:t>
            </a:r>
            <a:r>
              <a:rPr sz="2700" spc="-5" dirty="0">
                <a:solidFill>
                  <a:srgbClr val="FFFFFF"/>
                </a:solidFill>
                <a:latin typeface="Calibri"/>
                <a:cs typeface="Calibri"/>
              </a:rPr>
              <a:t> </a:t>
            </a:r>
            <a:r>
              <a:rPr sz="2700" dirty="0">
                <a:solidFill>
                  <a:srgbClr val="FFFFFF"/>
                </a:solidFill>
                <a:latin typeface="Calibri"/>
                <a:cs typeface="Calibri"/>
              </a:rPr>
              <a:t>o </a:t>
            </a:r>
            <a:r>
              <a:rPr sz="2700" spc="-5" dirty="0">
                <a:solidFill>
                  <a:srgbClr val="FFFFFF"/>
                </a:solidFill>
                <a:latin typeface="Calibri"/>
                <a:cs typeface="Calibri"/>
              </a:rPr>
              <a:t>causar</a:t>
            </a:r>
            <a:r>
              <a:rPr sz="2700" dirty="0">
                <a:solidFill>
                  <a:srgbClr val="FFFFFF"/>
                </a:solidFill>
                <a:latin typeface="Calibri"/>
                <a:cs typeface="Calibri"/>
              </a:rPr>
              <a:t> </a:t>
            </a:r>
            <a:r>
              <a:rPr sz="2700" spc="-10" dirty="0">
                <a:solidFill>
                  <a:srgbClr val="FFFFFF"/>
                </a:solidFill>
                <a:latin typeface="Calibri"/>
                <a:cs typeface="Calibri"/>
              </a:rPr>
              <a:t>pérdida</a:t>
            </a:r>
            <a:r>
              <a:rPr sz="2700" dirty="0">
                <a:solidFill>
                  <a:srgbClr val="FFFFFF"/>
                </a:solidFill>
                <a:latin typeface="Calibri"/>
                <a:cs typeface="Calibri"/>
              </a:rPr>
              <a:t> </a:t>
            </a:r>
            <a:r>
              <a:rPr sz="2700" spc="-10" dirty="0">
                <a:solidFill>
                  <a:srgbClr val="FFFFFF"/>
                </a:solidFill>
                <a:latin typeface="Calibri"/>
                <a:cs typeface="Calibri"/>
              </a:rPr>
              <a:t>permanente </a:t>
            </a:r>
            <a:r>
              <a:rPr sz="2700" spc="-5" dirty="0">
                <a:solidFill>
                  <a:srgbClr val="FFFFFF"/>
                </a:solidFill>
                <a:latin typeface="Calibri"/>
                <a:cs typeface="Calibri"/>
              </a:rPr>
              <a:t> del</a:t>
            </a:r>
            <a:r>
              <a:rPr sz="2700" spc="-10" dirty="0">
                <a:solidFill>
                  <a:srgbClr val="FFFFFF"/>
                </a:solidFill>
                <a:latin typeface="Calibri"/>
                <a:cs typeface="Calibri"/>
              </a:rPr>
              <a:t> cabello.</a:t>
            </a:r>
            <a:endParaRPr sz="2700">
              <a:latin typeface="Calibri"/>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8300" y="1047157"/>
            <a:ext cx="2263140" cy="623570"/>
          </a:xfrm>
          <a:prstGeom prst="rect">
            <a:avLst/>
          </a:prstGeom>
        </p:spPr>
        <p:txBody>
          <a:bodyPr vert="horz" wrap="square" lIns="0" tIns="15240" rIns="0" bIns="0" rtlCol="0">
            <a:spAutoFit/>
          </a:bodyPr>
          <a:lstStyle/>
          <a:p>
            <a:pPr marL="12700">
              <a:lnSpc>
                <a:spcPct val="100000"/>
              </a:lnSpc>
              <a:spcBef>
                <a:spcPts val="120"/>
              </a:spcBef>
            </a:pPr>
            <a:r>
              <a:rPr sz="3900" spc="-35" dirty="0">
                <a:solidFill>
                  <a:srgbClr val="000000"/>
                </a:solidFill>
                <a:latin typeface="Calibri Light"/>
                <a:cs typeface="Calibri Light"/>
              </a:rPr>
              <a:t>P</a:t>
            </a:r>
            <a:r>
              <a:rPr sz="3900" spc="45" dirty="0">
                <a:solidFill>
                  <a:srgbClr val="000000"/>
                </a:solidFill>
                <a:latin typeface="Calibri Light"/>
                <a:cs typeface="Calibri Light"/>
              </a:rPr>
              <a:t>ed</a:t>
            </a:r>
            <a:r>
              <a:rPr sz="3900" spc="20" dirty="0">
                <a:solidFill>
                  <a:srgbClr val="000000"/>
                </a:solidFill>
                <a:latin typeface="Calibri Light"/>
                <a:cs typeface="Calibri Light"/>
              </a:rPr>
              <a:t>i</a:t>
            </a:r>
            <a:r>
              <a:rPr sz="3900" spc="35" dirty="0">
                <a:solidFill>
                  <a:srgbClr val="000000"/>
                </a:solidFill>
                <a:latin typeface="Calibri Light"/>
                <a:cs typeface="Calibri Light"/>
              </a:rPr>
              <a:t>c</a:t>
            </a:r>
            <a:r>
              <a:rPr sz="3900" spc="40" dirty="0">
                <a:solidFill>
                  <a:srgbClr val="000000"/>
                </a:solidFill>
                <a:latin typeface="Calibri Light"/>
                <a:cs typeface="Calibri Light"/>
              </a:rPr>
              <a:t>u</a:t>
            </a:r>
            <a:r>
              <a:rPr sz="3900" spc="30" dirty="0">
                <a:solidFill>
                  <a:srgbClr val="000000"/>
                </a:solidFill>
                <a:latin typeface="Calibri Light"/>
                <a:cs typeface="Calibri Light"/>
              </a:rPr>
              <a:t>losis</a:t>
            </a:r>
            <a:endParaRPr sz="3900">
              <a:latin typeface="Calibri Light"/>
              <a:cs typeface="Calibri Light"/>
            </a:endParaRPr>
          </a:p>
        </p:txBody>
      </p:sp>
      <p:sp>
        <p:nvSpPr>
          <p:cNvPr id="3" name="object 3"/>
          <p:cNvSpPr/>
          <p:nvPr/>
        </p:nvSpPr>
        <p:spPr>
          <a:xfrm>
            <a:off x="0" y="1083483"/>
            <a:ext cx="87630" cy="673735"/>
          </a:xfrm>
          <a:custGeom>
            <a:avLst/>
            <a:gdLst/>
            <a:ahLst/>
            <a:cxnLst/>
            <a:rect l="l" t="t" r="r" b="b"/>
            <a:pathLst>
              <a:path w="87630" h="673735">
                <a:moveTo>
                  <a:pt x="87362" y="0"/>
                </a:moveTo>
                <a:lnTo>
                  <a:pt x="0" y="0"/>
                </a:lnTo>
                <a:lnTo>
                  <a:pt x="0" y="673459"/>
                </a:lnTo>
                <a:lnTo>
                  <a:pt x="87362" y="673459"/>
                </a:lnTo>
                <a:lnTo>
                  <a:pt x="87362" y="0"/>
                </a:lnTo>
                <a:close/>
              </a:path>
            </a:pathLst>
          </a:custGeom>
          <a:solidFill>
            <a:srgbClr val="FFC000"/>
          </a:solidFill>
        </p:spPr>
        <p:txBody>
          <a:bodyPr wrap="square" lIns="0" tIns="0" rIns="0" bIns="0" rtlCol="0"/>
          <a:lstStyle/>
          <a:p>
            <a:endParaRPr/>
          </a:p>
        </p:txBody>
      </p:sp>
      <p:sp>
        <p:nvSpPr>
          <p:cNvPr id="4" name="object 4"/>
          <p:cNvSpPr/>
          <p:nvPr/>
        </p:nvSpPr>
        <p:spPr>
          <a:xfrm>
            <a:off x="159340" y="1083483"/>
            <a:ext cx="196215" cy="673735"/>
          </a:xfrm>
          <a:custGeom>
            <a:avLst/>
            <a:gdLst/>
            <a:ahLst/>
            <a:cxnLst/>
            <a:rect l="l" t="t" r="r" b="b"/>
            <a:pathLst>
              <a:path w="196215" h="673735">
                <a:moveTo>
                  <a:pt x="195855" y="0"/>
                </a:moveTo>
                <a:lnTo>
                  <a:pt x="0" y="0"/>
                </a:lnTo>
                <a:lnTo>
                  <a:pt x="0" y="673459"/>
                </a:lnTo>
                <a:lnTo>
                  <a:pt x="195855" y="673459"/>
                </a:lnTo>
                <a:lnTo>
                  <a:pt x="195855" y="0"/>
                </a:lnTo>
                <a:close/>
              </a:path>
            </a:pathLst>
          </a:custGeom>
          <a:solidFill>
            <a:srgbClr val="FFC000"/>
          </a:solidFill>
        </p:spPr>
        <p:txBody>
          <a:bodyPr wrap="square" lIns="0" tIns="0" rIns="0" bIns="0" rtlCol="0"/>
          <a:lstStyle/>
          <a:p>
            <a:endParaRPr/>
          </a:p>
        </p:txBody>
      </p:sp>
      <p:sp>
        <p:nvSpPr>
          <p:cNvPr id="5" name="object 5"/>
          <p:cNvSpPr/>
          <p:nvPr/>
        </p:nvSpPr>
        <p:spPr>
          <a:xfrm>
            <a:off x="665085" y="2090568"/>
            <a:ext cx="4297680" cy="27940"/>
          </a:xfrm>
          <a:custGeom>
            <a:avLst/>
            <a:gdLst/>
            <a:ahLst/>
            <a:cxnLst/>
            <a:rect l="l" t="t" r="r" b="b"/>
            <a:pathLst>
              <a:path w="4297680" h="27939">
                <a:moveTo>
                  <a:pt x="4297680" y="0"/>
                </a:moveTo>
                <a:lnTo>
                  <a:pt x="0" y="0"/>
                </a:lnTo>
                <a:lnTo>
                  <a:pt x="0" y="27432"/>
                </a:lnTo>
                <a:lnTo>
                  <a:pt x="4297680" y="27432"/>
                </a:lnTo>
                <a:lnTo>
                  <a:pt x="4297680" y="0"/>
                </a:lnTo>
                <a:close/>
              </a:path>
            </a:pathLst>
          </a:custGeom>
          <a:solidFill>
            <a:srgbClr val="FFC000"/>
          </a:solidFill>
        </p:spPr>
        <p:txBody>
          <a:bodyPr wrap="square" lIns="0" tIns="0" rIns="0" bIns="0" rtlCol="0"/>
          <a:lstStyle/>
          <a:p>
            <a:endParaRPr/>
          </a:p>
        </p:txBody>
      </p:sp>
      <p:sp>
        <p:nvSpPr>
          <p:cNvPr id="6" name="object 6"/>
          <p:cNvSpPr txBox="1"/>
          <p:nvPr/>
        </p:nvSpPr>
        <p:spPr>
          <a:xfrm>
            <a:off x="669459" y="2884932"/>
            <a:ext cx="4381500" cy="2808605"/>
          </a:xfrm>
          <a:prstGeom prst="rect">
            <a:avLst/>
          </a:prstGeom>
        </p:spPr>
        <p:txBody>
          <a:bodyPr vert="horz" wrap="square" lIns="0" tIns="41910" rIns="0" bIns="0" rtlCol="0">
            <a:spAutoFit/>
          </a:bodyPr>
          <a:lstStyle/>
          <a:p>
            <a:pPr marL="12700" marR="5080">
              <a:lnSpc>
                <a:spcPct val="90300"/>
              </a:lnSpc>
              <a:spcBef>
                <a:spcPts val="330"/>
              </a:spcBef>
            </a:pPr>
            <a:r>
              <a:rPr sz="2000" spc="-5" dirty="0">
                <a:latin typeface="Calibri"/>
                <a:cs typeface="Calibri"/>
              </a:rPr>
              <a:t>¡La pediculosis</a:t>
            </a:r>
            <a:r>
              <a:rPr sz="2000" dirty="0">
                <a:latin typeface="Calibri"/>
                <a:cs typeface="Calibri"/>
              </a:rPr>
              <a:t> son</a:t>
            </a:r>
            <a:r>
              <a:rPr sz="2000" spc="-10" dirty="0">
                <a:latin typeface="Calibri"/>
                <a:cs typeface="Calibri"/>
              </a:rPr>
              <a:t> </a:t>
            </a:r>
            <a:r>
              <a:rPr sz="2000" spc="-5" dirty="0">
                <a:latin typeface="Calibri"/>
                <a:cs typeface="Calibri"/>
              </a:rPr>
              <a:t>los</a:t>
            </a:r>
            <a:r>
              <a:rPr sz="2000" dirty="0">
                <a:latin typeface="Calibri"/>
                <a:cs typeface="Calibri"/>
              </a:rPr>
              <a:t> </a:t>
            </a:r>
            <a:r>
              <a:rPr sz="2000" b="1" spc="-5" dirty="0">
                <a:latin typeface="Calibri"/>
                <a:cs typeface="Calibri"/>
              </a:rPr>
              <a:t>piojos</a:t>
            </a:r>
            <a:r>
              <a:rPr sz="2000" spc="-5" dirty="0">
                <a:latin typeface="Calibri"/>
                <a:cs typeface="Calibri"/>
              </a:rPr>
              <a:t>!</a:t>
            </a:r>
            <a:r>
              <a:rPr sz="2000" spc="-10" dirty="0">
                <a:latin typeface="Calibri"/>
                <a:cs typeface="Calibri"/>
              </a:rPr>
              <a:t> </a:t>
            </a:r>
            <a:r>
              <a:rPr sz="2000" spc="-5" dirty="0">
                <a:latin typeface="Calibri"/>
                <a:cs typeface="Calibri"/>
              </a:rPr>
              <a:t>Los</a:t>
            </a:r>
            <a:r>
              <a:rPr sz="2000" dirty="0">
                <a:latin typeface="Calibri"/>
                <a:cs typeface="Calibri"/>
              </a:rPr>
              <a:t> </a:t>
            </a:r>
            <a:r>
              <a:rPr sz="2000" spc="-5" dirty="0">
                <a:latin typeface="Calibri"/>
                <a:cs typeface="Calibri"/>
              </a:rPr>
              <a:t>temidos </a:t>
            </a:r>
            <a:r>
              <a:rPr sz="2000" spc="-440" dirty="0">
                <a:latin typeface="Calibri"/>
                <a:cs typeface="Calibri"/>
              </a:rPr>
              <a:t> </a:t>
            </a:r>
            <a:r>
              <a:rPr sz="2000" spc="-10" dirty="0">
                <a:latin typeface="Calibri"/>
                <a:cs typeface="Calibri"/>
              </a:rPr>
              <a:t>parásitos </a:t>
            </a:r>
            <a:r>
              <a:rPr sz="2000" spc="-5" dirty="0">
                <a:latin typeface="Calibri"/>
                <a:cs typeface="Calibri"/>
              </a:rPr>
              <a:t>que </a:t>
            </a:r>
            <a:r>
              <a:rPr sz="2000" dirty="0">
                <a:latin typeface="Calibri"/>
                <a:cs typeface="Calibri"/>
              </a:rPr>
              <a:t>se </a:t>
            </a:r>
            <a:r>
              <a:rPr sz="2000" spc="-5" dirty="0">
                <a:latin typeface="Calibri"/>
                <a:cs typeface="Calibri"/>
              </a:rPr>
              <a:t>alimentan de </a:t>
            </a:r>
            <a:r>
              <a:rPr sz="2000" dirty="0">
                <a:latin typeface="Calibri"/>
                <a:cs typeface="Calibri"/>
              </a:rPr>
              <a:t>la </a:t>
            </a:r>
            <a:r>
              <a:rPr sz="2000" spc="-5" dirty="0">
                <a:latin typeface="Calibri"/>
                <a:cs typeface="Calibri"/>
              </a:rPr>
              <a:t>sangres </a:t>
            </a:r>
            <a:r>
              <a:rPr sz="2000" dirty="0">
                <a:latin typeface="Calibri"/>
                <a:cs typeface="Calibri"/>
              </a:rPr>
              <a:t> </a:t>
            </a:r>
            <a:r>
              <a:rPr sz="2000" spc="-5" dirty="0">
                <a:latin typeface="Calibri"/>
                <a:cs typeface="Calibri"/>
              </a:rPr>
              <a:t>humana,</a:t>
            </a:r>
            <a:r>
              <a:rPr sz="2000" spc="70" dirty="0">
                <a:latin typeface="Calibri"/>
                <a:cs typeface="Calibri"/>
              </a:rPr>
              <a:t> </a:t>
            </a:r>
            <a:r>
              <a:rPr sz="2000" spc="-10" dirty="0">
                <a:latin typeface="Calibri"/>
                <a:cs typeface="Calibri"/>
              </a:rPr>
              <a:t>tan</a:t>
            </a:r>
            <a:r>
              <a:rPr sz="2000" spc="75" dirty="0">
                <a:latin typeface="Calibri"/>
                <a:cs typeface="Calibri"/>
              </a:rPr>
              <a:t> </a:t>
            </a:r>
            <a:r>
              <a:rPr sz="2000" spc="-5" dirty="0">
                <a:latin typeface="Calibri"/>
                <a:cs typeface="Calibri"/>
              </a:rPr>
              <a:t>temidos</a:t>
            </a:r>
            <a:r>
              <a:rPr sz="2000" spc="80" dirty="0">
                <a:latin typeface="Calibri"/>
                <a:cs typeface="Calibri"/>
              </a:rPr>
              <a:t> </a:t>
            </a:r>
            <a:r>
              <a:rPr sz="2000" dirty="0">
                <a:latin typeface="Calibri"/>
                <a:cs typeface="Calibri"/>
              </a:rPr>
              <a:t>en</a:t>
            </a:r>
            <a:r>
              <a:rPr sz="2000" spc="75" dirty="0">
                <a:latin typeface="Calibri"/>
                <a:cs typeface="Calibri"/>
              </a:rPr>
              <a:t> </a:t>
            </a:r>
            <a:r>
              <a:rPr sz="2000" spc="-5" dirty="0">
                <a:latin typeface="Calibri"/>
                <a:cs typeface="Calibri"/>
              </a:rPr>
              <a:t>los</a:t>
            </a:r>
            <a:r>
              <a:rPr sz="2000" spc="80" dirty="0">
                <a:latin typeface="Calibri"/>
                <a:cs typeface="Calibri"/>
              </a:rPr>
              <a:t> </a:t>
            </a:r>
            <a:r>
              <a:rPr sz="2000" spc="-5" dirty="0">
                <a:latin typeface="Calibri"/>
                <a:cs typeface="Calibri"/>
              </a:rPr>
              <a:t>niños</a:t>
            </a:r>
            <a:r>
              <a:rPr sz="2000" spc="80" dirty="0">
                <a:latin typeface="Calibri"/>
                <a:cs typeface="Calibri"/>
              </a:rPr>
              <a:t> </a:t>
            </a:r>
            <a:r>
              <a:rPr sz="2000" dirty="0">
                <a:latin typeface="Calibri"/>
                <a:cs typeface="Calibri"/>
              </a:rPr>
              <a:t>en </a:t>
            </a:r>
            <a:r>
              <a:rPr sz="2000" spc="5" dirty="0">
                <a:latin typeface="Calibri"/>
                <a:cs typeface="Calibri"/>
              </a:rPr>
              <a:t> </a:t>
            </a:r>
            <a:r>
              <a:rPr sz="2000" spc="-5" dirty="0">
                <a:latin typeface="Calibri"/>
                <a:cs typeface="Calibri"/>
              </a:rPr>
              <a:t>edad </a:t>
            </a:r>
            <a:r>
              <a:rPr sz="2000" spc="-30" dirty="0">
                <a:latin typeface="Calibri"/>
                <a:cs typeface="Calibri"/>
              </a:rPr>
              <a:t>escolar.</a:t>
            </a:r>
            <a:r>
              <a:rPr sz="2000" spc="-10" dirty="0">
                <a:latin typeface="Calibri"/>
                <a:cs typeface="Calibri"/>
              </a:rPr>
              <a:t> </a:t>
            </a:r>
            <a:r>
              <a:rPr sz="2000" spc="-5" dirty="0">
                <a:latin typeface="Calibri"/>
                <a:cs typeface="Calibri"/>
              </a:rPr>
              <a:t>No </a:t>
            </a:r>
            <a:r>
              <a:rPr sz="2000" spc="-15" dirty="0">
                <a:latin typeface="Calibri"/>
                <a:cs typeface="Calibri"/>
              </a:rPr>
              <a:t>provocan</a:t>
            </a:r>
            <a:r>
              <a:rPr sz="2000" spc="-5" dirty="0">
                <a:latin typeface="Calibri"/>
                <a:cs typeface="Calibri"/>
              </a:rPr>
              <a:t> </a:t>
            </a:r>
            <a:r>
              <a:rPr sz="2000" dirty="0">
                <a:latin typeface="Calibri"/>
                <a:cs typeface="Calibri"/>
              </a:rPr>
              <a:t>la </a:t>
            </a:r>
            <a:r>
              <a:rPr sz="2000" spc="-5" dirty="0">
                <a:latin typeface="Calibri"/>
                <a:cs typeface="Calibri"/>
              </a:rPr>
              <a:t>caída</a:t>
            </a:r>
            <a:r>
              <a:rPr sz="2000" spc="5" dirty="0">
                <a:latin typeface="Calibri"/>
                <a:cs typeface="Calibri"/>
              </a:rPr>
              <a:t> </a:t>
            </a:r>
            <a:r>
              <a:rPr sz="2000" spc="-5" dirty="0">
                <a:latin typeface="Calibri"/>
                <a:cs typeface="Calibri"/>
              </a:rPr>
              <a:t>del </a:t>
            </a:r>
            <a:r>
              <a:rPr sz="2000" dirty="0">
                <a:latin typeface="Calibri"/>
                <a:cs typeface="Calibri"/>
              </a:rPr>
              <a:t> </a:t>
            </a:r>
            <a:r>
              <a:rPr sz="2000" spc="-5" dirty="0">
                <a:latin typeface="Calibri"/>
                <a:cs typeface="Calibri"/>
              </a:rPr>
              <a:t>pelo</a:t>
            </a:r>
            <a:r>
              <a:rPr sz="2000" spc="-15" dirty="0">
                <a:latin typeface="Calibri"/>
                <a:cs typeface="Calibri"/>
              </a:rPr>
              <a:t> </a:t>
            </a:r>
            <a:r>
              <a:rPr sz="2000" spc="-10" dirty="0">
                <a:latin typeface="Calibri"/>
                <a:cs typeface="Calibri"/>
              </a:rPr>
              <a:t>porque</a:t>
            </a:r>
            <a:r>
              <a:rPr sz="2000" dirty="0">
                <a:latin typeface="Calibri"/>
                <a:cs typeface="Calibri"/>
              </a:rPr>
              <a:t> </a:t>
            </a:r>
            <a:r>
              <a:rPr sz="2000" spc="-5" dirty="0">
                <a:latin typeface="Calibri"/>
                <a:cs typeface="Calibri"/>
              </a:rPr>
              <a:t>no</a:t>
            </a:r>
            <a:r>
              <a:rPr sz="2000" spc="-10" dirty="0">
                <a:latin typeface="Calibri"/>
                <a:cs typeface="Calibri"/>
              </a:rPr>
              <a:t> llegan</a:t>
            </a:r>
            <a:r>
              <a:rPr sz="2000" spc="-5" dirty="0">
                <a:latin typeface="Calibri"/>
                <a:cs typeface="Calibri"/>
              </a:rPr>
              <a:t> </a:t>
            </a:r>
            <a:r>
              <a:rPr sz="2000" spc="-10" dirty="0">
                <a:latin typeface="Calibri"/>
                <a:cs typeface="Calibri"/>
              </a:rPr>
              <a:t>hasta</a:t>
            </a:r>
            <a:r>
              <a:rPr sz="2000" spc="-5" dirty="0">
                <a:latin typeface="Calibri"/>
                <a:cs typeface="Calibri"/>
              </a:rPr>
              <a:t> </a:t>
            </a:r>
            <a:r>
              <a:rPr sz="2000" dirty="0">
                <a:latin typeface="Calibri"/>
                <a:cs typeface="Calibri"/>
              </a:rPr>
              <a:t>el </a:t>
            </a:r>
            <a:r>
              <a:rPr sz="2000" spc="-10" dirty="0">
                <a:latin typeface="Calibri"/>
                <a:cs typeface="Calibri"/>
              </a:rPr>
              <a:t>folículo </a:t>
            </a:r>
            <a:r>
              <a:rPr sz="2000" spc="-5" dirty="0">
                <a:latin typeface="Calibri"/>
                <a:cs typeface="Calibri"/>
              </a:rPr>
              <a:t> </a:t>
            </a:r>
            <a:r>
              <a:rPr sz="2000" spc="-10" dirty="0">
                <a:latin typeface="Calibri"/>
                <a:cs typeface="Calibri"/>
              </a:rPr>
              <a:t>piloso, pero </a:t>
            </a:r>
            <a:r>
              <a:rPr sz="2000" dirty="0">
                <a:latin typeface="Calibri"/>
                <a:cs typeface="Calibri"/>
              </a:rPr>
              <a:t>son </a:t>
            </a:r>
            <a:r>
              <a:rPr sz="2000" spc="-5" dirty="0">
                <a:latin typeface="Calibri"/>
                <a:cs typeface="Calibri"/>
              </a:rPr>
              <a:t>muy </a:t>
            </a:r>
            <a:r>
              <a:rPr sz="2000" spc="-10" dirty="0">
                <a:latin typeface="Calibri"/>
                <a:cs typeface="Calibri"/>
              </a:rPr>
              <a:t>molestos porque </a:t>
            </a:r>
            <a:r>
              <a:rPr sz="2000" spc="-5" dirty="0">
                <a:latin typeface="Calibri"/>
                <a:cs typeface="Calibri"/>
              </a:rPr>
              <a:t> </a:t>
            </a:r>
            <a:r>
              <a:rPr sz="2000" spc="-15" dirty="0">
                <a:latin typeface="Calibri"/>
                <a:cs typeface="Calibri"/>
              </a:rPr>
              <a:t>provocan</a:t>
            </a:r>
            <a:r>
              <a:rPr sz="2000" spc="-10" dirty="0">
                <a:latin typeface="Calibri"/>
                <a:cs typeface="Calibri"/>
              </a:rPr>
              <a:t> </a:t>
            </a:r>
            <a:r>
              <a:rPr sz="2000" spc="-5" dirty="0">
                <a:latin typeface="Calibri"/>
                <a:cs typeface="Calibri"/>
              </a:rPr>
              <a:t>muchos</a:t>
            </a:r>
            <a:r>
              <a:rPr sz="2000" dirty="0">
                <a:latin typeface="Calibri"/>
                <a:cs typeface="Calibri"/>
              </a:rPr>
              <a:t> </a:t>
            </a:r>
            <a:r>
              <a:rPr sz="2000" spc="-10" dirty="0">
                <a:latin typeface="Calibri"/>
                <a:cs typeface="Calibri"/>
              </a:rPr>
              <a:t>picores</a:t>
            </a:r>
            <a:r>
              <a:rPr sz="2000" spc="-5" dirty="0">
                <a:latin typeface="Calibri"/>
                <a:cs typeface="Calibri"/>
              </a:rPr>
              <a:t> </a:t>
            </a:r>
            <a:r>
              <a:rPr sz="2000" dirty="0">
                <a:latin typeface="Calibri"/>
                <a:cs typeface="Calibri"/>
              </a:rPr>
              <a:t>en</a:t>
            </a:r>
            <a:r>
              <a:rPr sz="2000" spc="-5" dirty="0">
                <a:latin typeface="Calibri"/>
                <a:cs typeface="Calibri"/>
              </a:rPr>
              <a:t> </a:t>
            </a:r>
            <a:r>
              <a:rPr sz="2000" dirty="0">
                <a:latin typeface="Calibri"/>
                <a:cs typeface="Calibri"/>
              </a:rPr>
              <a:t>la </a:t>
            </a:r>
            <a:r>
              <a:rPr sz="2000" spc="-15" dirty="0">
                <a:latin typeface="Calibri"/>
                <a:cs typeface="Calibri"/>
              </a:rPr>
              <a:t>cabeza. </a:t>
            </a:r>
            <a:r>
              <a:rPr sz="2000" spc="-5" dirty="0">
                <a:latin typeface="Calibri"/>
                <a:cs typeface="Calibri"/>
              </a:rPr>
              <a:t>El </a:t>
            </a:r>
            <a:r>
              <a:rPr sz="2000" dirty="0">
                <a:latin typeface="Calibri"/>
                <a:cs typeface="Calibri"/>
              </a:rPr>
              <a:t> </a:t>
            </a:r>
            <a:r>
              <a:rPr sz="2000" spc="-10" dirty="0">
                <a:latin typeface="Calibri"/>
                <a:cs typeface="Calibri"/>
              </a:rPr>
              <a:t>tratamiento </a:t>
            </a:r>
            <a:r>
              <a:rPr sz="2000" dirty="0">
                <a:latin typeface="Calibri"/>
                <a:cs typeface="Calibri"/>
              </a:rPr>
              <a:t>más </a:t>
            </a:r>
            <a:r>
              <a:rPr sz="2000" spc="-15" dirty="0">
                <a:latin typeface="Calibri"/>
                <a:cs typeface="Calibri"/>
              </a:rPr>
              <a:t>efectivo </a:t>
            </a:r>
            <a:r>
              <a:rPr sz="2000" dirty="0">
                <a:latin typeface="Calibri"/>
                <a:cs typeface="Calibri"/>
              </a:rPr>
              <a:t>es </a:t>
            </a:r>
            <a:r>
              <a:rPr sz="2000" spc="-5" dirty="0">
                <a:latin typeface="Calibri"/>
                <a:cs typeface="Calibri"/>
              </a:rPr>
              <a:t>aplicación de </a:t>
            </a:r>
            <a:r>
              <a:rPr sz="2000" dirty="0">
                <a:latin typeface="Calibri"/>
                <a:cs typeface="Calibri"/>
              </a:rPr>
              <a:t> </a:t>
            </a:r>
            <a:r>
              <a:rPr sz="2000" spc="-5" dirty="0">
                <a:latin typeface="Calibri"/>
                <a:cs typeface="Calibri"/>
              </a:rPr>
              <a:t>shampoo </a:t>
            </a:r>
            <a:r>
              <a:rPr sz="2000" spc="-10" dirty="0">
                <a:latin typeface="Calibri"/>
                <a:cs typeface="Calibri"/>
              </a:rPr>
              <a:t>con </a:t>
            </a:r>
            <a:r>
              <a:rPr sz="2000" spc="-5" dirty="0">
                <a:latin typeface="Calibri"/>
                <a:cs typeface="Calibri"/>
              </a:rPr>
              <a:t>ivermectina </a:t>
            </a:r>
            <a:r>
              <a:rPr sz="2000" dirty="0">
                <a:latin typeface="Calibri"/>
                <a:cs typeface="Calibri"/>
              </a:rPr>
              <a:t>y </a:t>
            </a:r>
            <a:r>
              <a:rPr sz="2000" spc="-5" dirty="0">
                <a:latin typeface="Calibri"/>
                <a:cs typeface="Calibri"/>
              </a:rPr>
              <a:t>reaplicar </a:t>
            </a:r>
            <a:r>
              <a:rPr sz="2000" dirty="0">
                <a:latin typeface="Calibri"/>
                <a:cs typeface="Calibri"/>
              </a:rPr>
              <a:t>en 7 </a:t>
            </a:r>
            <a:r>
              <a:rPr sz="2000" spc="5" dirty="0">
                <a:latin typeface="Calibri"/>
                <a:cs typeface="Calibri"/>
              </a:rPr>
              <a:t> </a:t>
            </a:r>
            <a:r>
              <a:rPr sz="2000" dirty="0">
                <a:latin typeface="Calibri"/>
                <a:cs typeface="Calibri"/>
              </a:rPr>
              <a:t>días.</a:t>
            </a:r>
            <a:endParaRPr sz="2000">
              <a:latin typeface="Calibri"/>
              <a:cs typeface="Calibri"/>
            </a:endParaRPr>
          </a:p>
        </p:txBody>
      </p:sp>
      <p:grpSp>
        <p:nvGrpSpPr>
          <p:cNvPr id="7" name="object 7"/>
          <p:cNvGrpSpPr/>
          <p:nvPr/>
        </p:nvGrpSpPr>
        <p:grpSpPr>
          <a:xfrm>
            <a:off x="5544311" y="0"/>
            <a:ext cx="6647815" cy="6858000"/>
            <a:chOff x="5544311" y="0"/>
            <a:chExt cx="6647815" cy="6858000"/>
          </a:xfrm>
        </p:grpSpPr>
        <p:sp>
          <p:nvSpPr>
            <p:cNvPr id="8" name="object 8"/>
            <p:cNvSpPr/>
            <p:nvPr/>
          </p:nvSpPr>
          <p:spPr>
            <a:xfrm>
              <a:off x="10697669" y="0"/>
              <a:ext cx="1494790" cy="6858000"/>
            </a:xfrm>
            <a:custGeom>
              <a:avLst/>
              <a:gdLst/>
              <a:ahLst/>
              <a:cxnLst/>
              <a:rect l="l" t="t" r="r" b="b"/>
              <a:pathLst>
                <a:path w="1494790" h="6858000">
                  <a:moveTo>
                    <a:pt x="1494330" y="0"/>
                  </a:moveTo>
                  <a:lnTo>
                    <a:pt x="0" y="0"/>
                  </a:lnTo>
                  <a:lnTo>
                    <a:pt x="0" y="6858000"/>
                  </a:lnTo>
                  <a:lnTo>
                    <a:pt x="1494330" y="6858000"/>
                  </a:lnTo>
                  <a:lnTo>
                    <a:pt x="1494330" y="0"/>
                  </a:lnTo>
                  <a:close/>
                </a:path>
              </a:pathLst>
            </a:custGeom>
            <a:solidFill>
              <a:srgbClr val="FFC000"/>
            </a:solidFill>
          </p:spPr>
          <p:txBody>
            <a:bodyPr wrap="square" lIns="0" tIns="0" rIns="0" bIns="0" rtlCol="0"/>
            <a:lstStyle/>
            <a:p>
              <a:endParaRPr/>
            </a:p>
          </p:txBody>
        </p:sp>
        <p:pic>
          <p:nvPicPr>
            <p:cNvPr id="9" name="object 9"/>
            <p:cNvPicPr/>
            <p:nvPr/>
          </p:nvPicPr>
          <p:blipFill>
            <a:blip r:embed="rId2" cstate="print"/>
            <a:stretch>
              <a:fillRect/>
            </a:stretch>
          </p:blipFill>
          <p:spPr>
            <a:xfrm>
              <a:off x="5544311" y="499871"/>
              <a:ext cx="6291072" cy="6117336"/>
            </a:xfrm>
            <a:prstGeom prst="rect">
              <a:avLst/>
            </a:prstGeom>
          </p:spPr>
        </p:pic>
        <p:sp>
          <p:nvSpPr>
            <p:cNvPr id="10" name="object 10"/>
            <p:cNvSpPr/>
            <p:nvPr/>
          </p:nvSpPr>
          <p:spPr>
            <a:xfrm>
              <a:off x="5685810" y="513853"/>
              <a:ext cx="6009640" cy="5835015"/>
            </a:xfrm>
            <a:custGeom>
              <a:avLst/>
              <a:gdLst/>
              <a:ahLst/>
              <a:cxnLst/>
              <a:rect l="l" t="t" r="r" b="b"/>
              <a:pathLst>
                <a:path w="6009640" h="5835015">
                  <a:moveTo>
                    <a:pt x="6009365" y="0"/>
                  </a:moveTo>
                  <a:lnTo>
                    <a:pt x="0" y="0"/>
                  </a:lnTo>
                  <a:lnTo>
                    <a:pt x="0" y="5834576"/>
                  </a:lnTo>
                  <a:lnTo>
                    <a:pt x="6009365" y="5834576"/>
                  </a:lnTo>
                  <a:lnTo>
                    <a:pt x="6009365" y="0"/>
                  </a:lnTo>
                  <a:close/>
                </a:path>
              </a:pathLst>
            </a:custGeom>
            <a:solidFill>
              <a:srgbClr val="FFFFFF"/>
            </a:solidFill>
          </p:spPr>
          <p:txBody>
            <a:bodyPr wrap="square" lIns="0" tIns="0" rIns="0" bIns="0" rtlCol="0"/>
            <a:lstStyle/>
            <a:p>
              <a:endParaRPr/>
            </a:p>
          </p:txBody>
        </p:sp>
        <p:pic>
          <p:nvPicPr>
            <p:cNvPr id="11" name="object 11"/>
            <p:cNvPicPr/>
            <p:nvPr/>
          </p:nvPicPr>
          <p:blipFill>
            <a:blip r:embed="rId3" cstate="print"/>
            <a:stretch>
              <a:fillRect/>
            </a:stretch>
          </p:blipFill>
          <p:spPr>
            <a:xfrm>
              <a:off x="5977788" y="799352"/>
              <a:ext cx="5425409" cy="5259190"/>
            </a:xfrm>
            <a:prstGeom prst="rect">
              <a:avLst/>
            </a:prstGeom>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 y="1062849"/>
            <a:ext cx="196215" cy="673735"/>
          </a:xfrm>
          <a:custGeom>
            <a:avLst/>
            <a:gdLst/>
            <a:ahLst/>
            <a:cxnLst/>
            <a:rect l="l" t="t" r="r" b="b"/>
            <a:pathLst>
              <a:path w="196215" h="673735">
                <a:moveTo>
                  <a:pt x="195855" y="0"/>
                </a:moveTo>
                <a:lnTo>
                  <a:pt x="0" y="0"/>
                </a:lnTo>
                <a:lnTo>
                  <a:pt x="0" y="673459"/>
                </a:lnTo>
                <a:lnTo>
                  <a:pt x="195855" y="673459"/>
                </a:lnTo>
                <a:lnTo>
                  <a:pt x="195855" y="0"/>
                </a:lnTo>
                <a:close/>
              </a:path>
            </a:pathLst>
          </a:custGeom>
          <a:solidFill>
            <a:srgbClr val="FFC000"/>
          </a:solidFill>
        </p:spPr>
        <p:txBody>
          <a:bodyPr wrap="square" lIns="0" tIns="0" rIns="0" bIns="0" rtlCol="0"/>
          <a:lstStyle/>
          <a:p>
            <a:endParaRPr/>
          </a:p>
        </p:txBody>
      </p:sp>
      <p:sp>
        <p:nvSpPr>
          <p:cNvPr id="3" name="object 3"/>
          <p:cNvSpPr/>
          <p:nvPr/>
        </p:nvSpPr>
        <p:spPr>
          <a:xfrm>
            <a:off x="267837" y="1062849"/>
            <a:ext cx="196215" cy="673735"/>
          </a:xfrm>
          <a:custGeom>
            <a:avLst/>
            <a:gdLst/>
            <a:ahLst/>
            <a:cxnLst/>
            <a:rect l="l" t="t" r="r" b="b"/>
            <a:pathLst>
              <a:path w="196215" h="673735">
                <a:moveTo>
                  <a:pt x="195854" y="0"/>
                </a:moveTo>
                <a:lnTo>
                  <a:pt x="0" y="0"/>
                </a:lnTo>
                <a:lnTo>
                  <a:pt x="0" y="673459"/>
                </a:lnTo>
                <a:lnTo>
                  <a:pt x="195854" y="673459"/>
                </a:lnTo>
                <a:lnTo>
                  <a:pt x="195854" y="0"/>
                </a:lnTo>
                <a:close/>
              </a:path>
            </a:pathLst>
          </a:custGeom>
          <a:solidFill>
            <a:srgbClr val="FFC000"/>
          </a:solidFill>
        </p:spPr>
        <p:txBody>
          <a:bodyPr wrap="square" lIns="0" tIns="0" rIns="0" bIns="0" rtlCol="0"/>
          <a:lstStyle/>
          <a:p>
            <a:endParaRPr/>
          </a:p>
        </p:txBody>
      </p:sp>
      <p:sp>
        <p:nvSpPr>
          <p:cNvPr id="8" name="object 8"/>
          <p:cNvSpPr txBox="1"/>
          <p:nvPr/>
        </p:nvSpPr>
        <p:spPr>
          <a:xfrm>
            <a:off x="542432" y="801115"/>
            <a:ext cx="5713730" cy="5414645"/>
          </a:xfrm>
          <a:prstGeom prst="rect">
            <a:avLst/>
          </a:prstGeom>
        </p:spPr>
        <p:txBody>
          <a:bodyPr vert="horz" wrap="square" lIns="0" tIns="58419" rIns="0" bIns="0" rtlCol="0">
            <a:spAutoFit/>
          </a:bodyPr>
          <a:lstStyle/>
          <a:p>
            <a:pPr marL="1289050" indent="-1276350">
              <a:lnSpc>
                <a:spcPct val="100000"/>
              </a:lnSpc>
              <a:spcBef>
                <a:spcPts val="459"/>
              </a:spcBef>
              <a:buFont typeface="Arial MT"/>
              <a:buChar char="•"/>
              <a:tabLst>
                <a:tab pos="1288415" algn="l"/>
                <a:tab pos="1289050" algn="l"/>
              </a:tabLst>
            </a:pPr>
            <a:r>
              <a:rPr sz="1800" b="1" spc="-10" dirty="0">
                <a:latin typeface="Calibri"/>
                <a:cs typeface="Calibri"/>
              </a:rPr>
              <a:t>Diagnóstico</a:t>
            </a:r>
            <a:endParaRPr sz="1800" dirty="0">
              <a:latin typeface="Calibri"/>
              <a:cs typeface="Calibri"/>
            </a:endParaRPr>
          </a:p>
          <a:p>
            <a:pPr marL="12700" marR="69850">
              <a:lnSpc>
                <a:spcPct val="90300"/>
              </a:lnSpc>
              <a:spcBef>
                <a:spcPts val="570"/>
              </a:spcBef>
              <a:buFont typeface="Arial MT"/>
              <a:buChar char="•"/>
              <a:tabLst>
                <a:tab pos="240665" algn="l"/>
                <a:tab pos="241300" algn="l"/>
              </a:tabLst>
            </a:pPr>
            <a:r>
              <a:rPr sz="1800" spc="-10" dirty="0">
                <a:latin typeface="Calibri"/>
                <a:cs typeface="Calibri"/>
              </a:rPr>
              <a:t>Antes</a:t>
            </a:r>
            <a:r>
              <a:rPr sz="1800" spc="-5" dirty="0">
                <a:latin typeface="Calibri"/>
                <a:cs typeface="Calibri"/>
              </a:rPr>
              <a:t> </a:t>
            </a:r>
            <a:r>
              <a:rPr sz="1800" dirty="0">
                <a:latin typeface="Calibri"/>
                <a:cs typeface="Calibri"/>
              </a:rPr>
              <a:t>de</a:t>
            </a:r>
            <a:r>
              <a:rPr sz="1800" spc="5" dirty="0">
                <a:latin typeface="Calibri"/>
                <a:cs typeface="Calibri"/>
              </a:rPr>
              <a:t> </a:t>
            </a:r>
            <a:r>
              <a:rPr sz="1800" spc="-10" dirty="0">
                <a:latin typeface="Calibri"/>
                <a:cs typeface="Calibri"/>
              </a:rPr>
              <a:t>establecer</a:t>
            </a:r>
            <a:r>
              <a:rPr sz="1800" dirty="0">
                <a:latin typeface="Calibri"/>
                <a:cs typeface="Calibri"/>
              </a:rPr>
              <a:t> un</a:t>
            </a:r>
            <a:r>
              <a:rPr sz="1800" spc="10" dirty="0">
                <a:latin typeface="Calibri"/>
                <a:cs typeface="Calibri"/>
              </a:rPr>
              <a:t> </a:t>
            </a:r>
            <a:r>
              <a:rPr sz="1800" spc="-10" dirty="0">
                <a:latin typeface="Calibri"/>
                <a:cs typeface="Calibri"/>
              </a:rPr>
              <a:t>diagnóstico,</a:t>
            </a:r>
            <a:r>
              <a:rPr sz="1800" spc="5" dirty="0">
                <a:latin typeface="Calibri"/>
                <a:cs typeface="Calibri"/>
              </a:rPr>
              <a:t> </a:t>
            </a:r>
            <a:r>
              <a:rPr sz="1800" dirty="0">
                <a:latin typeface="Calibri"/>
                <a:cs typeface="Calibri"/>
              </a:rPr>
              <a:t>el</a:t>
            </a:r>
            <a:r>
              <a:rPr sz="1800" spc="5" dirty="0">
                <a:latin typeface="Calibri"/>
                <a:cs typeface="Calibri"/>
              </a:rPr>
              <a:t> </a:t>
            </a:r>
            <a:r>
              <a:rPr sz="1800" spc="-5" dirty="0">
                <a:latin typeface="Calibri"/>
                <a:cs typeface="Calibri"/>
              </a:rPr>
              <a:t>médico </a:t>
            </a:r>
            <a:r>
              <a:rPr sz="1800" dirty="0">
                <a:latin typeface="Calibri"/>
                <a:cs typeface="Calibri"/>
              </a:rPr>
              <a:t> </a:t>
            </a:r>
            <a:r>
              <a:rPr sz="1800" spc="-10" dirty="0">
                <a:latin typeface="Calibri"/>
                <a:cs typeface="Calibri"/>
              </a:rPr>
              <a:t>probablemente</a:t>
            </a:r>
            <a:r>
              <a:rPr sz="1800" spc="10" dirty="0">
                <a:latin typeface="Calibri"/>
                <a:cs typeface="Calibri"/>
              </a:rPr>
              <a:t> </a:t>
            </a:r>
            <a:r>
              <a:rPr sz="1800" spc="-15" dirty="0">
                <a:latin typeface="Calibri"/>
                <a:cs typeface="Calibri"/>
              </a:rPr>
              <a:t>te</a:t>
            </a:r>
            <a:r>
              <a:rPr sz="1800" spc="10" dirty="0">
                <a:latin typeface="Calibri"/>
                <a:cs typeface="Calibri"/>
              </a:rPr>
              <a:t> </a:t>
            </a:r>
            <a:r>
              <a:rPr sz="1800" spc="-15" dirty="0">
                <a:latin typeface="Calibri"/>
                <a:cs typeface="Calibri"/>
              </a:rPr>
              <a:t>hará</a:t>
            </a:r>
            <a:r>
              <a:rPr sz="1800" spc="5" dirty="0">
                <a:latin typeface="Calibri"/>
                <a:cs typeface="Calibri"/>
              </a:rPr>
              <a:t> </a:t>
            </a:r>
            <a:r>
              <a:rPr sz="1800" dirty="0">
                <a:latin typeface="Calibri"/>
                <a:cs typeface="Calibri"/>
              </a:rPr>
              <a:t>un</a:t>
            </a:r>
            <a:r>
              <a:rPr sz="1800" spc="10" dirty="0">
                <a:latin typeface="Calibri"/>
                <a:cs typeface="Calibri"/>
              </a:rPr>
              <a:t> </a:t>
            </a:r>
            <a:r>
              <a:rPr sz="1800" spc="-15" dirty="0">
                <a:latin typeface="Calibri"/>
                <a:cs typeface="Calibri"/>
              </a:rPr>
              <a:t>examen</a:t>
            </a:r>
            <a:r>
              <a:rPr sz="1800" spc="10" dirty="0">
                <a:latin typeface="Calibri"/>
                <a:cs typeface="Calibri"/>
              </a:rPr>
              <a:t> </a:t>
            </a:r>
            <a:r>
              <a:rPr sz="1800" spc="-5" dirty="0">
                <a:latin typeface="Calibri"/>
                <a:cs typeface="Calibri"/>
              </a:rPr>
              <a:t>físico</a:t>
            </a:r>
            <a:r>
              <a:rPr sz="1800" spc="5" dirty="0">
                <a:latin typeface="Calibri"/>
                <a:cs typeface="Calibri"/>
              </a:rPr>
              <a:t> </a:t>
            </a:r>
            <a:r>
              <a:rPr sz="1800" dirty="0">
                <a:latin typeface="Calibri"/>
                <a:cs typeface="Calibri"/>
              </a:rPr>
              <a:t>y</a:t>
            </a:r>
            <a:r>
              <a:rPr sz="1800" spc="5" dirty="0">
                <a:latin typeface="Calibri"/>
                <a:cs typeface="Calibri"/>
              </a:rPr>
              <a:t> </a:t>
            </a:r>
            <a:r>
              <a:rPr sz="1800" spc="-15" dirty="0">
                <a:latin typeface="Calibri"/>
                <a:cs typeface="Calibri"/>
              </a:rPr>
              <a:t>te</a:t>
            </a:r>
            <a:r>
              <a:rPr sz="1800" spc="10" dirty="0">
                <a:latin typeface="Calibri"/>
                <a:cs typeface="Calibri"/>
              </a:rPr>
              <a:t> </a:t>
            </a:r>
            <a:r>
              <a:rPr sz="1800" spc="-10" dirty="0">
                <a:latin typeface="Calibri"/>
                <a:cs typeface="Calibri"/>
              </a:rPr>
              <a:t>pregunte</a:t>
            </a:r>
            <a:r>
              <a:rPr sz="1800" spc="10" dirty="0">
                <a:latin typeface="Calibri"/>
                <a:cs typeface="Calibri"/>
              </a:rPr>
              <a:t> </a:t>
            </a:r>
            <a:r>
              <a:rPr sz="1800" spc="-10" dirty="0">
                <a:latin typeface="Calibri"/>
                <a:cs typeface="Calibri"/>
              </a:rPr>
              <a:t>sobre </a:t>
            </a:r>
            <a:r>
              <a:rPr sz="1800" spc="-390" dirty="0">
                <a:latin typeface="Calibri"/>
                <a:cs typeface="Calibri"/>
              </a:rPr>
              <a:t> </a:t>
            </a:r>
            <a:r>
              <a:rPr sz="1800" spc="-5" dirty="0">
                <a:latin typeface="Calibri"/>
                <a:cs typeface="Calibri"/>
              </a:rPr>
              <a:t>tu</a:t>
            </a:r>
            <a:r>
              <a:rPr sz="1800" dirty="0">
                <a:latin typeface="Calibri"/>
                <a:cs typeface="Calibri"/>
              </a:rPr>
              <a:t> </a:t>
            </a:r>
            <a:r>
              <a:rPr sz="1800" spc="-10" dirty="0">
                <a:latin typeface="Calibri"/>
                <a:cs typeface="Calibri"/>
              </a:rPr>
              <a:t>dieta,</a:t>
            </a:r>
            <a:r>
              <a:rPr sz="1800" spc="5" dirty="0">
                <a:latin typeface="Calibri"/>
                <a:cs typeface="Calibri"/>
              </a:rPr>
              <a:t> </a:t>
            </a:r>
            <a:r>
              <a:rPr sz="1800" spc="-5" dirty="0">
                <a:latin typeface="Calibri"/>
                <a:cs typeface="Calibri"/>
              </a:rPr>
              <a:t>tu</a:t>
            </a:r>
            <a:r>
              <a:rPr sz="1800" spc="5" dirty="0">
                <a:latin typeface="Calibri"/>
                <a:cs typeface="Calibri"/>
              </a:rPr>
              <a:t> </a:t>
            </a:r>
            <a:r>
              <a:rPr sz="1800" dirty="0">
                <a:latin typeface="Calibri"/>
                <a:cs typeface="Calibri"/>
              </a:rPr>
              <a:t>rutina de</a:t>
            </a:r>
            <a:r>
              <a:rPr sz="1800" spc="5" dirty="0">
                <a:latin typeface="Calibri"/>
                <a:cs typeface="Calibri"/>
              </a:rPr>
              <a:t> </a:t>
            </a:r>
            <a:r>
              <a:rPr sz="1800" dirty="0">
                <a:latin typeface="Calibri"/>
                <a:cs typeface="Calibri"/>
              </a:rPr>
              <a:t>cuidado del</a:t>
            </a:r>
            <a:r>
              <a:rPr sz="1800" spc="5" dirty="0">
                <a:latin typeface="Calibri"/>
                <a:cs typeface="Calibri"/>
              </a:rPr>
              <a:t> </a:t>
            </a:r>
            <a:r>
              <a:rPr sz="1800" spc="-10" dirty="0">
                <a:latin typeface="Calibri"/>
                <a:cs typeface="Calibri"/>
              </a:rPr>
              <a:t>cabello,</a:t>
            </a:r>
            <a:r>
              <a:rPr sz="1800" spc="5" dirty="0">
                <a:latin typeface="Calibri"/>
                <a:cs typeface="Calibri"/>
              </a:rPr>
              <a:t> </a:t>
            </a:r>
            <a:r>
              <a:rPr sz="1800" spc="-5" dirty="0">
                <a:latin typeface="Calibri"/>
                <a:cs typeface="Calibri"/>
              </a:rPr>
              <a:t>tu</a:t>
            </a:r>
            <a:r>
              <a:rPr sz="1800" spc="5" dirty="0">
                <a:latin typeface="Calibri"/>
                <a:cs typeface="Calibri"/>
              </a:rPr>
              <a:t> </a:t>
            </a:r>
            <a:r>
              <a:rPr sz="1800" spc="-10" dirty="0">
                <a:latin typeface="Calibri"/>
                <a:cs typeface="Calibri"/>
              </a:rPr>
              <a:t>historia</a:t>
            </a:r>
            <a:r>
              <a:rPr sz="1800" spc="5" dirty="0">
                <a:latin typeface="Calibri"/>
                <a:cs typeface="Calibri"/>
              </a:rPr>
              <a:t> </a:t>
            </a:r>
            <a:r>
              <a:rPr sz="1800" spc="-5" dirty="0">
                <a:latin typeface="Calibri"/>
                <a:cs typeface="Calibri"/>
              </a:rPr>
              <a:t>clínica</a:t>
            </a:r>
            <a:r>
              <a:rPr sz="1800" dirty="0">
                <a:latin typeface="Calibri"/>
                <a:cs typeface="Calibri"/>
              </a:rPr>
              <a:t> y </a:t>
            </a:r>
            <a:r>
              <a:rPr sz="1800" spc="-395" dirty="0">
                <a:latin typeface="Calibri"/>
                <a:cs typeface="Calibri"/>
              </a:rPr>
              <a:t> </a:t>
            </a:r>
            <a:r>
              <a:rPr sz="1800" dirty="0">
                <a:latin typeface="Calibri"/>
                <a:cs typeface="Calibri"/>
              </a:rPr>
              <a:t>tus</a:t>
            </a:r>
            <a:r>
              <a:rPr sz="1800" spc="-5" dirty="0">
                <a:latin typeface="Calibri"/>
                <a:cs typeface="Calibri"/>
              </a:rPr>
              <a:t> </a:t>
            </a:r>
            <a:r>
              <a:rPr sz="1800" spc="-10" dirty="0">
                <a:latin typeface="Calibri"/>
                <a:cs typeface="Calibri"/>
              </a:rPr>
              <a:t>antecedentes</a:t>
            </a:r>
            <a:r>
              <a:rPr sz="1800" dirty="0">
                <a:latin typeface="Calibri"/>
                <a:cs typeface="Calibri"/>
              </a:rPr>
              <a:t> </a:t>
            </a:r>
            <a:r>
              <a:rPr sz="1800" spc="-10" dirty="0">
                <a:latin typeface="Calibri"/>
                <a:cs typeface="Calibri"/>
              </a:rPr>
              <a:t>familiares.</a:t>
            </a:r>
            <a:r>
              <a:rPr sz="1800" dirty="0">
                <a:latin typeface="Calibri"/>
                <a:cs typeface="Calibri"/>
              </a:rPr>
              <a:t> </a:t>
            </a:r>
            <a:r>
              <a:rPr sz="1800" spc="-25" dirty="0">
                <a:latin typeface="Calibri"/>
                <a:cs typeface="Calibri"/>
              </a:rPr>
              <a:t>También</a:t>
            </a:r>
            <a:r>
              <a:rPr sz="1800" spc="5" dirty="0">
                <a:latin typeface="Calibri"/>
                <a:cs typeface="Calibri"/>
              </a:rPr>
              <a:t> </a:t>
            </a:r>
            <a:r>
              <a:rPr sz="1800" spc="-5" dirty="0">
                <a:latin typeface="Calibri"/>
                <a:cs typeface="Calibri"/>
              </a:rPr>
              <a:t>podrían</a:t>
            </a:r>
            <a:r>
              <a:rPr sz="1800" spc="10" dirty="0">
                <a:latin typeface="Calibri"/>
                <a:cs typeface="Calibri"/>
              </a:rPr>
              <a:t> </a:t>
            </a:r>
            <a:r>
              <a:rPr sz="1800" spc="-5" dirty="0">
                <a:latin typeface="Calibri"/>
                <a:cs typeface="Calibri"/>
              </a:rPr>
              <a:t>hacerte </a:t>
            </a:r>
            <a:r>
              <a:rPr sz="1800" dirty="0">
                <a:latin typeface="Calibri"/>
                <a:cs typeface="Calibri"/>
              </a:rPr>
              <a:t> </a:t>
            </a:r>
            <a:r>
              <a:rPr sz="1800" spc="-5" dirty="0">
                <a:latin typeface="Calibri"/>
                <a:cs typeface="Calibri"/>
              </a:rPr>
              <a:t>pruebas</a:t>
            </a:r>
            <a:r>
              <a:rPr sz="1800" dirty="0">
                <a:latin typeface="Calibri"/>
                <a:cs typeface="Calibri"/>
              </a:rPr>
              <a:t> </a:t>
            </a:r>
            <a:r>
              <a:rPr sz="1800" spc="-5" dirty="0">
                <a:latin typeface="Calibri"/>
                <a:cs typeface="Calibri"/>
              </a:rPr>
              <a:t>como</a:t>
            </a:r>
            <a:r>
              <a:rPr sz="1800" spc="5" dirty="0">
                <a:latin typeface="Calibri"/>
                <a:cs typeface="Calibri"/>
              </a:rPr>
              <a:t> </a:t>
            </a:r>
            <a:r>
              <a:rPr sz="1800" spc="-5" dirty="0">
                <a:latin typeface="Calibri"/>
                <a:cs typeface="Calibri"/>
              </a:rPr>
              <a:t>las</a:t>
            </a:r>
            <a:r>
              <a:rPr sz="1800" dirty="0">
                <a:latin typeface="Calibri"/>
                <a:cs typeface="Calibri"/>
              </a:rPr>
              <a:t> </a:t>
            </a:r>
            <a:r>
              <a:rPr sz="1800" spc="-10" dirty="0">
                <a:latin typeface="Calibri"/>
                <a:cs typeface="Calibri"/>
              </a:rPr>
              <a:t>siguientes:</a:t>
            </a:r>
            <a:endParaRPr sz="1800" dirty="0">
              <a:latin typeface="Calibri"/>
              <a:cs typeface="Calibri"/>
            </a:endParaRPr>
          </a:p>
          <a:p>
            <a:pPr marL="12700" marR="48260">
              <a:lnSpc>
                <a:spcPts val="1989"/>
              </a:lnSpc>
              <a:spcBef>
                <a:spcPts val="540"/>
              </a:spcBef>
              <a:buFont typeface="Arial MT"/>
              <a:buChar char="•"/>
              <a:tabLst>
                <a:tab pos="240665" algn="l"/>
                <a:tab pos="241300" algn="l"/>
              </a:tabLst>
            </a:pPr>
            <a:r>
              <a:rPr sz="1800" b="1" spc="-5" dirty="0">
                <a:latin typeface="Calibri"/>
                <a:cs typeface="Calibri"/>
              </a:rPr>
              <a:t>Análisis de </a:t>
            </a:r>
            <a:r>
              <a:rPr sz="1800" b="1" spc="-10" dirty="0">
                <a:latin typeface="Calibri"/>
                <a:cs typeface="Calibri"/>
              </a:rPr>
              <a:t>sangre.</a:t>
            </a:r>
            <a:r>
              <a:rPr sz="1800" b="1" spc="-5" dirty="0">
                <a:latin typeface="Calibri"/>
                <a:cs typeface="Calibri"/>
              </a:rPr>
              <a:t> </a:t>
            </a:r>
            <a:r>
              <a:rPr sz="1800" spc="-10" dirty="0">
                <a:latin typeface="Calibri"/>
                <a:cs typeface="Calibri"/>
              </a:rPr>
              <a:t>Podría</a:t>
            </a:r>
            <a:r>
              <a:rPr sz="1800" spc="5" dirty="0">
                <a:latin typeface="Calibri"/>
                <a:cs typeface="Calibri"/>
              </a:rPr>
              <a:t> </a:t>
            </a:r>
            <a:r>
              <a:rPr sz="1800" spc="-10" dirty="0">
                <a:latin typeface="Calibri"/>
                <a:cs typeface="Calibri"/>
              </a:rPr>
              <a:t>ayudar</a:t>
            </a:r>
            <a:r>
              <a:rPr sz="1800" dirty="0">
                <a:latin typeface="Calibri"/>
                <a:cs typeface="Calibri"/>
              </a:rPr>
              <a:t> a</a:t>
            </a:r>
            <a:r>
              <a:rPr sz="1800" spc="5" dirty="0">
                <a:latin typeface="Calibri"/>
                <a:cs typeface="Calibri"/>
              </a:rPr>
              <a:t> </a:t>
            </a:r>
            <a:r>
              <a:rPr sz="1800" spc="-10" dirty="0">
                <a:latin typeface="Calibri"/>
                <a:cs typeface="Calibri"/>
              </a:rPr>
              <a:t>detectar</a:t>
            </a:r>
            <a:r>
              <a:rPr sz="1800" spc="5" dirty="0">
                <a:latin typeface="Calibri"/>
                <a:cs typeface="Calibri"/>
              </a:rPr>
              <a:t> </a:t>
            </a:r>
            <a:r>
              <a:rPr sz="1800" spc="-5" dirty="0">
                <a:latin typeface="Calibri"/>
                <a:cs typeface="Calibri"/>
              </a:rPr>
              <a:t>las</a:t>
            </a:r>
            <a:r>
              <a:rPr sz="1800" dirty="0">
                <a:latin typeface="Calibri"/>
                <a:cs typeface="Calibri"/>
              </a:rPr>
              <a:t> </a:t>
            </a:r>
            <a:r>
              <a:rPr sz="1800" spc="-10" dirty="0">
                <a:latin typeface="Calibri"/>
                <a:cs typeface="Calibri"/>
              </a:rPr>
              <a:t>afecciones </a:t>
            </a:r>
            <a:r>
              <a:rPr sz="1800" spc="-390" dirty="0">
                <a:latin typeface="Calibri"/>
                <a:cs typeface="Calibri"/>
              </a:rPr>
              <a:t> </a:t>
            </a:r>
            <a:r>
              <a:rPr sz="1800" spc="-5" dirty="0">
                <a:latin typeface="Calibri"/>
                <a:cs typeface="Calibri"/>
              </a:rPr>
              <a:t>médicas </a:t>
            </a:r>
            <a:r>
              <a:rPr sz="1800" dirty="0">
                <a:latin typeface="Calibri"/>
                <a:cs typeface="Calibri"/>
              </a:rPr>
              <a:t>que</a:t>
            </a:r>
            <a:r>
              <a:rPr sz="1800" spc="5" dirty="0">
                <a:latin typeface="Calibri"/>
                <a:cs typeface="Calibri"/>
              </a:rPr>
              <a:t> </a:t>
            </a:r>
            <a:r>
              <a:rPr sz="1800" dirty="0">
                <a:latin typeface="Calibri"/>
                <a:cs typeface="Calibri"/>
              </a:rPr>
              <a:t>pueden</a:t>
            </a:r>
            <a:r>
              <a:rPr sz="1800" spc="10" dirty="0">
                <a:latin typeface="Calibri"/>
                <a:cs typeface="Calibri"/>
              </a:rPr>
              <a:t> </a:t>
            </a:r>
            <a:r>
              <a:rPr sz="1800" spc="-5" dirty="0">
                <a:latin typeface="Calibri"/>
                <a:cs typeface="Calibri"/>
              </a:rPr>
              <a:t>causar</a:t>
            </a:r>
            <a:r>
              <a:rPr sz="1800" dirty="0">
                <a:latin typeface="Calibri"/>
                <a:cs typeface="Calibri"/>
              </a:rPr>
              <a:t> </a:t>
            </a:r>
            <a:r>
              <a:rPr sz="1800" spc="-5" dirty="0">
                <a:latin typeface="Calibri"/>
                <a:cs typeface="Calibri"/>
              </a:rPr>
              <a:t>la</a:t>
            </a:r>
            <a:r>
              <a:rPr sz="1800" spc="5" dirty="0">
                <a:latin typeface="Calibri"/>
                <a:cs typeface="Calibri"/>
              </a:rPr>
              <a:t> </a:t>
            </a:r>
            <a:r>
              <a:rPr sz="1800" spc="-5" dirty="0">
                <a:latin typeface="Calibri"/>
                <a:cs typeface="Calibri"/>
              </a:rPr>
              <a:t>pérdida</a:t>
            </a:r>
            <a:r>
              <a:rPr sz="1800" dirty="0">
                <a:latin typeface="Calibri"/>
                <a:cs typeface="Calibri"/>
              </a:rPr>
              <a:t> de</a:t>
            </a:r>
            <a:r>
              <a:rPr sz="1800" spc="5" dirty="0">
                <a:latin typeface="Calibri"/>
                <a:cs typeface="Calibri"/>
              </a:rPr>
              <a:t> </a:t>
            </a:r>
            <a:r>
              <a:rPr sz="1800" spc="-5" dirty="0">
                <a:latin typeface="Calibri"/>
                <a:cs typeface="Calibri"/>
              </a:rPr>
              <a:t>cabello.</a:t>
            </a:r>
            <a:endParaRPr sz="1800" dirty="0">
              <a:latin typeface="Calibri"/>
              <a:cs typeface="Calibri"/>
            </a:endParaRPr>
          </a:p>
          <a:p>
            <a:pPr marL="12700" marR="218440" algn="just">
              <a:lnSpc>
                <a:spcPct val="90600"/>
              </a:lnSpc>
              <a:spcBef>
                <a:spcPts val="505"/>
              </a:spcBef>
              <a:buFont typeface="Arial MT"/>
              <a:buChar char="•"/>
              <a:tabLst>
                <a:tab pos="241300" algn="l"/>
              </a:tabLst>
            </a:pPr>
            <a:r>
              <a:rPr sz="1800" b="1" spc="-5" dirty="0">
                <a:latin typeface="Calibri"/>
                <a:cs typeface="Calibri"/>
              </a:rPr>
              <a:t>Prueba de </a:t>
            </a:r>
            <a:r>
              <a:rPr sz="1800" b="1" spc="-10" dirty="0">
                <a:latin typeface="Calibri"/>
                <a:cs typeface="Calibri"/>
              </a:rPr>
              <a:t>tracción. </a:t>
            </a:r>
            <a:r>
              <a:rPr sz="1800" spc="-5" dirty="0">
                <a:latin typeface="Calibri"/>
                <a:cs typeface="Calibri"/>
              </a:rPr>
              <a:t>El médico </a:t>
            </a:r>
            <a:r>
              <a:rPr sz="1800" spc="-15" dirty="0">
                <a:latin typeface="Calibri"/>
                <a:cs typeface="Calibri"/>
              </a:rPr>
              <a:t>tira </a:t>
            </a:r>
            <a:r>
              <a:rPr sz="1800" spc="-10" dirty="0">
                <a:latin typeface="Calibri"/>
                <a:cs typeface="Calibri"/>
              </a:rPr>
              <a:t>suavemente </a:t>
            </a:r>
            <a:r>
              <a:rPr sz="1800" dirty="0">
                <a:latin typeface="Calibri"/>
                <a:cs typeface="Calibri"/>
              </a:rPr>
              <a:t>de </a:t>
            </a:r>
            <a:r>
              <a:rPr sz="1800" spc="-10" dirty="0">
                <a:latin typeface="Calibri"/>
                <a:cs typeface="Calibri"/>
              </a:rPr>
              <a:t>varios </a:t>
            </a:r>
            <a:r>
              <a:rPr sz="1800" spc="-395" dirty="0">
                <a:latin typeface="Calibri"/>
                <a:cs typeface="Calibri"/>
              </a:rPr>
              <a:t> </a:t>
            </a:r>
            <a:r>
              <a:rPr sz="1800" spc="-5" dirty="0">
                <a:latin typeface="Calibri"/>
                <a:cs typeface="Calibri"/>
              </a:rPr>
              <a:t>cabellos </a:t>
            </a:r>
            <a:r>
              <a:rPr sz="1800" spc="-15" dirty="0">
                <a:latin typeface="Calibri"/>
                <a:cs typeface="Calibri"/>
              </a:rPr>
              <a:t>para </a:t>
            </a:r>
            <a:r>
              <a:rPr sz="1800" spc="-10" dirty="0">
                <a:latin typeface="Calibri"/>
                <a:cs typeface="Calibri"/>
              </a:rPr>
              <a:t>ver cuántos </a:t>
            </a:r>
            <a:r>
              <a:rPr sz="1800" spc="-5" dirty="0">
                <a:latin typeface="Calibri"/>
                <a:cs typeface="Calibri"/>
              </a:rPr>
              <a:t>salen. </a:t>
            </a:r>
            <a:r>
              <a:rPr sz="1800" spc="-15" dirty="0">
                <a:latin typeface="Calibri"/>
                <a:cs typeface="Calibri"/>
              </a:rPr>
              <a:t>Esto </a:t>
            </a:r>
            <a:r>
              <a:rPr sz="1800" spc="-10" dirty="0">
                <a:latin typeface="Calibri"/>
                <a:cs typeface="Calibri"/>
              </a:rPr>
              <a:t>ayuda </a:t>
            </a:r>
            <a:r>
              <a:rPr sz="1800" dirty="0">
                <a:latin typeface="Calibri"/>
                <a:cs typeface="Calibri"/>
              </a:rPr>
              <a:t>a </a:t>
            </a:r>
            <a:r>
              <a:rPr sz="1800" spc="-10" dirty="0">
                <a:latin typeface="Calibri"/>
                <a:cs typeface="Calibri"/>
              </a:rPr>
              <a:t>determinar </a:t>
            </a:r>
            <a:r>
              <a:rPr sz="1800" spc="-5" dirty="0">
                <a:latin typeface="Calibri"/>
                <a:cs typeface="Calibri"/>
              </a:rPr>
              <a:t>la </a:t>
            </a:r>
            <a:r>
              <a:rPr sz="1800" spc="-395" dirty="0">
                <a:latin typeface="Calibri"/>
                <a:cs typeface="Calibri"/>
              </a:rPr>
              <a:t> </a:t>
            </a:r>
            <a:r>
              <a:rPr sz="1800" spc="-10" dirty="0">
                <a:latin typeface="Calibri"/>
                <a:cs typeface="Calibri"/>
              </a:rPr>
              <a:t>etapa</a:t>
            </a:r>
            <a:r>
              <a:rPr sz="1800" spc="5" dirty="0">
                <a:latin typeface="Calibri"/>
                <a:cs typeface="Calibri"/>
              </a:rPr>
              <a:t> </a:t>
            </a:r>
            <a:r>
              <a:rPr sz="1800" dirty="0">
                <a:latin typeface="Calibri"/>
                <a:cs typeface="Calibri"/>
              </a:rPr>
              <a:t>del</a:t>
            </a:r>
            <a:r>
              <a:rPr sz="1800" spc="5" dirty="0">
                <a:latin typeface="Calibri"/>
                <a:cs typeface="Calibri"/>
              </a:rPr>
              <a:t> </a:t>
            </a:r>
            <a:r>
              <a:rPr sz="1800" spc="-10" dirty="0">
                <a:latin typeface="Calibri"/>
                <a:cs typeface="Calibri"/>
              </a:rPr>
              <a:t>proceso</a:t>
            </a:r>
            <a:r>
              <a:rPr sz="1800" spc="5" dirty="0">
                <a:latin typeface="Calibri"/>
                <a:cs typeface="Calibri"/>
              </a:rPr>
              <a:t> </a:t>
            </a:r>
            <a:r>
              <a:rPr sz="1800" dirty="0">
                <a:latin typeface="Calibri"/>
                <a:cs typeface="Calibri"/>
              </a:rPr>
              <a:t>de</a:t>
            </a:r>
            <a:r>
              <a:rPr sz="1800" spc="5" dirty="0">
                <a:latin typeface="Calibri"/>
                <a:cs typeface="Calibri"/>
              </a:rPr>
              <a:t> </a:t>
            </a:r>
            <a:r>
              <a:rPr sz="1800" spc="-10" dirty="0">
                <a:latin typeface="Calibri"/>
                <a:cs typeface="Calibri"/>
              </a:rPr>
              <a:t>desprendimiento.</a:t>
            </a:r>
            <a:endParaRPr sz="1800" dirty="0">
              <a:latin typeface="Calibri"/>
              <a:cs typeface="Calibri"/>
            </a:endParaRPr>
          </a:p>
          <a:p>
            <a:pPr marL="12700" marR="60960">
              <a:lnSpc>
                <a:spcPct val="89200"/>
              </a:lnSpc>
              <a:spcBef>
                <a:spcPts val="665"/>
              </a:spcBef>
              <a:buFont typeface="Arial MT"/>
              <a:buChar char="•"/>
              <a:tabLst>
                <a:tab pos="240665" algn="l"/>
                <a:tab pos="241300" algn="l"/>
              </a:tabLst>
            </a:pPr>
            <a:r>
              <a:rPr sz="1800" b="1" spc="-10" dirty="0">
                <a:latin typeface="Calibri"/>
                <a:cs typeface="Calibri"/>
              </a:rPr>
              <a:t>Biopsia</a:t>
            </a:r>
            <a:r>
              <a:rPr sz="1800" b="1" dirty="0">
                <a:latin typeface="Calibri"/>
                <a:cs typeface="Calibri"/>
              </a:rPr>
              <a:t> </a:t>
            </a:r>
            <a:r>
              <a:rPr sz="1800" b="1" spc="-5" dirty="0">
                <a:latin typeface="Calibri"/>
                <a:cs typeface="Calibri"/>
              </a:rPr>
              <a:t>del</a:t>
            </a:r>
            <a:r>
              <a:rPr sz="1800" b="1" dirty="0">
                <a:latin typeface="Calibri"/>
                <a:cs typeface="Calibri"/>
              </a:rPr>
              <a:t> </a:t>
            </a:r>
            <a:r>
              <a:rPr sz="1800" b="1" spc="-10" dirty="0">
                <a:latin typeface="Calibri"/>
                <a:cs typeface="Calibri"/>
              </a:rPr>
              <a:t>cuero</a:t>
            </a:r>
            <a:r>
              <a:rPr sz="1800" b="1" dirty="0">
                <a:latin typeface="Calibri"/>
                <a:cs typeface="Calibri"/>
              </a:rPr>
              <a:t> </a:t>
            </a:r>
            <a:r>
              <a:rPr sz="1800" b="1" spc="-10" dirty="0">
                <a:latin typeface="Calibri"/>
                <a:cs typeface="Calibri"/>
              </a:rPr>
              <a:t>cabelludo.</a:t>
            </a:r>
            <a:r>
              <a:rPr sz="1800" b="1" spc="-5" dirty="0">
                <a:latin typeface="Calibri"/>
                <a:cs typeface="Calibri"/>
              </a:rPr>
              <a:t> </a:t>
            </a:r>
            <a:r>
              <a:rPr sz="1800" spc="-5" dirty="0">
                <a:latin typeface="Calibri"/>
                <a:cs typeface="Calibri"/>
              </a:rPr>
              <a:t>El</a:t>
            </a:r>
            <a:r>
              <a:rPr sz="1800" spc="5" dirty="0">
                <a:latin typeface="Calibri"/>
                <a:cs typeface="Calibri"/>
              </a:rPr>
              <a:t> </a:t>
            </a:r>
            <a:r>
              <a:rPr sz="1800" spc="-5" dirty="0">
                <a:latin typeface="Calibri"/>
                <a:cs typeface="Calibri"/>
              </a:rPr>
              <a:t>médico</a:t>
            </a:r>
            <a:r>
              <a:rPr sz="1800" spc="5" dirty="0">
                <a:latin typeface="Calibri"/>
                <a:cs typeface="Calibri"/>
              </a:rPr>
              <a:t> </a:t>
            </a:r>
            <a:r>
              <a:rPr sz="1800" spc="-10" dirty="0">
                <a:latin typeface="Calibri"/>
                <a:cs typeface="Calibri"/>
              </a:rPr>
              <a:t>toma</a:t>
            </a:r>
            <a:r>
              <a:rPr sz="1800" spc="5" dirty="0">
                <a:latin typeface="Calibri"/>
                <a:cs typeface="Calibri"/>
              </a:rPr>
              <a:t> </a:t>
            </a:r>
            <a:r>
              <a:rPr sz="1800" spc="-10" dirty="0">
                <a:latin typeface="Calibri"/>
                <a:cs typeface="Calibri"/>
              </a:rPr>
              <a:t>muestras</a:t>
            </a:r>
            <a:r>
              <a:rPr sz="1800" dirty="0">
                <a:latin typeface="Calibri"/>
                <a:cs typeface="Calibri"/>
              </a:rPr>
              <a:t> de </a:t>
            </a:r>
            <a:r>
              <a:rPr sz="1800" spc="5" dirty="0">
                <a:latin typeface="Calibri"/>
                <a:cs typeface="Calibri"/>
              </a:rPr>
              <a:t> </a:t>
            </a:r>
            <a:r>
              <a:rPr sz="1800" spc="-5" dirty="0">
                <a:latin typeface="Calibri"/>
                <a:cs typeface="Calibri"/>
              </a:rPr>
              <a:t>la</a:t>
            </a:r>
            <a:r>
              <a:rPr sz="1800" spc="5" dirty="0">
                <a:latin typeface="Calibri"/>
                <a:cs typeface="Calibri"/>
              </a:rPr>
              <a:t> </a:t>
            </a:r>
            <a:r>
              <a:rPr sz="1800" spc="-5" dirty="0">
                <a:latin typeface="Calibri"/>
                <a:cs typeface="Calibri"/>
              </a:rPr>
              <a:t>piel</a:t>
            </a:r>
            <a:r>
              <a:rPr sz="1800" spc="10" dirty="0">
                <a:latin typeface="Calibri"/>
                <a:cs typeface="Calibri"/>
              </a:rPr>
              <a:t> </a:t>
            </a:r>
            <a:r>
              <a:rPr sz="1800" dirty="0">
                <a:latin typeface="Calibri"/>
                <a:cs typeface="Calibri"/>
              </a:rPr>
              <a:t>o</a:t>
            </a:r>
            <a:r>
              <a:rPr sz="1800" spc="10" dirty="0">
                <a:latin typeface="Calibri"/>
                <a:cs typeface="Calibri"/>
              </a:rPr>
              <a:t> </a:t>
            </a:r>
            <a:r>
              <a:rPr sz="1800" dirty="0">
                <a:latin typeface="Calibri"/>
                <a:cs typeface="Calibri"/>
              </a:rPr>
              <a:t>de</a:t>
            </a:r>
            <a:r>
              <a:rPr sz="1800" spc="15" dirty="0">
                <a:latin typeface="Calibri"/>
                <a:cs typeface="Calibri"/>
              </a:rPr>
              <a:t> </a:t>
            </a:r>
            <a:r>
              <a:rPr sz="1800" dirty="0">
                <a:latin typeface="Calibri"/>
                <a:cs typeface="Calibri"/>
              </a:rPr>
              <a:t>algunos </a:t>
            </a:r>
            <a:r>
              <a:rPr sz="1800" spc="-5" dirty="0">
                <a:latin typeface="Calibri"/>
                <a:cs typeface="Calibri"/>
              </a:rPr>
              <a:t>cabellos</a:t>
            </a:r>
            <a:r>
              <a:rPr sz="1800" dirty="0">
                <a:latin typeface="Calibri"/>
                <a:cs typeface="Calibri"/>
              </a:rPr>
              <a:t> </a:t>
            </a:r>
            <a:r>
              <a:rPr sz="1800" spc="-10" dirty="0">
                <a:latin typeface="Calibri"/>
                <a:cs typeface="Calibri"/>
              </a:rPr>
              <a:t>arrancados</a:t>
            </a:r>
            <a:r>
              <a:rPr sz="1800" spc="-5" dirty="0">
                <a:latin typeface="Calibri"/>
                <a:cs typeface="Calibri"/>
              </a:rPr>
              <a:t> </a:t>
            </a:r>
            <a:r>
              <a:rPr sz="1800" dirty="0">
                <a:latin typeface="Calibri"/>
                <a:cs typeface="Calibri"/>
              </a:rPr>
              <a:t>del</a:t>
            </a:r>
            <a:r>
              <a:rPr sz="1800" spc="10" dirty="0">
                <a:latin typeface="Calibri"/>
                <a:cs typeface="Calibri"/>
              </a:rPr>
              <a:t> </a:t>
            </a:r>
            <a:r>
              <a:rPr sz="1800" spc="-10" dirty="0">
                <a:latin typeface="Calibri"/>
                <a:cs typeface="Calibri"/>
              </a:rPr>
              <a:t>cuero</a:t>
            </a:r>
            <a:r>
              <a:rPr sz="1800" spc="10" dirty="0">
                <a:latin typeface="Calibri"/>
                <a:cs typeface="Calibri"/>
              </a:rPr>
              <a:t> </a:t>
            </a:r>
            <a:r>
              <a:rPr sz="1800" spc="-5" dirty="0">
                <a:latin typeface="Calibri"/>
                <a:cs typeface="Calibri"/>
              </a:rPr>
              <a:t>cabelludo </a:t>
            </a:r>
            <a:r>
              <a:rPr sz="1800" dirty="0">
                <a:latin typeface="Calibri"/>
                <a:cs typeface="Calibri"/>
              </a:rPr>
              <a:t> </a:t>
            </a:r>
            <a:r>
              <a:rPr sz="1800" spc="-15" dirty="0">
                <a:latin typeface="Calibri"/>
                <a:cs typeface="Calibri"/>
              </a:rPr>
              <a:t>para</a:t>
            </a:r>
            <a:r>
              <a:rPr sz="1800" spc="5" dirty="0">
                <a:latin typeface="Calibri"/>
                <a:cs typeface="Calibri"/>
              </a:rPr>
              <a:t> </a:t>
            </a:r>
            <a:r>
              <a:rPr sz="1800" spc="-10" dirty="0">
                <a:latin typeface="Calibri"/>
                <a:cs typeface="Calibri"/>
              </a:rPr>
              <a:t>examinar</a:t>
            </a:r>
            <a:r>
              <a:rPr sz="1800" spc="5" dirty="0">
                <a:latin typeface="Calibri"/>
                <a:cs typeface="Calibri"/>
              </a:rPr>
              <a:t> </a:t>
            </a:r>
            <a:r>
              <a:rPr sz="1800" spc="-5" dirty="0">
                <a:latin typeface="Calibri"/>
                <a:cs typeface="Calibri"/>
              </a:rPr>
              <a:t>las</a:t>
            </a:r>
            <a:r>
              <a:rPr sz="1800" dirty="0">
                <a:latin typeface="Calibri"/>
                <a:cs typeface="Calibri"/>
              </a:rPr>
              <a:t> </a:t>
            </a:r>
            <a:r>
              <a:rPr sz="1800" spc="-10" dirty="0">
                <a:latin typeface="Calibri"/>
                <a:cs typeface="Calibri"/>
              </a:rPr>
              <a:t>raíces</a:t>
            </a:r>
            <a:r>
              <a:rPr sz="1800" dirty="0">
                <a:latin typeface="Calibri"/>
                <a:cs typeface="Calibri"/>
              </a:rPr>
              <a:t> del</a:t>
            </a:r>
            <a:r>
              <a:rPr sz="1800" spc="10" dirty="0">
                <a:latin typeface="Calibri"/>
                <a:cs typeface="Calibri"/>
              </a:rPr>
              <a:t> </a:t>
            </a:r>
            <a:r>
              <a:rPr sz="1800" spc="-5" dirty="0">
                <a:latin typeface="Calibri"/>
                <a:cs typeface="Calibri"/>
              </a:rPr>
              <a:t>cabello</a:t>
            </a:r>
            <a:r>
              <a:rPr sz="1800" dirty="0">
                <a:latin typeface="Calibri"/>
                <a:cs typeface="Calibri"/>
              </a:rPr>
              <a:t> </a:t>
            </a:r>
            <a:r>
              <a:rPr sz="1800" spc="-5" dirty="0">
                <a:latin typeface="Calibri"/>
                <a:cs typeface="Calibri"/>
              </a:rPr>
              <a:t>bajo</a:t>
            </a:r>
            <a:r>
              <a:rPr sz="1800" spc="10" dirty="0">
                <a:latin typeface="Calibri"/>
                <a:cs typeface="Calibri"/>
              </a:rPr>
              <a:t> </a:t>
            </a:r>
            <a:r>
              <a:rPr sz="1800" dirty="0">
                <a:latin typeface="Calibri"/>
                <a:cs typeface="Calibri"/>
              </a:rPr>
              <a:t>el</a:t>
            </a:r>
            <a:r>
              <a:rPr sz="1800" spc="10" dirty="0">
                <a:latin typeface="Calibri"/>
                <a:cs typeface="Calibri"/>
              </a:rPr>
              <a:t> </a:t>
            </a:r>
            <a:r>
              <a:rPr sz="1800" spc="-10" dirty="0">
                <a:latin typeface="Calibri"/>
                <a:cs typeface="Calibri"/>
              </a:rPr>
              <a:t>microscopio.</a:t>
            </a:r>
            <a:r>
              <a:rPr sz="1800" dirty="0">
                <a:latin typeface="Calibri"/>
                <a:cs typeface="Calibri"/>
              </a:rPr>
              <a:t> </a:t>
            </a:r>
            <a:r>
              <a:rPr sz="1800" spc="-15" dirty="0">
                <a:latin typeface="Calibri"/>
                <a:cs typeface="Calibri"/>
              </a:rPr>
              <a:t>Esto </a:t>
            </a:r>
            <a:r>
              <a:rPr sz="1800" spc="-390" dirty="0">
                <a:latin typeface="Calibri"/>
                <a:cs typeface="Calibri"/>
              </a:rPr>
              <a:t> </a:t>
            </a:r>
            <a:r>
              <a:rPr sz="1800" dirty="0">
                <a:latin typeface="Calibri"/>
                <a:cs typeface="Calibri"/>
              </a:rPr>
              <a:t>puede</a:t>
            </a:r>
            <a:r>
              <a:rPr sz="1800" spc="10" dirty="0">
                <a:latin typeface="Calibri"/>
                <a:cs typeface="Calibri"/>
              </a:rPr>
              <a:t> </a:t>
            </a:r>
            <a:r>
              <a:rPr sz="1800" spc="-10" dirty="0">
                <a:latin typeface="Calibri"/>
                <a:cs typeface="Calibri"/>
              </a:rPr>
              <a:t>ayudar</a:t>
            </a:r>
            <a:r>
              <a:rPr sz="1800" spc="5" dirty="0">
                <a:latin typeface="Calibri"/>
                <a:cs typeface="Calibri"/>
              </a:rPr>
              <a:t> </a:t>
            </a:r>
            <a:r>
              <a:rPr sz="1800" dirty="0">
                <a:latin typeface="Calibri"/>
                <a:cs typeface="Calibri"/>
              </a:rPr>
              <a:t>a</a:t>
            </a:r>
            <a:r>
              <a:rPr sz="1800" spc="5" dirty="0">
                <a:latin typeface="Calibri"/>
                <a:cs typeface="Calibri"/>
              </a:rPr>
              <a:t> </a:t>
            </a:r>
            <a:r>
              <a:rPr sz="1800" spc="-10" dirty="0">
                <a:latin typeface="Calibri"/>
                <a:cs typeface="Calibri"/>
              </a:rPr>
              <a:t>determinar</a:t>
            </a:r>
            <a:r>
              <a:rPr sz="1800" spc="10" dirty="0">
                <a:latin typeface="Calibri"/>
                <a:cs typeface="Calibri"/>
              </a:rPr>
              <a:t> </a:t>
            </a:r>
            <a:r>
              <a:rPr sz="1800" spc="-5" dirty="0">
                <a:latin typeface="Calibri"/>
                <a:cs typeface="Calibri"/>
              </a:rPr>
              <a:t>si</a:t>
            </a:r>
            <a:r>
              <a:rPr sz="1800" spc="10" dirty="0">
                <a:latin typeface="Calibri"/>
                <a:cs typeface="Calibri"/>
              </a:rPr>
              <a:t> </a:t>
            </a:r>
            <a:r>
              <a:rPr sz="1800" spc="-5" dirty="0">
                <a:latin typeface="Calibri"/>
                <a:cs typeface="Calibri"/>
              </a:rPr>
              <a:t>lo</a:t>
            </a:r>
            <a:r>
              <a:rPr sz="1800" spc="5" dirty="0">
                <a:latin typeface="Calibri"/>
                <a:cs typeface="Calibri"/>
              </a:rPr>
              <a:t> </a:t>
            </a:r>
            <a:r>
              <a:rPr sz="1800" dirty="0">
                <a:latin typeface="Calibri"/>
                <a:cs typeface="Calibri"/>
              </a:rPr>
              <a:t>que</a:t>
            </a:r>
            <a:r>
              <a:rPr sz="1800" spc="10" dirty="0">
                <a:latin typeface="Calibri"/>
                <a:cs typeface="Calibri"/>
              </a:rPr>
              <a:t> </a:t>
            </a:r>
            <a:r>
              <a:rPr sz="1800" spc="-15" dirty="0">
                <a:latin typeface="Calibri"/>
                <a:cs typeface="Calibri"/>
              </a:rPr>
              <a:t>está</a:t>
            </a:r>
            <a:r>
              <a:rPr sz="1800" dirty="0">
                <a:latin typeface="Calibri"/>
                <a:cs typeface="Calibri"/>
              </a:rPr>
              <a:t> </a:t>
            </a:r>
            <a:r>
              <a:rPr sz="1800" spc="-5" dirty="0">
                <a:latin typeface="Calibri"/>
                <a:cs typeface="Calibri"/>
              </a:rPr>
              <a:t>causando</a:t>
            </a:r>
            <a:r>
              <a:rPr sz="1800" spc="5" dirty="0">
                <a:latin typeface="Calibri"/>
                <a:cs typeface="Calibri"/>
              </a:rPr>
              <a:t> </a:t>
            </a:r>
            <a:r>
              <a:rPr sz="1800" spc="-5" dirty="0">
                <a:latin typeface="Calibri"/>
                <a:cs typeface="Calibri"/>
              </a:rPr>
              <a:t>la</a:t>
            </a:r>
            <a:r>
              <a:rPr sz="1800" spc="10" dirty="0">
                <a:latin typeface="Calibri"/>
                <a:cs typeface="Calibri"/>
              </a:rPr>
              <a:t> </a:t>
            </a:r>
            <a:r>
              <a:rPr sz="1800" spc="-5" dirty="0">
                <a:latin typeface="Calibri"/>
                <a:cs typeface="Calibri"/>
              </a:rPr>
              <a:t>caída </a:t>
            </a:r>
            <a:r>
              <a:rPr sz="1800" dirty="0">
                <a:latin typeface="Calibri"/>
                <a:cs typeface="Calibri"/>
              </a:rPr>
              <a:t> del </a:t>
            </a:r>
            <a:r>
              <a:rPr sz="1800" spc="-5" dirty="0">
                <a:latin typeface="Calibri"/>
                <a:cs typeface="Calibri"/>
              </a:rPr>
              <a:t>cabello</a:t>
            </a:r>
            <a:r>
              <a:rPr sz="1800" dirty="0">
                <a:latin typeface="Calibri"/>
                <a:cs typeface="Calibri"/>
              </a:rPr>
              <a:t> es una</a:t>
            </a:r>
            <a:r>
              <a:rPr sz="1800" spc="5" dirty="0">
                <a:latin typeface="Calibri"/>
                <a:cs typeface="Calibri"/>
              </a:rPr>
              <a:t> </a:t>
            </a:r>
            <a:r>
              <a:rPr sz="1800" spc="-10" dirty="0">
                <a:latin typeface="Calibri"/>
                <a:cs typeface="Calibri"/>
              </a:rPr>
              <a:t>infección.</a:t>
            </a:r>
            <a:endParaRPr sz="1800" dirty="0">
              <a:latin typeface="Calibri"/>
              <a:cs typeface="Calibri"/>
            </a:endParaRPr>
          </a:p>
          <a:p>
            <a:pPr marL="12700" marR="5080">
              <a:lnSpc>
                <a:spcPct val="89600"/>
              </a:lnSpc>
              <a:spcBef>
                <a:spcPts val="655"/>
              </a:spcBef>
              <a:buFont typeface="Arial MT"/>
              <a:buChar char="•"/>
              <a:tabLst>
                <a:tab pos="240665" algn="l"/>
                <a:tab pos="241300" algn="l"/>
              </a:tabLst>
            </a:pPr>
            <a:r>
              <a:rPr sz="1800" b="1" spc="-10" dirty="0">
                <a:latin typeface="Calibri"/>
                <a:cs typeface="Calibri"/>
              </a:rPr>
              <a:t>Microscopia</a:t>
            </a:r>
            <a:r>
              <a:rPr sz="1800" b="1" dirty="0">
                <a:latin typeface="Calibri"/>
                <a:cs typeface="Calibri"/>
              </a:rPr>
              <a:t> </a:t>
            </a:r>
            <a:r>
              <a:rPr sz="1800" b="1" spc="-10" dirty="0">
                <a:latin typeface="Calibri"/>
                <a:cs typeface="Calibri"/>
              </a:rPr>
              <a:t>óptica.</a:t>
            </a:r>
            <a:r>
              <a:rPr sz="1800" b="1" spc="-5" dirty="0">
                <a:latin typeface="Calibri"/>
                <a:cs typeface="Calibri"/>
              </a:rPr>
              <a:t> </a:t>
            </a:r>
            <a:r>
              <a:rPr sz="1800" spc="-5" dirty="0">
                <a:latin typeface="Calibri"/>
                <a:cs typeface="Calibri"/>
              </a:rPr>
              <a:t>El</a:t>
            </a:r>
            <a:r>
              <a:rPr sz="1800" spc="5" dirty="0">
                <a:latin typeface="Calibri"/>
                <a:cs typeface="Calibri"/>
              </a:rPr>
              <a:t> </a:t>
            </a:r>
            <a:r>
              <a:rPr sz="1800" spc="-5" dirty="0">
                <a:latin typeface="Calibri"/>
                <a:cs typeface="Calibri"/>
              </a:rPr>
              <a:t>médico</a:t>
            </a:r>
            <a:r>
              <a:rPr sz="1800" spc="5" dirty="0">
                <a:latin typeface="Calibri"/>
                <a:cs typeface="Calibri"/>
              </a:rPr>
              <a:t> </a:t>
            </a:r>
            <a:r>
              <a:rPr sz="1800" spc="-10" dirty="0">
                <a:latin typeface="Calibri"/>
                <a:cs typeface="Calibri"/>
              </a:rPr>
              <a:t>utiliza</a:t>
            </a:r>
            <a:r>
              <a:rPr sz="1800" spc="10" dirty="0">
                <a:latin typeface="Calibri"/>
                <a:cs typeface="Calibri"/>
              </a:rPr>
              <a:t> </a:t>
            </a:r>
            <a:r>
              <a:rPr sz="1800" dirty="0">
                <a:latin typeface="Calibri"/>
                <a:cs typeface="Calibri"/>
              </a:rPr>
              <a:t>un</a:t>
            </a:r>
            <a:r>
              <a:rPr sz="1800" spc="10" dirty="0">
                <a:latin typeface="Calibri"/>
                <a:cs typeface="Calibri"/>
              </a:rPr>
              <a:t> </a:t>
            </a:r>
            <a:r>
              <a:rPr sz="1800" spc="-10" dirty="0">
                <a:latin typeface="Calibri"/>
                <a:cs typeface="Calibri"/>
              </a:rPr>
              <a:t>instrumento </a:t>
            </a:r>
            <a:r>
              <a:rPr sz="1800" spc="-5" dirty="0">
                <a:latin typeface="Calibri"/>
                <a:cs typeface="Calibri"/>
              </a:rPr>
              <a:t> especial</a:t>
            </a:r>
            <a:r>
              <a:rPr sz="1800" dirty="0">
                <a:latin typeface="Calibri"/>
                <a:cs typeface="Calibri"/>
              </a:rPr>
              <a:t> </a:t>
            </a:r>
            <a:r>
              <a:rPr sz="1800" spc="-10" dirty="0">
                <a:latin typeface="Calibri"/>
                <a:cs typeface="Calibri"/>
              </a:rPr>
              <a:t>para</a:t>
            </a:r>
            <a:r>
              <a:rPr sz="1800" spc="5" dirty="0">
                <a:latin typeface="Calibri"/>
                <a:cs typeface="Calibri"/>
              </a:rPr>
              <a:t> </a:t>
            </a:r>
            <a:r>
              <a:rPr sz="1800" spc="-10" dirty="0">
                <a:latin typeface="Calibri"/>
                <a:cs typeface="Calibri"/>
              </a:rPr>
              <a:t>examinar</a:t>
            </a:r>
            <a:r>
              <a:rPr sz="1800" dirty="0">
                <a:latin typeface="Calibri"/>
                <a:cs typeface="Calibri"/>
              </a:rPr>
              <a:t> </a:t>
            </a:r>
            <a:r>
              <a:rPr sz="1800" spc="-5" dirty="0">
                <a:latin typeface="Calibri"/>
                <a:cs typeface="Calibri"/>
              </a:rPr>
              <a:t>los</a:t>
            </a:r>
            <a:r>
              <a:rPr sz="1800" spc="5" dirty="0">
                <a:latin typeface="Calibri"/>
                <a:cs typeface="Calibri"/>
              </a:rPr>
              <a:t> </a:t>
            </a:r>
            <a:r>
              <a:rPr sz="1800" spc="-5" dirty="0">
                <a:latin typeface="Calibri"/>
                <a:cs typeface="Calibri"/>
              </a:rPr>
              <a:t>cabellos </a:t>
            </a:r>
            <a:r>
              <a:rPr sz="1800" spc="-10" dirty="0">
                <a:latin typeface="Calibri"/>
                <a:cs typeface="Calibri"/>
              </a:rPr>
              <a:t>recortados</a:t>
            </a:r>
            <a:r>
              <a:rPr sz="1800" dirty="0">
                <a:latin typeface="Calibri"/>
                <a:cs typeface="Calibri"/>
              </a:rPr>
              <a:t> en</a:t>
            </a:r>
            <a:r>
              <a:rPr sz="1800" spc="5" dirty="0">
                <a:latin typeface="Calibri"/>
                <a:cs typeface="Calibri"/>
              </a:rPr>
              <a:t> </a:t>
            </a:r>
            <a:r>
              <a:rPr sz="1800" spc="-5" dirty="0">
                <a:latin typeface="Calibri"/>
                <a:cs typeface="Calibri"/>
              </a:rPr>
              <a:t>las</a:t>
            </a:r>
            <a:r>
              <a:rPr sz="1800" spc="5" dirty="0">
                <a:latin typeface="Calibri"/>
                <a:cs typeface="Calibri"/>
              </a:rPr>
              <a:t> </a:t>
            </a:r>
            <a:r>
              <a:rPr sz="1800" spc="-5" dirty="0">
                <a:latin typeface="Calibri"/>
                <a:cs typeface="Calibri"/>
              </a:rPr>
              <a:t>bases. </a:t>
            </a:r>
            <a:r>
              <a:rPr sz="1800" dirty="0">
                <a:latin typeface="Calibri"/>
                <a:cs typeface="Calibri"/>
              </a:rPr>
              <a:t> La</a:t>
            </a:r>
            <a:r>
              <a:rPr sz="1800" spc="5" dirty="0">
                <a:latin typeface="Calibri"/>
                <a:cs typeface="Calibri"/>
              </a:rPr>
              <a:t> </a:t>
            </a:r>
            <a:r>
              <a:rPr sz="1800" spc="-10" dirty="0">
                <a:latin typeface="Calibri"/>
                <a:cs typeface="Calibri"/>
              </a:rPr>
              <a:t>microscopia</a:t>
            </a:r>
            <a:r>
              <a:rPr sz="1800" spc="10" dirty="0">
                <a:latin typeface="Calibri"/>
                <a:cs typeface="Calibri"/>
              </a:rPr>
              <a:t> </a:t>
            </a:r>
            <a:r>
              <a:rPr sz="1800" spc="-10" dirty="0">
                <a:latin typeface="Calibri"/>
                <a:cs typeface="Calibri"/>
              </a:rPr>
              <a:t>ayuda</a:t>
            </a:r>
            <a:r>
              <a:rPr sz="1800" spc="10" dirty="0">
                <a:latin typeface="Calibri"/>
                <a:cs typeface="Calibri"/>
              </a:rPr>
              <a:t> </a:t>
            </a:r>
            <a:r>
              <a:rPr sz="1800" dirty="0">
                <a:latin typeface="Calibri"/>
                <a:cs typeface="Calibri"/>
              </a:rPr>
              <a:t>a</a:t>
            </a:r>
            <a:r>
              <a:rPr sz="1800" spc="10" dirty="0">
                <a:latin typeface="Calibri"/>
                <a:cs typeface="Calibri"/>
              </a:rPr>
              <a:t> </a:t>
            </a:r>
            <a:r>
              <a:rPr sz="1800" spc="-5" dirty="0">
                <a:latin typeface="Calibri"/>
                <a:cs typeface="Calibri"/>
              </a:rPr>
              <a:t>descubrir</a:t>
            </a:r>
            <a:r>
              <a:rPr sz="1800" spc="10" dirty="0">
                <a:latin typeface="Calibri"/>
                <a:cs typeface="Calibri"/>
              </a:rPr>
              <a:t> </a:t>
            </a:r>
            <a:r>
              <a:rPr sz="1800" spc="-5" dirty="0">
                <a:latin typeface="Calibri"/>
                <a:cs typeface="Calibri"/>
              </a:rPr>
              <a:t>posibles</a:t>
            </a:r>
            <a:r>
              <a:rPr sz="1800" spc="5" dirty="0">
                <a:latin typeface="Calibri"/>
                <a:cs typeface="Calibri"/>
              </a:rPr>
              <a:t> </a:t>
            </a:r>
            <a:r>
              <a:rPr sz="1800" spc="-10" dirty="0">
                <a:latin typeface="Calibri"/>
                <a:cs typeface="Calibri"/>
              </a:rPr>
              <a:t>trastornos</a:t>
            </a:r>
            <a:r>
              <a:rPr sz="1800" spc="-5" dirty="0">
                <a:latin typeface="Calibri"/>
                <a:cs typeface="Calibri"/>
              </a:rPr>
              <a:t> </a:t>
            </a:r>
            <a:r>
              <a:rPr sz="1800" dirty="0">
                <a:latin typeface="Calibri"/>
                <a:cs typeface="Calibri"/>
              </a:rPr>
              <a:t>del</a:t>
            </a:r>
            <a:r>
              <a:rPr sz="1800" spc="10" dirty="0">
                <a:latin typeface="Calibri"/>
                <a:cs typeface="Calibri"/>
              </a:rPr>
              <a:t> </a:t>
            </a:r>
            <a:r>
              <a:rPr sz="1800" spc="-10" dirty="0">
                <a:latin typeface="Calibri"/>
                <a:cs typeface="Calibri"/>
              </a:rPr>
              <a:t>tallo </a:t>
            </a:r>
            <a:r>
              <a:rPr sz="1800" spc="-390" dirty="0">
                <a:latin typeface="Calibri"/>
                <a:cs typeface="Calibri"/>
              </a:rPr>
              <a:t> </a:t>
            </a:r>
            <a:r>
              <a:rPr sz="1800" dirty="0">
                <a:latin typeface="Calibri"/>
                <a:cs typeface="Calibri"/>
              </a:rPr>
              <a:t>del </a:t>
            </a:r>
            <a:r>
              <a:rPr sz="1800" spc="-5" dirty="0">
                <a:latin typeface="Calibri"/>
                <a:cs typeface="Calibri"/>
              </a:rPr>
              <a:t>cabello.</a:t>
            </a:r>
            <a:endParaRPr sz="1800" dirty="0">
              <a:latin typeface="Calibri"/>
              <a:cs typeface="Calibri"/>
            </a:endParaRPr>
          </a:p>
        </p:txBody>
      </p:sp>
      <p:pic>
        <p:nvPicPr>
          <p:cNvPr id="9" name="object 9"/>
          <p:cNvPicPr/>
          <p:nvPr/>
        </p:nvPicPr>
        <p:blipFill>
          <a:blip r:embed="rId2" cstate="print"/>
          <a:stretch>
            <a:fillRect/>
          </a:stretch>
        </p:blipFill>
        <p:spPr>
          <a:xfrm>
            <a:off x="6788383" y="613147"/>
            <a:ext cx="4565416" cy="5593442"/>
          </a:xfrm>
          <a:prstGeom prst="rect">
            <a:avLst/>
          </a:prstGeom>
        </p:spPr>
      </p:pic>
      <p:sp>
        <p:nvSpPr>
          <p:cNvPr id="10" name="object 10"/>
          <p:cNvSpPr/>
          <p:nvPr/>
        </p:nvSpPr>
        <p:spPr>
          <a:xfrm>
            <a:off x="838199" y="6492239"/>
            <a:ext cx="10515600" cy="0"/>
          </a:xfrm>
          <a:custGeom>
            <a:avLst/>
            <a:gdLst/>
            <a:ahLst/>
            <a:cxnLst/>
            <a:rect l="l" t="t" r="r" b="b"/>
            <a:pathLst>
              <a:path w="10515600">
                <a:moveTo>
                  <a:pt x="10515600" y="0"/>
                </a:moveTo>
                <a:lnTo>
                  <a:pt x="0" y="1"/>
                </a:lnTo>
              </a:path>
            </a:pathLst>
          </a:custGeom>
          <a:ln w="57150">
            <a:solidFill>
              <a:srgbClr val="FFC000"/>
            </a:solidFill>
          </a:ln>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1233" y="752228"/>
            <a:ext cx="3352800" cy="832485"/>
          </a:xfrm>
          <a:prstGeom prst="rect">
            <a:avLst/>
          </a:prstGeom>
        </p:spPr>
        <p:txBody>
          <a:bodyPr vert="horz" wrap="square" lIns="0" tIns="12065" rIns="0" bIns="0" rtlCol="0">
            <a:spAutoFit/>
          </a:bodyPr>
          <a:lstStyle/>
          <a:p>
            <a:pPr marL="12700">
              <a:lnSpc>
                <a:spcPct val="100000"/>
              </a:lnSpc>
              <a:spcBef>
                <a:spcPts val="95"/>
              </a:spcBef>
            </a:pPr>
            <a:r>
              <a:rPr sz="5300" spc="-20" dirty="0">
                <a:solidFill>
                  <a:srgbClr val="000000"/>
                </a:solidFill>
                <a:latin typeface="Calibri Light"/>
                <a:cs typeface="Calibri Light"/>
              </a:rPr>
              <a:t>Tratamiento</a:t>
            </a:r>
            <a:endParaRPr sz="5300">
              <a:latin typeface="Calibri Light"/>
              <a:cs typeface="Calibri Light"/>
            </a:endParaRPr>
          </a:p>
        </p:txBody>
      </p:sp>
      <p:pic>
        <p:nvPicPr>
          <p:cNvPr id="3" name="object 3"/>
          <p:cNvPicPr/>
          <p:nvPr/>
        </p:nvPicPr>
        <p:blipFill>
          <a:blip r:embed="rId2" cstate="print"/>
          <a:stretch>
            <a:fillRect/>
          </a:stretch>
        </p:blipFill>
        <p:spPr>
          <a:xfrm>
            <a:off x="550004" y="1639091"/>
            <a:ext cx="11017513" cy="98499"/>
          </a:xfrm>
          <a:prstGeom prst="rect">
            <a:avLst/>
          </a:prstGeom>
        </p:spPr>
      </p:pic>
      <p:pic>
        <p:nvPicPr>
          <p:cNvPr id="4" name="object 4"/>
          <p:cNvPicPr/>
          <p:nvPr/>
        </p:nvPicPr>
        <p:blipFill>
          <a:blip r:embed="rId3" cstate="print"/>
          <a:stretch>
            <a:fillRect/>
          </a:stretch>
        </p:blipFill>
        <p:spPr>
          <a:xfrm>
            <a:off x="572493" y="2085291"/>
            <a:ext cx="6713551" cy="671579"/>
          </a:xfrm>
          <a:prstGeom prst="rect">
            <a:avLst/>
          </a:prstGeom>
        </p:spPr>
      </p:pic>
      <p:sp>
        <p:nvSpPr>
          <p:cNvPr id="5" name="object 5"/>
          <p:cNvSpPr txBox="1"/>
          <p:nvPr/>
        </p:nvSpPr>
        <p:spPr>
          <a:xfrm>
            <a:off x="699257" y="1955383"/>
            <a:ext cx="6316980" cy="4170045"/>
          </a:xfrm>
          <a:prstGeom prst="rect">
            <a:avLst/>
          </a:prstGeom>
        </p:spPr>
        <p:txBody>
          <a:bodyPr vert="horz" wrap="square" lIns="0" tIns="206375" rIns="0" bIns="0" rtlCol="0">
            <a:spAutoFit/>
          </a:bodyPr>
          <a:lstStyle/>
          <a:p>
            <a:pPr marL="12700">
              <a:lnSpc>
                <a:spcPct val="100000"/>
              </a:lnSpc>
              <a:spcBef>
                <a:spcPts val="1625"/>
              </a:spcBef>
            </a:pPr>
            <a:r>
              <a:rPr sz="2800" dirty="0">
                <a:solidFill>
                  <a:srgbClr val="FFFFFF"/>
                </a:solidFill>
                <a:latin typeface="Calibri"/>
                <a:cs typeface="Calibri"/>
              </a:rPr>
              <a:t>La</a:t>
            </a:r>
            <a:r>
              <a:rPr sz="2800" spc="-5" dirty="0">
                <a:solidFill>
                  <a:srgbClr val="FFFFFF"/>
                </a:solidFill>
                <a:latin typeface="Calibri"/>
                <a:cs typeface="Calibri"/>
              </a:rPr>
              <a:t> acción más</a:t>
            </a:r>
            <a:r>
              <a:rPr sz="2800" dirty="0">
                <a:solidFill>
                  <a:srgbClr val="FFFFFF"/>
                </a:solidFill>
                <a:latin typeface="Calibri"/>
                <a:cs typeface="Calibri"/>
              </a:rPr>
              <a:t> </a:t>
            </a:r>
            <a:r>
              <a:rPr sz="2800" spc="-15" dirty="0">
                <a:solidFill>
                  <a:srgbClr val="FFFFFF"/>
                </a:solidFill>
                <a:latin typeface="Calibri"/>
                <a:cs typeface="Calibri"/>
              </a:rPr>
              <a:t>importante</a:t>
            </a:r>
            <a:r>
              <a:rPr sz="2800" dirty="0">
                <a:solidFill>
                  <a:srgbClr val="FFFFFF"/>
                </a:solidFill>
                <a:latin typeface="Calibri"/>
                <a:cs typeface="Calibri"/>
              </a:rPr>
              <a:t> </a:t>
            </a:r>
            <a:r>
              <a:rPr sz="2800" spc="-5" dirty="0">
                <a:solidFill>
                  <a:srgbClr val="FFFFFF"/>
                </a:solidFill>
                <a:latin typeface="Calibri"/>
                <a:cs typeface="Calibri"/>
              </a:rPr>
              <a:t>es</a:t>
            </a:r>
            <a:r>
              <a:rPr sz="2800" dirty="0">
                <a:solidFill>
                  <a:srgbClr val="FFFFFF"/>
                </a:solidFill>
                <a:latin typeface="Calibri"/>
                <a:cs typeface="Calibri"/>
              </a:rPr>
              <a:t> </a:t>
            </a:r>
            <a:r>
              <a:rPr sz="2800" spc="-5" dirty="0">
                <a:solidFill>
                  <a:srgbClr val="FFFFFF"/>
                </a:solidFill>
                <a:latin typeface="Calibri"/>
                <a:cs typeface="Calibri"/>
              </a:rPr>
              <a:t>la </a:t>
            </a:r>
            <a:r>
              <a:rPr sz="2800" spc="-15" dirty="0">
                <a:solidFill>
                  <a:srgbClr val="FFFFFF"/>
                </a:solidFill>
                <a:latin typeface="Calibri"/>
                <a:cs typeface="Calibri"/>
              </a:rPr>
              <a:t>prevención.</a:t>
            </a:r>
            <a:endParaRPr sz="2800">
              <a:latin typeface="Calibri"/>
              <a:cs typeface="Calibri"/>
            </a:endParaRPr>
          </a:p>
          <a:p>
            <a:pPr marL="314960" marR="19050" indent="-228600">
              <a:lnSpc>
                <a:spcPts val="2400"/>
              </a:lnSpc>
              <a:spcBef>
                <a:spcPts val="1480"/>
              </a:spcBef>
              <a:buChar char="•"/>
              <a:tabLst>
                <a:tab pos="315595" algn="l"/>
              </a:tabLst>
            </a:pPr>
            <a:r>
              <a:rPr sz="2200" spc="-20" dirty="0">
                <a:latin typeface="Calibri"/>
                <a:cs typeface="Calibri"/>
              </a:rPr>
              <a:t>Evita</a:t>
            </a:r>
            <a:r>
              <a:rPr sz="2200" spc="-5" dirty="0">
                <a:latin typeface="Calibri"/>
                <a:cs typeface="Calibri"/>
              </a:rPr>
              <a:t> </a:t>
            </a:r>
            <a:r>
              <a:rPr sz="2200" dirty="0">
                <a:latin typeface="Calibri"/>
                <a:cs typeface="Calibri"/>
              </a:rPr>
              <a:t>que</a:t>
            </a:r>
            <a:r>
              <a:rPr sz="2200" spc="-5" dirty="0">
                <a:latin typeface="Calibri"/>
                <a:cs typeface="Calibri"/>
              </a:rPr>
              <a:t> </a:t>
            </a:r>
            <a:r>
              <a:rPr sz="2200" dirty="0">
                <a:latin typeface="Calibri"/>
                <a:cs typeface="Calibri"/>
              </a:rPr>
              <a:t>tus </a:t>
            </a:r>
            <a:r>
              <a:rPr sz="2200" spc="-10" dirty="0">
                <a:latin typeface="Calibri"/>
                <a:cs typeface="Calibri"/>
              </a:rPr>
              <a:t>folículos</a:t>
            </a:r>
            <a:r>
              <a:rPr sz="2200" dirty="0">
                <a:latin typeface="Calibri"/>
                <a:cs typeface="Calibri"/>
              </a:rPr>
              <a:t> </a:t>
            </a:r>
            <a:r>
              <a:rPr sz="2200" spc="-10" dirty="0">
                <a:latin typeface="Calibri"/>
                <a:cs typeface="Calibri"/>
              </a:rPr>
              <a:t>capilares</a:t>
            </a:r>
            <a:r>
              <a:rPr sz="2200" dirty="0">
                <a:latin typeface="Calibri"/>
                <a:cs typeface="Calibri"/>
              </a:rPr>
              <a:t> se</a:t>
            </a:r>
            <a:r>
              <a:rPr sz="2200" spc="-5" dirty="0">
                <a:latin typeface="Calibri"/>
                <a:cs typeface="Calibri"/>
              </a:rPr>
              <a:t> </a:t>
            </a:r>
            <a:r>
              <a:rPr sz="2200" spc="-10" dirty="0">
                <a:latin typeface="Calibri"/>
                <a:cs typeface="Calibri"/>
              </a:rPr>
              <a:t>obstruyan.</a:t>
            </a:r>
            <a:r>
              <a:rPr sz="2200" dirty="0">
                <a:latin typeface="Calibri"/>
                <a:cs typeface="Calibri"/>
              </a:rPr>
              <a:t> </a:t>
            </a:r>
            <a:r>
              <a:rPr sz="2200" spc="-20" dirty="0">
                <a:latin typeface="Calibri"/>
                <a:cs typeface="Calibri"/>
              </a:rPr>
              <a:t>Lava</a:t>
            </a:r>
            <a:r>
              <a:rPr sz="2200" dirty="0">
                <a:latin typeface="Calibri"/>
                <a:cs typeface="Calibri"/>
              </a:rPr>
              <a:t> tu </a:t>
            </a:r>
            <a:r>
              <a:rPr sz="2200" spc="-484" dirty="0">
                <a:latin typeface="Calibri"/>
                <a:cs typeface="Calibri"/>
              </a:rPr>
              <a:t> </a:t>
            </a:r>
            <a:r>
              <a:rPr sz="2200" spc="-5" dirty="0">
                <a:latin typeface="Calibri"/>
                <a:cs typeface="Calibri"/>
              </a:rPr>
              <a:t>cabello cada</a:t>
            </a:r>
            <a:r>
              <a:rPr sz="2200" dirty="0">
                <a:latin typeface="Calibri"/>
                <a:cs typeface="Calibri"/>
              </a:rPr>
              <a:t> </a:t>
            </a:r>
            <a:r>
              <a:rPr sz="2200" spc="-5" dirty="0">
                <a:latin typeface="Calibri"/>
                <a:cs typeface="Calibri"/>
              </a:rPr>
              <a:t>dos</a:t>
            </a:r>
            <a:r>
              <a:rPr sz="2200" dirty="0">
                <a:latin typeface="Calibri"/>
                <a:cs typeface="Calibri"/>
              </a:rPr>
              <a:t> o</a:t>
            </a:r>
            <a:r>
              <a:rPr sz="2200" spc="-5" dirty="0">
                <a:latin typeface="Calibri"/>
                <a:cs typeface="Calibri"/>
              </a:rPr>
              <a:t> </a:t>
            </a:r>
            <a:r>
              <a:rPr sz="2200" spc="-10" dirty="0">
                <a:latin typeface="Calibri"/>
                <a:cs typeface="Calibri"/>
              </a:rPr>
              <a:t>tres</a:t>
            </a:r>
            <a:r>
              <a:rPr sz="2200" dirty="0">
                <a:latin typeface="Calibri"/>
                <a:cs typeface="Calibri"/>
              </a:rPr>
              <a:t> días.</a:t>
            </a:r>
            <a:endParaRPr sz="2200">
              <a:latin typeface="Calibri"/>
              <a:cs typeface="Calibri"/>
            </a:endParaRPr>
          </a:p>
          <a:p>
            <a:pPr marL="314960" marR="495934" indent="-228600">
              <a:lnSpc>
                <a:spcPts val="2400"/>
              </a:lnSpc>
              <a:spcBef>
                <a:spcPts val="600"/>
              </a:spcBef>
              <a:buChar char="•"/>
              <a:tabLst>
                <a:tab pos="315595" algn="l"/>
              </a:tabLst>
            </a:pPr>
            <a:r>
              <a:rPr sz="2200" spc="-5" dirty="0">
                <a:latin typeface="Calibri"/>
                <a:cs typeface="Calibri"/>
              </a:rPr>
              <a:t>Emplea </a:t>
            </a:r>
            <a:r>
              <a:rPr sz="2200" dirty="0">
                <a:latin typeface="Calibri"/>
                <a:cs typeface="Calibri"/>
              </a:rPr>
              <a:t>un champú </a:t>
            </a:r>
            <a:r>
              <a:rPr sz="2200" spc="-5" dirty="0">
                <a:latin typeface="Calibri"/>
                <a:cs typeface="Calibri"/>
              </a:rPr>
              <a:t>anti-caspa </a:t>
            </a:r>
            <a:r>
              <a:rPr sz="2200" dirty="0">
                <a:latin typeface="Calibri"/>
                <a:cs typeface="Calibri"/>
              </a:rPr>
              <a:t>que </a:t>
            </a:r>
            <a:r>
              <a:rPr sz="2200" spc="-15" dirty="0">
                <a:latin typeface="Calibri"/>
                <a:cs typeface="Calibri"/>
              </a:rPr>
              <a:t>contenga </a:t>
            </a:r>
            <a:r>
              <a:rPr sz="2200" dirty="0">
                <a:latin typeface="Calibri"/>
                <a:cs typeface="Calibri"/>
              </a:rPr>
              <a:t>una </a:t>
            </a:r>
            <a:r>
              <a:rPr sz="2200" spc="-490" dirty="0">
                <a:latin typeface="Calibri"/>
                <a:cs typeface="Calibri"/>
              </a:rPr>
              <a:t> </a:t>
            </a:r>
            <a:r>
              <a:rPr sz="2200" spc="-10" dirty="0">
                <a:latin typeface="Calibri"/>
                <a:cs typeface="Calibri"/>
              </a:rPr>
              <a:t>fórmula</a:t>
            </a:r>
            <a:r>
              <a:rPr sz="2200" spc="-5" dirty="0">
                <a:latin typeface="Calibri"/>
                <a:cs typeface="Calibri"/>
              </a:rPr>
              <a:t> </a:t>
            </a:r>
            <a:r>
              <a:rPr sz="2200" spc="-10" dirty="0">
                <a:latin typeface="Calibri"/>
                <a:cs typeface="Calibri"/>
              </a:rPr>
              <a:t>con</a:t>
            </a:r>
            <a:r>
              <a:rPr sz="2200" dirty="0">
                <a:latin typeface="Calibri"/>
                <a:cs typeface="Calibri"/>
              </a:rPr>
              <a:t> zinc.</a:t>
            </a:r>
            <a:endParaRPr sz="2200">
              <a:latin typeface="Calibri"/>
              <a:cs typeface="Calibri"/>
            </a:endParaRPr>
          </a:p>
          <a:p>
            <a:pPr marL="314960" marR="5080" indent="-228600">
              <a:lnSpc>
                <a:spcPts val="2400"/>
              </a:lnSpc>
              <a:spcBef>
                <a:spcPts val="600"/>
              </a:spcBef>
              <a:buChar char="•"/>
              <a:tabLst>
                <a:tab pos="315595" algn="l"/>
              </a:tabLst>
            </a:pPr>
            <a:r>
              <a:rPr sz="2200" spc="-5" dirty="0">
                <a:latin typeface="Calibri"/>
                <a:cs typeface="Calibri"/>
              </a:rPr>
              <a:t>Cepilla</a:t>
            </a:r>
            <a:r>
              <a:rPr sz="2200" dirty="0">
                <a:latin typeface="Calibri"/>
                <a:cs typeface="Calibri"/>
              </a:rPr>
              <a:t> tu </a:t>
            </a:r>
            <a:r>
              <a:rPr sz="2200" spc="-5" dirty="0">
                <a:latin typeface="Calibri"/>
                <a:cs typeface="Calibri"/>
              </a:rPr>
              <a:t>pelo</a:t>
            </a:r>
            <a:r>
              <a:rPr sz="2200" dirty="0">
                <a:latin typeface="Calibri"/>
                <a:cs typeface="Calibri"/>
              </a:rPr>
              <a:t> a </a:t>
            </a:r>
            <a:r>
              <a:rPr sz="2200" spc="-5" dirty="0">
                <a:latin typeface="Calibri"/>
                <a:cs typeface="Calibri"/>
              </a:rPr>
              <a:t>diario</a:t>
            </a:r>
            <a:r>
              <a:rPr sz="2200" dirty="0">
                <a:latin typeface="Calibri"/>
                <a:cs typeface="Calibri"/>
              </a:rPr>
              <a:t> </a:t>
            </a:r>
            <a:r>
              <a:rPr sz="2200" spc="-15" dirty="0">
                <a:latin typeface="Calibri"/>
                <a:cs typeface="Calibri"/>
              </a:rPr>
              <a:t>para</a:t>
            </a:r>
            <a:r>
              <a:rPr sz="2200" dirty="0">
                <a:latin typeface="Calibri"/>
                <a:cs typeface="Calibri"/>
              </a:rPr>
              <a:t> que</a:t>
            </a:r>
            <a:r>
              <a:rPr sz="2200" spc="-5" dirty="0">
                <a:latin typeface="Calibri"/>
                <a:cs typeface="Calibri"/>
              </a:rPr>
              <a:t> actives</a:t>
            </a:r>
            <a:r>
              <a:rPr sz="2200" dirty="0">
                <a:latin typeface="Calibri"/>
                <a:cs typeface="Calibri"/>
              </a:rPr>
              <a:t> la </a:t>
            </a:r>
            <a:r>
              <a:rPr sz="2200" spc="-5" dirty="0">
                <a:latin typeface="Calibri"/>
                <a:cs typeface="Calibri"/>
              </a:rPr>
              <a:t>circulación </a:t>
            </a:r>
            <a:r>
              <a:rPr sz="2200" spc="-480" dirty="0">
                <a:latin typeface="Calibri"/>
                <a:cs typeface="Calibri"/>
              </a:rPr>
              <a:t> </a:t>
            </a:r>
            <a:r>
              <a:rPr sz="2200" spc="-5" dirty="0">
                <a:latin typeface="Calibri"/>
                <a:cs typeface="Calibri"/>
              </a:rPr>
              <a:t>del </a:t>
            </a:r>
            <a:r>
              <a:rPr sz="2200" spc="-10" dirty="0">
                <a:latin typeface="Calibri"/>
                <a:cs typeface="Calibri"/>
              </a:rPr>
              <a:t>cuero</a:t>
            </a:r>
            <a:r>
              <a:rPr sz="2200" dirty="0">
                <a:latin typeface="Calibri"/>
                <a:cs typeface="Calibri"/>
              </a:rPr>
              <a:t> </a:t>
            </a:r>
            <a:r>
              <a:rPr sz="2200" spc="-5" dirty="0">
                <a:latin typeface="Calibri"/>
                <a:cs typeface="Calibri"/>
              </a:rPr>
              <a:t>cabelludo.</a:t>
            </a:r>
            <a:endParaRPr sz="2200">
              <a:latin typeface="Calibri"/>
              <a:cs typeface="Calibri"/>
            </a:endParaRPr>
          </a:p>
          <a:p>
            <a:pPr marL="314960" marR="533400" indent="-228600">
              <a:lnSpc>
                <a:spcPts val="2500"/>
              </a:lnSpc>
              <a:spcBef>
                <a:spcPts val="425"/>
              </a:spcBef>
              <a:buChar char="•"/>
              <a:tabLst>
                <a:tab pos="315595" algn="l"/>
              </a:tabLst>
            </a:pPr>
            <a:r>
              <a:rPr sz="2200" spc="-10" dirty="0">
                <a:latin typeface="Calibri"/>
                <a:cs typeface="Calibri"/>
              </a:rPr>
              <a:t>Utiliza</a:t>
            </a:r>
            <a:r>
              <a:rPr sz="2200" dirty="0">
                <a:latin typeface="Calibri"/>
                <a:cs typeface="Calibri"/>
              </a:rPr>
              <a:t> un </a:t>
            </a:r>
            <a:r>
              <a:rPr sz="2200" spc="-5" dirty="0">
                <a:latin typeface="Calibri"/>
                <a:cs typeface="Calibri"/>
              </a:rPr>
              <a:t>acondicionador</a:t>
            </a:r>
            <a:r>
              <a:rPr sz="2200" dirty="0">
                <a:latin typeface="Calibri"/>
                <a:cs typeface="Calibri"/>
              </a:rPr>
              <a:t> </a:t>
            </a:r>
            <a:r>
              <a:rPr sz="2200" spc="-15" dirty="0">
                <a:latin typeface="Calibri"/>
                <a:cs typeface="Calibri"/>
              </a:rPr>
              <a:t>ligero</a:t>
            </a:r>
            <a:r>
              <a:rPr sz="2200" dirty="0">
                <a:latin typeface="Calibri"/>
                <a:cs typeface="Calibri"/>
              </a:rPr>
              <a:t> </a:t>
            </a:r>
            <a:r>
              <a:rPr sz="2200" spc="-5" dirty="0">
                <a:latin typeface="Calibri"/>
                <a:cs typeface="Calibri"/>
              </a:rPr>
              <a:t>(</a:t>
            </a:r>
            <a:r>
              <a:rPr sz="2200" b="1" spc="-5" dirty="0">
                <a:latin typeface="Calibri"/>
                <a:cs typeface="Calibri"/>
              </a:rPr>
              <a:t>de</a:t>
            </a:r>
            <a:r>
              <a:rPr sz="2200" b="1" dirty="0">
                <a:latin typeface="Calibri"/>
                <a:cs typeface="Calibri"/>
              </a:rPr>
              <a:t> medios a </a:t>
            </a:r>
            <a:r>
              <a:rPr sz="2200" b="1" spc="5" dirty="0">
                <a:latin typeface="Calibri"/>
                <a:cs typeface="Calibri"/>
              </a:rPr>
              <a:t> </a:t>
            </a:r>
            <a:r>
              <a:rPr sz="2200" b="1" spc="-10" dirty="0">
                <a:latin typeface="Calibri"/>
                <a:cs typeface="Calibri"/>
              </a:rPr>
              <a:t>puntas)</a:t>
            </a:r>
            <a:r>
              <a:rPr sz="2200" b="1" spc="-5" dirty="0">
                <a:latin typeface="Calibri"/>
                <a:cs typeface="Calibri"/>
              </a:rPr>
              <a:t> </a:t>
            </a:r>
            <a:r>
              <a:rPr sz="2200" dirty="0">
                <a:latin typeface="Calibri"/>
                <a:cs typeface="Calibri"/>
              </a:rPr>
              <a:t>que</a:t>
            </a:r>
            <a:r>
              <a:rPr sz="2200" spc="-5" dirty="0">
                <a:latin typeface="Calibri"/>
                <a:cs typeface="Calibri"/>
              </a:rPr>
              <a:t> </a:t>
            </a:r>
            <a:r>
              <a:rPr sz="2200" dirty="0">
                <a:latin typeface="Calibri"/>
                <a:cs typeface="Calibri"/>
              </a:rPr>
              <a:t>no</a:t>
            </a:r>
            <a:r>
              <a:rPr sz="2200" spc="-5" dirty="0">
                <a:latin typeface="Calibri"/>
                <a:cs typeface="Calibri"/>
              </a:rPr>
              <a:t> </a:t>
            </a:r>
            <a:r>
              <a:rPr sz="2200" spc="-15" dirty="0">
                <a:latin typeface="Calibri"/>
                <a:cs typeface="Calibri"/>
              </a:rPr>
              <a:t>obstruya</a:t>
            </a:r>
            <a:r>
              <a:rPr sz="2200" dirty="0">
                <a:latin typeface="Calibri"/>
                <a:cs typeface="Calibri"/>
              </a:rPr>
              <a:t> las</a:t>
            </a:r>
            <a:r>
              <a:rPr sz="2200" spc="-5" dirty="0">
                <a:latin typeface="Calibri"/>
                <a:cs typeface="Calibri"/>
              </a:rPr>
              <a:t> </a:t>
            </a:r>
            <a:r>
              <a:rPr sz="2200" dirty="0">
                <a:latin typeface="Calibri"/>
                <a:cs typeface="Calibri"/>
              </a:rPr>
              <a:t>glándulas </a:t>
            </a:r>
            <a:r>
              <a:rPr sz="2200" spc="-5" dirty="0">
                <a:latin typeface="Calibri"/>
                <a:cs typeface="Calibri"/>
              </a:rPr>
              <a:t>sebáceas.</a:t>
            </a:r>
            <a:endParaRPr sz="2200">
              <a:latin typeface="Calibri"/>
              <a:cs typeface="Calibri"/>
            </a:endParaRPr>
          </a:p>
          <a:p>
            <a:pPr marL="314960" marR="271145" indent="-228600">
              <a:lnSpc>
                <a:spcPts val="2400"/>
              </a:lnSpc>
              <a:spcBef>
                <a:spcPts val="480"/>
              </a:spcBef>
              <a:buChar char="•"/>
              <a:tabLst>
                <a:tab pos="315595" algn="l"/>
              </a:tabLst>
            </a:pPr>
            <a:r>
              <a:rPr sz="2200" spc="-10" dirty="0">
                <a:latin typeface="Calibri"/>
                <a:cs typeface="Calibri"/>
              </a:rPr>
              <a:t>Adopta</a:t>
            </a:r>
            <a:r>
              <a:rPr sz="2200" dirty="0">
                <a:latin typeface="Calibri"/>
                <a:cs typeface="Calibri"/>
              </a:rPr>
              <a:t> una </a:t>
            </a:r>
            <a:r>
              <a:rPr sz="2200" spc="-10" dirty="0">
                <a:latin typeface="Calibri"/>
                <a:cs typeface="Calibri"/>
              </a:rPr>
              <a:t>alimentación</a:t>
            </a:r>
            <a:r>
              <a:rPr sz="2200" dirty="0">
                <a:latin typeface="Calibri"/>
                <a:cs typeface="Calibri"/>
              </a:rPr>
              <a:t> </a:t>
            </a:r>
            <a:r>
              <a:rPr sz="2200" spc="-10" dirty="0">
                <a:latin typeface="Calibri"/>
                <a:cs typeface="Calibri"/>
              </a:rPr>
              <a:t>rica</a:t>
            </a:r>
            <a:r>
              <a:rPr sz="2200" spc="5" dirty="0">
                <a:latin typeface="Calibri"/>
                <a:cs typeface="Calibri"/>
              </a:rPr>
              <a:t> </a:t>
            </a:r>
            <a:r>
              <a:rPr sz="2200" spc="-5" dirty="0">
                <a:latin typeface="Calibri"/>
                <a:cs typeface="Calibri"/>
              </a:rPr>
              <a:t>en</a:t>
            </a:r>
            <a:r>
              <a:rPr sz="2200" dirty="0">
                <a:latin typeface="Calibri"/>
                <a:cs typeface="Calibri"/>
              </a:rPr>
              <a:t> </a:t>
            </a:r>
            <a:r>
              <a:rPr sz="2200" spc="-10" dirty="0">
                <a:latin typeface="Calibri"/>
                <a:cs typeface="Calibri"/>
              </a:rPr>
              <a:t>Omega-3,</a:t>
            </a:r>
            <a:r>
              <a:rPr sz="2200" spc="-5" dirty="0">
                <a:latin typeface="Calibri"/>
                <a:cs typeface="Calibri"/>
              </a:rPr>
              <a:t> </a:t>
            </a:r>
            <a:r>
              <a:rPr sz="2200" spc="-10" dirty="0">
                <a:latin typeface="Calibri"/>
                <a:cs typeface="Calibri"/>
              </a:rPr>
              <a:t>fibras</a:t>
            </a:r>
            <a:r>
              <a:rPr sz="2200" spc="-5" dirty="0">
                <a:latin typeface="Calibri"/>
                <a:cs typeface="Calibri"/>
              </a:rPr>
              <a:t> </a:t>
            </a:r>
            <a:r>
              <a:rPr sz="2200" dirty="0">
                <a:latin typeface="Calibri"/>
                <a:cs typeface="Calibri"/>
              </a:rPr>
              <a:t>y </a:t>
            </a:r>
            <a:r>
              <a:rPr sz="2200" spc="-480" dirty="0">
                <a:latin typeface="Calibri"/>
                <a:cs typeface="Calibri"/>
              </a:rPr>
              <a:t> </a:t>
            </a:r>
            <a:r>
              <a:rPr sz="2200" spc="-10" dirty="0">
                <a:latin typeface="Calibri"/>
                <a:cs typeface="Calibri"/>
              </a:rPr>
              <a:t>minerales.</a:t>
            </a:r>
            <a:endParaRPr sz="2200">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 name="Rectángulo 175">
            <a:extLst>
              <a:ext uri="{FF2B5EF4-FFF2-40B4-BE49-F238E27FC236}">
                <a16:creationId xmlns:a16="http://schemas.microsoft.com/office/drawing/2014/main" id="{3F6A6104-0BB4-6BA8-1EED-7B5D3F7F4798}"/>
              </a:ext>
            </a:extLst>
          </p:cNvPr>
          <p:cNvSpPr/>
          <p:nvPr/>
        </p:nvSpPr>
        <p:spPr>
          <a:xfrm>
            <a:off x="35361" y="0"/>
            <a:ext cx="12115800" cy="6858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pic>
        <p:nvPicPr>
          <p:cNvPr id="2" name="object 2"/>
          <p:cNvPicPr/>
          <p:nvPr/>
        </p:nvPicPr>
        <p:blipFill>
          <a:blip r:embed="rId2" cstate="print"/>
          <a:stretch>
            <a:fillRect/>
          </a:stretch>
        </p:blipFill>
        <p:spPr>
          <a:xfrm>
            <a:off x="0" y="793770"/>
            <a:ext cx="7916423" cy="25401"/>
          </a:xfrm>
          <a:prstGeom prst="rect">
            <a:avLst/>
          </a:prstGeom>
        </p:spPr>
      </p:pic>
      <p:grpSp>
        <p:nvGrpSpPr>
          <p:cNvPr id="3" name="object 3"/>
          <p:cNvGrpSpPr/>
          <p:nvPr/>
        </p:nvGrpSpPr>
        <p:grpSpPr>
          <a:xfrm>
            <a:off x="734568" y="1484375"/>
            <a:ext cx="4478020" cy="594360"/>
            <a:chOff x="734568" y="1484375"/>
            <a:chExt cx="4478020" cy="594360"/>
          </a:xfrm>
        </p:grpSpPr>
        <p:pic>
          <p:nvPicPr>
            <p:cNvPr id="4" name="object 4"/>
            <p:cNvPicPr/>
            <p:nvPr/>
          </p:nvPicPr>
          <p:blipFill>
            <a:blip r:embed="rId3" cstate="print"/>
            <a:stretch>
              <a:fillRect/>
            </a:stretch>
          </p:blipFill>
          <p:spPr>
            <a:xfrm>
              <a:off x="734568" y="1502663"/>
              <a:ext cx="420624" cy="557784"/>
            </a:xfrm>
            <a:prstGeom prst="rect">
              <a:avLst/>
            </a:prstGeom>
          </p:spPr>
        </p:pic>
        <p:pic>
          <p:nvPicPr>
            <p:cNvPr id="5" name="object 5"/>
            <p:cNvPicPr/>
            <p:nvPr/>
          </p:nvPicPr>
          <p:blipFill>
            <a:blip r:embed="rId4" cstate="print"/>
            <a:stretch>
              <a:fillRect/>
            </a:stretch>
          </p:blipFill>
          <p:spPr>
            <a:xfrm>
              <a:off x="957072" y="1484375"/>
              <a:ext cx="2648712" cy="594360"/>
            </a:xfrm>
            <a:prstGeom prst="rect">
              <a:avLst/>
            </a:prstGeom>
          </p:spPr>
        </p:pic>
        <p:pic>
          <p:nvPicPr>
            <p:cNvPr id="6" name="object 6"/>
            <p:cNvPicPr/>
            <p:nvPr/>
          </p:nvPicPr>
          <p:blipFill>
            <a:blip r:embed="rId5" cstate="print"/>
            <a:stretch>
              <a:fillRect/>
            </a:stretch>
          </p:blipFill>
          <p:spPr>
            <a:xfrm>
              <a:off x="3273551" y="1484375"/>
              <a:ext cx="941831" cy="594360"/>
            </a:xfrm>
            <a:prstGeom prst="rect">
              <a:avLst/>
            </a:prstGeom>
          </p:spPr>
        </p:pic>
        <p:pic>
          <p:nvPicPr>
            <p:cNvPr id="7" name="object 7"/>
            <p:cNvPicPr/>
            <p:nvPr/>
          </p:nvPicPr>
          <p:blipFill>
            <a:blip r:embed="rId6" cstate="print"/>
            <a:stretch>
              <a:fillRect/>
            </a:stretch>
          </p:blipFill>
          <p:spPr>
            <a:xfrm>
              <a:off x="3947160" y="1484375"/>
              <a:ext cx="755903" cy="594360"/>
            </a:xfrm>
            <a:prstGeom prst="rect">
              <a:avLst/>
            </a:prstGeom>
          </p:spPr>
        </p:pic>
        <p:pic>
          <p:nvPicPr>
            <p:cNvPr id="8" name="object 8"/>
            <p:cNvPicPr/>
            <p:nvPr/>
          </p:nvPicPr>
          <p:blipFill>
            <a:blip r:embed="rId7" cstate="print"/>
            <a:stretch>
              <a:fillRect/>
            </a:stretch>
          </p:blipFill>
          <p:spPr>
            <a:xfrm>
              <a:off x="4367783" y="1484375"/>
              <a:ext cx="844296" cy="594360"/>
            </a:xfrm>
            <a:prstGeom prst="rect">
              <a:avLst/>
            </a:prstGeom>
          </p:spPr>
        </p:pic>
      </p:grpSp>
      <p:grpSp>
        <p:nvGrpSpPr>
          <p:cNvPr id="9" name="object 9"/>
          <p:cNvGrpSpPr/>
          <p:nvPr/>
        </p:nvGrpSpPr>
        <p:grpSpPr>
          <a:xfrm>
            <a:off x="734876" y="2124310"/>
            <a:ext cx="6718300" cy="3243580"/>
            <a:chOff x="768095" y="2124455"/>
            <a:chExt cx="6718300" cy="3243580"/>
          </a:xfrm>
        </p:grpSpPr>
        <p:pic>
          <p:nvPicPr>
            <p:cNvPr id="10" name="object 10"/>
            <p:cNvPicPr/>
            <p:nvPr/>
          </p:nvPicPr>
          <p:blipFill>
            <a:blip r:embed="rId8" cstate="print"/>
            <a:stretch>
              <a:fillRect/>
            </a:stretch>
          </p:blipFill>
          <p:spPr>
            <a:xfrm>
              <a:off x="810767" y="2124455"/>
              <a:ext cx="222503" cy="304800"/>
            </a:xfrm>
            <a:prstGeom prst="rect">
              <a:avLst/>
            </a:prstGeom>
          </p:spPr>
        </p:pic>
        <p:pic>
          <p:nvPicPr>
            <p:cNvPr id="11" name="object 11"/>
            <p:cNvPicPr/>
            <p:nvPr/>
          </p:nvPicPr>
          <p:blipFill>
            <a:blip r:embed="rId9" cstate="print"/>
            <a:stretch>
              <a:fillRect/>
            </a:stretch>
          </p:blipFill>
          <p:spPr>
            <a:xfrm>
              <a:off x="768095" y="2203703"/>
              <a:ext cx="582168" cy="448056"/>
            </a:xfrm>
            <a:prstGeom prst="rect">
              <a:avLst/>
            </a:prstGeom>
          </p:spPr>
        </p:pic>
        <p:pic>
          <p:nvPicPr>
            <p:cNvPr id="12" name="object 12"/>
            <p:cNvPicPr/>
            <p:nvPr/>
          </p:nvPicPr>
          <p:blipFill>
            <a:blip r:embed="rId10" cstate="print"/>
            <a:stretch>
              <a:fillRect/>
            </a:stretch>
          </p:blipFill>
          <p:spPr>
            <a:xfrm>
              <a:off x="1094231" y="2203703"/>
              <a:ext cx="1069847" cy="448056"/>
            </a:xfrm>
            <a:prstGeom prst="rect">
              <a:avLst/>
            </a:prstGeom>
          </p:spPr>
        </p:pic>
        <p:pic>
          <p:nvPicPr>
            <p:cNvPr id="13" name="object 13"/>
            <p:cNvPicPr/>
            <p:nvPr/>
          </p:nvPicPr>
          <p:blipFill>
            <a:blip r:embed="rId11" cstate="print"/>
            <a:stretch>
              <a:fillRect/>
            </a:stretch>
          </p:blipFill>
          <p:spPr>
            <a:xfrm>
              <a:off x="1956815" y="2203703"/>
              <a:ext cx="1392935" cy="448056"/>
            </a:xfrm>
            <a:prstGeom prst="rect">
              <a:avLst/>
            </a:prstGeom>
          </p:spPr>
        </p:pic>
        <p:pic>
          <p:nvPicPr>
            <p:cNvPr id="14" name="object 14"/>
            <p:cNvPicPr/>
            <p:nvPr/>
          </p:nvPicPr>
          <p:blipFill>
            <a:blip r:embed="rId12" cstate="print"/>
            <a:stretch>
              <a:fillRect/>
            </a:stretch>
          </p:blipFill>
          <p:spPr>
            <a:xfrm>
              <a:off x="3142488" y="2203703"/>
              <a:ext cx="475488" cy="448056"/>
            </a:xfrm>
            <a:prstGeom prst="rect">
              <a:avLst/>
            </a:prstGeom>
          </p:spPr>
        </p:pic>
        <p:pic>
          <p:nvPicPr>
            <p:cNvPr id="15" name="object 15"/>
            <p:cNvPicPr/>
            <p:nvPr/>
          </p:nvPicPr>
          <p:blipFill>
            <a:blip r:embed="rId13" cstate="print"/>
            <a:stretch>
              <a:fillRect/>
            </a:stretch>
          </p:blipFill>
          <p:spPr>
            <a:xfrm>
              <a:off x="3410712" y="2203703"/>
              <a:ext cx="1100327" cy="448056"/>
            </a:xfrm>
            <a:prstGeom prst="rect">
              <a:avLst/>
            </a:prstGeom>
          </p:spPr>
        </p:pic>
        <p:pic>
          <p:nvPicPr>
            <p:cNvPr id="16" name="object 16"/>
            <p:cNvPicPr/>
            <p:nvPr/>
          </p:nvPicPr>
          <p:blipFill>
            <a:blip r:embed="rId14" cstate="print"/>
            <a:stretch>
              <a:fillRect/>
            </a:stretch>
          </p:blipFill>
          <p:spPr>
            <a:xfrm>
              <a:off x="4251960" y="2203703"/>
              <a:ext cx="362712" cy="448056"/>
            </a:xfrm>
            <a:prstGeom prst="rect">
              <a:avLst/>
            </a:prstGeom>
          </p:spPr>
        </p:pic>
        <p:pic>
          <p:nvPicPr>
            <p:cNvPr id="17" name="object 17"/>
            <p:cNvPicPr/>
            <p:nvPr/>
          </p:nvPicPr>
          <p:blipFill>
            <a:blip r:embed="rId15" cstate="print"/>
            <a:stretch>
              <a:fillRect/>
            </a:stretch>
          </p:blipFill>
          <p:spPr>
            <a:xfrm>
              <a:off x="4355592" y="2203703"/>
              <a:ext cx="1612391" cy="448056"/>
            </a:xfrm>
            <a:prstGeom prst="rect">
              <a:avLst/>
            </a:prstGeom>
          </p:spPr>
        </p:pic>
        <p:pic>
          <p:nvPicPr>
            <p:cNvPr id="18" name="object 18"/>
            <p:cNvPicPr/>
            <p:nvPr/>
          </p:nvPicPr>
          <p:blipFill>
            <a:blip r:embed="rId16" cstate="print"/>
            <a:stretch>
              <a:fillRect/>
            </a:stretch>
          </p:blipFill>
          <p:spPr>
            <a:xfrm>
              <a:off x="5757672" y="2203703"/>
              <a:ext cx="405384" cy="448056"/>
            </a:xfrm>
            <a:prstGeom prst="rect">
              <a:avLst/>
            </a:prstGeom>
          </p:spPr>
        </p:pic>
        <p:pic>
          <p:nvPicPr>
            <p:cNvPr id="19" name="object 19"/>
            <p:cNvPicPr/>
            <p:nvPr/>
          </p:nvPicPr>
          <p:blipFill>
            <a:blip r:embed="rId17" cstate="print"/>
            <a:stretch>
              <a:fillRect/>
            </a:stretch>
          </p:blipFill>
          <p:spPr>
            <a:xfrm>
              <a:off x="5907024" y="2203703"/>
              <a:ext cx="1115568" cy="448056"/>
            </a:xfrm>
            <a:prstGeom prst="rect">
              <a:avLst/>
            </a:prstGeom>
          </p:spPr>
        </p:pic>
        <p:pic>
          <p:nvPicPr>
            <p:cNvPr id="20" name="object 20"/>
            <p:cNvPicPr/>
            <p:nvPr/>
          </p:nvPicPr>
          <p:blipFill>
            <a:blip r:embed="rId18" cstate="print"/>
            <a:stretch>
              <a:fillRect/>
            </a:stretch>
          </p:blipFill>
          <p:spPr>
            <a:xfrm>
              <a:off x="6812280" y="2203703"/>
              <a:ext cx="640079" cy="448056"/>
            </a:xfrm>
            <a:prstGeom prst="rect">
              <a:avLst/>
            </a:prstGeom>
          </p:spPr>
        </p:pic>
        <p:pic>
          <p:nvPicPr>
            <p:cNvPr id="21" name="object 21"/>
            <p:cNvPicPr/>
            <p:nvPr/>
          </p:nvPicPr>
          <p:blipFill>
            <a:blip r:embed="rId19" cstate="print"/>
            <a:stretch>
              <a:fillRect/>
            </a:stretch>
          </p:blipFill>
          <p:spPr>
            <a:xfrm>
              <a:off x="768095" y="2380487"/>
              <a:ext cx="896112" cy="448055"/>
            </a:xfrm>
            <a:prstGeom prst="rect">
              <a:avLst/>
            </a:prstGeom>
          </p:spPr>
        </p:pic>
        <p:pic>
          <p:nvPicPr>
            <p:cNvPr id="22" name="object 22"/>
            <p:cNvPicPr/>
            <p:nvPr/>
          </p:nvPicPr>
          <p:blipFill>
            <a:blip r:embed="rId20" cstate="print"/>
            <a:stretch>
              <a:fillRect/>
            </a:stretch>
          </p:blipFill>
          <p:spPr>
            <a:xfrm>
              <a:off x="1456944" y="2380487"/>
              <a:ext cx="457200" cy="448055"/>
            </a:xfrm>
            <a:prstGeom prst="rect">
              <a:avLst/>
            </a:prstGeom>
          </p:spPr>
        </p:pic>
        <p:pic>
          <p:nvPicPr>
            <p:cNvPr id="23" name="object 23"/>
            <p:cNvPicPr/>
            <p:nvPr/>
          </p:nvPicPr>
          <p:blipFill>
            <a:blip r:embed="rId21" cstate="print"/>
            <a:stretch>
              <a:fillRect/>
            </a:stretch>
          </p:blipFill>
          <p:spPr>
            <a:xfrm>
              <a:off x="1658112" y="2380487"/>
              <a:ext cx="1158239" cy="448055"/>
            </a:xfrm>
            <a:prstGeom prst="rect">
              <a:avLst/>
            </a:prstGeom>
          </p:spPr>
        </p:pic>
        <p:pic>
          <p:nvPicPr>
            <p:cNvPr id="24" name="object 24"/>
            <p:cNvPicPr/>
            <p:nvPr/>
          </p:nvPicPr>
          <p:blipFill>
            <a:blip r:embed="rId22" cstate="print"/>
            <a:stretch>
              <a:fillRect/>
            </a:stretch>
          </p:blipFill>
          <p:spPr>
            <a:xfrm>
              <a:off x="2609088" y="2380487"/>
              <a:ext cx="838200" cy="448055"/>
            </a:xfrm>
            <a:prstGeom prst="rect">
              <a:avLst/>
            </a:prstGeom>
          </p:spPr>
        </p:pic>
        <p:pic>
          <p:nvPicPr>
            <p:cNvPr id="25" name="object 25"/>
            <p:cNvPicPr/>
            <p:nvPr/>
          </p:nvPicPr>
          <p:blipFill>
            <a:blip r:embed="rId23" cstate="print"/>
            <a:stretch>
              <a:fillRect/>
            </a:stretch>
          </p:blipFill>
          <p:spPr>
            <a:xfrm>
              <a:off x="3240023" y="2380487"/>
              <a:ext cx="905255" cy="448055"/>
            </a:xfrm>
            <a:prstGeom prst="rect">
              <a:avLst/>
            </a:prstGeom>
          </p:spPr>
        </p:pic>
        <p:pic>
          <p:nvPicPr>
            <p:cNvPr id="26" name="object 26"/>
            <p:cNvPicPr/>
            <p:nvPr/>
          </p:nvPicPr>
          <p:blipFill>
            <a:blip r:embed="rId24" cstate="print"/>
            <a:stretch>
              <a:fillRect/>
            </a:stretch>
          </p:blipFill>
          <p:spPr>
            <a:xfrm>
              <a:off x="3938016" y="2380487"/>
              <a:ext cx="1097280" cy="448055"/>
            </a:xfrm>
            <a:prstGeom prst="rect">
              <a:avLst/>
            </a:prstGeom>
          </p:spPr>
        </p:pic>
        <p:pic>
          <p:nvPicPr>
            <p:cNvPr id="27" name="object 27"/>
            <p:cNvPicPr/>
            <p:nvPr/>
          </p:nvPicPr>
          <p:blipFill>
            <a:blip r:embed="rId25" cstate="print"/>
            <a:stretch>
              <a:fillRect/>
            </a:stretch>
          </p:blipFill>
          <p:spPr>
            <a:xfrm>
              <a:off x="4779263" y="2380487"/>
              <a:ext cx="746760" cy="448055"/>
            </a:xfrm>
            <a:prstGeom prst="rect">
              <a:avLst/>
            </a:prstGeom>
          </p:spPr>
        </p:pic>
        <p:pic>
          <p:nvPicPr>
            <p:cNvPr id="28" name="object 28"/>
            <p:cNvPicPr/>
            <p:nvPr/>
          </p:nvPicPr>
          <p:blipFill>
            <a:blip r:embed="rId26" cstate="print"/>
            <a:stretch>
              <a:fillRect/>
            </a:stretch>
          </p:blipFill>
          <p:spPr>
            <a:xfrm>
              <a:off x="5318760" y="2380487"/>
              <a:ext cx="569976" cy="448055"/>
            </a:xfrm>
            <a:prstGeom prst="rect">
              <a:avLst/>
            </a:prstGeom>
          </p:spPr>
        </p:pic>
        <p:pic>
          <p:nvPicPr>
            <p:cNvPr id="29" name="object 29"/>
            <p:cNvPicPr/>
            <p:nvPr/>
          </p:nvPicPr>
          <p:blipFill>
            <a:blip r:embed="rId27" cstate="print"/>
            <a:stretch>
              <a:fillRect/>
            </a:stretch>
          </p:blipFill>
          <p:spPr>
            <a:xfrm>
              <a:off x="5678424" y="2380487"/>
              <a:ext cx="670560" cy="448055"/>
            </a:xfrm>
            <a:prstGeom prst="rect">
              <a:avLst/>
            </a:prstGeom>
          </p:spPr>
        </p:pic>
        <p:pic>
          <p:nvPicPr>
            <p:cNvPr id="30" name="object 30"/>
            <p:cNvPicPr/>
            <p:nvPr/>
          </p:nvPicPr>
          <p:blipFill>
            <a:blip r:embed="rId28" cstate="print"/>
            <a:stretch>
              <a:fillRect/>
            </a:stretch>
          </p:blipFill>
          <p:spPr>
            <a:xfrm>
              <a:off x="6089904" y="2380487"/>
              <a:ext cx="414527" cy="448055"/>
            </a:xfrm>
            <a:prstGeom prst="rect">
              <a:avLst/>
            </a:prstGeom>
          </p:spPr>
        </p:pic>
        <p:pic>
          <p:nvPicPr>
            <p:cNvPr id="31" name="object 31"/>
            <p:cNvPicPr/>
            <p:nvPr/>
          </p:nvPicPr>
          <p:blipFill>
            <a:blip r:embed="rId29" cstate="print"/>
            <a:stretch>
              <a:fillRect/>
            </a:stretch>
          </p:blipFill>
          <p:spPr>
            <a:xfrm>
              <a:off x="6297167" y="2380487"/>
              <a:ext cx="637032" cy="448055"/>
            </a:xfrm>
            <a:prstGeom prst="rect">
              <a:avLst/>
            </a:prstGeom>
          </p:spPr>
        </p:pic>
        <p:pic>
          <p:nvPicPr>
            <p:cNvPr id="32" name="object 32"/>
            <p:cNvPicPr/>
            <p:nvPr/>
          </p:nvPicPr>
          <p:blipFill>
            <a:blip r:embed="rId30" cstate="print"/>
            <a:stretch>
              <a:fillRect/>
            </a:stretch>
          </p:blipFill>
          <p:spPr>
            <a:xfrm>
              <a:off x="6678167" y="2380487"/>
              <a:ext cx="359664" cy="448055"/>
            </a:xfrm>
            <a:prstGeom prst="rect">
              <a:avLst/>
            </a:prstGeom>
          </p:spPr>
        </p:pic>
        <p:pic>
          <p:nvPicPr>
            <p:cNvPr id="33" name="object 33"/>
            <p:cNvPicPr/>
            <p:nvPr/>
          </p:nvPicPr>
          <p:blipFill>
            <a:blip r:embed="rId31" cstate="print"/>
            <a:stretch>
              <a:fillRect/>
            </a:stretch>
          </p:blipFill>
          <p:spPr>
            <a:xfrm>
              <a:off x="768095" y="2560319"/>
              <a:ext cx="902208" cy="445008"/>
            </a:xfrm>
            <a:prstGeom prst="rect">
              <a:avLst/>
            </a:prstGeom>
          </p:spPr>
        </p:pic>
        <p:pic>
          <p:nvPicPr>
            <p:cNvPr id="34" name="object 34"/>
            <p:cNvPicPr/>
            <p:nvPr/>
          </p:nvPicPr>
          <p:blipFill>
            <a:blip r:embed="rId32" cstate="print"/>
            <a:stretch>
              <a:fillRect/>
            </a:stretch>
          </p:blipFill>
          <p:spPr>
            <a:xfrm>
              <a:off x="1463040" y="2560319"/>
              <a:ext cx="765047" cy="445008"/>
            </a:xfrm>
            <a:prstGeom prst="rect">
              <a:avLst/>
            </a:prstGeom>
          </p:spPr>
        </p:pic>
        <p:pic>
          <p:nvPicPr>
            <p:cNvPr id="35" name="object 35"/>
            <p:cNvPicPr/>
            <p:nvPr/>
          </p:nvPicPr>
          <p:blipFill>
            <a:blip r:embed="rId33" cstate="print"/>
            <a:stretch>
              <a:fillRect/>
            </a:stretch>
          </p:blipFill>
          <p:spPr>
            <a:xfrm>
              <a:off x="2020823" y="2560319"/>
              <a:ext cx="585215" cy="445008"/>
            </a:xfrm>
            <a:prstGeom prst="rect">
              <a:avLst/>
            </a:prstGeom>
          </p:spPr>
        </p:pic>
        <p:pic>
          <p:nvPicPr>
            <p:cNvPr id="36" name="object 36"/>
            <p:cNvPicPr/>
            <p:nvPr/>
          </p:nvPicPr>
          <p:blipFill>
            <a:blip r:embed="rId34" cstate="print"/>
            <a:stretch>
              <a:fillRect/>
            </a:stretch>
          </p:blipFill>
          <p:spPr>
            <a:xfrm>
              <a:off x="2398775" y="2560319"/>
              <a:ext cx="1057655" cy="445008"/>
            </a:xfrm>
            <a:prstGeom prst="rect">
              <a:avLst/>
            </a:prstGeom>
          </p:spPr>
        </p:pic>
        <p:pic>
          <p:nvPicPr>
            <p:cNvPr id="37" name="object 37"/>
            <p:cNvPicPr/>
            <p:nvPr/>
          </p:nvPicPr>
          <p:blipFill>
            <a:blip r:embed="rId35" cstate="print"/>
            <a:stretch>
              <a:fillRect/>
            </a:stretch>
          </p:blipFill>
          <p:spPr>
            <a:xfrm>
              <a:off x="3249168" y="2560319"/>
              <a:ext cx="1152144" cy="445008"/>
            </a:xfrm>
            <a:prstGeom prst="rect">
              <a:avLst/>
            </a:prstGeom>
          </p:spPr>
        </p:pic>
        <p:pic>
          <p:nvPicPr>
            <p:cNvPr id="38" name="object 38"/>
            <p:cNvPicPr/>
            <p:nvPr/>
          </p:nvPicPr>
          <p:blipFill>
            <a:blip r:embed="rId36" cstate="print"/>
            <a:stretch>
              <a:fillRect/>
            </a:stretch>
          </p:blipFill>
          <p:spPr>
            <a:xfrm>
              <a:off x="4194048" y="2560319"/>
              <a:ext cx="527303" cy="445008"/>
            </a:xfrm>
            <a:prstGeom prst="rect">
              <a:avLst/>
            </a:prstGeom>
          </p:spPr>
        </p:pic>
        <p:pic>
          <p:nvPicPr>
            <p:cNvPr id="39" name="object 39"/>
            <p:cNvPicPr/>
            <p:nvPr/>
          </p:nvPicPr>
          <p:blipFill>
            <a:blip r:embed="rId37" cstate="print"/>
            <a:stretch>
              <a:fillRect/>
            </a:stretch>
          </p:blipFill>
          <p:spPr>
            <a:xfrm>
              <a:off x="4462272" y="2560319"/>
              <a:ext cx="716279" cy="445008"/>
            </a:xfrm>
            <a:prstGeom prst="rect">
              <a:avLst/>
            </a:prstGeom>
          </p:spPr>
        </p:pic>
        <p:pic>
          <p:nvPicPr>
            <p:cNvPr id="40" name="object 40"/>
            <p:cNvPicPr/>
            <p:nvPr/>
          </p:nvPicPr>
          <p:blipFill>
            <a:blip r:embed="rId38" cstate="print"/>
            <a:stretch>
              <a:fillRect/>
            </a:stretch>
          </p:blipFill>
          <p:spPr>
            <a:xfrm>
              <a:off x="4971287" y="2560319"/>
              <a:ext cx="1161288" cy="445008"/>
            </a:xfrm>
            <a:prstGeom prst="rect">
              <a:avLst/>
            </a:prstGeom>
          </p:spPr>
        </p:pic>
        <p:pic>
          <p:nvPicPr>
            <p:cNvPr id="41" name="object 41"/>
            <p:cNvPicPr/>
            <p:nvPr/>
          </p:nvPicPr>
          <p:blipFill>
            <a:blip r:embed="rId39" cstate="print"/>
            <a:stretch>
              <a:fillRect/>
            </a:stretch>
          </p:blipFill>
          <p:spPr>
            <a:xfrm>
              <a:off x="5925311" y="2560319"/>
              <a:ext cx="457200" cy="445008"/>
            </a:xfrm>
            <a:prstGeom prst="rect">
              <a:avLst/>
            </a:prstGeom>
          </p:spPr>
        </p:pic>
        <p:pic>
          <p:nvPicPr>
            <p:cNvPr id="42" name="object 42"/>
            <p:cNvPicPr/>
            <p:nvPr/>
          </p:nvPicPr>
          <p:blipFill>
            <a:blip r:embed="rId40" cstate="print"/>
            <a:stretch>
              <a:fillRect/>
            </a:stretch>
          </p:blipFill>
          <p:spPr>
            <a:xfrm>
              <a:off x="6126480" y="2560319"/>
              <a:ext cx="719327" cy="445008"/>
            </a:xfrm>
            <a:prstGeom prst="rect">
              <a:avLst/>
            </a:prstGeom>
          </p:spPr>
        </p:pic>
        <p:pic>
          <p:nvPicPr>
            <p:cNvPr id="43" name="object 43"/>
            <p:cNvPicPr/>
            <p:nvPr/>
          </p:nvPicPr>
          <p:blipFill>
            <a:blip r:embed="rId41" cstate="print"/>
            <a:stretch>
              <a:fillRect/>
            </a:stretch>
          </p:blipFill>
          <p:spPr>
            <a:xfrm>
              <a:off x="6638543" y="2560319"/>
              <a:ext cx="576072" cy="445008"/>
            </a:xfrm>
            <a:prstGeom prst="rect">
              <a:avLst/>
            </a:prstGeom>
          </p:spPr>
        </p:pic>
        <p:pic>
          <p:nvPicPr>
            <p:cNvPr id="44" name="object 44"/>
            <p:cNvPicPr/>
            <p:nvPr/>
          </p:nvPicPr>
          <p:blipFill>
            <a:blip r:embed="rId42" cstate="print"/>
            <a:stretch>
              <a:fillRect/>
            </a:stretch>
          </p:blipFill>
          <p:spPr>
            <a:xfrm>
              <a:off x="768095" y="2749295"/>
              <a:ext cx="883919" cy="448055"/>
            </a:xfrm>
            <a:prstGeom prst="rect">
              <a:avLst/>
            </a:prstGeom>
          </p:spPr>
        </p:pic>
        <p:pic>
          <p:nvPicPr>
            <p:cNvPr id="45" name="object 45"/>
            <p:cNvPicPr/>
            <p:nvPr/>
          </p:nvPicPr>
          <p:blipFill>
            <a:blip r:embed="rId43" cstate="print"/>
            <a:stretch>
              <a:fillRect/>
            </a:stretch>
          </p:blipFill>
          <p:spPr>
            <a:xfrm>
              <a:off x="1441704" y="2749295"/>
              <a:ext cx="499872" cy="448055"/>
            </a:xfrm>
            <a:prstGeom prst="rect">
              <a:avLst/>
            </a:prstGeom>
          </p:spPr>
        </p:pic>
        <p:pic>
          <p:nvPicPr>
            <p:cNvPr id="46" name="object 46"/>
            <p:cNvPicPr/>
            <p:nvPr/>
          </p:nvPicPr>
          <p:blipFill>
            <a:blip r:embed="rId44" cstate="print"/>
            <a:stretch>
              <a:fillRect/>
            </a:stretch>
          </p:blipFill>
          <p:spPr>
            <a:xfrm>
              <a:off x="1685543" y="2749295"/>
              <a:ext cx="810768" cy="448055"/>
            </a:xfrm>
            <a:prstGeom prst="rect">
              <a:avLst/>
            </a:prstGeom>
          </p:spPr>
        </p:pic>
        <p:pic>
          <p:nvPicPr>
            <p:cNvPr id="47" name="object 47"/>
            <p:cNvPicPr/>
            <p:nvPr/>
          </p:nvPicPr>
          <p:blipFill>
            <a:blip r:embed="rId45" cstate="print"/>
            <a:stretch>
              <a:fillRect/>
            </a:stretch>
          </p:blipFill>
          <p:spPr>
            <a:xfrm>
              <a:off x="2285999" y="2749295"/>
              <a:ext cx="1045463" cy="448055"/>
            </a:xfrm>
            <a:prstGeom prst="rect">
              <a:avLst/>
            </a:prstGeom>
          </p:spPr>
        </p:pic>
        <p:pic>
          <p:nvPicPr>
            <p:cNvPr id="48" name="object 48"/>
            <p:cNvPicPr/>
            <p:nvPr/>
          </p:nvPicPr>
          <p:blipFill>
            <a:blip r:embed="rId46" cstate="print"/>
            <a:stretch>
              <a:fillRect/>
            </a:stretch>
          </p:blipFill>
          <p:spPr>
            <a:xfrm>
              <a:off x="3121151" y="2749295"/>
              <a:ext cx="780288" cy="448055"/>
            </a:xfrm>
            <a:prstGeom prst="rect">
              <a:avLst/>
            </a:prstGeom>
          </p:spPr>
        </p:pic>
        <p:pic>
          <p:nvPicPr>
            <p:cNvPr id="49" name="object 49"/>
            <p:cNvPicPr/>
            <p:nvPr/>
          </p:nvPicPr>
          <p:blipFill>
            <a:blip r:embed="rId47" cstate="print"/>
            <a:stretch>
              <a:fillRect/>
            </a:stretch>
          </p:blipFill>
          <p:spPr>
            <a:xfrm>
              <a:off x="3642360" y="2749295"/>
              <a:ext cx="1033272" cy="448055"/>
            </a:xfrm>
            <a:prstGeom prst="rect">
              <a:avLst/>
            </a:prstGeom>
          </p:spPr>
        </p:pic>
        <p:pic>
          <p:nvPicPr>
            <p:cNvPr id="50" name="object 50"/>
            <p:cNvPicPr/>
            <p:nvPr/>
          </p:nvPicPr>
          <p:blipFill>
            <a:blip r:embed="rId48" cstate="print"/>
            <a:stretch>
              <a:fillRect/>
            </a:stretch>
          </p:blipFill>
          <p:spPr>
            <a:xfrm>
              <a:off x="4465319" y="2749295"/>
              <a:ext cx="502920" cy="448055"/>
            </a:xfrm>
            <a:prstGeom prst="rect">
              <a:avLst/>
            </a:prstGeom>
          </p:spPr>
        </p:pic>
        <p:pic>
          <p:nvPicPr>
            <p:cNvPr id="51" name="object 51"/>
            <p:cNvPicPr/>
            <p:nvPr/>
          </p:nvPicPr>
          <p:blipFill>
            <a:blip r:embed="rId49" cstate="print"/>
            <a:stretch>
              <a:fillRect/>
            </a:stretch>
          </p:blipFill>
          <p:spPr>
            <a:xfrm>
              <a:off x="4712207" y="2749295"/>
              <a:ext cx="603503" cy="448055"/>
            </a:xfrm>
            <a:prstGeom prst="rect">
              <a:avLst/>
            </a:prstGeom>
          </p:spPr>
        </p:pic>
        <p:pic>
          <p:nvPicPr>
            <p:cNvPr id="52" name="object 52"/>
            <p:cNvPicPr/>
            <p:nvPr/>
          </p:nvPicPr>
          <p:blipFill>
            <a:blip r:embed="rId50" cstate="print"/>
            <a:stretch>
              <a:fillRect/>
            </a:stretch>
          </p:blipFill>
          <p:spPr>
            <a:xfrm>
              <a:off x="5059680" y="2749295"/>
              <a:ext cx="704088" cy="448055"/>
            </a:xfrm>
            <a:prstGeom prst="rect">
              <a:avLst/>
            </a:prstGeom>
          </p:spPr>
        </p:pic>
        <p:pic>
          <p:nvPicPr>
            <p:cNvPr id="53" name="object 53"/>
            <p:cNvPicPr/>
            <p:nvPr/>
          </p:nvPicPr>
          <p:blipFill>
            <a:blip r:embed="rId51" cstate="print"/>
            <a:stretch>
              <a:fillRect/>
            </a:stretch>
          </p:blipFill>
          <p:spPr>
            <a:xfrm>
              <a:off x="5507736" y="2749295"/>
              <a:ext cx="563879" cy="448055"/>
            </a:xfrm>
            <a:prstGeom prst="rect">
              <a:avLst/>
            </a:prstGeom>
          </p:spPr>
        </p:pic>
        <p:pic>
          <p:nvPicPr>
            <p:cNvPr id="54" name="object 54"/>
            <p:cNvPicPr/>
            <p:nvPr/>
          </p:nvPicPr>
          <p:blipFill>
            <a:blip r:embed="rId52" cstate="print"/>
            <a:stretch>
              <a:fillRect/>
            </a:stretch>
          </p:blipFill>
          <p:spPr>
            <a:xfrm>
              <a:off x="5861304" y="2749295"/>
              <a:ext cx="499872" cy="448055"/>
            </a:xfrm>
            <a:prstGeom prst="rect">
              <a:avLst/>
            </a:prstGeom>
          </p:spPr>
        </p:pic>
        <p:pic>
          <p:nvPicPr>
            <p:cNvPr id="55" name="object 55"/>
            <p:cNvPicPr/>
            <p:nvPr/>
          </p:nvPicPr>
          <p:blipFill>
            <a:blip r:embed="rId53" cstate="print"/>
            <a:stretch>
              <a:fillRect/>
            </a:stretch>
          </p:blipFill>
          <p:spPr>
            <a:xfrm>
              <a:off x="6102095" y="2749295"/>
              <a:ext cx="643127" cy="448055"/>
            </a:xfrm>
            <a:prstGeom prst="rect">
              <a:avLst/>
            </a:prstGeom>
          </p:spPr>
        </p:pic>
        <p:pic>
          <p:nvPicPr>
            <p:cNvPr id="56" name="object 56"/>
            <p:cNvPicPr/>
            <p:nvPr/>
          </p:nvPicPr>
          <p:blipFill>
            <a:blip r:embed="rId54" cstate="print"/>
            <a:stretch>
              <a:fillRect/>
            </a:stretch>
          </p:blipFill>
          <p:spPr>
            <a:xfrm>
              <a:off x="768095" y="2926079"/>
              <a:ext cx="1243584" cy="448056"/>
            </a:xfrm>
            <a:prstGeom prst="rect">
              <a:avLst/>
            </a:prstGeom>
          </p:spPr>
        </p:pic>
        <p:pic>
          <p:nvPicPr>
            <p:cNvPr id="57" name="object 57"/>
            <p:cNvPicPr/>
            <p:nvPr/>
          </p:nvPicPr>
          <p:blipFill>
            <a:blip r:embed="rId55" cstate="print"/>
            <a:stretch>
              <a:fillRect/>
            </a:stretch>
          </p:blipFill>
          <p:spPr>
            <a:xfrm>
              <a:off x="1801368" y="2926079"/>
              <a:ext cx="1289304" cy="448056"/>
            </a:xfrm>
            <a:prstGeom prst="rect">
              <a:avLst/>
            </a:prstGeom>
          </p:spPr>
        </p:pic>
        <p:pic>
          <p:nvPicPr>
            <p:cNvPr id="58" name="object 58"/>
            <p:cNvPicPr/>
            <p:nvPr/>
          </p:nvPicPr>
          <p:blipFill>
            <a:blip r:embed="rId56" cstate="print"/>
            <a:stretch>
              <a:fillRect/>
            </a:stretch>
          </p:blipFill>
          <p:spPr>
            <a:xfrm>
              <a:off x="2880360" y="2926079"/>
              <a:ext cx="877824" cy="448056"/>
            </a:xfrm>
            <a:prstGeom prst="rect">
              <a:avLst/>
            </a:prstGeom>
          </p:spPr>
        </p:pic>
        <p:pic>
          <p:nvPicPr>
            <p:cNvPr id="59" name="object 59"/>
            <p:cNvPicPr/>
            <p:nvPr/>
          </p:nvPicPr>
          <p:blipFill>
            <a:blip r:embed="rId57" cstate="print"/>
            <a:stretch>
              <a:fillRect/>
            </a:stretch>
          </p:blipFill>
          <p:spPr>
            <a:xfrm>
              <a:off x="3499103" y="2926079"/>
              <a:ext cx="478536" cy="448056"/>
            </a:xfrm>
            <a:prstGeom prst="rect">
              <a:avLst/>
            </a:prstGeom>
          </p:spPr>
        </p:pic>
        <p:pic>
          <p:nvPicPr>
            <p:cNvPr id="60" name="object 60"/>
            <p:cNvPicPr/>
            <p:nvPr/>
          </p:nvPicPr>
          <p:blipFill>
            <a:blip r:embed="rId58" cstate="print"/>
            <a:stretch>
              <a:fillRect/>
            </a:stretch>
          </p:blipFill>
          <p:spPr>
            <a:xfrm>
              <a:off x="3770375" y="2926079"/>
              <a:ext cx="649224" cy="448056"/>
            </a:xfrm>
            <a:prstGeom prst="rect">
              <a:avLst/>
            </a:prstGeom>
          </p:spPr>
        </p:pic>
        <p:pic>
          <p:nvPicPr>
            <p:cNvPr id="61" name="object 61"/>
            <p:cNvPicPr/>
            <p:nvPr/>
          </p:nvPicPr>
          <p:blipFill>
            <a:blip r:embed="rId59" cstate="print"/>
            <a:stretch>
              <a:fillRect/>
            </a:stretch>
          </p:blipFill>
          <p:spPr>
            <a:xfrm>
              <a:off x="4209287" y="2926079"/>
              <a:ext cx="527303" cy="448056"/>
            </a:xfrm>
            <a:prstGeom prst="rect">
              <a:avLst/>
            </a:prstGeom>
          </p:spPr>
        </p:pic>
        <p:pic>
          <p:nvPicPr>
            <p:cNvPr id="62" name="object 62"/>
            <p:cNvPicPr/>
            <p:nvPr/>
          </p:nvPicPr>
          <p:blipFill>
            <a:blip r:embed="rId60" cstate="print"/>
            <a:stretch>
              <a:fillRect/>
            </a:stretch>
          </p:blipFill>
          <p:spPr>
            <a:xfrm>
              <a:off x="4480560" y="2926079"/>
              <a:ext cx="899160" cy="448056"/>
            </a:xfrm>
            <a:prstGeom prst="rect">
              <a:avLst/>
            </a:prstGeom>
          </p:spPr>
        </p:pic>
        <p:pic>
          <p:nvPicPr>
            <p:cNvPr id="63" name="object 63"/>
            <p:cNvPicPr/>
            <p:nvPr/>
          </p:nvPicPr>
          <p:blipFill>
            <a:blip r:embed="rId61" cstate="print"/>
            <a:stretch>
              <a:fillRect/>
            </a:stretch>
          </p:blipFill>
          <p:spPr>
            <a:xfrm>
              <a:off x="5172455" y="2926079"/>
              <a:ext cx="585215" cy="448056"/>
            </a:xfrm>
            <a:prstGeom prst="rect">
              <a:avLst/>
            </a:prstGeom>
          </p:spPr>
        </p:pic>
        <p:pic>
          <p:nvPicPr>
            <p:cNvPr id="64" name="object 64"/>
            <p:cNvPicPr/>
            <p:nvPr/>
          </p:nvPicPr>
          <p:blipFill>
            <a:blip r:embed="rId62" cstate="print"/>
            <a:stretch>
              <a:fillRect/>
            </a:stretch>
          </p:blipFill>
          <p:spPr>
            <a:xfrm>
              <a:off x="5550407" y="2926079"/>
              <a:ext cx="697991" cy="448056"/>
            </a:xfrm>
            <a:prstGeom prst="rect">
              <a:avLst/>
            </a:prstGeom>
          </p:spPr>
        </p:pic>
        <p:pic>
          <p:nvPicPr>
            <p:cNvPr id="65" name="object 65"/>
            <p:cNvPicPr/>
            <p:nvPr/>
          </p:nvPicPr>
          <p:blipFill>
            <a:blip r:embed="rId30" cstate="print"/>
            <a:stretch>
              <a:fillRect/>
            </a:stretch>
          </p:blipFill>
          <p:spPr>
            <a:xfrm>
              <a:off x="5992367" y="2926079"/>
              <a:ext cx="359663" cy="448056"/>
            </a:xfrm>
            <a:prstGeom prst="rect">
              <a:avLst/>
            </a:prstGeom>
          </p:spPr>
        </p:pic>
        <p:pic>
          <p:nvPicPr>
            <p:cNvPr id="66" name="object 66"/>
            <p:cNvPicPr/>
            <p:nvPr/>
          </p:nvPicPr>
          <p:blipFill>
            <a:blip r:embed="rId63" cstate="print"/>
            <a:stretch>
              <a:fillRect/>
            </a:stretch>
          </p:blipFill>
          <p:spPr>
            <a:xfrm>
              <a:off x="6092951" y="2926079"/>
              <a:ext cx="966216" cy="448056"/>
            </a:xfrm>
            <a:prstGeom prst="rect">
              <a:avLst/>
            </a:prstGeom>
          </p:spPr>
        </p:pic>
        <p:pic>
          <p:nvPicPr>
            <p:cNvPr id="67" name="object 67"/>
            <p:cNvPicPr/>
            <p:nvPr/>
          </p:nvPicPr>
          <p:blipFill>
            <a:blip r:embed="rId64" cstate="print"/>
            <a:stretch>
              <a:fillRect/>
            </a:stretch>
          </p:blipFill>
          <p:spPr>
            <a:xfrm>
              <a:off x="768095" y="3105911"/>
              <a:ext cx="804672" cy="448056"/>
            </a:xfrm>
            <a:prstGeom prst="rect">
              <a:avLst/>
            </a:prstGeom>
          </p:spPr>
        </p:pic>
        <p:pic>
          <p:nvPicPr>
            <p:cNvPr id="68" name="object 68"/>
            <p:cNvPicPr/>
            <p:nvPr/>
          </p:nvPicPr>
          <p:blipFill>
            <a:blip r:embed="rId59" cstate="print"/>
            <a:stretch>
              <a:fillRect/>
            </a:stretch>
          </p:blipFill>
          <p:spPr>
            <a:xfrm>
              <a:off x="1365504" y="3105911"/>
              <a:ext cx="527304" cy="448056"/>
            </a:xfrm>
            <a:prstGeom prst="rect">
              <a:avLst/>
            </a:prstGeom>
          </p:spPr>
        </p:pic>
        <p:pic>
          <p:nvPicPr>
            <p:cNvPr id="69" name="object 69"/>
            <p:cNvPicPr/>
            <p:nvPr/>
          </p:nvPicPr>
          <p:blipFill>
            <a:blip r:embed="rId65" cstate="print"/>
            <a:stretch>
              <a:fillRect/>
            </a:stretch>
          </p:blipFill>
          <p:spPr>
            <a:xfrm>
              <a:off x="1633728" y="3105911"/>
              <a:ext cx="716280" cy="448056"/>
            </a:xfrm>
            <a:prstGeom prst="rect">
              <a:avLst/>
            </a:prstGeom>
          </p:spPr>
        </p:pic>
        <p:pic>
          <p:nvPicPr>
            <p:cNvPr id="70" name="object 70"/>
            <p:cNvPicPr/>
            <p:nvPr/>
          </p:nvPicPr>
          <p:blipFill>
            <a:blip r:embed="rId66" cstate="print"/>
            <a:stretch>
              <a:fillRect/>
            </a:stretch>
          </p:blipFill>
          <p:spPr>
            <a:xfrm>
              <a:off x="2142743" y="3105911"/>
              <a:ext cx="1182624" cy="448056"/>
            </a:xfrm>
            <a:prstGeom prst="rect">
              <a:avLst/>
            </a:prstGeom>
          </p:spPr>
        </p:pic>
        <p:pic>
          <p:nvPicPr>
            <p:cNvPr id="71" name="object 71"/>
            <p:cNvPicPr/>
            <p:nvPr/>
          </p:nvPicPr>
          <p:blipFill>
            <a:blip r:embed="rId67" cstate="print"/>
            <a:stretch>
              <a:fillRect/>
            </a:stretch>
          </p:blipFill>
          <p:spPr>
            <a:xfrm>
              <a:off x="3118103" y="3105911"/>
              <a:ext cx="1395983" cy="448056"/>
            </a:xfrm>
            <a:prstGeom prst="rect">
              <a:avLst/>
            </a:prstGeom>
          </p:spPr>
        </p:pic>
        <p:pic>
          <p:nvPicPr>
            <p:cNvPr id="72" name="object 72"/>
            <p:cNvPicPr/>
            <p:nvPr/>
          </p:nvPicPr>
          <p:blipFill>
            <a:blip r:embed="rId68" cstate="print"/>
            <a:stretch>
              <a:fillRect/>
            </a:stretch>
          </p:blipFill>
          <p:spPr>
            <a:xfrm>
              <a:off x="4258055" y="3105911"/>
              <a:ext cx="856488" cy="448056"/>
            </a:xfrm>
            <a:prstGeom prst="rect">
              <a:avLst/>
            </a:prstGeom>
          </p:spPr>
        </p:pic>
        <p:pic>
          <p:nvPicPr>
            <p:cNvPr id="73" name="object 73"/>
            <p:cNvPicPr/>
            <p:nvPr/>
          </p:nvPicPr>
          <p:blipFill>
            <a:blip r:embed="rId69" cstate="print"/>
            <a:stretch>
              <a:fillRect/>
            </a:stretch>
          </p:blipFill>
          <p:spPr>
            <a:xfrm>
              <a:off x="4907280" y="3105911"/>
              <a:ext cx="844296" cy="448056"/>
            </a:xfrm>
            <a:prstGeom prst="rect">
              <a:avLst/>
            </a:prstGeom>
          </p:spPr>
        </p:pic>
        <p:pic>
          <p:nvPicPr>
            <p:cNvPr id="74" name="object 74"/>
            <p:cNvPicPr/>
            <p:nvPr/>
          </p:nvPicPr>
          <p:blipFill>
            <a:blip r:embed="rId59" cstate="print"/>
            <a:stretch>
              <a:fillRect/>
            </a:stretch>
          </p:blipFill>
          <p:spPr>
            <a:xfrm>
              <a:off x="5544311" y="3105911"/>
              <a:ext cx="527303" cy="448056"/>
            </a:xfrm>
            <a:prstGeom prst="rect">
              <a:avLst/>
            </a:prstGeom>
          </p:spPr>
        </p:pic>
        <p:pic>
          <p:nvPicPr>
            <p:cNvPr id="75" name="object 75"/>
            <p:cNvPicPr/>
            <p:nvPr/>
          </p:nvPicPr>
          <p:blipFill>
            <a:blip r:embed="rId70" cstate="print"/>
            <a:stretch>
              <a:fillRect/>
            </a:stretch>
          </p:blipFill>
          <p:spPr>
            <a:xfrm>
              <a:off x="5815584" y="3105911"/>
              <a:ext cx="917447" cy="448056"/>
            </a:xfrm>
            <a:prstGeom prst="rect">
              <a:avLst/>
            </a:prstGeom>
          </p:spPr>
        </p:pic>
        <p:pic>
          <p:nvPicPr>
            <p:cNvPr id="76" name="object 76"/>
            <p:cNvPicPr/>
            <p:nvPr/>
          </p:nvPicPr>
          <p:blipFill>
            <a:blip r:embed="rId71" cstate="print"/>
            <a:stretch>
              <a:fillRect/>
            </a:stretch>
          </p:blipFill>
          <p:spPr>
            <a:xfrm>
              <a:off x="768095" y="3282695"/>
              <a:ext cx="1389888" cy="448055"/>
            </a:xfrm>
            <a:prstGeom prst="rect">
              <a:avLst/>
            </a:prstGeom>
          </p:spPr>
        </p:pic>
        <p:pic>
          <p:nvPicPr>
            <p:cNvPr id="77" name="object 77"/>
            <p:cNvPicPr/>
            <p:nvPr/>
          </p:nvPicPr>
          <p:blipFill>
            <a:blip r:embed="rId72" cstate="print"/>
            <a:stretch>
              <a:fillRect/>
            </a:stretch>
          </p:blipFill>
          <p:spPr>
            <a:xfrm>
              <a:off x="1901951" y="3282695"/>
              <a:ext cx="359663" cy="448055"/>
            </a:xfrm>
            <a:prstGeom prst="rect">
              <a:avLst/>
            </a:prstGeom>
          </p:spPr>
        </p:pic>
        <p:pic>
          <p:nvPicPr>
            <p:cNvPr id="78" name="object 78"/>
            <p:cNvPicPr/>
            <p:nvPr/>
          </p:nvPicPr>
          <p:blipFill>
            <a:blip r:embed="rId73" cstate="print"/>
            <a:stretch>
              <a:fillRect/>
            </a:stretch>
          </p:blipFill>
          <p:spPr>
            <a:xfrm>
              <a:off x="2151887" y="3282695"/>
              <a:ext cx="1127760" cy="448055"/>
            </a:xfrm>
            <a:prstGeom prst="rect">
              <a:avLst/>
            </a:prstGeom>
          </p:spPr>
        </p:pic>
        <p:pic>
          <p:nvPicPr>
            <p:cNvPr id="79" name="object 79"/>
            <p:cNvPicPr/>
            <p:nvPr/>
          </p:nvPicPr>
          <p:blipFill>
            <a:blip r:embed="rId74" cstate="print"/>
            <a:stretch>
              <a:fillRect/>
            </a:stretch>
          </p:blipFill>
          <p:spPr>
            <a:xfrm>
              <a:off x="3069335" y="3282695"/>
              <a:ext cx="749808" cy="448055"/>
            </a:xfrm>
            <a:prstGeom prst="rect">
              <a:avLst/>
            </a:prstGeom>
          </p:spPr>
        </p:pic>
        <p:pic>
          <p:nvPicPr>
            <p:cNvPr id="80" name="object 80"/>
            <p:cNvPicPr/>
            <p:nvPr/>
          </p:nvPicPr>
          <p:blipFill>
            <a:blip r:embed="rId28" cstate="print"/>
            <a:stretch>
              <a:fillRect/>
            </a:stretch>
          </p:blipFill>
          <p:spPr>
            <a:xfrm>
              <a:off x="3611879" y="3282695"/>
              <a:ext cx="414527" cy="448055"/>
            </a:xfrm>
            <a:prstGeom prst="rect">
              <a:avLst/>
            </a:prstGeom>
          </p:spPr>
        </p:pic>
        <p:pic>
          <p:nvPicPr>
            <p:cNvPr id="81" name="object 81"/>
            <p:cNvPicPr/>
            <p:nvPr/>
          </p:nvPicPr>
          <p:blipFill>
            <a:blip r:embed="rId75" cstate="print"/>
            <a:stretch>
              <a:fillRect/>
            </a:stretch>
          </p:blipFill>
          <p:spPr>
            <a:xfrm>
              <a:off x="3819144" y="3282695"/>
              <a:ext cx="801624" cy="448055"/>
            </a:xfrm>
            <a:prstGeom prst="rect">
              <a:avLst/>
            </a:prstGeom>
          </p:spPr>
        </p:pic>
        <p:pic>
          <p:nvPicPr>
            <p:cNvPr id="82" name="object 82"/>
            <p:cNvPicPr/>
            <p:nvPr/>
          </p:nvPicPr>
          <p:blipFill>
            <a:blip r:embed="rId76" cstate="print"/>
            <a:stretch>
              <a:fillRect/>
            </a:stretch>
          </p:blipFill>
          <p:spPr>
            <a:xfrm>
              <a:off x="4364736" y="3282695"/>
              <a:ext cx="359663" cy="448055"/>
            </a:xfrm>
            <a:prstGeom prst="rect">
              <a:avLst/>
            </a:prstGeom>
          </p:spPr>
        </p:pic>
        <p:pic>
          <p:nvPicPr>
            <p:cNvPr id="83" name="object 83"/>
            <p:cNvPicPr/>
            <p:nvPr/>
          </p:nvPicPr>
          <p:blipFill>
            <a:blip r:embed="rId77" cstate="print"/>
            <a:stretch>
              <a:fillRect/>
            </a:stretch>
          </p:blipFill>
          <p:spPr>
            <a:xfrm>
              <a:off x="4468367" y="3282695"/>
              <a:ext cx="752856" cy="448055"/>
            </a:xfrm>
            <a:prstGeom prst="rect">
              <a:avLst/>
            </a:prstGeom>
          </p:spPr>
        </p:pic>
        <p:pic>
          <p:nvPicPr>
            <p:cNvPr id="84" name="object 84"/>
            <p:cNvPicPr/>
            <p:nvPr/>
          </p:nvPicPr>
          <p:blipFill>
            <a:blip r:embed="rId76" cstate="print"/>
            <a:stretch>
              <a:fillRect/>
            </a:stretch>
          </p:blipFill>
          <p:spPr>
            <a:xfrm>
              <a:off x="4965192" y="3282695"/>
              <a:ext cx="359663" cy="448055"/>
            </a:xfrm>
            <a:prstGeom prst="rect">
              <a:avLst/>
            </a:prstGeom>
          </p:spPr>
        </p:pic>
        <p:pic>
          <p:nvPicPr>
            <p:cNvPr id="85" name="object 85"/>
            <p:cNvPicPr/>
            <p:nvPr/>
          </p:nvPicPr>
          <p:blipFill>
            <a:blip r:embed="rId78" cstate="print"/>
            <a:stretch>
              <a:fillRect/>
            </a:stretch>
          </p:blipFill>
          <p:spPr>
            <a:xfrm>
              <a:off x="5068824" y="3282695"/>
              <a:ext cx="783336" cy="448055"/>
            </a:xfrm>
            <a:prstGeom prst="rect">
              <a:avLst/>
            </a:prstGeom>
          </p:spPr>
        </p:pic>
        <p:pic>
          <p:nvPicPr>
            <p:cNvPr id="86" name="object 86"/>
            <p:cNvPicPr/>
            <p:nvPr/>
          </p:nvPicPr>
          <p:blipFill>
            <a:blip r:embed="rId14" cstate="print"/>
            <a:stretch>
              <a:fillRect/>
            </a:stretch>
          </p:blipFill>
          <p:spPr>
            <a:xfrm>
              <a:off x="5593080" y="3282695"/>
              <a:ext cx="362712" cy="448055"/>
            </a:xfrm>
            <a:prstGeom prst="rect">
              <a:avLst/>
            </a:prstGeom>
          </p:spPr>
        </p:pic>
        <p:pic>
          <p:nvPicPr>
            <p:cNvPr id="87" name="object 87"/>
            <p:cNvPicPr/>
            <p:nvPr/>
          </p:nvPicPr>
          <p:blipFill>
            <a:blip r:embed="rId79" cstate="print"/>
            <a:stretch>
              <a:fillRect/>
            </a:stretch>
          </p:blipFill>
          <p:spPr>
            <a:xfrm>
              <a:off x="5696711" y="3282695"/>
              <a:ext cx="1100328" cy="448055"/>
            </a:xfrm>
            <a:prstGeom prst="rect">
              <a:avLst/>
            </a:prstGeom>
          </p:spPr>
        </p:pic>
        <p:pic>
          <p:nvPicPr>
            <p:cNvPr id="88" name="object 88"/>
            <p:cNvPicPr/>
            <p:nvPr/>
          </p:nvPicPr>
          <p:blipFill>
            <a:blip r:embed="rId30" cstate="print"/>
            <a:stretch>
              <a:fillRect/>
            </a:stretch>
          </p:blipFill>
          <p:spPr>
            <a:xfrm>
              <a:off x="6541007" y="3282695"/>
              <a:ext cx="359664" cy="448055"/>
            </a:xfrm>
            <a:prstGeom prst="rect">
              <a:avLst/>
            </a:prstGeom>
          </p:spPr>
        </p:pic>
        <p:pic>
          <p:nvPicPr>
            <p:cNvPr id="89" name="object 89"/>
            <p:cNvPicPr/>
            <p:nvPr/>
          </p:nvPicPr>
          <p:blipFill>
            <a:blip r:embed="rId80" cstate="print"/>
            <a:stretch>
              <a:fillRect/>
            </a:stretch>
          </p:blipFill>
          <p:spPr>
            <a:xfrm>
              <a:off x="6641592" y="3282695"/>
              <a:ext cx="740664" cy="448055"/>
            </a:xfrm>
            <a:prstGeom prst="rect">
              <a:avLst/>
            </a:prstGeom>
          </p:spPr>
        </p:pic>
        <p:pic>
          <p:nvPicPr>
            <p:cNvPr id="90" name="object 90"/>
            <p:cNvPicPr/>
            <p:nvPr/>
          </p:nvPicPr>
          <p:blipFill>
            <a:blip r:embed="rId76" cstate="print"/>
            <a:stretch>
              <a:fillRect/>
            </a:stretch>
          </p:blipFill>
          <p:spPr>
            <a:xfrm>
              <a:off x="7126224" y="3282695"/>
              <a:ext cx="359664" cy="448055"/>
            </a:xfrm>
            <a:prstGeom prst="rect">
              <a:avLst/>
            </a:prstGeom>
          </p:spPr>
        </p:pic>
        <p:pic>
          <p:nvPicPr>
            <p:cNvPr id="91" name="object 91"/>
            <p:cNvPicPr/>
            <p:nvPr/>
          </p:nvPicPr>
          <p:blipFill>
            <a:blip r:embed="rId81" cstate="print"/>
            <a:stretch>
              <a:fillRect/>
            </a:stretch>
          </p:blipFill>
          <p:spPr>
            <a:xfrm>
              <a:off x="768095" y="3474719"/>
              <a:ext cx="362711" cy="445008"/>
            </a:xfrm>
            <a:prstGeom prst="rect">
              <a:avLst/>
            </a:prstGeom>
          </p:spPr>
        </p:pic>
        <p:pic>
          <p:nvPicPr>
            <p:cNvPr id="92" name="object 92"/>
            <p:cNvPicPr/>
            <p:nvPr/>
          </p:nvPicPr>
          <p:blipFill>
            <a:blip r:embed="rId82" cstate="print"/>
            <a:stretch>
              <a:fillRect/>
            </a:stretch>
          </p:blipFill>
          <p:spPr>
            <a:xfrm>
              <a:off x="768095" y="3651503"/>
              <a:ext cx="600455" cy="448056"/>
            </a:xfrm>
            <a:prstGeom prst="rect">
              <a:avLst/>
            </a:prstGeom>
          </p:spPr>
        </p:pic>
        <p:pic>
          <p:nvPicPr>
            <p:cNvPr id="93" name="object 93"/>
            <p:cNvPicPr/>
            <p:nvPr/>
          </p:nvPicPr>
          <p:blipFill>
            <a:blip r:embed="rId83" cstate="print"/>
            <a:stretch>
              <a:fillRect/>
            </a:stretch>
          </p:blipFill>
          <p:spPr>
            <a:xfrm>
              <a:off x="1112520" y="3651503"/>
              <a:ext cx="414528" cy="448056"/>
            </a:xfrm>
            <a:prstGeom prst="rect">
              <a:avLst/>
            </a:prstGeom>
          </p:spPr>
        </p:pic>
        <p:pic>
          <p:nvPicPr>
            <p:cNvPr id="94" name="object 94"/>
            <p:cNvPicPr/>
            <p:nvPr/>
          </p:nvPicPr>
          <p:blipFill>
            <a:blip r:embed="rId84" cstate="print"/>
            <a:stretch>
              <a:fillRect/>
            </a:stretch>
          </p:blipFill>
          <p:spPr>
            <a:xfrm>
              <a:off x="1316736" y="3651503"/>
              <a:ext cx="1054608" cy="448056"/>
            </a:xfrm>
            <a:prstGeom prst="rect">
              <a:avLst/>
            </a:prstGeom>
          </p:spPr>
        </p:pic>
        <p:pic>
          <p:nvPicPr>
            <p:cNvPr id="95" name="object 95"/>
            <p:cNvPicPr/>
            <p:nvPr/>
          </p:nvPicPr>
          <p:blipFill>
            <a:blip r:embed="rId85" cstate="print"/>
            <a:stretch>
              <a:fillRect/>
            </a:stretch>
          </p:blipFill>
          <p:spPr>
            <a:xfrm>
              <a:off x="2115312" y="3651503"/>
              <a:ext cx="719327" cy="448056"/>
            </a:xfrm>
            <a:prstGeom prst="rect">
              <a:avLst/>
            </a:prstGeom>
          </p:spPr>
        </p:pic>
        <p:pic>
          <p:nvPicPr>
            <p:cNvPr id="96" name="object 96"/>
            <p:cNvPicPr/>
            <p:nvPr/>
          </p:nvPicPr>
          <p:blipFill>
            <a:blip r:embed="rId86" cstate="print"/>
            <a:stretch>
              <a:fillRect/>
            </a:stretch>
          </p:blipFill>
          <p:spPr>
            <a:xfrm>
              <a:off x="2575560" y="3651503"/>
              <a:ext cx="585215" cy="448056"/>
            </a:xfrm>
            <a:prstGeom prst="rect">
              <a:avLst/>
            </a:prstGeom>
          </p:spPr>
        </p:pic>
        <p:pic>
          <p:nvPicPr>
            <p:cNvPr id="97" name="object 97"/>
            <p:cNvPicPr/>
            <p:nvPr/>
          </p:nvPicPr>
          <p:blipFill>
            <a:blip r:embed="rId87" cstate="print"/>
            <a:stretch>
              <a:fillRect/>
            </a:stretch>
          </p:blipFill>
          <p:spPr>
            <a:xfrm>
              <a:off x="2953512" y="3651503"/>
              <a:ext cx="682751" cy="448056"/>
            </a:xfrm>
            <a:prstGeom prst="rect">
              <a:avLst/>
            </a:prstGeom>
          </p:spPr>
        </p:pic>
        <p:pic>
          <p:nvPicPr>
            <p:cNvPr id="98" name="object 98"/>
            <p:cNvPicPr/>
            <p:nvPr/>
          </p:nvPicPr>
          <p:blipFill>
            <a:blip r:embed="rId88" cstate="print"/>
            <a:stretch>
              <a:fillRect/>
            </a:stretch>
          </p:blipFill>
          <p:spPr>
            <a:xfrm>
              <a:off x="3429000" y="3651503"/>
              <a:ext cx="524255" cy="448056"/>
            </a:xfrm>
            <a:prstGeom prst="rect">
              <a:avLst/>
            </a:prstGeom>
          </p:spPr>
        </p:pic>
        <p:pic>
          <p:nvPicPr>
            <p:cNvPr id="99" name="object 99"/>
            <p:cNvPicPr/>
            <p:nvPr/>
          </p:nvPicPr>
          <p:blipFill>
            <a:blip r:embed="rId89" cstate="print"/>
            <a:stretch>
              <a:fillRect/>
            </a:stretch>
          </p:blipFill>
          <p:spPr>
            <a:xfrm>
              <a:off x="3697223" y="3651503"/>
              <a:ext cx="1118615" cy="448056"/>
            </a:xfrm>
            <a:prstGeom prst="rect">
              <a:avLst/>
            </a:prstGeom>
          </p:spPr>
        </p:pic>
        <p:pic>
          <p:nvPicPr>
            <p:cNvPr id="100" name="object 100"/>
            <p:cNvPicPr/>
            <p:nvPr/>
          </p:nvPicPr>
          <p:blipFill>
            <a:blip r:embed="rId59" cstate="print"/>
            <a:stretch>
              <a:fillRect/>
            </a:stretch>
          </p:blipFill>
          <p:spPr>
            <a:xfrm>
              <a:off x="4608575" y="3651503"/>
              <a:ext cx="527303" cy="448056"/>
            </a:xfrm>
            <a:prstGeom prst="rect">
              <a:avLst/>
            </a:prstGeom>
          </p:spPr>
        </p:pic>
        <p:pic>
          <p:nvPicPr>
            <p:cNvPr id="101" name="object 101"/>
            <p:cNvPicPr/>
            <p:nvPr/>
          </p:nvPicPr>
          <p:blipFill>
            <a:blip r:embed="rId90" cstate="print"/>
            <a:stretch>
              <a:fillRect/>
            </a:stretch>
          </p:blipFill>
          <p:spPr>
            <a:xfrm>
              <a:off x="4879848" y="3651503"/>
              <a:ext cx="502920" cy="448056"/>
            </a:xfrm>
            <a:prstGeom prst="rect">
              <a:avLst/>
            </a:prstGeom>
          </p:spPr>
        </p:pic>
        <p:pic>
          <p:nvPicPr>
            <p:cNvPr id="102" name="object 102"/>
            <p:cNvPicPr/>
            <p:nvPr/>
          </p:nvPicPr>
          <p:blipFill>
            <a:blip r:embed="rId18" cstate="print"/>
            <a:stretch>
              <a:fillRect/>
            </a:stretch>
          </p:blipFill>
          <p:spPr>
            <a:xfrm>
              <a:off x="5175504" y="3651503"/>
              <a:ext cx="640079" cy="448056"/>
            </a:xfrm>
            <a:prstGeom prst="rect">
              <a:avLst/>
            </a:prstGeom>
          </p:spPr>
        </p:pic>
        <p:pic>
          <p:nvPicPr>
            <p:cNvPr id="103" name="object 103"/>
            <p:cNvPicPr/>
            <p:nvPr/>
          </p:nvPicPr>
          <p:blipFill>
            <a:blip r:embed="rId91" cstate="print"/>
            <a:stretch>
              <a:fillRect/>
            </a:stretch>
          </p:blipFill>
          <p:spPr>
            <a:xfrm>
              <a:off x="5559551" y="3651503"/>
              <a:ext cx="1045463" cy="448056"/>
            </a:xfrm>
            <a:prstGeom prst="rect">
              <a:avLst/>
            </a:prstGeom>
          </p:spPr>
        </p:pic>
        <p:pic>
          <p:nvPicPr>
            <p:cNvPr id="104" name="object 104"/>
            <p:cNvPicPr/>
            <p:nvPr/>
          </p:nvPicPr>
          <p:blipFill>
            <a:blip r:embed="rId92" cstate="print"/>
            <a:stretch>
              <a:fillRect/>
            </a:stretch>
          </p:blipFill>
          <p:spPr>
            <a:xfrm>
              <a:off x="768095" y="3828288"/>
              <a:ext cx="1121664" cy="448056"/>
            </a:xfrm>
            <a:prstGeom prst="rect">
              <a:avLst/>
            </a:prstGeom>
          </p:spPr>
        </p:pic>
        <p:pic>
          <p:nvPicPr>
            <p:cNvPr id="105" name="object 105"/>
            <p:cNvPicPr/>
            <p:nvPr/>
          </p:nvPicPr>
          <p:blipFill>
            <a:blip r:embed="rId93" cstate="print"/>
            <a:stretch>
              <a:fillRect/>
            </a:stretch>
          </p:blipFill>
          <p:spPr>
            <a:xfrm>
              <a:off x="1682495" y="3828288"/>
              <a:ext cx="749807" cy="448056"/>
            </a:xfrm>
            <a:prstGeom prst="rect">
              <a:avLst/>
            </a:prstGeom>
          </p:spPr>
        </p:pic>
        <p:pic>
          <p:nvPicPr>
            <p:cNvPr id="106" name="object 106"/>
            <p:cNvPicPr/>
            <p:nvPr/>
          </p:nvPicPr>
          <p:blipFill>
            <a:blip r:embed="rId94" cstate="print"/>
            <a:stretch>
              <a:fillRect/>
            </a:stretch>
          </p:blipFill>
          <p:spPr>
            <a:xfrm>
              <a:off x="2225040" y="3828288"/>
              <a:ext cx="990600" cy="448056"/>
            </a:xfrm>
            <a:prstGeom prst="rect">
              <a:avLst/>
            </a:prstGeom>
          </p:spPr>
        </p:pic>
        <p:pic>
          <p:nvPicPr>
            <p:cNvPr id="107" name="object 107"/>
            <p:cNvPicPr/>
            <p:nvPr/>
          </p:nvPicPr>
          <p:blipFill>
            <a:blip r:embed="rId95" cstate="print"/>
            <a:stretch>
              <a:fillRect/>
            </a:stretch>
          </p:blipFill>
          <p:spPr>
            <a:xfrm>
              <a:off x="3005328" y="3828288"/>
              <a:ext cx="411479" cy="448056"/>
            </a:xfrm>
            <a:prstGeom prst="rect">
              <a:avLst/>
            </a:prstGeom>
          </p:spPr>
        </p:pic>
        <p:pic>
          <p:nvPicPr>
            <p:cNvPr id="108" name="object 108"/>
            <p:cNvPicPr/>
            <p:nvPr/>
          </p:nvPicPr>
          <p:blipFill>
            <a:blip r:embed="rId96" cstate="print"/>
            <a:stretch>
              <a:fillRect/>
            </a:stretch>
          </p:blipFill>
          <p:spPr>
            <a:xfrm>
              <a:off x="3157728" y="3828288"/>
              <a:ext cx="414527" cy="448056"/>
            </a:xfrm>
            <a:prstGeom prst="rect">
              <a:avLst/>
            </a:prstGeom>
          </p:spPr>
        </p:pic>
        <p:pic>
          <p:nvPicPr>
            <p:cNvPr id="109" name="object 109"/>
            <p:cNvPicPr/>
            <p:nvPr/>
          </p:nvPicPr>
          <p:blipFill>
            <a:blip r:embed="rId97" cstate="print"/>
            <a:stretch>
              <a:fillRect/>
            </a:stretch>
          </p:blipFill>
          <p:spPr>
            <a:xfrm>
              <a:off x="3364991" y="3828288"/>
              <a:ext cx="850391" cy="448056"/>
            </a:xfrm>
            <a:prstGeom prst="rect">
              <a:avLst/>
            </a:prstGeom>
          </p:spPr>
        </p:pic>
        <p:pic>
          <p:nvPicPr>
            <p:cNvPr id="110" name="object 110"/>
            <p:cNvPicPr/>
            <p:nvPr/>
          </p:nvPicPr>
          <p:blipFill>
            <a:blip r:embed="rId88" cstate="print"/>
            <a:stretch>
              <a:fillRect/>
            </a:stretch>
          </p:blipFill>
          <p:spPr>
            <a:xfrm>
              <a:off x="4008119" y="3828288"/>
              <a:ext cx="524255" cy="448056"/>
            </a:xfrm>
            <a:prstGeom prst="rect">
              <a:avLst/>
            </a:prstGeom>
          </p:spPr>
        </p:pic>
        <p:pic>
          <p:nvPicPr>
            <p:cNvPr id="111" name="object 111"/>
            <p:cNvPicPr/>
            <p:nvPr/>
          </p:nvPicPr>
          <p:blipFill>
            <a:blip r:embed="rId98" cstate="print"/>
            <a:stretch>
              <a:fillRect/>
            </a:stretch>
          </p:blipFill>
          <p:spPr>
            <a:xfrm>
              <a:off x="4276343" y="3828288"/>
              <a:ext cx="804672" cy="448056"/>
            </a:xfrm>
            <a:prstGeom prst="rect">
              <a:avLst/>
            </a:prstGeom>
          </p:spPr>
        </p:pic>
        <p:pic>
          <p:nvPicPr>
            <p:cNvPr id="112" name="object 112"/>
            <p:cNvPicPr/>
            <p:nvPr/>
          </p:nvPicPr>
          <p:blipFill>
            <a:blip r:embed="rId99" cstate="print"/>
            <a:stretch>
              <a:fillRect/>
            </a:stretch>
          </p:blipFill>
          <p:spPr>
            <a:xfrm>
              <a:off x="4873751" y="3828288"/>
              <a:ext cx="402336" cy="448056"/>
            </a:xfrm>
            <a:prstGeom prst="rect">
              <a:avLst/>
            </a:prstGeom>
          </p:spPr>
        </p:pic>
        <p:pic>
          <p:nvPicPr>
            <p:cNvPr id="113" name="object 113"/>
            <p:cNvPicPr/>
            <p:nvPr/>
          </p:nvPicPr>
          <p:blipFill>
            <a:blip r:embed="rId100" cstate="print"/>
            <a:stretch>
              <a:fillRect/>
            </a:stretch>
          </p:blipFill>
          <p:spPr>
            <a:xfrm>
              <a:off x="5020055" y="3828288"/>
              <a:ext cx="1197864" cy="448056"/>
            </a:xfrm>
            <a:prstGeom prst="rect">
              <a:avLst/>
            </a:prstGeom>
          </p:spPr>
        </p:pic>
        <p:pic>
          <p:nvPicPr>
            <p:cNvPr id="114" name="object 114"/>
            <p:cNvPicPr/>
            <p:nvPr/>
          </p:nvPicPr>
          <p:blipFill>
            <a:blip r:embed="rId101" cstate="print"/>
            <a:stretch>
              <a:fillRect/>
            </a:stretch>
          </p:blipFill>
          <p:spPr>
            <a:xfrm>
              <a:off x="5958840" y="3828288"/>
              <a:ext cx="630936" cy="448056"/>
            </a:xfrm>
            <a:prstGeom prst="rect">
              <a:avLst/>
            </a:prstGeom>
          </p:spPr>
        </p:pic>
        <p:pic>
          <p:nvPicPr>
            <p:cNvPr id="115" name="object 115"/>
            <p:cNvPicPr/>
            <p:nvPr/>
          </p:nvPicPr>
          <p:blipFill>
            <a:blip r:embed="rId102" cstate="print"/>
            <a:stretch>
              <a:fillRect/>
            </a:stretch>
          </p:blipFill>
          <p:spPr>
            <a:xfrm>
              <a:off x="768095" y="4020311"/>
              <a:ext cx="1210056" cy="448056"/>
            </a:xfrm>
            <a:prstGeom prst="rect">
              <a:avLst/>
            </a:prstGeom>
          </p:spPr>
        </p:pic>
        <p:pic>
          <p:nvPicPr>
            <p:cNvPr id="116" name="object 116"/>
            <p:cNvPicPr/>
            <p:nvPr/>
          </p:nvPicPr>
          <p:blipFill>
            <a:blip r:embed="rId103" cstate="print"/>
            <a:stretch>
              <a:fillRect/>
            </a:stretch>
          </p:blipFill>
          <p:spPr>
            <a:xfrm>
              <a:off x="1722120" y="4020311"/>
              <a:ext cx="941832" cy="448056"/>
            </a:xfrm>
            <a:prstGeom prst="rect">
              <a:avLst/>
            </a:prstGeom>
          </p:spPr>
        </p:pic>
        <p:pic>
          <p:nvPicPr>
            <p:cNvPr id="117" name="object 117"/>
            <p:cNvPicPr/>
            <p:nvPr/>
          </p:nvPicPr>
          <p:blipFill>
            <a:blip r:embed="rId104" cstate="print"/>
            <a:stretch>
              <a:fillRect/>
            </a:stretch>
          </p:blipFill>
          <p:spPr>
            <a:xfrm>
              <a:off x="2456688" y="4020311"/>
              <a:ext cx="405384" cy="448056"/>
            </a:xfrm>
            <a:prstGeom prst="rect">
              <a:avLst/>
            </a:prstGeom>
          </p:spPr>
        </p:pic>
        <p:pic>
          <p:nvPicPr>
            <p:cNvPr id="118" name="object 118"/>
            <p:cNvPicPr/>
            <p:nvPr/>
          </p:nvPicPr>
          <p:blipFill>
            <a:blip r:embed="rId28" cstate="print"/>
            <a:stretch>
              <a:fillRect/>
            </a:stretch>
          </p:blipFill>
          <p:spPr>
            <a:xfrm>
              <a:off x="2602991" y="4020311"/>
              <a:ext cx="414528" cy="448056"/>
            </a:xfrm>
            <a:prstGeom prst="rect">
              <a:avLst/>
            </a:prstGeom>
          </p:spPr>
        </p:pic>
        <p:pic>
          <p:nvPicPr>
            <p:cNvPr id="119" name="object 119"/>
            <p:cNvPicPr/>
            <p:nvPr/>
          </p:nvPicPr>
          <p:blipFill>
            <a:blip r:embed="rId105" cstate="print"/>
            <a:stretch>
              <a:fillRect/>
            </a:stretch>
          </p:blipFill>
          <p:spPr>
            <a:xfrm>
              <a:off x="2810256" y="4020311"/>
              <a:ext cx="783335" cy="448056"/>
            </a:xfrm>
            <a:prstGeom prst="rect">
              <a:avLst/>
            </a:prstGeom>
          </p:spPr>
        </p:pic>
        <p:pic>
          <p:nvPicPr>
            <p:cNvPr id="120" name="object 120"/>
            <p:cNvPicPr/>
            <p:nvPr/>
          </p:nvPicPr>
          <p:blipFill>
            <a:blip r:embed="rId59" cstate="print"/>
            <a:stretch>
              <a:fillRect/>
            </a:stretch>
          </p:blipFill>
          <p:spPr>
            <a:xfrm>
              <a:off x="3386328" y="4020311"/>
              <a:ext cx="527303" cy="448056"/>
            </a:xfrm>
            <a:prstGeom prst="rect">
              <a:avLst/>
            </a:prstGeom>
          </p:spPr>
        </p:pic>
        <p:pic>
          <p:nvPicPr>
            <p:cNvPr id="121" name="object 121"/>
            <p:cNvPicPr/>
            <p:nvPr/>
          </p:nvPicPr>
          <p:blipFill>
            <a:blip r:embed="rId106" cstate="print"/>
            <a:stretch>
              <a:fillRect/>
            </a:stretch>
          </p:blipFill>
          <p:spPr>
            <a:xfrm>
              <a:off x="3657600" y="4020311"/>
              <a:ext cx="1118615" cy="448056"/>
            </a:xfrm>
            <a:prstGeom prst="rect">
              <a:avLst/>
            </a:prstGeom>
          </p:spPr>
        </p:pic>
        <p:pic>
          <p:nvPicPr>
            <p:cNvPr id="122" name="object 122"/>
            <p:cNvPicPr/>
            <p:nvPr/>
          </p:nvPicPr>
          <p:blipFill>
            <a:blip r:embed="rId107" cstate="print"/>
            <a:stretch>
              <a:fillRect/>
            </a:stretch>
          </p:blipFill>
          <p:spPr>
            <a:xfrm>
              <a:off x="4568951" y="4020311"/>
              <a:ext cx="716279" cy="448056"/>
            </a:xfrm>
            <a:prstGeom prst="rect">
              <a:avLst/>
            </a:prstGeom>
          </p:spPr>
        </p:pic>
        <p:pic>
          <p:nvPicPr>
            <p:cNvPr id="123" name="object 123"/>
            <p:cNvPicPr/>
            <p:nvPr/>
          </p:nvPicPr>
          <p:blipFill>
            <a:blip r:embed="rId108" cstate="print"/>
            <a:stretch>
              <a:fillRect/>
            </a:stretch>
          </p:blipFill>
          <p:spPr>
            <a:xfrm>
              <a:off x="5029199" y="4020311"/>
              <a:ext cx="1392936" cy="448056"/>
            </a:xfrm>
            <a:prstGeom prst="rect">
              <a:avLst/>
            </a:prstGeom>
          </p:spPr>
        </p:pic>
        <p:pic>
          <p:nvPicPr>
            <p:cNvPr id="124" name="object 124"/>
            <p:cNvPicPr/>
            <p:nvPr/>
          </p:nvPicPr>
          <p:blipFill>
            <a:blip r:embed="rId28" cstate="print"/>
            <a:stretch>
              <a:fillRect/>
            </a:stretch>
          </p:blipFill>
          <p:spPr>
            <a:xfrm>
              <a:off x="6163055" y="4020311"/>
              <a:ext cx="414527" cy="448056"/>
            </a:xfrm>
            <a:prstGeom prst="rect">
              <a:avLst/>
            </a:prstGeom>
          </p:spPr>
        </p:pic>
        <p:pic>
          <p:nvPicPr>
            <p:cNvPr id="125" name="object 125"/>
            <p:cNvPicPr/>
            <p:nvPr/>
          </p:nvPicPr>
          <p:blipFill>
            <a:blip r:embed="rId109" cstate="print"/>
            <a:stretch>
              <a:fillRect/>
            </a:stretch>
          </p:blipFill>
          <p:spPr>
            <a:xfrm>
              <a:off x="6370319" y="4020311"/>
              <a:ext cx="667512" cy="448056"/>
            </a:xfrm>
            <a:prstGeom prst="rect">
              <a:avLst/>
            </a:prstGeom>
          </p:spPr>
        </p:pic>
        <p:pic>
          <p:nvPicPr>
            <p:cNvPr id="126" name="object 126"/>
            <p:cNvPicPr/>
            <p:nvPr/>
          </p:nvPicPr>
          <p:blipFill>
            <a:blip r:embed="rId110" cstate="print"/>
            <a:stretch>
              <a:fillRect/>
            </a:stretch>
          </p:blipFill>
          <p:spPr>
            <a:xfrm>
              <a:off x="768095" y="4197095"/>
              <a:ext cx="984504" cy="448056"/>
            </a:xfrm>
            <a:prstGeom prst="rect">
              <a:avLst/>
            </a:prstGeom>
          </p:spPr>
        </p:pic>
        <p:pic>
          <p:nvPicPr>
            <p:cNvPr id="127" name="object 127"/>
            <p:cNvPicPr/>
            <p:nvPr/>
          </p:nvPicPr>
          <p:blipFill>
            <a:blip r:embed="rId111" cstate="print"/>
            <a:stretch>
              <a:fillRect/>
            </a:stretch>
          </p:blipFill>
          <p:spPr>
            <a:xfrm>
              <a:off x="1545336" y="4197095"/>
              <a:ext cx="615695" cy="448056"/>
            </a:xfrm>
            <a:prstGeom prst="rect">
              <a:avLst/>
            </a:prstGeom>
          </p:spPr>
        </p:pic>
        <p:pic>
          <p:nvPicPr>
            <p:cNvPr id="128" name="object 128"/>
            <p:cNvPicPr/>
            <p:nvPr/>
          </p:nvPicPr>
          <p:blipFill>
            <a:blip r:embed="rId112" cstate="print"/>
            <a:stretch>
              <a:fillRect/>
            </a:stretch>
          </p:blipFill>
          <p:spPr>
            <a:xfrm>
              <a:off x="1904999" y="4197095"/>
              <a:ext cx="1106424" cy="448056"/>
            </a:xfrm>
            <a:prstGeom prst="rect">
              <a:avLst/>
            </a:prstGeom>
          </p:spPr>
        </p:pic>
        <p:pic>
          <p:nvPicPr>
            <p:cNvPr id="129" name="object 129"/>
            <p:cNvPicPr/>
            <p:nvPr/>
          </p:nvPicPr>
          <p:blipFill>
            <a:blip r:embed="rId113" cstate="print"/>
            <a:stretch>
              <a:fillRect/>
            </a:stretch>
          </p:blipFill>
          <p:spPr>
            <a:xfrm>
              <a:off x="2804160" y="4197095"/>
              <a:ext cx="728472" cy="448056"/>
            </a:xfrm>
            <a:prstGeom prst="rect">
              <a:avLst/>
            </a:prstGeom>
          </p:spPr>
        </p:pic>
        <p:pic>
          <p:nvPicPr>
            <p:cNvPr id="130" name="object 130"/>
            <p:cNvPicPr/>
            <p:nvPr/>
          </p:nvPicPr>
          <p:blipFill>
            <a:blip r:embed="rId114" cstate="print"/>
            <a:stretch>
              <a:fillRect/>
            </a:stretch>
          </p:blipFill>
          <p:spPr>
            <a:xfrm>
              <a:off x="3276600" y="4197095"/>
              <a:ext cx="697991" cy="448056"/>
            </a:xfrm>
            <a:prstGeom prst="rect">
              <a:avLst/>
            </a:prstGeom>
          </p:spPr>
        </p:pic>
        <p:pic>
          <p:nvPicPr>
            <p:cNvPr id="131" name="object 131"/>
            <p:cNvPicPr/>
            <p:nvPr/>
          </p:nvPicPr>
          <p:blipFill>
            <a:blip r:embed="rId115" cstate="print"/>
            <a:stretch>
              <a:fillRect/>
            </a:stretch>
          </p:blipFill>
          <p:spPr>
            <a:xfrm>
              <a:off x="3767328" y="4197095"/>
              <a:ext cx="1091184" cy="448056"/>
            </a:xfrm>
            <a:prstGeom prst="rect">
              <a:avLst/>
            </a:prstGeom>
          </p:spPr>
        </p:pic>
        <p:pic>
          <p:nvPicPr>
            <p:cNvPr id="132" name="object 132"/>
            <p:cNvPicPr/>
            <p:nvPr/>
          </p:nvPicPr>
          <p:blipFill>
            <a:blip r:embed="rId72" cstate="print"/>
            <a:stretch>
              <a:fillRect/>
            </a:stretch>
          </p:blipFill>
          <p:spPr>
            <a:xfrm>
              <a:off x="4602480" y="4197095"/>
              <a:ext cx="359663" cy="448056"/>
            </a:xfrm>
            <a:prstGeom prst="rect">
              <a:avLst/>
            </a:prstGeom>
          </p:spPr>
        </p:pic>
        <p:pic>
          <p:nvPicPr>
            <p:cNvPr id="133" name="object 133"/>
            <p:cNvPicPr/>
            <p:nvPr/>
          </p:nvPicPr>
          <p:blipFill>
            <a:blip r:embed="rId116" cstate="print"/>
            <a:stretch>
              <a:fillRect/>
            </a:stretch>
          </p:blipFill>
          <p:spPr>
            <a:xfrm>
              <a:off x="4852416" y="4197095"/>
              <a:ext cx="963167" cy="448056"/>
            </a:xfrm>
            <a:prstGeom prst="rect">
              <a:avLst/>
            </a:prstGeom>
          </p:spPr>
        </p:pic>
        <p:pic>
          <p:nvPicPr>
            <p:cNvPr id="134" name="object 134"/>
            <p:cNvPicPr/>
            <p:nvPr/>
          </p:nvPicPr>
          <p:blipFill>
            <a:blip r:embed="rId117" cstate="print"/>
            <a:stretch>
              <a:fillRect/>
            </a:stretch>
          </p:blipFill>
          <p:spPr>
            <a:xfrm>
              <a:off x="5559551" y="4197095"/>
              <a:ext cx="1103376" cy="448056"/>
            </a:xfrm>
            <a:prstGeom prst="rect">
              <a:avLst/>
            </a:prstGeom>
          </p:spPr>
        </p:pic>
        <p:pic>
          <p:nvPicPr>
            <p:cNvPr id="135" name="object 135"/>
            <p:cNvPicPr/>
            <p:nvPr/>
          </p:nvPicPr>
          <p:blipFill>
            <a:blip r:embed="rId118" cstate="print"/>
            <a:stretch>
              <a:fillRect/>
            </a:stretch>
          </p:blipFill>
          <p:spPr>
            <a:xfrm>
              <a:off x="6403848" y="4197095"/>
              <a:ext cx="731520" cy="448056"/>
            </a:xfrm>
            <a:prstGeom prst="rect">
              <a:avLst/>
            </a:prstGeom>
          </p:spPr>
        </p:pic>
        <p:pic>
          <p:nvPicPr>
            <p:cNvPr id="136" name="object 136"/>
            <p:cNvPicPr/>
            <p:nvPr/>
          </p:nvPicPr>
          <p:blipFill>
            <a:blip r:embed="rId57" cstate="print"/>
            <a:stretch>
              <a:fillRect/>
            </a:stretch>
          </p:blipFill>
          <p:spPr>
            <a:xfrm>
              <a:off x="6928104" y="4197095"/>
              <a:ext cx="478535" cy="448056"/>
            </a:xfrm>
            <a:prstGeom prst="rect">
              <a:avLst/>
            </a:prstGeom>
          </p:spPr>
        </p:pic>
        <p:pic>
          <p:nvPicPr>
            <p:cNvPr id="137" name="object 137"/>
            <p:cNvPicPr/>
            <p:nvPr/>
          </p:nvPicPr>
          <p:blipFill>
            <a:blip r:embed="rId119" cstate="print"/>
            <a:stretch>
              <a:fillRect/>
            </a:stretch>
          </p:blipFill>
          <p:spPr>
            <a:xfrm>
              <a:off x="768095" y="4373879"/>
              <a:ext cx="853440" cy="448056"/>
            </a:xfrm>
            <a:prstGeom prst="rect">
              <a:avLst/>
            </a:prstGeom>
          </p:spPr>
        </p:pic>
        <p:pic>
          <p:nvPicPr>
            <p:cNvPr id="138" name="object 138"/>
            <p:cNvPicPr/>
            <p:nvPr/>
          </p:nvPicPr>
          <p:blipFill>
            <a:blip r:embed="rId120" cstate="print"/>
            <a:stretch>
              <a:fillRect/>
            </a:stretch>
          </p:blipFill>
          <p:spPr>
            <a:xfrm>
              <a:off x="1414272" y="4373879"/>
              <a:ext cx="637031" cy="448056"/>
            </a:xfrm>
            <a:prstGeom prst="rect">
              <a:avLst/>
            </a:prstGeom>
          </p:spPr>
        </p:pic>
        <p:pic>
          <p:nvPicPr>
            <p:cNvPr id="139" name="object 139"/>
            <p:cNvPicPr/>
            <p:nvPr/>
          </p:nvPicPr>
          <p:blipFill>
            <a:blip r:embed="rId28" cstate="print"/>
            <a:stretch>
              <a:fillRect/>
            </a:stretch>
          </p:blipFill>
          <p:spPr>
            <a:xfrm>
              <a:off x="1795271" y="4373879"/>
              <a:ext cx="414527" cy="448056"/>
            </a:xfrm>
            <a:prstGeom prst="rect">
              <a:avLst/>
            </a:prstGeom>
          </p:spPr>
        </p:pic>
        <p:pic>
          <p:nvPicPr>
            <p:cNvPr id="140" name="object 140"/>
            <p:cNvPicPr/>
            <p:nvPr/>
          </p:nvPicPr>
          <p:blipFill>
            <a:blip r:embed="rId121" cstate="print"/>
            <a:stretch>
              <a:fillRect/>
            </a:stretch>
          </p:blipFill>
          <p:spPr>
            <a:xfrm>
              <a:off x="2002535" y="4373879"/>
              <a:ext cx="783336" cy="448056"/>
            </a:xfrm>
            <a:prstGeom prst="rect">
              <a:avLst/>
            </a:prstGeom>
          </p:spPr>
        </p:pic>
        <p:pic>
          <p:nvPicPr>
            <p:cNvPr id="141" name="object 141"/>
            <p:cNvPicPr/>
            <p:nvPr/>
          </p:nvPicPr>
          <p:blipFill>
            <a:blip r:embed="rId122" cstate="print"/>
            <a:stretch>
              <a:fillRect/>
            </a:stretch>
          </p:blipFill>
          <p:spPr>
            <a:xfrm>
              <a:off x="2578607" y="4373879"/>
              <a:ext cx="957071" cy="448056"/>
            </a:xfrm>
            <a:prstGeom prst="rect">
              <a:avLst/>
            </a:prstGeom>
          </p:spPr>
        </p:pic>
        <p:pic>
          <p:nvPicPr>
            <p:cNvPr id="142" name="object 142"/>
            <p:cNvPicPr/>
            <p:nvPr/>
          </p:nvPicPr>
          <p:blipFill>
            <a:blip r:embed="rId123" cstate="print"/>
            <a:stretch>
              <a:fillRect/>
            </a:stretch>
          </p:blipFill>
          <p:spPr>
            <a:xfrm>
              <a:off x="3325368" y="4373879"/>
              <a:ext cx="588263" cy="448056"/>
            </a:xfrm>
            <a:prstGeom prst="rect">
              <a:avLst/>
            </a:prstGeom>
          </p:spPr>
        </p:pic>
        <p:pic>
          <p:nvPicPr>
            <p:cNvPr id="143" name="object 143"/>
            <p:cNvPicPr/>
            <p:nvPr/>
          </p:nvPicPr>
          <p:blipFill>
            <a:blip r:embed="rId124" cstate="print"/>
            <a:stretch>
              <a:fillRect/>
            </a:stretch>
          </p:blipFill>
          <p:spPr>
            <a:xfrm>
              <a:off x="3703319" y="4373879"/>
              <a:ext cx="865631" cy="448056"/>
            </a:xfrm>
            <a:prstGeom prst="rect">
              <a:avLst/>
            </a:prstGeom>
          </p:spPr>
        </p:pic>
        <p:pic>
          <p:nvPicPr>
            <p:cNvPr id="144" name="object 144"/>
            <p:cNvPicPr/>
            <p:nvPr/>
          </p:nvPicPr>
          <p:blipFill>
            <a:blip r:embed="rId125" cstate="print"/>
            <a:stretch>
              <a:fillRect/>
            </a:stretch>
          </p:blipFill>
          <p:spPr>
            <a:xfrm>
              <a:off x="4309872" y="4373879"/>
              <a:ext cx="1066800" cy="448056"/>
            </a:xfrm>
            <a:prstGeom prst="rect">
              <a:avLst/>
            </a:prstGeom>
          </p:spPr>
        </p:pic>
        <p:pic>
          <p:nvPicPr>
            <p:cNvPr id="145" name="object 145"/>
            <p:cNvPicPr/>
            <p:nvPr/>
          </p:nvPicPr>
          <p:blipFill>
            <a:blip r:embed="rId126" cstate="print"/>
            <a:stretch>
              <a:fillRect/>
            </a:stretch>
          </p:blipFill>
          <p:spPr>
            <a:xfrm>
              <a:off x="5166360" y="4373879"/>
              <a:ext cx="719327" cy="448056"/>
            </a:xfrm>
            <a:prstGeom prst="rect">
              <a:avLst/>
            </a:prstGeom>
          </p:spPr>
        </p:pic>
        <p:pic>
          <p:nvPicPr>
            <p:cNvPr id="146" name="object 146"/>
            <p:cNvPicPr/>
            <p:nvPr/>
          </p:nvPicPr>
          <p:blipFill>
            <a:blip r:embed="rId127" cstate="print"/>
            <a:stretch>
              <a:fillRect/>
            </a:stretch>
          </p:blipFill>
          <p:spPr>
            <a:xfrm>
              <a:off x="5678424" y="4373879"/>
              <a:ext cx="502920" cy="448056"/>
            </a:xfrm>
            <a:prstGeom prst="rect">
              <a:avLst/>
            </a:prstGeom>
          </p:spPr>
        </p:pic>
        <p:pic>
          <p:nvPicPr>
            <p:cNvPr id="147" name="object 147"/>
            <p:cNvPicPr/>
            <p:nvPr/>
          </p:nvPicPr>
          <p:blipFill>
            <a:blip r:embed="rId89" cstate="print"/>
            <a:stretch>
              <a:fillRect/>
            </a:stretch>
          </p:blipFill>
          <p:spPr>
            <a:xfrm>
              <a:off x="5974080" y="4373879"/>
              <a:ext cx="1118616" cy="448056"/>
            </a:xfrm>
            <a:prstGeom prst="rect">
              <a:avLst/>
            </a:prstGeom>
          </p:spPr>
        </p:pic>
        <p:pic>
          <p:nvPicPr>
            <p:cNvPr id="148" name="object 148"/>
            <p:cNvPicPr/>
            <p:nvPr/>
          </p:nvPicPr>
          <p:blipFill>
            <a:blip r:embed="rId128" cstate="print"/>
            <a:stretch>
              <a:fillRect/>
            </a:stretch>
          </p:blipFill>
          <p:spPr>
            <a:xfrm>
              <a:off x="768095" y="4553711"/>
              <a:ext cx="667511" cy="448056"/>
            </a:xfrm>
            <a:prstGeom prst="rect">
              <a:avLst/>
            </a:prstGeom>
          </p:spPr>
        </p:pic>
        <p:pic>
          <p:nvPicPr>
            <p:cNvPr id="149" name="object 149"/>
            <p:cNvPicPr/>
            <p:nvPr/>
          </p:nvPicPr>
          <p:blipFill>
            <a:blip r:embed="rId57" cstate="print"/>
            <a:stretch>
              <a:fillRect/>
            </a:stretch>
          </p:blipFill>
          <p:spPr>
            <a:xfrm>
              <a:off x="1228344" y="4553711"/>
              <a:ext cx="478536" cy="448056"/>
            </a:xfrm>
            <a:prstGeom prst="rect">
              <a:avLst/>
            </a:prstGeom>
          </p:spPr>
        </p:pic>
        <p:pic>
          <p:nvPicPr>
            <p:cNvPr id="150" name="object 150"/>
            <p:cNvPicPr/>
            <p:nvPr/>
          </p:nvPicPr>
          <p:blipFill>
            <a:blip r:embed="rId129" cstate="print"/>
            <a:stretch>
              <a:fillRect/>
            </a:stretch>
          </p:blipFill>
          <p:spPr>
            <a:xfrm>
              <a:off x="1499615" y="4553711"/>
              <a:ext cx="807720" cy="448056"/>
            </a:xfrm>
            <a:prstGeom prst="rect">
              <a:avLst/>
            </a:prstGeom>
          </p:spPr>
        </p:pic>
        <p:pic>
          <p:nvPicPr>
            <p:cNvPr id="151" name="object 151"/>
            <p:cNvPicPr/>
            <p:nvPr/>
          </p:nvPicPr>
          <p:blipFill>
            <a:blip r:embed="rId14" cstate="print"/>
            <a:stretch>
              <a:fillRect/>
            </a:stretch>
          </p:blipFill>
          <p:spPr>
            <a:xfrm>
              <a:off x="2048256" y="4553711"/>
              <a:ext cx="362712" cy="448056"/>
            </a:xfrm>
            <a:prstGeom prst="rect">
              <a:avLst/>
            </a:prstGeom>
          </p:spPr>
        </p:pic>
        <p:pic>
          <p:nvPicPr>
            <p:cNvPr id="152" name="object 152"/>
            <p:cNvPicPr/>
            <p:nvPr/>
          </p:nvPicPr>
          <p:blipFill>
            <a:blip r:embed="rId74" cstate="print"/>
            <a:stretch>
              <a:fillRect/>
            </a:stretch>
          </p:blipFill>
          <p:spPr>
            <a:xfrm>
              <a:off x="2151887" y="4553711"/>
              <a:ext cx="749807" cy="448056"/>
            </a:xfrm>
            <a:prstGeom prst="rect">
              <a:avLst/>
            </a:prstGeom>
          </p:spPr>
        </p:pic>
        <p:pic>
          <p:nvPicPr>
            <p:cNvPr id="153" name="object 153"/>
            <p:cNvPicPr/>
            <p:nvPr/>
          </p:nvPicPr>
          <p:blipFill>
            <a:blip r:embed="rId90" cstate="print"/>
            <a:stretch>
              <a:fillRect/>
            </a:stretch>
          </p:blipFill>
          <p:spPr>
            <a:xfrm>
              <a:off x="2694431" y="4553711"/>
              <a:ext cx="502919" cy="448056"/>
            </a:xfrm>
            <a:prstGeom prst="rect">
              <a:avLst/>
            </a:prstGeom>
          </p:spPr>
        </p:pic>
        <p:pic>
          <p:nvPicPr>
            <p:cNvPr id="154" name="object 154"/>
            <p:cNvPicPr/>
            <p:nvPr/>
          </p:nvPicPr>
          <p:blipFill>
            <a:blip r:embed="rId130" cstate="print"/>
            <a:stretch>
              <a:fillRect/>
            </a:stretch>
          </p:blipFill>
          <p:spPr>
            <a:xfrm>
              <a:off x="2990088" y="4553711"/>
              <a:ext cx="1469136" cy="448056"/>
            </a:xfrm>
            <a:prstGeom prst="rect">
              <a:avLst/>
            </a:prstGeom>
          </p:spPr>
        </p:pic>
        <p:pic>
          <p:nvPicPr>
            <p:cNvPr id="155" name="object 155"/>
            <p:cNvPicPr/>
            <p:nvPr/>
          </p:nvPicPr>
          <p:blipFill>
            <a:blip r:embed="rId131" cstate="print"/>
            <a:stretch>
              <a:fillRect/>
            </a:stretch>
          </p:blipFill>
          <p:spPr>
            <a:xfrm>
              <a:off x="4200143" y="4553711"/>
              <a:ext cx="880872" cy="448056"/>
            </a:xfrm>
            <a:prstGeom prst="rect">
              <a:avLst/>
            </a:prstGeom>
          </p:spPr>
        </p:pic>
        <p:pic>
          <p:nvPicPr>
            <p:cNvPr id="156" name="object 156"/>
            <p:cNvPicPr/>
            <p:nvPr/>
          </p:nvPicPr>
          <p:blipFill>
            <a:blip r:embed="rId132" cstate="print"/>
            <a:stretch>
              <a:fillRect/>
            </a:stretch>
          </p:blipFill>
          <p:spPr>
            <a:xfrm>
              <a:off x="4821936" y="4553711"/>
              <a:ext cx="816863" cy="448056"/>
            </a:xfrm>
            <a:prstGeom prst="rect">
              <a:avLst/>
            </a:prstGeom>
          </p:spPr>
        </p:pic>
        <p:pic>
          <p:nvPicPr>
            <p:cNvPr id="157" name="object 157"/>
            <p:cNvPicPr/>
            <p:nvPr/>
          </p:nvPicPr>
          <p:blipFill>
            <a:blip r:embed="rId133" cstate="print"/>
            <a:stretch>
              <a:fillRect/>
            </a:stretch>
          </p:blipFill>
          <p:spPr>
            <a:xfrm>
              <a:off x="5431536" y="4553711"/>
              <a:ext cx="749808" cy="448056"/>
            </a:xfrm>
            <a:prstGeom prst="rect">
              <a:avLst/>
            </a:prstGeom>
          </p:spPr>
        </p:pic>
        <p:pic>
          <p:nvPicPr>
            <p:cNvPr id="158" name="object 158"/>
            <p:cNvPicPr/>
            <p:nvPr/>
          </p:nvPicPr>
          <p:blipFill>
            <a:blip r:embed="rId134" cstate="print"/>
            <a:stretch>
              <a:fillRect/>
            </a:stretch>
          </p:blipFill>
          <p:spPr>
            <a:xfrm>
              <a:off x="5971031" y="4553711"/>
              <a:ext cx="505967" cy="448056"/>
            </a:xfrm>
            <a:prstGeom prst="rect">
              <a:avLst/>
            </a:prstGeom>
          </p:spPr>
        </p:pic>
        <p:pic>
          <p:nvPicPr>
            <p:cNvPr id="159" name="object 159"/>
            <p:cNvPicPr/>
            <p:nvPr/>
          </p:nvPicPr>
          <p:blipFill>
            <a:blip r:embed="rId135" cstate="print"/>
            <a:stretch>
              <a:fillRect/>
            </a:stretch>
          </p:blipFill>
          <p:spPr>
            <a:xfrm>
              <a:off x="6269736" y="4553711"/>
              <a:ext cx="908304" cy="448056"/>
            </a:xfrm>
            <a:prstGeom prst="rect">
              <a:avLst/>
            </a:prstGeom>
          </p:spPr>
        </p:pic>
        <p:pic>
          <p:nvPicPr>
            <p:cNvPr id="160" name="object 160"/>
            <p:cNvPicPr/>
            <p:nvPr/>
          </p:nvPicPr>
          <p:blipFill>
            <a:blip r:embed="rId76" cstate="print"/>
            <a:stretch>
              <a:fillRect/>
            </a:stretch>
          </p:blipFill>
          <p:spPr>
            <a:xfrm>
              <a:off x="6918960" y="4553711"/>
              <a:ext cx="359664" cy="448056"/>
            </a:xfrm>
            <a:prstGeom prst="rect">
              <a:avLst/>
            </a:prstGeom>
          </p:spPr>
        </p:pic>
        <p:pic>
          <p:nvPicPr>
            <p:cNvPr id="161" name="object 161"/>
            <p:cNvPicPr/>
            <p:nvPr/>
          </p:nvPicPr>
          <p:blipFill>
            <a:blip r:embed="rId136" cstate="print"/>
            <a:stretch>
              <a:fillRect/>
            </a:stretch>
          </p:blipFill>
          <p:spPr>
            <a:xfrm>
              <a:off x="768095" y="4742688"/>
              <a:ext cx="1283208" cy="448056"/>
            </a:xfrm>
            <a:prstGeom prst="rect">
              <a:avLst/>
            </a:prstGeom>
          </p:spPr>
        </p:pic>
        <p:pic>
          <p:nvPicPr>
            <p:cNvPr id="162" name="object 162"/>
            <p:cNvPicPr/>
            <p:nvPr/>
          </p:nvPicPr>
          <p:blipFill>
            <a:blip r:embed="rId137" cstate="print"/>
            <a:stretch>
              <a:fillRect/>
            </a:stretch>
          </p:blipFill>
          <p:spPr>
            <a:xfrm>
              <a:off x="1795271" y="4742688"/>
              <a:ext cx="1139952" cy="448056"/>
            </a:xfrm>
            <a:prstGeom prst="rect">
              <a:avLst/>
            </a:prstGeom>
          </p:spPr>
        </p:pic>
        <p:pic>
          <p:nvPicPr>
            <p:cNvPr id="163" name="object 163"/>
            <p:cNvPicPr/>
            <p:nvPr/>
          </p:nvPicPr>
          <p:blipFill>
            <a:blip r:embed="rId138" cstate="print"/>
            <a:stretch>
              <a:fillRect/>
            </a:stretch>
          </p:blipFill>
          <p:spPr>
            <a:xfrm>
              <a:off x="2727960" y="4742688"/>
              <a:ext cx="1078991" cy="448056"/>
            </a:xfrm>
            <a:prstGeom prst="rect">
              <a:avLst/>
            </a:prstGeom>
          </p:spPr>
        </p:pic>
        <p:pic>
          <p:nvPicPr>
            <p:cNvPr id="164" name="object 164"/>
            <p:cNvPicPr/>
            <p:nvPr/>
          </p:nvPicPr>
          <p:blipFill>
            <a:blip r:embed="rId30" cstate="print"/>
            <a:stretch>
              <a:fillRect/>
            </a:stretch>
          </p:blipFill>
          <p:spPr>
            <a:xfrm>
              <a:off x="3550919" y="4742688"/>
              <a:ext cx="359663" cy="448056"/>
            </a:xfrm>
            <a:prstGeom prst="rect">
              <a:avLst/>
            </a:prstGeom>
          </p:spPr>
        </p:pic>
        <p:pic>
          <p:nvPicPr>
            <p:cNvPr id="165" name="object 165"/>
            <p:cNvPicPr/>
            <p:nvPr/>
          </p:nvPicPr>
          <p:blipFill>
            <a:blip r:embed="rId139" cstate="print"/>
            <a:stretch>
              <a:fillRect/>
            </a:stretch>
          </p:blipFill>
          <p:spPr>
            <a:xfrm>
              <a:off x="3651503" y="4742688"/>
              <a:ext cx="673608" cy="448056"/>
            </a:xfrm>
            <a:prstGeom prst="rect">
              <a:avLst/>
            </a:prstGeom>
          </p:spPr>
        </p:pic>
        <p:pic>
          <p:nvPicPr>
            <p:cNvPr id="166" name="object 166"/>
            <p:cNvPicPr/>
            <p:nvPr/>
          </p:nvPicPr>
          <p:blipFill>
            <a:blip r:embed="rId140" cstate="print"/>
            <a:stretch>
              <a:fillRect/>
            </a:stretch>
          </p:blipFill>
          <p:spPr>
            <a:xfrm>
              <a:off x="4117848" y="4742688"/>
              <a:ext cx="847344" cy="448056"/>
            </a:xfrm>
            <a:prstGeom prst="rect">
              <a:avLst/>
            </a:prstGeom>
          </p:spPr>
        </p:pic>
        <p:pic>
          <p:nvPicPr>
            <p:cNvPr id="167" name="object 167"/>
            <p:cNvPicPr/>
            <p:nvPr/>
          </p:nvPicPr>
          <p:blipFill>
            <a:blip r:embed="rId141" cstate="print"/>
            <a:stretch>
              <a:fillRect/>
            </a:stretch>
          </p:blipFill>
          <p:spPr>
            <a:xfrm>
              <a:off x="4757928" y="4742688"/>
              <a:ext cx="987551" cy="448056"/>
            </a:xfrm>
            <a:prstGeom prst="rect">
              <a:avLst/>
            </a:prstGeom>
          </p:spPr>
        </p:pic>
        <p:pic>
          <p:nvPicPr>
            <p:cNvPr id="168" name="object 168"/>
            <p:cNvPicPr/>
            <p:nvPr/>
          </p:nvPicPr>
          <p:blipFill>
            <a:blip r:embed="rId142" cstate="print"/>
            <a:stretch>
              <a:fillRect/>
            </a:stretch>
          </p:blipFill>
          <p:spPr>
            <a:xfrm>
              <a:off x="5538216" y="4742688"/>
              <a:ext cx="1197864" cy="448056"/>
            </a:xfrm>
            <a:prstGeom prst="rect">
              <a:avLst/>
            </a:prstGeom>
          </p:spPr>
        </p:pic>
        <p:pic>
          <p:nvPicPr>
            <p:cNvPr id="169" name="object 169"/>
            <p:cNvPicPr/>
            <p:nvPr/>
          </p:nvPicPr>
          <p:blipFill>
            <a:blip r:embed="rId143" cstate="print"/>
            <a:stretch>
              <a:fillRect/>
            </a:stretch>
          </p:blipFill>
          <p:spPr>
            <a:xfrm>
              <a:off x="6525767" y="4742688"/>
              <a:ext cx="612648" cy="448056"/>
            </a:xfrm>
            <a:prstGeom prst="rect">
              <a:avLst/>
            </a:prstGeom>
          </p:spPr>
        </p:pic>
        <p:pic>
          <p:nvPicPr>
            <p:cNvPr id="170" name="object 170"/>
            <p:cNvPicPr/>
            <p:nvPr/>
          </p:nvPicPr>
          <p:blipFill>
            <a:blip r:embed="rId144" cstate="print"/>
            <a:stretch>
              <a:fillRect/>
            </a:stretch>
          </p:blipFill>
          <p:spPr>
            <a:xfrm>
              <a:off x="768095" y="4922520"/>
              <a:ext cx="713231" cy="445008"/>
            </a:xfrm>
            <a:prstGeom prst="rect">
              <a:avLst/>
            </a:prstGeom>
          </p:spPr>
        </p:pic>
        <p:pic>
          <p:nvPicPr>
            <p:cNvPr id="171" name="object 171"/>
            <p:cNvPicPr/>
            <p:nvPr/>
          </p:nvPicPr>
          <p:blipFill>
            <a:blip r:embed="rId145" cstate="print"/>
            <a:stretch>
              <a:fillRect/>
            </a:stretch>
          </p:blipFill>
          <p:spPr>
            <a:xfrm>
              <a:off x="1274063" y="4922520"/>
              <a:ext cx="310896" cy="445008"/>
            </a:xfrm>
            <a:prstGeom prst="rect">
              <a:avLst/>
            </a:prstGeom>
          </p:spPr>
        </p:pic>
      </p:grpSp>
      <p:grpSp>
        <p:nvGrpSpPr>
          <p:cNvPr id="172" name="object 172"/>
          <p:cNvGrpSpPr/>
          <p:nvPr/>
        </p:nvGrpSpPr>
        <p:grpSpPr>
          <a:xfrm>
            <a:off x="7572653" y="1371360"/>
            <a:ext cx="3548379" cy="4767580"/>
            <a:chOff x="7572653" y="1371360"/>
            <a:chExt cx="3548379" cy="4767580"/>
          </a:xfrm>
        </p:grpSpPr>
        <p:pic>
          <p:nvPicPr>
            <p:cNvPr id="173" name="object 173"/>
            <p:cNvPicPr/>
            <p:nvPr/>
          </p:nvPicPr>
          <p:blipFill>
            <a:blip r:embed="rId146" cstate="print"/>
            <a:stretch>
              <a:fillRect/>
            </a:stretch>
          </p:blipFill>
          <p:spPr>
            <a:xfrm>
              <a:off x="7572653" y="1371360"/>
              <a:ext cx="3548368" cy="4767452"/>
            </a:xfrm>
            <a:prstGeom prst="rect">
              <a:avLst/>
            </a:prstGeom>
          </p:spPr>
        </p:pic>
        <p:pic>
          <p:nvPicPr>
            <p:cNvPr id="174" name="object 174"/>
            <p:cNvPicPr/>
            <p:nvPr/>
          </p:nvPicPr>
          <p:blipFill>
            <a:blip r:embed="rId147" cstate="print"/>
            <a:stretch>
              <a:fillRect/>
            </a:stretch>
          </p:blipFill>
          <p:spPr>
            <a:xfrm>
              <a:off x="10924551" y="1899283"/>
              <a:ext cx="139039" cy="139039"/>
            </a:xfrm>
            <a:prstGeom prst="rect">
              <a:avLst/>
            </a:prstGeom>
          </p:spPr>
        </p:pic>
      </p:grpSp>
      <p:pic>
        <p:nvPicPr>
          <p:cNvPr id="175" name="object 175"/>
          <p:cNvPicPr/>
          <p:nvPr/>
        </p:nvPicPr>
        <p:blipFill>
          <a:blip r:embed="rId148" cstate="print"/>
          <a:stretch>
            <a:fillRect/>
          </a:stretch>
        </p:blipFill>
        <p:spPr>
          <a:xfrm>
            <a:off x="11236862" y="2189928"/>
            <a:ext cx="91137" cy="9113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2"/>
            <a:ext cx="6096000" cy="1614170"/>
          </a:xfrm>
          <a:custGeom>
            <a:avLst/>
            <a:gdLst/>
            <a:ahLst/>
            <a:cxnLst/>
            <a:rect l="l" t="t" r="r" b="b"/>
            <a:pathLst>
              <a:path w="6096000" h="1614170">
                <a:moveTo>
                  <a:pt x="6095998" y="0"/>
                </a:moveTo>
                <a:lnTo>
                  <a:pt x="0" y="0"/>
                </a:lnTo>
                <a:lnTo>
                  <a:pt x="0" y="1613424"/>
                </a:lnTo>
                <a:lnTo>
                  <a:pt x="4470" y="1613645"/>
                </a:lnTo>
                <a:lnTo>
                  <a:pt x="38587" y="1606912"/>
                </a:lnTo>
                <a:lnTo>
                  <a:pt x="72556" y="1596740"/>
                </a:lnTo>
                <a:lnTo>
                  <a:pt x="103474" y="1586393"/>
                </a:lnTo>
                <a:lnTo>
                  <a:pt x="128439" y="1579131"/>
                </a:lnTo>
                <a:lnTo>
                  <a:pt x="145116" y="1576520"/>
                </a:lnTo>
                <a:lnTo>
                  <a:pt x="167989" y="1570425"/>
                </a:lnTo>
                <a:lnTo>
                  <a:pt x="190404" y="1566505"/>
                </a:lnTo>
                <a:lnTo>
                  <a:pt x="205705" y="1570421"/>
                </a:lnTo>
                <a:lnTo>
                  <a:pt x="220862" y="1572691"/>
                </a:lnTo>
                <a:lnTo>
                  <a:pt x="231081" y="1575360"/>
                </a:lnTo>
                <a:lnTo>
                  <a:pt x="260122" y="1586806"/>
                </a:lnTo>
                <a:lnTo>
                  <a:pt x="268225" y="1584382"/>
                </a:lnTo>
                <a:lnTo>
                  <a:pt x="276255" y="1583608"/>
                </a:lnTo>
                <a:lnTo>
                  <a:pt x="303908" y="1583127"/>
                </a:lnTo>
                <a:lnTo>
                  <a:pt x="309032" y="1585713"/>
                </a:lnTo>
                <a:lnTo>
                  <a:pt x="314574" y="1589322"/>
                </a:lnTo>
                <a:lnTo>
                  <a:pt x="330613" y="1588108"/>
                </a:lnTo>
                <a:lnTo>
                  <a:pt x="334411" y="1583496"/>
                </a:lnTo>
                <a:lnTo>
                  <a:pt x="339441" y="1584709"/>
                </a:lnTo>
                <a:lnTo>
                  <a:pt x="344159" y="1583877"/>
                </a:lnTo>
                <a:lnTo>
                  <a:pt x="358472" y="1579473"/>
                </a:lnTo>
                <a:lnTo>
                  <a:pt x="362724" y="1578507"/>
                </a:lnTo>
                <a:lnTo>
                  <a:pt x="364953" y="1578909"/>
                </a:lnTo>
                <a:lnTo>
                  <a:pt x="366907" y="1577365"/>
                </a:lnTo>
                <a:lnTo>
                  <a:pt x="369585" y="1578555"/>
                </a:lnTo>
                <a:lnTo>
                  <a:pt x="370691" y="1577244"/>
                </a:lnTo>
                <a:lnTo>
                  <a:pt x="384205" y="1580328"/>
                </a:lnTo>
                <a:lnTo>
                  <a:pt x="391774" y="1581148"/>
                </a:lnTo>
                <a:lnTo>
                  <a:pt x="406809" y="1585860"/>
                </a:lnTo>
                <a:lnTo>
                  <a:pt x="409507" y="1583839"/>
                </a:lnTo>
                <a:lnTo>
                  <a:pt x="432004" y="1586426"/>
                </a:lnTo>
                <a:lnTo>
                  <a:pt x="432260" y="1585083"/>
                </a:lnTo>
                <a:lnTo>
                  <a:pt x="438311" y="1579835"/>
                </a:lnTo>
                <a:lnTo>
                  <a:pt x="440154" y="1579926"/>
                </a:lnTo>
                <a:lnTo>
                  <a:pt x="451390" y="1577911"/>
                </a:lnTo>
                <a:lnTo>
                  <a:pt x="456202" y="1574143"/>
                </a:lnTo>
                <a:lnTo>
                  <a:pt x="461964" y="1572399"/>
                </a:lnTo>
                <a:lnTo>
                  <a:pt x="476049" y="1576457"/>
                </a:lnTo>
                <a:lnTo>
                  <a:pt x="479347" y="1570842"/>
                </a:lnTo>
                <a:lnTo>
                  <a:pt x="482944" y="1570335"/>
                </a:lnTo>
                <a:lnTo>
                  <a:pt x="488868" y="1572502"/>
                </a:lnTo>
                <a:lnTo>
                  <a:pt x="495342" y="1570315"/>
                </a:lnTo>
                <a:lnTo>
                  <a:pt x="499693" y="1566377"/>
                </a:lnTo>
                <a:lnTo>
                  <a:pt x="503999" y="1563887"/>
                </a:lnTo>
                <a:lnTo>
                  <a:pt x="510339" y="1566044"/>
                </a:lnTo>
                <a:lnTo>
                  <a:pt x="512842" y="1562238"/>
                </a:lnTo>
                <a:lnTo>
                  <a:pt x="525809" y="1558357"/>
                </a:lnTo>
                <a:lnTo>
                  <a:pt x="526581" y="1554511"/>
                </a:lnTo>
                <a:lnTo>
                  <a:pt x="531485" y="1551946"/>
                </a:lnTo>
                <a:lnTo>
                  <a:pt x="539605" y="1553842"/>
                </a:lnTo>
                <a:lnTo>
                  <a:pt x="544458" y="1551771"/>
                </a:lnTo>
                <a:lnTo>
                  <a:pt x="547232" y="1552230"/>
                </a:lnTo>
                <a:lnTo>
                  <a:pt x="545152" y="1558320"/>
                </a:lnTo>
                <a:lnTo>
                  <a:pt x="548362" y="1559806"/>
                </a:lnTo>
                <a:lnTo>
                  <a:pt x="556457" y="1558731"/>
                </a:lnTo>
                <a:lnTo>
                  <a:pt x="558132" y="1565997"/>
                </a:lnTo>
                <a:lnTo>
                  <a:pt x="563655" y="1560968"/>
                </a:lnTo>
                <a:lnTo>
                  <a:pt x="565308" y="1558485"/>
                </a:lnTo>
                <a:lnTo>
                  <a:pt x="567565" y="1554057"/>
                </a:lnTo>
                <a:lnTo>
                  <a:pt x="574611" y="1554643"/>
                </a:lnTo>
                <a:lnTo>
                  <a:pt x="580469" y="1552360"/>
                </a:lnTo>
                <a:lnTo>
                  <a:pt x="587165" y="1548508"/>
                </a:lnTo>
                <a:lnTo>
                  <a:pt x="596725" y="1544384"/>
                </a:lnTo>
                <a:lnTo>
                  <a:pt x="602993" y="1548127"/>
                </a:lnTo>
                <a:lnTo>
                  <a:pt x="608253" y="1545602"/>
                </a:lnTo>
                <a:lnTo>
                  <a:pt x="613479" y="1541048"/>
                </a:lnTo>
                <a:lnTo>
                  <a:pt x="620954" y="1540964"/>
                </a:lnTo>
                <a:lnTo>
                  <a:pt x="628173" y="1539066"/>
                </a:lnTo>
                <a:lnTo>
                  <a:pt x="645324" y="1533751"/>
                </a:lnTo>
                <a:lnTo>
                  <a:pt x="652116" y="1535548"/>
                </a:lnTo>
                <a:lnTo>
                  <a:pt x="654911" y="1535179"/>
                </a:lnTo>
                <a:lnTo>
                  <a:pt x="659764" y="1535272"/>
                </a:lnTo>
                <a:lnTo>
                  <a:pt x="665852" y="1534124"/>
                </a:lnTo>
                <a:lnTo>
                  <a:pt x="669428" y="1529398"/>
                </a:lnTo>
                <a:lnTo>
                  <a:pt x="674582" y="1530187"/>
                </a:lnTo>
                <a:lnTo>
                  <a:pt x="680450" y="1526228"/>
                </a:lnTo>
                <a:lnTo>
                  <a:pt x="681405" y="1528278"/>
                </a:lnTo>
                <a:lnTo>
                  <a:pt x="686051" y="1531018"/>
                </a:lnTo>
                <a:lnTo>
                  <a:pt x="707389" y="1516344"/>
                </a:lnTo>
                <a:lnTo>
                  <a:pt x="713026" y="1512963"/>
                </a:lnTo>
                <a:lnTo>
                  <a:pt x="717680" y="1511875"/>
                </a:lnTo>
                <a:lnTo>
                  <a:pt x="719874" y="1510737"/>
                </a:lnTo>
                <a:lnTo>
                  <a:pt x="720549" y="1509511"/>
                </a:lnTo>
                <a:lnTo>
                  <a:pt x="733602" y="1505408"/>
                </a:lnTo>
                <a:lnTo>
                  <a:pt x="737416" y="1500612"/>
                </a:lnTo>
                <a:lnTo>
                  <a:pt x="744401" y="1497422"/>
                </a:lnTo>
                <a:lnTo>
                  <a:pt x="751478" y="1495428"/>
                </a:lnTo>
                <a:lnTo>
                  <a:pt x="757891" y="1492452"/>
                </a:lnTo>
                <a:lnTo>
                  <a:pt x="762881" y="1486315"/>
                </a:lnTo>
                <a:lnTo>
                  <a:pt x="765357" y="1483866"/>
                </a:lnTo>
                <a:lnTo>
                  <a:pt x="767732" y="1482636"/>
                </a:lnTo>
                <a:lnTo>
                  <a:pt x="770032" y="1482167"/>
                </a:lnTo>
                <a:lnTo>
                  <a:pt x="776403" y="1482577"/>
                </a:lnTo>
                <a:lnTo>
                  <a:pt x="778074" y="1486136"/>
                </a:lnTo>
                <a:lnTo>
                  <a:pt x="782043" y="1484492"/>
                </a:lnTo>
                <a:lnTo>
                  <a:pt x="787333" y="1486282"/>
                </a:lnTo>
                <a:lnTo>
                  <a:pt x="789419" y="1486311"/>
                </a:lnTo>
                <a:lnTo>
                  <a:pt x="791227" y="1477633"/>
                </a:lnTo>
                <a:lnTo>
                  <a:pt x="796741" y="1475923"/>
                </a:lnTo>
                <a:lnTo>
                  <a:pt x="801653" y="1475009"/>
                </a:lnTo>
                <a:lnTo>
                  <a:pt x="801657" y="1468721"/>
                </a:lnTo>
                <a:lnTo>
                  <a:pt x="807057" y="1465029"/>
                </a:lnTo>
                <a:lnTo>
                  <a:pt x="809054" y="1460841"/>
                </a:lnTo>
                <a:lnTo>
                  <a:pt x="811354" y="1459426"/>
                </a:lnTo>
                <a:lnTo>
                  <a:pt x="817666" y="1464052"/>
                </a:lnTo>
                <a:lnTo>
                  <a:pt x="832838" y="1449397"/>
                </a:lnTo>
                <a:lnTo>
                  <a:pt x="849914" y="1433582"/>
                </a:lnTo>
                <a:lnTo>
                  <a:pt x="866354" y="1416346"/>
                </a:lnTo>
                <a:lnTo>
                  <a:pt x="879618" y="1397433"/>
                </a:lnTo>
                <a:lnTo>
                  <a:pt x="889167" y="1393510"/>
                </a:lnTo>
                <a:lnTo>
                  <a:pt x="895805" y="1391766"/>
                </a:lnTo>
                <a:lnTo>
                  <a:pt x="901690" y="1389880"/>
                </a:lnTo>
                <a:lnTo>
                  <a:pt x="908981" y="1385529"/>
                </a:lnTo>
                <a:lnTo>
                  <a:pt x="913747" y="1376079"/>
                </a:lnTo>
                <a:lnTo>
                  <a:pt x="923956" y="1376151"/>
                </a:lnTo>
                <a:lnTo>
                  <a:pt x="936056" y="1376795"/>
                </a:lnTo>
                <a:lnTo>
                  <a:pt x="946497" y="1369061"/>
                </a:lnTo>
                <a:lnTo>
                  <a:pt x="983344" y="1353940"/>
                </a:lnTo>
                <a:lnTo>
                  <a:pt x="1004771" y="1324597"/>
                </a:lnTo>
                <a:lnTo>
                  <a:pt x="1008159" y="1321241"/>
                </a:lnTo>
                <a:lnTo>
                  <a:pt x="1014473" y="1312948"/>
                </a:lnTo>
                <a:lnTo>
                  <a:pt x="1015916" y="1312974"/>
                </a:lnTo>
                <a:lnTo>
                  <a:pt x="1019180" y="1314884"/>
                </a:lnTo>
                <a:lnTo>
                  <a:pt x="1021570" y="1314357"/>
                </a:lnTo>
                <a:lnTo>
                  <a:pt x="1028225" y="1310633"/>
                </a:lnTo>
                <a:lnTo>
                  <a:pt x="1030261" y="1309811"/>
                </a:lnTo>
                <a:lnTo>
                  <a:pt x="1030506" y="1310667"/>
                </a:lnTo>
                <a:lnTo>
                  <a:pt x="1030880" y="1310573"/>
                </a:lnTo>
                <a:lnTo>
                  <a:pt x="1034703" y="1305331"/>
                </a:lnTo>
                <a:lnTo>
                  <a:pt x="1036451" y="1303621"/>
                </a:lnTo>
                <a:lnTo>
                  <a:pt x="1038747" y="1311071"/>
                </a:lnTo>
                <a:lnTo>
                  <a:pt x="1042604" y="1313955"/>
                </a:lnTo>
                <a:lnTo>
                  <a:pt x="1049850" y="1304649"/>
                </a:lnTo>
                <a:lnTo>
                  <a:pt x="1053056" y="1310394"/>
                </a:lnTo>
                <a:lnTo>
                  <a:pt x="1059886" y="1303234"/>
                </a:lnTo>
                <a:lnTo>
                  <a:pt x="1065762" y="1298312"/>
                </a:lnTo>
                <a:lnTo>
                  <a:pt x="1066407" y="1298435"/>
                </a:lnTo>
                <a:lnTo>
                  <a:pt x="1067164" y="1298013"/>
                </a:lnTo>
                <a:lnTo>
                  <a:pt x="1069786" y="1295236"/>
                </a:lnTo>
                <a:lnTo>
                  <a:pt x="1075796" y="1291944"/>
                </a:lnTo>
                <a:lnTo>
                  <a:pt x="1076852" y="1293535"/>
                </a:lnTo>
                <a:lnTo>
                  <a:pt x="1079279" y="1287260"/>
                </a:lnTo>
                <a:lnTo>
                  <a:pt x="1078856" y="1281550"/>
                </a:lnTo>
                <a:lnTo>
                  <a:pt x="1086492" y="1292538"/>
                </a:lnTo>
                <a:lnTo>
                  <a:pt x="1090359" y="1287369"/>
                </a:lnTo>
                <a:lnTo>
                  <a:pt x="1094358" y="1286265"/>
                </a:lnTo>
                <a:lnTo>
                  <a:pt x="1099281" y="1286436"/>
                </a:lnTo>
                <a:lnTo>
                  <a:pt x="1105919" y="1285092"/>
                </a:lnTo>
                <a:lnTo>
                  <a:pt x="1108447" y="1276781"/>
                </a:lnTo>
                <a:lnTo>
                  <a:pt x="1112172" y="1276339"/>
                </a:lnTo>
                <a:lnTo>
                  <a:pt x="1116452" y="1278258"/>
                </a:lnTo>
                <a:lnTo>
                  <a:pt x="1123169" y="1272711"/>
                </a:lnTo>
                <a:lnTo>
                  <a:pt x="1130370" y="1269145"/>
                </a:lnTo>
                <a:lnTo>
                  <a:pt x="1137986" y="1266159"/>
                </a:lnTo>
                <a:lnTo>
                  <a:pt x="1145952" y="1262349"/>
                </a:lnTo>
                <a:lnTo>
                  <a:pt x="1152991" y="1254683"/>
                </a:lnTo>
                <a:lnTo>
                  <a:pt x="1160192" y="1252223"/>
                </a:lnTo>
                <a:lnTo>
                  <a:pt x="1167798" y="1251369"/>
                </a:lnTo>
                <a:lnTo>
                  <a:pt x="1176055" y="1248517"/>
                </a:lnTo>
                <a:lnTo>
                  <a:pt x="1200551" y="1245664"/>
                </a:lnTo>
                <a:lnTo>
                  <a:pt x="1202152" y="1243540"/>
                </a:lnTo>
                <a:lnTo>
                  <a:pt x="1202819" y="1243376"/>
                </a:lnTo>
                <a:lnTo>
                  <a:pt x="1207867" y="1236287"/>
                </a:lnTo>
                <a:lnTo>
                  <a:pt x="1213490" y="1226717"/>
                </a:lnTo>
                <a:lnTo>
                  <a:pt x="1218997" y="1223684"/>
                </a:lnTo>
                <a:lnTo>
                  <a:pt x="1233131" y="1223524"/>
                </a:lnTo>
                <a:lnTo>
                  <a:pt x="1237783" y="1222662"/>
                </a:lnTo>
                <a:lnTo>
                  <a:pt x="1239137" y="1220974"/>
                </a:lnTo>
                <a:lnTo>
                  <a:pt x="1240307" y="1220878"/>
                </a:lnTo>
                <a:lnTo>
                  <a:pt x="1241811" y="1221980"/>
                </a:lnTo>
                <a:lnTo>
                  <a:pt x="1251701" y="1207715"/>
                </a:lnTo>
                <a:lnTo>
                  <a:pt x="1256613" y="1197322"/>
                </a:lnTo>
                <a:lnTo>
                  <a:pt x="1259436" y="1192757"/>
                </a:lnTo>
                <a:lnTo>
                  <a:pt x="1259644" y="1189805"/>
                </a:lnTo>
                <a:lnTo>
                  <a:pt x="1278349" y="1180788"/>
                </a:lnTo>
                <a:lnTo>
                  <a:pt x="1355215" y="1178387"/>
                </a:lnTo>
                <a:lnTo>
                  <a:pt x="1380090" y="1179989"/>
                </a:lnTo>
                <a:lnTo>
                  <a:pt x="1400247" y="1182146"/>
                </a:lnTo>
                <a:lnTo>
                  <a:pt x="1416162" y="1181543"/>
                </a:lnTo>
                <a:lnTo>
                  <a:pt x="1428312" y="1174864"/>
                </a:lnTo>
                <a:lnTo>
                  <a:pt x="1440265" y="1177361"/>
                </a:lnTo>
                <a:lnTo>
                  <a:pt x="1449929" y="1178260"/>
                </a:lnTo>
                <a:lnTo>
                  <a:pt x="1474808" y="1184535"/>
                </a:lnTo>
                <a:lnTo>
                  <a:pt x="1491599" y="1189026"/>
                </a:lnTo>
                <a:lnTo>
                  <a:pt x="1497804" y="1180723"/>
                </a:lnTo>
                <a:lnTo>
                  <a:pt x="1504266" y="1181835"/>
                </a:lnTo>
                <a:lnTo>
                  <a:pt x="1512578" y="1186158"/>
                </a:lnTo>
                <a:lnTo>
                  <a:pt x="1524337" y="1187491"/>
                </a:lnTo>
                <a:lnTo>
                  <a:pt x="1558108" y="1177455"/>
                </a:lnTo>
                <a:lnTo>
                  <a:pt x="1566581" y="1175591"/>
                </a:lnTo>
                <a:lnTo>
                  <a:pt x="1576448" y="1175901"/>
                </a:lnTo>
                <a:lnTo>
                  <a:pt x="1587393" y="1175863"/>
                </a:lnTo>
                <a:lnTo>
                  <a:pt x="1599101" y="1172955"/>
                </a:lnTo>
                <a:lnTo>
                  <a:pt x="1612774" y="1177361"/>
                </a:lnTo>
                <a:lnTo>
                  <a:pt x="1620570" y="1171904"/>
                </a:lnTo>
                <a:lnTo>
                  <a:pt x="1627910" y="1163352"/>
                </a:lnTo>
                <a:lnTo>
                  <a:pt x="1640216" y="1158474"/>
                </a:lnTo>
                <a:lnTo>
                  <a:pt x="1648816" y="1160664"/>
                </a:lnTo>
                <a:lnTo>
                  <a:pt x="1655568" y="1160247"/>
                </a:lnTo>
                <a:lnTo>
                  <a:pt x="1660772" y="1156728"/>
                </a:lnTo>
                <a:lnTo>
                  <a:pt x="1664725" y="1149615"/>
                </a:lnTo>
                <a:lnTo>
                  <a:pt x="1696973" y="1159435"/>
                </a:lnTo>
                <a:lnTo>
                  <a:pt x="1712733" y="1159041"/>
                </a:lnTo>
                <a:lnTo>
                  <a:pt x="1725804" y="1154351"/>
                </a:lnTo>
                <a:lnTo>
                  <a:pt x="1749983" y="1151284"/>
                </a:lnTo>
                <a:lnTo>
                  <a:pt x="1782496" y="1152298"/>
                </a:lnTo>
                <a:lnTo>
                  <a:pt x="1873264" y="1153600"/>
                </a:lnTo>
                <a:lnTo>
                  <a:pt x="1890240" y="1154112"/>
                </a:lnTo>
                <a:lnTo>
                  <a:pt x="1901571" y="1154667"/>
                </a:lnTo>
                <a:lnTo>
                  <a:pt x="1908068" y="1154743"/>
                </a:lnTo>
                <a:lnTo>
                  <a:pt x="1910542" y="1153821"/>
                </a:lnTo>
                <a:lnTo>
                  <a:pt x="1932283" y="1160925"/>
                </a:lnTo>
                <a:lnTo>
                  <a:pt x="1950175" y="1159142"/>
                </a:lnTo>
                <a:lnTo>
                  <a:pt x="1965299" y="1156537"/>
                </a:lnTo>
                <a:lnTo>
                  <a:pt x="1978736" y="1161174"/>
                </a:lnTo>
                <a:lnTo>
                  <a:pt x="2001055" y="1157295"/>
                </a:lnTo>
                <a:lnTo>
                  <a:pt x="2027209" y="1150608"/>
                </a:lnTo>
                <a:lnTo>
                  <a:pt x="2038003" y="1149612"/>
                </a:lnTo>
                <a:lnTo>
                  <a:pt x="2050270" y="1141419"/>
                </a:lnTo>
                <a:lnTo>
                  <a:pt x="2062641" y="1131356"/>
                </a:lnTo>
                <a:lnTo>
                  <a:pt x="2075644" y="1124993"/>
                </a:lnTo>
                <a:lnTo>
                  <a:pt x="2089808" y="1127895"/>
                </a:lnTo>
                <a:lnTo>
                  <a:pt x="2091892" y="1122059"/>
                </a:lnTo>
                <a:lnTo>
                  <a:pt x="2111891" y="1123460"/>
                </a:lnTo>
                <a:lnTo>
                  <a:pt x="2119638" y="1118665"/>
                </a:lnTo>
                <a:lnTo>
                  <a:pt x="2123279" y="1112969"/>
                </a:lnTo>
                <a:lnTo>
                  <a:pt x="2128413" y="1110608"/>
                </a:lnTo>
                <a:lnTo>
                  <a:pt x="2140475" y="1108682"/>
                </a:lnTo>
                <a:lnTo>
                  <a:pt x="2153826" y="1102906"/>
                </a:lnTo>
                <a:lnTo>
                  <a:pt x="2177187" y="1100351"/>
                </a:lnTo>
                <a:lnTo>
                  <a:pt x="2201536" y="1100514"/>
                </a:lnTo>
                <a:lnTo>
                  <a:pt x="2217856" y="1102889"/>
                </a:lnTo>
                <a:lnTo>
                  <a:pt x="2237773" y="1097395"/>
                </a:lnTo>
                <a:lnTo>
                  <a:pt x="2250698" y="1091707"/>
                </a:lnTo>
                <a:lnTo>
                  <a:pt x="2262391" y="1089687"/>
                </a:lnTo>
                <a:lnTo>
                  <a:pt x="2278611" y="1095195"/>
                </a:lnTo>
                <a:lnTo>
                  <a:pt x="2331993" y="1073129"/>
                </a:lnTo>
                <a:lnTo>
                  <a:pt x="2363959" y="1071083"/>
                </a:lnTo>
                <a:lnTo>
                  <a:pt x="2373353" y="1070206"/>
                </a:lnTo>
                <a:lnTo>
                  <a:pt x="2399405" y="1065977"/>
                </a:lnTo>
                <a:lnTo>
                  <a:pt x="2412550" y="1064022"/>
                </a:lnTo>
                <a:lnTo>
                  <a:pt x="2456859" y="1066829"/>
                </a:lnTo>
                <a:lnTo>
                  <a:pt x="2506739" y="1061023"/>
                </a:lnTo>
                <a:lnTo>
                  <a:pt x="2557304" y="1050564"/>
                </a:lnTo>
                <a:lnTo>
                  <a:pt x="2603665" y="1039409"/>
                </a:lnTo>
                <a:lnTo>
                  <a:pt x="2640936" y="1031518"/>
                </a:lnTo>
                <a:lnTo>
                  <a:pt x="2664066" y="1028906"/>
                </a:lnTo>
                <a:lnTo>
                  <a:pt x="2695791" y="1022811"/>
                </a:lnTo>
                <a:lnTo>
                  <a:pt x="2726879" y="1018891"/>
                </a:lnTo>
                <a:lnTo>
                  <a:pt x="2748101" y="1022807"/>
                </a:lnTo>
                <a:lnTo>
                  <a:pt x="2769123" y="1025076"/>
                </a:lnTo>
                <a:lnTo>
                  <a:pt x="2783296" y="1027745"/>
                </a:lnTo>
                <a:lnTo>
                  <a:pt x="2823575" y="1039192"/>
                </a:lnTo>
                <a:lnTo>
                  <a:pt x="2831983" y="1037666"/>
                </a:lnTo>
                <a:lnTo>
                  <a:pt x="2840349" y="1036653"/>
                </a:lnTo>
                <a:lnTo>
                  <a:pt x="2848666" y="1036049"/>
                </a:lnTo>
                <a:lnTo>
                  <a:pt x="2856930" y="1035748"/>
                </a:lnTo>
                <a:lnTo>
                  <a:pt x="2884303" y="1035512"/>
                </a:lnTo>
                <a:lnTo>
                  <a:pt x="2891410" y="1038099"/>
                </a:lnTo>
                <a:lnTo>
                  <a:pt x="2899096" y="1041708"/>
                </a:lnTo>
                <a:lnTo>
                  <a:pt x="2921342" y="1040493"/>
                </a:lnTo>
                <a:lnTo>
                  <a:pt x="2926608" y="1035883"/>
                </a:lnTo>
                <a:lnTo>
                  <a:pt x="2933586" y="1037095"/>
                </a:lnTo>
                <a:lnTo>
                  <a:pt x="2940563" y="1035911"/>
                </a:lnTo>
                <a:lnTo>
                  <a:pt x="2965879" y="1030892"/>
                </a:lnTo>
                <a:lnTo>
                  <a:pt x="2968969" y="1031294"/>
                </a:lnTo>
                <a:lnTo>
                  <a:pt x="2971681" y="1029751"/>
                </a:lnTo>
                <a:lnTo>
                  <a:pt x="2975394" y="1030941"/>
                </a:lnTo>
                <a:lnTo>
                  <a:pt x="2976927" y="1029630"/>
                </a:lnTo>
                <a:lnTo>
                  <a:pt x="2995671" y="1032713"/>
                </a:lnTo>
                <a:lnTo>
                  <a:pt x="3006170" y="1033534"/>
                </a:lnTo>
                <a:lnTo>
                  <a:pt x="3027022" y="1038245"/>
                </a:lnTo>
                <a:lnTo>
                  <a:pt x="3030764" y="1036226"/>
                </a:lnTo>
                <a:lnTo>
                  <a:pt x="3061968" y="1038811"/>
                </a:lnTo>
                <a:lnTo>
                  <a:pt x="3062321" y="1037469"/>
                </a:lnTo>
                <a:lnTo>
                  <a:pt x="3070713" y="1032221"/>
                </a:lnTo>
                <a:lnTo>
                  <a:pt x="3073271" y="1032313"/>
                </a:lnTo>
                <a:lnTo>
                  <a:pt x="3088854" y="1030298"/>
                </a:lnTo>
                <a:lnTo>
                  <a:pt x="3095528" y="1026529"/>
                </a:lnTo>
                <a:lnTo>
                  <a:pt x="3103519" y="1024785"/>
                </a:lnTo>
                <a:lnTo>
                  <a:pt x="3123055" y="1028843"/>
                </a:lnTo>
                <a:lnTo>
                  <a:pt x="3127627" y="1023227"/>
                </a:lnTo>
                <a:lnTo>
                  <a:pt x="3132616" y="1022722"/>
                </a:lnTo>
                <a:lnTo>
                  <a:pt x="3140833" y="1024888"/>
                </a:lnTo>
                <a:lnTo>
                  <a:pt x="3149813" y="1022702"/>
                </a:lnTo>
                <a:lnTo>
                  <a:pt x="3155847" y="1018764"/>
                </a:lnTo>
                <a:lnTo>
                  <a:pt x="3161819" y="1016274"/>
                </a:lnTo>
                <a:lnTo>
                  <a:pt x="3170612" y="1018430"/>
                </a:lnTo>
                <a:lnTo>
                  <a:pt x="3174085" y="1014624"/>
                </a:lnTo>
                <a:lnTo>
                  <a:pt x="3192068" y="1010742"/>
                </a:lnTo>
                <a:lnTo>
                  <a:pt x="3193139" y="1006896"/>
                </a:lnTo>
                <a:lnTo>
                  <a:pt x="3199941" y="1004331"/>
                </a:lnTo>
                <a:lnTo>
                  <a:pt x="3211203" y="1006227"/>
                </a:lnTo>
                <a:lnTo>
                  <a:pt x="3217935" y="1004155"/>
                </a:lnTo>
                <a:lnTo>
                  <a:pt x="3221781" y="1004615"/>
                </a:lnTo>
                <a:lnTo>
                  <a:pt x="3220238" y="1007489"/>
                </a:lnTo>
                <a:lnTo>
                  <a:pt x="3218897" y="1010705"/>
                </a:lnTo>
                <a:lnTo>
                  <a:pt x="3223348" y="1012191"/>
                </a:lnTo>
                <a:lnTo>
                  <a:pt x="3234576" y="1011118"/>
                </a:lnTo>
                <a:lnTo>
                  <a:pt x="3236900" y="1018382"/>
                </a:lnTo>
                <a:lnTo>
                  <a:pt x="3244559" y="1013353"/>
                </a:lnTo>
                <a:lnTo>
                  <a:pt x="3246852" y="1010870"/>
                </a:lnTo>
                <a:lnTo>
                  <a:pt x="3249982" y="1006443"/>
                </a:lnTo>
                <a:lnTo>
                  <a:pt x="3259755" y="1007029"/>
                </a:lnTo>
                <a:lnTo>
                  <a:pt x="3267880" y="1004746"/>
                </a:lnTo>
                <a:lnTo>
                  <a:pt x="3277167" y="1000893"/>
                </a:lnTo>
                <a:lnTo>
                  <a:pt x="3290427" y="996770"/>
                </a:lnTo>
                <a:lnTo>
                  <a:pt x="3296705" y="998468"/>
                </a:lnTo>
                <a:lnTo>
                  <a:pt x="3302586" y="998213"/>
                </a:lnTo>
                <a:lnTo>
                  <a:pt x="3308197" y="996402"/>
                </a:lnTo>
                <a:lnTo>
                  <a:pt x="3313662" y="993433"/>
                </a:lnTo>
                <a:lnTo>
                  <a:pt x="3321383" y="993051"/>
                </a:lnTo>
                <a:lnTo>
                  <a:pt x="3329036" y="992114"/>
                </a:lnTo>
                <a:lnTo>
                  <a:pt x="3336687" y="990748"/>
                </a:lnTo>
                <a:lnTo>
                  <a:pt x="3357832" y="986135"/>
                </a:lnTo>
                <a:lnTo>
                  <a:pt x="3367251" y="987934"/>
                </a:lnTo>
                <a:lnTo>
                  <a:pt x="3371126" y="987565"/>
                </a:lnTo>
                <a:lnTo>
                  <a:pt x="3377856" y="987658"/>
                </a:lnTo>
                <a:lnTo>
                  <a:pt x="3386301" y="986509"/>
                </a:lnTo>
                <a:lnTo>
                  <a:pt x="3391261" y="981784"/>
                </a:lnTo>
                <a:lnTo>
                  <a:pt x="3398410" y="982572"/>
                </a:lnTo>
                <a:lnTo>
                  <a:pt x="3406548" y="978615"/>
                </a:lnTo>
                <a:lnTo>
                  <a:pt x="3407872" y="980664"/>
                </a:lnTo>
                <a:lnTo>
                  <a:pt x="3414316" y="983402"/>
                </a:lnTo>
                <a:lnTo>
                  <a:pt x="3443911" y="968729"/>
                </a:lnTo>
                <a:lnTo>
                  <a:pt x="3449641" y="966873"/>
                </a:lnTo>
                <a:lnTo>
                  <a:pt x="3458027" y="955850"/>
                </a:lnTo>
                <a:lnTo>
                  <a:pt x="3504362" y="934227"/>
                </a:lnTo>
                <a:lnTo>
                  <a:pt x="3517182" y="924671"/>
                </a:lnTo>
                <a:lnTo>
                  <a:pt x="3532901" y="923145"/>
                </a:lnTo>
                <a:lnTo>
                  <a:pt x="3546121" y="921389"/>
                </a:lnTo>
                <a:lnTo>
                  <a:pt x="3551442" y="911144"/>
                </a:lnTo>
                <a:lnTo>
                  <a:pt x="3560490" y="905515"/>
                </a:lnTo>
                <a:lnTo>
                  <a:pt x="3567938" y="902586"/>
                </a:lnTo>
                <a:lnTo>
                  <a:pt x="3576373" y="899666"/>
                </a:lnTo>
                <a:lnTo>
                  <a:pt x="3588380" y="894058"/>
                </a:lnTo>
                <a:lnTo>
                  <a:pt x="3603852" y="872887"/>
                </a:lnTo>
                <a:lnTo>
                  <a:pt x="3623585" y="852815"/>
                </a:lnTo>
                <a:lnTo>
                  <a:pt x="3644269" y="834040"/>
                </a:lnTo>
                <a:lnTo>
                  <a:pt x="3662592" y="816761"/>
                </a:lnTo>
                <a:lnTo>
                  <a:pt x="3671176" y="820228"/>
                </a:lnTo>
                <a:lnTo>
                  <a:pt x="3674026" y="818410"/>
                </a:lnTo>
                <a:lnTo>
                  <a:pt x="3676235" y="813891"/>
                </a:lnTo>
                <a:lnTo>
                  <a:pt x="3682895" y="809254"/>
                </a:lnTo>
                <a:lnTo>
                  <a:pt x="3682335" y="803005"/>
                </a:lnTo>
                <a:lnTo>
                  <a:pt x="3688611" y="801217"/>
                </a:lnTo>
                <a:lnTo>
                  <a:pt x="3695594" y="798531"/>
                </a:lnTo>
                <a:lnTo>
                  <a:pt x="3697155" y="789584"/>
                </a:lnTo>
                <a:lnTo>
                  <a:pt x="3699858" y="789238"/>
                </a:lnTo>
                <a:lnTo>
                  <a:pt x="3706866" y="790069"/>
                </a:lnTo>
                <a:lnTo>
                  <a:pt x="3711857" y="787725"/>
                </a:lnTo>
                <a:lnTo>
                  <a:pt x="3714337" y="790963"/>
                </a:lnTo>
                <a:lnTo>
                  <a:pt x="3722620" y="790230"/>
                </a:lnTo>
                <a:lnTo>
                  <a:pt x="3725555" y="789353"/>
                </a:lnTo>
                <a:lnTo>
                  <a:pt x="3728519" y="787704"/>
                </a:lnTo>
                <a:lnTo>
                  <a:pt x="3731504" y="784829"/>
                </a:lnTo>
                <a:lnTo>
                  <a:pt x="3737413" y="777836"/>
                </a:lnTo>
                <a:lnTo>
                  <a:pt x="3745447" y="773730"/>
                </a:lnTo>
                <a:lnTo>
                  <a:pt x="3754428" y="770482"/>
                </a:lnTo>
                <a:lnTo>
                  <a:pt x="3763181" y="766060"/>
                </a:lnTo>
                <a:lnTo>
                  <a:pt x="3767690" y="760611"/>
                </a:lnTo>
                <a:lnTo>
                  <a:pt x="3784215" y="754197"/>
                </a:lnTo>
                <a:lnTo>
                  <a:pt x="3784980" y="752858"/>
                </a:lnTo>
                <a:lnTo>
                  <a:pt x="3787717" y="751334"/>
                </a:lnTo>
                <a:lnTo>
                  <a:pt x="3793644" y="749419"/>
                </a:lnTo>
                <a:lnTo>
                  <a:pt x="3800636" y="745050"/>
                </a:lnTo>
                <a:lnTo>
                  <a:pt x="3826938" y="726649"/>
                </a:lnTo>
                <a:lnTo>
                  <a:pt x="3833197" y="728539"/>
                </a:lnTo>
                <a:lnTo>
                  <a:pt x="3834616" y="730404"/>
                </a:lnTo>
                <a:lnTo>
                  <a:pt x="3841857" y="725420"/>
                </a:lnTo>
                <a:lnTo>
                  <a:pt x="3848599" y="725283"/>
                </a:lnTo>
                <a:lnTo>
                  <a:pt x="3852803" y="719946"/>
                </a:lnTo>
                <a:lnTo>
                  <a:pt x="3860580" y="717715"/>
                </a:lnTo>
                <a:lnTo>
                  <a:pt x="3866869" y="716936"/>
                </a:lnTo>
                <a:lnTo>
                  <a:pt x="3870453" y="716070"/>
                </a:lnTo>
                <a:lnTo>
                  <a:pt x="3879406" y="716641"/>
                </a:lnTo>
                <a:lnTo>
                  <a:pt x="3898723" y="709328"/>
                </a:lnTo>
                <a:lnTo>
                  <a:pt x="3905741" y="706983"/>
                </a:lnTo>
                <a:lnTo>
                  <a:pt x="3912798" y="705065"/>
                </a:lnTo>
                <a:lnTo>
                  <a:pt x="3919968" y="703689"/>
                </a:lnTo>
                <a:lnTo>
                  <a:pt x="3926324" y="698228"/>
                </a:lnTo>
                <a:lnTo>
                  <a:pt x="3932906" y="694776"/>
                </a:lnTo>
                <a:lnTo>
                  <a:pt x="3941355" y="697373"/>
                </a:lnTo>
                <a:lnTo>
                  <a:pt x="3953359" y="691564"/>
                </a:lnTo>
                <a:lnTo>
                  <a:pt x="3961679" y="686536"/>
                </a:lnTo>
                <a:lnTo>
                  <a:pt x="3969057" y="683219"/>
                </a:lnTo>
                <a:lnTo>
                  <a:pt x="3978229" y="682541"/>
                </a:lnTo>
                <a:lnTo>
                  <a:pt x="3980754" y="677736"/>
                </a:lnTo>
                <a:lnTo>
                  <a:pt x="3982671" y="674973"/>
                </a:lnTo>
                <a:lnTo>
                  <a:pt x="3989367" y="668986"/>
                </a:lnTo>
                <a:lnTo>
                  <a:pt x="3992188" y="675905"/>
                </a:lnTo>
                <a:lnTo>
                  <a:pt x="4002570" y="673389"/>
                </a:lnTo>
                <a:lnTo>
                  <a:pt x="4006857" y="674292"/>
                </a:lnTo>
                <a:lnTo>
                  <a:pt x="4005893" y="677662"/>
                </a:lnTo>
                <a:lnTo>
                  <a:pt x="4004711" y="680717"/>
                </a:lnTo>
                <a:lnTo>
                  <a:pt x="4008342" y="680678"/>
                </a:lnTo>
                <a:lnTo>
                  <a:pt x="4014438" y="677749"/>
                </a:lnTo>
                <a:lnTo>
                  <a:pt x="4025117" y="678180"/>
                </a:lnTo>
                <a:lnTo>
                  <a:pt x="4031235" y="674753"/>
                </a:lnTo>
                <a:lnTo>
                  <a:pt x="4031891" y="670793"/>
                </a:lnTo>
                <a:lnTo>
                  <a:pt x="4048324" y="664614"/>
                </a:lnTo>
                <a:lnTo>
                  <a:pt x="4051223" y="660384"/>
                </a:lnTo>
                <a:lnTo>
                  <a:pt x="4059622" y="661392"/>
                </a:lnTo>
                <a:lnTo>
                  <a:pt x="4064973" y="658146"/>
                </a:lnTo>
                <a:lnTo>
                  <a:pt x="4070251" y="653454"/>
                </a:lnTo>
                <a:lnTo>
                  <a:pt x="4078434" y="650121"/>
                </a:lnTo>
                <a:lnTo>
                  <a:pt x="4086297" y="651215"/>
                </a:lnTo>
                <a:lnTo>
                  <a:pt x="4090908" y="650067"/>
                </a:lnTo>
                <a:lnTo>
                  <a:pt x="4094671" y="643896"/>
                </a:lnTo>
                <a:lnTo>
                  <a:pt x="4113265" y="645408"/>
                </a:lnTo>
                <a:lnTo>
                  <a:pt x="4120566" y="642643"/>
                </a:lnTo>
                <a:lnTo>
                  <a:pt x="4126457" y="638037"/>
                </a:lnTo>
                <a:lnTo>
                  <a:pt x="4140819" y="634023"/>
                </a:lnTo>
                <a:lnTo>
                  <a:pt x="4143214" y="633783"/>
                </a:lnTo>
                <a:lnTo>
                  <a:pt x="4150575" y="627485"/>
                </a:lnTo>
                <a:lnTo>
                  <a:pt x="4150785" y="626104"/>
                </a:lnTo>
                <a:lnTo>
                  <a:pt x="4180136" y="624648"/>
                </a:lnTo>
                <a:lnTo>
                  <a:pt x="4183446" y="622157"/>
                </a:lnTo>
                <a:lnTo>
                  <a:pt x="4203329" y="624149"/>
                </a:lnTo>
                <a:lnTo>
                  <a:pt x="4213200" y="623609"/>
                </a:lnTo>
                <a:lnTo>
                  <a:pt x="4230968" y="624253"/>
                </a:lnTo>
                <a:lnTo>
                  <a:pt x="4232281" y="622753"/>
                </a:lnTo>
                <a:lnTo>
                  <a:pt x="4235853" y="623456"/>
                </a:lnTo>
                <a:lnTo>
                  <a:pt x="4238245" y="621573"/>
                </a:lnTo>
                <a:lnTo>
                  <a:pt x="4241165" y="621573"/>
                </a:lnTo>
                <a:lnTo>
                  <a:pt x="4270746" y="611240"/>
                </a:lnTo>
                <a:lnTo>
                  <a:pt x="4277365" y="611545"/>
                </a:lnTo>
                <a:lnTo>
                  <a:pt x="4281867" y="606282"/>
                </a:lnTo>
                <a:lnTo>
                  <a:pt x="4302517" y="602206"/>
                </a:lnTo>
                <a:lnTo>
                  <a:pt x="4305120" y="603106"/>
                </a:lnTo>
                <a:lnTo>
                  <a:pt x="4317067" y="599500"/>
                </a:lnTo>
                <a:lnTo>
                  <a:pt x="4338058" y="591426"/>
                </a:lnTo>
                <a:lnTo>
                  <a:pt x="4359408" y="586427"/>
                </a:lnTo>
                <a:lnTo>
                  <a:pt x="4381211" y="583320"/>
                </a:lnTo>
                <a:lnTo>
                  <a:pt x="4403559" y="580924"/>
                </a:lnTo>
                <a:lnTo>
                  <a:pt x="4427027" y="567760"/>
                </a:lnTo>
                <a:lnTo>
                  <a:pt x="4449573" y="556897"/>
                </a:lnTo>
                <a:lnTo>
                  <a:pt x="4473963" y="541432"/>
                </a:lnTo>
                <a:lnTo>
                  <a:pt x="4502962" y="514460"/>
                </a:lnTo>
                <a:lnTo>
                  <a:pt x="4513395" y="508382"/>
                </a:lnTo>
                <a:lnTo>
                  <a:pt x="4526773" y="504267"/>
                </a:lnTo>
                <a:lnTo>
                  <a:pt x="4534238" y="502829"/>
                </a:lnTo>
                <a:lnTo>
                  <a:pt x="4542119" y="501666"/>
                </a:lnTo>
                <a:lnTo>
                  <a:pt x="4550284" y="499451"/>
                </a:lnTo>
                <a:lnTo>
                  <a:pt x="4560908" y="494017"/>
                </a:lnTo>
                <a:lnTo>
                  <a:pt x="4571773" y="492273"/>
                </a:lnTo>
                <a:lnTo>
                  <a:pt x="4583250" y="491667"/>
                </a:lnTo>
                <a:lnTo>
                  <a:pt x="4595710" y="489645"/>
                </a:lnTo>
                <a:lnTo>
                  <a:pt x="4632672" y="487624"/>
                </a:lnTo>
                <a:lnTo>
                  <a:pt x="4635089" y="486119"/>
                </a:lnTo>
                <a:lnTo>
                  <a:pt x="4636094" y="486003"/>
                </a:lnTo>
                <a:lnTo>
                  <a:pt x="4643712" y="480978"/>
                </a:lnTo>
                <a:lnTo>
                  <a:pt x="4652197" y="474193"/>
                </a:lnTo>
                <a:lnTo>
                  <a:pt x="4660442" y="472923"/>
                </a:lnTo>
                <a:lnTo>
                  <a:pt x="4671008" y="472179"/>
                </a:lnTo>
                <a:lnTo>
                  <a:pt x="4688854" y="471319"/>
                </a:lnTo>
                <a:lnTo>
                  <a:pt x="4690896" y="470122"/>
                </a:lnTo>
                <a:lnTo>
                  <a:pt x="4692663" y="470056"/>
                </a:lnTo>
                <a:lnTo>
                  <a:pt x="4694931" y="470837"/>
                </a:lnTo>
                <a:lnTo>
                  <a:pt x="4709856" y="460725"/>
                </a:lnTo>
                <a:lnTo>
                  <a:pt x="4717266" y="453358"/>
                </a:lnTo>
                <a:lnTo>
                  <a:pt x="4721527" y="450122"/>
                </a:lnTo>
                <a:lnTo>
                  <a:pt x="4721840" y="448031"/>
                </a:lnTo>
                <a:lnTo>
                  <a:pt x="4766061" y="438016"/>
                </a:lnTo>
                <a:lnTo>
                  <a:pt x="4793093" y="430978"/>
                </a:lnTo>
                <a:lnTo>
                  <a:pt x="4800051" y="426580"/>
                </a:lnTo>
                <a:lnTo>
                  <a:pt x="4809855" y="423398"/>
                </a:lnTo>
                <a:lnTo>
                  <a:pt x="4822624" y="420704"/>
                </a:lnTo>
                <a:lnTo>
                  <a:pt x="4838478" y="417770"/>
                </a:lnTo>
                <a:lnTo>
                  <a:pt x="4861315" y="412047"/>
                </a:lnTo>
                <a:lnTo>
                  <a:pt x="4884543" y="408503"/>
                </a:lnTo>
                <a:lnTo>
                  <a:pt x="4908263" y="406301"/>
                </a:lnTo>
                <a:lnTo>
                  <a:pt x="4932576" y="404604"/>
                </a:lnTo>
                <a:lnTo>
                  <a:pt x="4958109" y="395273"/>
                </a:lnTo>
                <a:lnTo>
                  <a:pt x="4982639" y="387573"/>
                </a:lnTo>
                <a:lnTo>
                  <a:pt x="5009174" y="376610"/>
                </a:lnTo>
                <a:lnTo>
                  <a:pt x="5040723" y="357493"/>
                </a:lnTo>
                <a:lnTo>
                  <a:pt x="5086853" y="339982"/>
                </a:lnTo>
                <a:lnTo>
                  <a:pt x="5093909" y="335858"/>
                </a:lnTo>
                <a:lnTo>
                  <a:pt x="5105250" y="329685"/>
                </a:lnTo>
                <a:lnTo>
                  <a:pt x="5117297" y="324367"/>
                </a:lnTo>
                <a:lnTo>
                  <a:pt x="5126469" y="322808"/>
                </a:lnTo>
                <a:lnTo>
                  <a:pt x="5143783" y="314116"/>
                </a:lnTo>
                <a:lnTo>
                  <a:pt x="5144407" y="311787"/>
                </a:lnTo>
                <a:lnTo>
                  <a:pt x="5147391" y="310097"/>
                </a:lnTo>
                <a:lnTo>
                  <a:pt x="5163797" y="308193"/>
                </a:lnTo>
                <a:lnTo>
                  <a:pt x="5165411" y="307788"/>
                </a:lnTo>
                <a:lnTo>
                  <a:pt x="5166385" y="307242"/>
                </a:lnTo>
                <a:lnTo>
                  <a:pt x="5166426" y="307054"/>
                </a:lnTo>
                <a:lnTo>
                  <a:pt x="5171484" y="306243"/>
                </a:lnTo>
                <a:lnTo>
                  <a:pt x="5220677" y="281895"/>
                </a:lnTo>
                <a:lnTo>
                  <a:pt x="5228511" y="282076"/>
                </a:lnTo>
                <a:lnTo>
                  <a:pt x="5234221" y="282600"/>
                </a:lnTo>
                <a:lnTo>
                  <a:pt x="5236070" y="281370"/>
                </a:lnTo>
                <a:lnTo>
                  <a:pt x="5232325" y="276288"/>
                </a:lnTo>
                <a:lnTo>
                  <a:pt x="5235802" y="275668"/>
                </a:lnTo>
                <a:lnTo>
                  <a:pt x="5237384" y="274253"/>
                </a:lnTo>
                <a:lnTo>
                  <a:pt x="5238081" y="272439"/>
                </a:lnTo>
                <a:lnTo>
                  <a:pt x="5238140" y="271649"/>
                </a:lnTo>
                <a:lnTo>
                  <a:pt x="5262959" y="269873"/>
                </a:lnTo>
                <a:lnTo>
                  <a:pt x="5265556" y="268352"/>
                </a:lnTo>
                <a:lnTo>
                  <a:pt x="5294313" y="269849"/>
                </a:lnTo>
                <a:lnTo>
                  <a:pt x="5297376" y="270609"/>
                </a:lnTo>
                <a:lnTo>
                  <a:pt x="5301061" y="270402"/>
                </a:lnTo>
                <a:lnTo>
                  <a:pt x="5306130" y="268006"/>
                </a:lnTo>
                <a:lnTo>
                  <a:pt x="5307114" y="267112"/>
                </a:lnTo>
                <a:lnTo>
                  <a:pt x="5384241" y="249016"/>
                </a:lnTo>
                <a:lnTo>
                  <a:pt x="5408370" y="245164"/>
                </a:lnTo>
                <a:lnTo>
                  <a:pt x="5443732" y="239123"/>
                </a:lnTo>
                <a:lnTo>
                  <a:pt x="5469907" y="235935"/>
                </a:lnTo>
                <a:lnTo>
                  <a:pt x="5507288" y="232765"/>
                </a:lnTo>
                <a:lnTo>
                  <a:pt x="5525464" y="230261"/>
                </a:lnTo>
                <a:lnTo>
                  <a:pt x="5541390" y="223362"/>
                </a:lnTo>
                <a:lnTo>
                  <a:pt x="5562862" y="221564"/>
                </a:lnTo>
                <a:lnTo>
                  <a:pt x="5579883" y="221358"/>
                </a:lnTo>
                <a:lnTo>
                  <a:pt x="5582456" y="219235"/>
                </a:lnTo>
                <a:lnTo>
                  <a:pt x="5612179" y="220256"/>
                </a:lnTo>
                <a:lnTo>
                  <a:pt x="5637380" y="215332"/>
                </a:lnTo>
                <a:lnTo>
                  <a:pt x="5662609" y="208633"/>
                </a:lnTo>
                <a:lnTo>
                  <a:pt x="5692413" y="204327"/>
                </a:lnTo>
                <a:lnTo>
                  <a:pt x="5703657" y="193168"/>
                </a:lnTo>
                <a:lnTo>
                  <a:pt x="5717179" y="189418"/>
                </a:lnTo>
                <a:lnTo>
                  <a:pt x="5732259" y="188211"/>
                </a:lnTo>
                <a:lnTo>
                  <a:pt x="5748179" y="184682"/>
                </a:lnTo>
                <a:lnTo>
                  <a:pt x="5757099" y="183121"/>
                </a:lnTo>
                <a:lnTo>
                  <a:pt x="5778372" y="181430"/>
                </a:lnTo>
                <a:lnTo>
                  <a:pt x="5793718" y="178116"/>
                </a:lnTo>
                <a:lnTo>
                  <a:pt x="5801976" y="171005"/>
                </a:lnTo>
                <a:lnTo>
                  <a:pt x="5823616" y="158662"/>
                </a:lnTo>
                <a:lnTo>
                  <a:pt x="5826551" y="154366"/>
                </a:lnTo>
                <a:lnTo>
                  <a:pt x="5829271" y="146721"/>
                </a:lnTo>
                <a:lnTo>
                  <a:pt x="5832326" y="139344"/>
                </a:lnTo>
                <a:lnTo>
                  <a:pt x="5836267" y="135853"/>
                </a:lnTo>
                <a:lnTo>
                  <a:pt x="5850406" y="132075"/>
                </a:lnTo>
                <a:lnTo>
                  <a:pt x="5872198" y="103775"/>
                </a:lnTo>
                <a:lnTo>
                  <a:pt x="5889683" y="95813"/>
                </a:lnTo>
                <a:lnTo>
                  <a:pt x="5900806" y="79496"/>
                </a:lnTo>
                <a:lnTo>
                  <a:pt x="5915417" y="73638"/>
                </a:lnTo>
                <a:lnTo>
                  <a:pt x="5928812" y="72450"/>
                </a:lnTo>
                <a:lnTo>
                  <a:pt x="5950903" y="65902"/>
                </a:lnTo>
                <a:lnTo>
                  <a:pt x="5958314" y="62730"/>
                </a:lnTo>
                <a:lnTo>
                  <a:pt x="5961952" y="58555"/>
                </a:lnTo>
                <a:lnTo>
                  <a:pt x="5972771" y="53770"/>
                </a:lnTo>
                <a:lnTo>
                  <a:pt x="5993669" y="50288"/>
                </a:lnTo>
                <a:lnTo>
                  <a:pt x="6013035" y="46808"/>
                </a:lnTo>
                <a:lnTo>
                  <a:pt x="6019258" y="42023"/>
                </a:lnTo>
                <a:lnTo>
                  <a:pt x="6031955" y="41252"/>
                </a:lnTo>
                <a:lnTo>
                  <a:pt x="6047617" y="35399"/>
                </a:lnTo>
                <a:lnTo>
                  <a:pt x="6062291" y="27551"/>
                </a:lnTo>
                <a:lnTo>
                  <a:pt x="6072022" y="20793"/>
                </a:lnTo>
                <a:lnTo>
                  <a:pt x="6095998" y="0"/>
                </a:lnTo>
                <a:close/>
              </a:path>
            </a:pathLst>
          </a:custGeom>
          <a:solidFill>
            <a:srgbClr val="82766A">
              <a:alpha val="14898"/>
            </a:srgbClr>
          </a:solidFill>
        </p:spPr>
        <p:txBody>
          <a:bodyPr wrap="square" lIns="0" tIns="0" rIns="0" bIns="0" rtlCol="0"/>
          <a:lstStyle/>
          <a:p>
            <a:endParaRPr/>
          </a:p>
        </p:txBody>
      </p:sp>
      <p:grpSp>
        <p:nvGrpSpPr>
          <p:cNvPr id="3" name="object 3"/>
          <p:cNvGrpSpPr/>
          <p:nvPr/>
        </p:nvGrpSpPr>
        <p:grpSpPr>
          <a:xfrm>
            <a:off x="481583" y="749807"/>
            <a:ext cx="11710670" cy="6108700"/>
            <a:chOff x="481583" y="749807"/>
            <a:chExt cx="11710670" cy="6108700"/>
          </a:xfrm>
        </p:grpSpPr>
        <p:sp>
          <p:nvSpPr>
            <p:cNvPr id="4" name="object 4"/>
            <p:cNvSpPr/>
            <p:nvPr/>
          </p:nvSpPr>
          <p:spPr>
            <a:xfrm>
              <a:off x="4285753" y="6027657"/>
              <a:ext cx="7906384" cy="830580"/>
            </a:xfrm>
            <a:custGeom>
              <a:avLst/>
              <a:gdLst/>
              <a:ahLst/>
              <a:cxnLst/>
              <a:rect l="l" t="t" r="r" b="b"/>
              <a:pathLst>
                <a:path w="7906384" h="830579">
                  <a:moveTo>
                    <a:pt x="7906246" y="0"/>
                  </a:moveTo>
                  <a:lnTo>
                    <a:pt x="7861334" y="17513"/>
                  </a:lnTo>
                  <a:lnTo>
                    <a:pt x="7819795" y="32126"/>
                  </a:lnTo>
                  <a:lnTo>
                    <a:pt x="7777732" y="44195"/>
                  </a:lnTo>
                  <a:lnTo>
                    <a:pt x="7736264" y="52034"/>
                  </a:lnTo>
                  <a:lnTo>
                    <a:pt x="7696506" y="53957"/>
                  </a:lnTo>
                  <a:lnTo>
                    <a:pt x="7684985" y="50231"/>
                  </a:lnTo>
                  <a:lnTo>
                    <a:pt x="7675667" y="49439"/>
                  </a:lnTo>
                  <a:lnTo>
                    <a:pt x="7668045" y="52240"/>
                  </a:lnTo>
                  <a:lnTo>
                    <a:pt x="7661612" y="59291"/>
                  </a:lnTo>
                  <a:lnTo>
                    <a:pt x="7629329" y="63278"/>
                  </a:lnTo>
                  <a:lnTo>
                    <a:pt x="7597990" y="71320"/>
                  </a:lnTo>
                  <a:lnTo>
                    <a:pt x="7569733" y="76154"/>
                  </a:lnTo>
                  <a:lnTo>
                    <a:pt x="7546694" y="70520"/>
                  </a:lnTo>
                  <a:lnTo>
                    <a:pt x="7537094" y="80805"/>
                  </a:lnTo>
                  <a:lnTo>
                    <a:pt x="7490342" y="75519"/>
                  </a:lnTo>
                  <a:lnTo>
                    <a:pt x="7473295" y="84703"/>
                  </a:lnTo>
                  <a:lnTo>
                    <a:pt x="7459635" y="106977"/>
                  </a:lnTo>
                  <a:lnTo>
                    <a:pt x="7419823" y="114747"/>
                  </a:lnTo>
                  <a:lnTo>
                    <a:pt x="7370152" y="117276"/>
                  </a:lnTo>
                  <a:lnTo>
                    <a:pt x="7326915" y="123826"/>
                  </a:lnTo>
                  <a:lnTo>
                    <a:pt x="7304050" y="133168"/>
                  </a:lnTo>
                  <a:lnTo>
                    <a:pt x="7286995" y="142654"/>
                  </a:lnTo>
                  <a:lnTo>
                    <a:pt x="7273360" y="149892"/>
                  </a:lnTo>
                  <a:lnTo>
                    <a:pt x="7260755" y="152494"/>
                  </a:lnTo>
                  <a:lnTo>
                    <a:pt x="7240064" y="150872"/>
                  </a:lnTo>
                  <a:lnTo>
                    <a:pt x="7230332" y="143012"/>
                  </a:lnTo>
                  <a:lnTo>
                    <a:pt x="7226576" y="131698"/>
                  </a:lnTo>
                  <a:lnTo>
                    <a:pt x="7223817" y="119712"/>
                  </a:lnTo>
                  <a:lnTo>
                    <a:pt x="7191645" y="135426"/>
                  </a:lnTo>
                  <a:lnTo>
                    <a:pt x="7149567" y="133137"/>
                  </a:lnTo>
                  <a:lnTo>
                    <a:pt x="7101689" y="122793"/>
                  </a:lnTo>
                  <a:lnTo>
                    <a:pt x="7052120" y="114337"/>
                  </a:lnTo>
                  <a:lnTo>
                    <a:pt x="7021188" y="125138"/>
                  </a:lnTo>
                  <a:lnTo>
                    <a:pt x="6987990" y="146084"/>
                  </a:lnTo>
                  <a:lnTo>
                    <a:pt x="6954825" y="160168"/>
                  </a:lnTo>
                  <a:lnTo>
                    <a:pt x="6923986" y="150382"/>
                  </a:lnTo>
                  <a:lnTo>
                    <a:pt x="6904646" y="150996"/>
                  </a:lnTo>
                  <a:lnTo>
                    <a:pt x="6882967" y="145497"/>
                  </a:lnTo>
                  <a:lnTo>
                    <a:pt x="6862043" y="144294"/>
                  </a:lnTo>
                  <a:lnTo>
                    <a:pt x="6844969" y="157795"/>
                  </a:lnTo>
                  <a:lnTo>
                    <a:pt x="6806505" y="153367"/>
                  </a:lnTo>
                  <a:lnTo>
                    <a:pt x="6776620" y="153536"/>
                  </a:lnTo>
                  <a:lnTo>
                    <a:pt x="6748163" y="152453"/>
                  </a:lnTo>
                  <a:lnTo>
                    <a:pt x="6713983" y="144267"/>
                  </a:lnTo>
                  <a:lnTo>
                    <a:pt x="6683324" y="149168"/>
                  </a:lnTo>
                  <a:lnTo>
                    <a:pt x="6671928" y="162011"/>
                  </a:lnTo>
                  <a:lnTo>
                    <a:pt x="6655792" y="172670"/>
                  </a:lnTo>
                  <a:lnTo>
                    <a:pt x="6610911" y="171024"/>
                  </a:lnTo>
                  <a:lnTo>
                    <a:pt x="6579800" y="179652"/>
                  </a:lnTo>
                  <a:lnTo>
                    <a:pt x="6547196" y="185869"/>
                  </a:lnTo>
                  <a:lnTo>
                    <a:pt x="6513511" y="189613"/>
                  </a:lnTo>
                  <a:lnTo>
                    <a:pt x="6479153" y="190823"/>
                  </a:lnTo>
                  <a:lnTo>
                    <a:pt x="6474096" y="187106"/>
                  </a:lnTo>
                  <a:lnTo>
                    <a:pt x="6465037" y="188660"/>
                  </a:lnTo>
                  <a:lnTo>
                    <a:pt x="6446264" y="195452"/>
                  </a:lnTo>
                  <a:lnTo>
                    <a:pt x="6444162" y="191289"/>
                  </a:lnTo>
                  <a:lnTo>
                    <a:pt x="6437584" y="188526"/>
                  </a:lnTo>
                  <a:lnTo>
                    <a:pt x="6429279" y="187807"/>
                  </a:lnTo>
                  <a:lnTo>
                    <a:pt x="6421992" y="189772"/>
                  </a:lnTo>
                  <a:lnTo>
                    <a:pt x="6373567" y="191804"/>
                  </a:lnTo>
                  <a:lnTo>
                    <a:pt x="6346666" y="188349"/>
                  </a:lnTo>
                  <a:lnTo>
                    <a:pt x="6333962" y="181997"/>
                  </a:lnTo>
                  <a:lnTo>
                    <a:pt x="6328128" y="175339"/>
                  </a:lnTo>
                  <a:lnTo>
                    <a:pt x="6321836" y="170964"/>
                  </a:lnTo>
                  <a:lnTo>
                    <a:pt x="6307760" y="171463"/>
                  </a:lnTo>
                  <a:lnTo>
                    <a:pt x="6278572" y="179426"/>
                  </a:lnTo>
                  <a:lnTo>
                    <a:pt x="6247075" y="170860"/>
                  </a:lnTo>
                  <a:lnTo>
                    <a:pt x="6228825" y="150822"/>
                  </a:lnTo>
                  <a:lnTo>
                    <a:pt x="6209115" y="135961"/>
                  </a:lnTo>
                  <a:lnTo>
                    <a:pt x="6173236" y="142928"/>
                  </a:lnTo>
                  <a:lnTo>
                    <a:pt x="6126470" y="136715"/>
                  </a:lnTo>
                  <a:lnTo>
                    <a:pt x="6085568" y="127629"/>
                  </a:lnTo>
                  <a:lnTo>
                    <a:pt x="6044821" y="122161"/>
                  </a:lnTo>
                  <a:lnTo>
                    <a:pt x="5998518" y="126800"/>
                  </a:lnTo>
                  <a:lnTo>
                    <a:pt x="5952103" y="122816"/>
                  </a:lnTo>
                  <a:lnTo>
                    <a:pt x="5908527" y="117763"/>
                  </a:lnTo>
                  <a:lnTo>
                    <a:pt x="5866420" y="114395"/>
                  </a:lnTo>
                  <a:lnTo>
                    <a:pt x="5824410" y="115466"/>
                  </a:lnTo>
                  <a:lnTo>
                    <a:pt x="5809307" y="109382"/>
                  </a:lnTo>
                  <a:lnTo>
                    <a:pt x="5793888" y="106335"/>
                  </a:lnTo>
                  <a:lnTo>
                    <a:pt x="5777833" y="107389"/>
                  </a:lnTo>
                  <a:lnTo>
                    <a:pt x="5760826" y="113609"/>
                  </a:lnTo>
                  <a:lnTo>
                    <a:pt x="5724394" y="106815"/>
                  </a:lnTo>
                  <a:lnTo>
                    <a:pt x="5698810" y="99560"/>
                  </a:lnTo>
                  <a:lnTo>
                    <a:pt x="5676501" y="96025"/>
                  </a:lnTo>
                  <a:lnTo>
                    <a:pt x="5649894" y="100392"/>
                  </a:lnTo>
                  <a:lnTo>
                    <a:pt x="5629330" y="81410"/>
                  </a:lnTo>
                  <a:lnTo>
                    <a:pt x="5615478" y="80789"/>
                  </a:lnTo>
                  <a:lnTo>
                    <a:pt x="5600579" y="88193"/>
                  </a:lnTo>
                  <a:lnTo>
                    <a:pt x="5576878" y="93292"/>
                  </a:lnTo>
                  <a:lnTo>
                    <a:pt x="5564843" y="98435"/>
                  </a:lnTo>
                  <a:lnTo>
                    <a:pt x="5568718" y="106361"/>
                  </a:lnTo>
                  <a:lnTo>
                    <a:pt x="5573119" y="113345"/>
                  </a:lnTo>
                  <a:lnTo>
                    <a:pt x="5562660" y="115656"/>
                  </a:lnTo>
                  <a:lnTo>
                    <a:pt x="5537169" y="112720"/>
                  </a:lnTo>
                  <a:lnTo>
                    <a:pt x="5501876" y="105995"/>
                  </a:lnTo>
                  <a:lnTo>
                    <a:pt x="5464477" y="98321"/>
                  </a:lnTo>
                  <a:lnTo>
                    <a:pt x="5432665" y="92537"/>
                  </a:lnTo>
                  <a:lnTo>
                    <a:pt x="5408833" y="100681"/>
                  </a:lnTo>
                  <a:lnTo>
                    <a:pt x="5392379" y="95982"/>
                  </a:lnTo>
                  <a:lnTo>
                    <a:pt x="5375658" y="87558"/>
                  </a:lnTo>
                  <a:lnTo>
                    <a:pt x="5351026" y="84520"/>
                  </a:lnTo>
                  <a:lnTo>
                    <a:pt x="5335828" y="88961"/>
                  </a:lnTo>
                  <a:lnTo>
                    <a:pt x="5323126" y="89942"/>
                  </a:lnTo>
                  <a:lnTo>
                    <a:pt x="5312189" y="86952"/>
                  </a:lnTo>
                  <a:lnTo>
                    <a:pt x="5302281" y="79476"/>
                  </a:lnTo>
                  <a:lnTo>
                    <a:pt x="5256516" y="94307"/>
                  </a:lnTo>
                  <a:lnTo>
                    <a:pt x="5234182" y="95747"/>
                  </a:lnTo>
                  <a:lnTo>
                    <a:pt x="5221131" y="90327"/>
                  </a:lnTo>
                  <a:lnTo>
                    <a:pt x="5203219" y="84575"/>
                  </a:lnTo>
                  <a:lnTo>
                    <a:pt x="5073617" y="98164"/>
                  </a:lnTo>
                  <a:lnTo>
                    <a:pt x="5025400" y="107140"/>
                  </a:lnTo>
                  <a:lnTo>
                    <a:pt x="4976052" y="120569"/>
                  </a:lnTo>
                  <a:lnTo>
                    <a:pt x="4925660" y="140589"/>
                  </a:lnTo>
                  <a:lnTo>
                    <a:pt x="4910281" y="147693"/>
                  </a:lnTo>
                  <a:lnTo>
                    <a:pt x="4892072" y="150710"/>
                  </a:lnTo>
                  <a:lnTo>
                    <a:pt x="4852541" y="142276"/>
                  </a:lnTo>
                  <a:lnTo>
                    <a:pt x="4846834" y="137947"/>
                  </a:lnTo>
                  <a:lnTo>
                    <a:pt x="4811659" y="141253"/>
                  </a:lnTo>
                  <a:lnTo>
                    <a:pt x="4705085" y="152918"/>
                  </a:lnTo>
                  <a:lnTo>
                    <a:pt x="4651134" y="158113"/>
                  </a:lnTo>
                  <a:lnTo>
                    <a:pt x="4608374" y="160774"/>
                  </a:lnTo>
                  <a:lnTo>
                    <a:pt x="4582624" y="153843"/>
                  </a:lnTo>
                  <a:lnTo>
                    <a:pt x="4556009" y="144744"/>
                  </a:lnTo>
                  <a:lnTo>
                    <a:pt x="4529548" y="140117"/>
                  </a:lnTo>
                  <a:lnTo>
                    <a:pt x="4504263" y="146605"/>
                  </a:lnTo>
                  <a:lnTo>
                    <a:pt x="4504860" y="142073"/>
                  </a:lnTo>
                  <a:lnTo>
                    <a:pt x="4502463" y="140396"/>
                  </a:lnTo>
                  <a:lnTo>
                    <a:pt x="4498289" y="140217"/>
                  </a:lnTo>
                  <a:lnTo>
                    <a:pt x="4490539" y="141423"/>
                  </a:lnTo>
                  <a:lnTo>
                    <a:pt x="4487313" y="148401"/>
                  </a:lnTo>
                  <a:lnTo>
                    <a:pt x="4476513" y="158733"/>
                  </a:lnTo>
                  <a:lnTo>
                    <a:pt x="4464191" y="157868"/>
                  </a:lnTo>
                  <a:lnTo>
                    <a:pt x="4448020" y="153308"/>
                  </a:lnTo>
                  <a:lnTo>
                    <a:pt x="4425671" y="152556"/>
                  </a:lnTo>
                  <a:lnTo>
                    <a:pt x="4408775" y="153479"/>
                  </a:lnTo>
                  <a:lnTo>
                    <a:pt x="4410412" y="147021"/>
                  </a:lnTo>
                  <a:lnTo>
                    <a:pt x="4412636" y="141121"/>
                  </a:lnTo>
                  <a:lnTo>
                    <a:pt x="4413906" y="134948"/>
                  </a:lnTo>
                  <a:lnTo>
                    <a:pt x="4403163" y="135120"/>
                  </a:lnTo>
                  <a:lnTo>
                    <a:pt x="4398613" y="134684"/>
                  </a:lnTo>
                  <a:lnTo>
                    <a:pt x="4386516" y="139133"/>
                  </a:lnTo>
                  <a:lnTo>
                    <a:pt x="4378264" y="138676"/>
                  </a:lnTo>
                  <a:lnTo>
                    <a:pt x="4361837" y="135982"/>
                  </a:lnTo>
                  <a:lnTo>
                    <a:pt x="4353653" y="135837"/>
                  </a:lnTo>
                  <a:lnTo>
                    <a:pt x="4348201" y="136357"/>
                  </a:lnTo>
                  <a:lnTo>
                    <a:pt x="4342758" y="138342"/>
                  </a:lnTo>
                  <a:lnTo>
                    <a:pt x="4337319" y="143187"/>
                  </a:lnTo>
                  <a:lnTo>
                    <a:pt x="4338008" y="153013"/>
                  </a:lnTo>
                  <a:lnTo>
                    <a:pt x="4316154" y="159045"/>
                  </a:lnTo>
                  <a:lnTo>
                    <a:pt x="4292080" y="165150"/>
                  </a:lnTo>
                  <a:lnTo>
                    <a:pt x="4286109" y="175191"/>
                  </a:lnTo>
                  <a:lnTo>
                    <a:pt x="4259807" y="170912"/>
                  </a:lnTo>
                  <a:lnTo>
                    <a:pt x="4245690" y="177967"/>
                  </a:lnTo>
                  <a:lnTo>
                    <a:pt x="4232775" y="188677"/>
                  </a:lnTo>
                  <a:lnTo>
                    <a:pt x="4210076" y="195364"/>
                  </a:lnTo>
                  <a:lnTo>
                    <a:pt x="4193597" y="193366"/>
                  </a:lnTo>
                  <a:lnTo>
                    <a:pt x="4180895" y="194343"/>
                  </a:lnTo>
                  <a:lnTo>
                    <a:pt x="4171460" y="198904"/>
                  </a:lnTo>
                  <a:lnTo>
                    <a:pt x="4164782" y="207659"/>
                  </a:lnTo>
                  <a:lnTo>
                    <a:pt x="4120572" y="200697"/>
                  </a:lnTo>
                  <a:lnTo>
                    <a:pt x="4097669" y="200767"/>
                  </a:lnTo>
                  <a:lnTo>
                    <a:pt x="4086653" y="205446"/>
                  </a:lnTo>
                  <a:lnTo>
                    <a:pt x="4078105" y="212314"/>
                  </a:lnTo>
                  <a:lnTo>
                    <a:pt x="4062605" y="218951"/>
                  </a:lnTo>
                  <a:lnTo>
                    <a:pt x="4030734" y="222936"/>
                  </a:lnTo>
                  <a:lnTo>
                    <a:pt x="3984061" y="222516"/>
                  </a:lnTo>
                  <a:lnTo>
                    <a:pt x="3925069" y="220795"/>
                  </a:lnTo>
                  <a:lnTo>
                    <a:pt x="3744623" y="213778"/>
                  </a:lnTo>
                  <a:lnTo>
                    <a:pt x="3706799" y="212805"/>
                  </a:lnTo>
                  <a:lnTo>
                    <a:pt x="3682750" y="213385"/>
                  </a:lnTo>
                  <a:lnTo>
                    <a:pt x="3683435" y="215313"/>
                  </a:lnTo>
                  <a:lnTo>
                    <a:pt x="3694148" y="217817"/>
                  </a:lnTo>
                  <a:lnTo>
                    <a:pt x="3700183" y="220124"/>
                  </a:lnTo>
                  <a:lnTo>
                    <a:pt x="3664775" y="222259"/>
                  </a:lnTo>
                  <a:lnTo>
                    <a:pt x="3556850" y="227132"/>
                  </a:lnTo>
                  <a:lnTo>
                    <a:pt x="3502494" y="230288"/>
                  </a:lnTo>
                  <a:lnTo>
                    <a:pt x="3459982" y="234202"/>
                  </a:lnTo>
                  <a:lnTo>
                    <a:pt x="3437726" y="244834"/>
                  </a:lnTo>
                  <a:lnTo>
                    <a:pt x="3415480" y="257700"/>
                  </a:lnTo>
                  <a:lnTo>
                    <a:pt x="3391631" y="266205"/>
                  </a:lnTo>
                  <a:lnTo>
                    <a:pt x="3364569" y="263754"/>
                  </a:lnTo>
                  <a:lnTo>
                    <a:pt x="3361278" y="270856"/>
                  </a:lnTo>
                  <a:lnTo>
                    <a:pt x="3344120" y="270872"/>
                  </a:lnTo>
                  <a:lnTo>
                    <a:pt x="3323361" y="270608"/>
                  </a:lnTo>
                  <a:lnTo>
                    <a:pt x="3309264" y="276872"/>
                  </a:lnTo>
                  <a:lnTo>
                    <a:pt x="3303017" y="283916"/>
                  </a:lnTo>
                  <a:lnTo>
                    <a:pt x="3293583" y="287093"/>
                  </a:lnTo>
                  <a:lnTo>
                    <a:pt x="3282429" y="288503"/>
                  </a:lnTo>
                  <a:lnTo>
                    <a:pt x="3271022" y="290246"/>
                  </a:lnTo>
                  <a:lnTo>
                    <a:pt x="3252287" y="298238"/>
                  </a:lnTo>
                  <a:lnTo>
                    <a:pt x="3221301" y="303299"/>
                  </a:lnTo>
                  <a:lnTo>
                    <a:pt x="3188148" y="305194"/>
                  </a:lnTo>
                  <a:lnTo>
                    <a:pt x="3162910" y="303687"/>
                  </a:lnTo>
                  <a:lnTo>
                    <a:pt x="3113855" y="299342"/>
                  </a:lnTo>
                  <a:lnTo>
                    <a:pt x="3066198" y="308470"/>
                  </a:lnTo>
                  <a:lnTo>
                    <a:pt x="3020970" y="318623"/>
                  </a:lnTo>
                  <a:lnTo>
                    <a:pt x="2979204" y="317355"/>
                  </a:lnTo>
                  <a:lnTo>
                    <a:pt x="2968684" y="317601"/>
                  </a:lnTo>
                  <a:lnTo>
                    <a:pt x="2912992" y="333895"/>
                  </a:lnTo>
                  <a:lnTo>
                    <a:pt x="2910316" y="343222"/>
                  </a:lnTo>
                  <a:lnTo>
                    <a:pt x="2890131" y="347089"/>
                  </a:lnTo>
                  <a:lnTo>
                    <a:pt x="2872843" y="356915"/>
                  </a:lnTo>
                  <a:lnTo>
                    <a:pt x="2866192" y="360172"/>
                  </a:lnTo>
                  <a:lnTo>
                    <a:pt x="2859297" y="363098"/>
                  </a:lnTo>
                  <a:lnTo>
                    <a:pt x="2839235" y="350503"/>
                  </a:lnTo>
                  <a:lnTo>
                    <a:pt x="2811981" y="356910"/>
                  </a:lnTo>
                  <a:lnTo>
                    <a:pt x="2788535" y="363723"/>
                  </a:lnTo>
                  <a:lnTo>
                    <a:pt x="2779900" y="352346"/>
                  </a:lnTo>
                  <a:lnTo>
                    <a:pt x="2750439" y="354972"/>
                  </a:lnTo>
                  <a:lnTo>
                    <a:pt x="2735680" y="350831"/>
                  </a:lnTo>
                  <a:lnTo>
                    <a:pt x="2723351" y="352235"/>
                  </a:lnTo>
                  <a:lnTo>
                    <a:pt x="2701175" y="371490"/>
                  </a:lnTo>
                  <a:lnTo>
                    <a:pt x="2654842" y="372833"/>
                  </a:lnTo>
                  <a:lnTo>
                    <a:pt x="2607441" y="378374"/>
                  </a:lnTo>
                  <a:lnTo>
                    <a:pt x="2511627" y="393420"/>
                  </a:lnTo>
                  <a:lnTo>
                    <a:pt x="2464311" y="398607"/>
                  </a:lnTo>
                  <a:lnTo>
                    <a:pt x="2418120" y="399359"/>
                  </a:lnTo>
                  <a:lnTo>
                    <a:pt x="2373603" y="393518"/>
                  </a:lnTo>
                  <a:lnTo>
                    <a:pt x="2382341" y="404944"/>
                  </a:lnTo>
                  <a:lnTo>
                    <a:pt x="2377539" y="416688"/>
                  </a:lnTo>
                  <a:lnTo>
                    <a:pt x="2362757" y="425704"/>
                  </a:lnTo>
                  <a:lnTo>
                    <a:pt x="2341558" y="428945"/>
                  </a:lnTo>
                  <a:lnTo>
                    <a:pt x="2359494" y="443487"/>
                  </a:lnTo>
                  <a:lnTo>
                    <a:pt x="2354637" y="448267"/>
                  </a:lnTo>
                  <a:lnTo>
                    <a:pt x="2333543" y="446454"/>
                  </a:lnTo>
                  <a:lnTo>
                    <a:pt x="2302767" y="441215"/>
                  </a:lnTo>
                  <a:lnTo>
                    <a:pt x="2268862" y="435720"/>
                  </a:lnTo>
                  <a:lnTo>
                    <a:pt x="2238385" y="433136"/>
                  </a:lnTo>
                  <a:lnTo>
                    <a:pt x="2217890" y="436632"/>
                  </a:lnTo>
                  <a:lnTo>
                    <a:pt x="2213931" y="449375"/>
                  </a:lnTo>
                  <a:lnTo>
                    <a:pt x="2178501" y="426739"/>
                  </a:lnTo>
                  <a:lnTo>
                    <a:pt x="2124999" y="408813"/>
                  </a:lnTo>
                  <a:lnTo>
                    <a:pt x="2066711" y="399427"/>
                  </a:lnTo>
                  <a:lnTo>
                    <a:pt x="2016920" y="402411"/>
                  </a:lnTo>
                  <a:lnTo>
                    <a:pt x="1988915" y="421594"/>
                  </a:lnTo>
                  <a:lnTo>
                    <a:pt x="1938763" y="427336"/>
                  </a:lnTo>
                  <a:lnTo>
                    <a:pt x="1889353" y="429598"/>
                  </a:lnTo>
                  <a:lnTo>
                    <a:pt x="1841404" y="432479"/>
                  </a:lnTo>
                  <a:lnTo>
                    <a:pt x="1795634" y="440078"/>
                  </a:lnTo>
                  <a:lnTo>
                    <a:pt x="1752762" y="456493"/>
                  </a:lnTo>
                  <a:lnTo>
                    <a:pt x="1747173" y="453297"/>
                  </a:lnTo>
                  <a:lnTo>
                    <a:pt x="1741303" y="450567"/>
                  </a:lnTo>
                  <a:lnTo>
                    <a:pt x="1735178" y="448267"/>
                  </a:lnTo>
                  <a:lnTo>
                    <a:pt x="1728825" y="446362"/>
                  </a:lnTo>
                  <a:lnTo>
                    <a:pt x="1703170" y="442217"/>
                  </a:lnTo>
                  <a:lnTo>
                    <a:pt x="1700418" y="443887"/>
                  </a:lnTo>
                  <a:lnTo>
                    <a:pt x="1691384" y="446142"/>
                  </a:lnTo>
                  <a:lnTo>
                    <a:pt x="1683744" y="447020"/>
                  </a:lnTo>
                  <a:lnTo>
                    <a:pt x="1677274" y="446745"/>
                  </a:lnTo>
                  <a:lnTo>
                    <a:pt x="1671750" y="445539"/>
                  </a:lnTo>
                  <a:lnTo>
                    <a:pt x="1664689" y="441547"/>
                  </a:lnTo>
                  <a:lnTo>
                    <a:pt x="1644774" y="441316"/>
                  </a:lnTo>
                  <a:lnTo>
                    <a:pt x="1604885" y="437185"/>
                  </a:lnTo>
                  <a:lnTo>
                    <a:pt x="1598042" y="439859"/>
                  </a:lnTo>
                  <a:lnTo>
                    <a:pt x="1538842" y="438996"/>
                  </a:lnTo>
                  <a:lnTo>
                    <a:pt x="1538320" y="440621"/>
                  </a:lnTo>
                  <a:lnTo>
                    <a:pt x="1535800" y="444243"/>
                  </a:lnTo>
                  <a:lnTo>
                    <a:pt x="1531399" y="446880"/>
                  </a:lnTo>
                  <a:lnTo>
                    <a:pt x="1522921" y="447527"/>
                  </a:lnTo>
                  <a:lnTo>
                    <a:pt x="1529257" y="458721"/>
                  </a:lnTo>
                  <a:lnTo>
                    <a:pt x="1524314" y="460926"/>
                  </a:lnTo>
                  <a:lnTo>
                    <a:pt x="1511148" y="458799"/>
                  </a:lnTo>
                  <a:lnTo>
                    <a:pt x="1492820" y="456994"/>
                  </a:lnTo>
                  <a:lnTo>
                    <a:pt x="1492641" y="475631"/>
                  </a:lnTo>
                  <a:lnTo>
                    <a:pt x="1471118" y="483446"/>
                  </a:lnTo>
                  <a:lnTo>
                    <a:pt x="1444007" y="488554"/>
                  </a:lnTo>
                  <a:lnTo>
                    <a:pt x="1427064" y="499073"/>
                  </a:lnTo>
                  <a:lnTo>
                    <a:pt x="1413970" y="500924"/>
                  </a:lnTo>
                  <a:lnTo>
                    <a:pt x="1406300" y="498162"/>
                  </a:lnTo>
                  <a:lnTo>
                    <a:pt x="1399002" y="494253"/>
                  </a:lnTo>
                  <a:lnTo>
                    <a:pt x="1387022" y="492663"/>
                  </a:lnTo>
                  <a:lnTo>
                    <a:pt x="1305857" y="532165"/>
                  </a:lnTo>
                  <a:lnTo>
                    <a:pt x="1295370" y="545001"/>
                  </a:lnTo>
                  <a:lnTo>
                    <a:pt x="1290922" y="555249"/>
                  </a:lnTo>
                  <a:lnTo>
                    <a:pt x="1278988" y="559630"/>
                  </a:lnTo>
                  <a:lnTo>
                    <a:pt x="1246043" y="554864"/>
                  </a:lnTo>
                  <a:lnTo>
                    <a:pt x="1210308" y="570144"/>
                  </a:lnTo>
                  <a:lnTo>
                    <a:pt x="1181186" y="586913"/>
                  </a:lnTo>
                  <a:lnTo>
                    <a:pt x="1150080" y="600279"/>
                  </a:lnTo>
                  <a:lnTo>
                    <a:pt x="1108397" y="605350"/>
                  </a:lnTo>
                  <a:lnTo>
                    <a:pt x="1071657" y="618482"/>
                  </a:lnTo>
                  <a:lnTo>
                    <a:pt x="1037928" y="632035"/>
                  </a:lnTo>
                  <a:lnTo>
                    <a:pt x="1004451" y="643719"/>
                  </a:lnTo>
                  <a:lnTo>
                    <a:pt x="968465" y="651245"/>
                  </a:lnTo>
                  <a:lnTo>
                    <a:pt x="959306" y="659981"/>
                  </a:lnTo>
                  <a:lnTo>
                    <a:pt x="948106" y="665950"/>
                  </a:lnTo>
                  <a:lnTo>
                    <a:pt x="933978" y="668225"/>
                  </a:lnTo>
                  <a:lnTo>
                    <a:pt x="916031" y="665879"/>
                  </a:lnTo>
                  <a:lnTo>
                    <a:pt x="889332" y="675340"/>
                  </a:lnTo>
                  <a:lnTo>
                    <a:pt x="872033" y="677912"/>
                  </a:lnTo>
                  <a:lnTo>
                    <a:pt x="855320" y="676352"/>
                  </a:lnTo>
                  <a:lnTo>
                    <a:pt x="830375" y="673415"/>
                  </a:lnTo>
                  <a:lnTo>
                    <a:pt x="808967" y="680515"/>
                  </a:lnTo>
                  <a:lnTo>
                    <a:pt x="766774" y="699071"/>
                  </a:lnTo>
                  <a:lnTo>
                    <a:pt x="748040" y="704183"/>
                  </a:lnTo>
                  <a:lnTo>
                    <a:pt x="724860" y="708971"/>
                  </a:lnTo>
                  <a:lnTo>
                    <a:pt x="688399" y="703365"/>
                  </a:lnTo>
                  <a:lnTo>
                    <a:pt x="652118" y="698162"/>
                  </a:lnTo>
                  <a:lnTo>
                    <a:pt x="629478" y="704161"/>
                  </a:lnTo>
                  <a:lnTo>
                    <a:pt x="621762" y="712720"/>
                  </a:lnTo>
                  <a:lnTo>
                    <a:pt x="536153" y="722502"/>
                  </a:lnTo>
                  <a:lnTo>
                    <a:pt x="479315" y="737964"/>
                  </a:lnTo>
                  <a:lnTo>
                    <a:pt x="433073" y="742144"/>
                  </a:lnTo>
                  <a:lnTo>
                    <a:pt x="385131" y="745088"/>
                  </a:lnTo>
                  <a:lnTo>
                    <a:pt x="336886" y="747707"/>
                  </a:lnTo>
                  <a:lnTo>
                    <a:pt x="289737" y="750911"/>
                  </a:lnTo>
                  <a:lnTo>
                    <a:pt x="245079" y="755609"/>
                  </a:lnTo>
                  <a:lnTo>
                    <a:pt x="205084" y="766996"/>
                  </a:lnTo>
                  <a:lnTo>
                    <a:pt x="177789" y="777090"/>
                  </a:lnTo>
                  <a:lnTo>
                    <a:pt x="155995" y="786177"/>
                  </a:lnTo>
                  <a:lnTo>
                    <a:pt x="132504" y="794540"/>
                  </a:lnTo>
                  <a:lnTo>
                    <a:pt x="95641" y="793567"/>
                  </a:lnTo>
                  <a:lnTo>
                    <a:pt x="71838" y="806507"/>
                  </a:lnTo>
                  <a:lnTo>
                    <a:pt x="53031" y="819923"/>
                  </a:lnTo>
                  <a:lnTo>
                    <a:pt x="31159" y="820378"/>
                  </a:lnTo>
                  <a:lnTo>
                    <a:pt x="0" y="830342"/>
                  </a:lnTo>
                  <a:lnTo>
                    <a:pt x="7906246" y="830342"/>
                  </a:lnTo>
                  <a:lnTo>
                    <a:pt x="7906246" y="0"/>
                  </a:lnTo>
                  <a:close/>
                </a:path>
              </a:pathLst>
            </a:custGeom>
            <a:solidFill>
              <a:srgbClr val="82766A">
                <a:alpha val="14898"/>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481583" y="749807"/>
              <a:ext cx="4172712" cy="5416296"/>
            </a:xfrm>
            <a:prstGeom prst="rect">
              <a:avLst/>
            </a:prstGeom>
          </p:spPr>
        </p:pic>
        <p:sp>
          <p:nvSpPr>
            <p:cNvPr id="6" name="object 6"/>
            <p:cNvSpPr/>
            <p:nvPr/>
          </p:nvSpPr>
          <p:spPr>
            <a:xfrm>
              <a:off x="526472" y="792481"/>
              <a:ext cx="4067810" cy="5310505"/>
            </a:xfrm>
            <a:custGeom>
              <a:avLst/>
              <a:gdLst/>
              <a:ahLst/>
              <a:cxnLst/>
              <a:rect l="l" t="t" r="r" b="b"/>
              <a:pathLst>
                <a:path w="4067810" h="5310505">
                  <a:moveTo>
                    <a:pt x="4067694" y="0"/>
                  </a:moveTo>
                  <a:lnTo>
                    <a:pt x="0" y="0"/>
                  </a:lnTo>
                  <a:lnTo>
                    <a:pt x="0" y="5310205"/>
                  </a:lnTo>
                  <a:lnTo>
                    <a:pt x="4067694" y="5310205"/>
                  </a:lnTo>
                  <a:lnTo>
                    <a:pt x="4067694" y="0"/>
                  </a:lnTo>
                  <a:close/>
                </a:path>
              </a:pathLst>
            </a:custGeom>
            <a:solidFill>
              <a:srgbClr val="F2F2F2"/>
            </a:solidFill>
          </p:spPr>
          <p:txBody>
            <a:bodyPr wrap="square" lIns="0" tIns="0" rIns="0" bIns="0" rtlCol="0"/>
            <a:lstStyle/>
            <a:p>
              <a:endParaRPr/>
            </a:p>
          </p:txBody>
        </p:sp>
        <p:pic>
          <p:nvPicPr>
            <p:cNvPr id="7" name="object 7"/>
            <p:cNvPicPr/>
            <p:nvPr/>
          </p:nvPicPr>
          <p:blipFill>
            <a:blip r:embed="rId3" cstate="print"/>
            <a:stretch>
              <a:fillRect/>
            </a:stretch>
          </p:blipFill>
          <p:spPr>
            <a:xfrm>
              <a:off x="723898" y="969817"/>
              <a:ext cx="3703975" cy="4976552"/>
            </a:xfrm>
            <a:prstGeom prst="rect">
              <a:avLst/>
            </a:prstGeom>
          </p:spPr>
        </p:pic>
        <p:pic>
          <p:nvPicPr>
            <p:cNvPr id="8" name="object 8"/>
            <p:cNvPicPr/>
            <p:nvPr/>
          </p:nvPicPr>
          <p:blipFill>
            <a:blip r:embed="rId4" cstate="print"/>
            <a:stretch>
              <a:fillRect/>
            </a:stretch>
          </p:blipFill>
          <p:spPr>
            <a:xfrm>
              <a:off x="1874519" y="5867399"/>
              <a:ext cx="1371600" cy="432816"/>
            </a:xfrm>
            <a:prstGeom prst="rect">
              <a:avLst/>
            </a:prstGeom>
          </p:spPr>
        </p:pic>
      </p:grpSp>
      <p:sp>
        <p:nvSpPr>
          <p:cNvPr id="9" name="object 9"/>
          <p:cNvSpPr txBox="1"/>
          <p:nvPr/>
        </p:nvSpPr>
        <p:spPr>
          <a:xfrm>
            <a:off x="5294594" y="1325371"/>
            <a:ext cx="5818505" cy="4264660"/>
          </a:xfrm>
          <a:prstGeom prst="rect">
            <a:avLst/>
          </a:prstGeom>
        </p:spPr>
        <p:txBody>
          <a:bodyPr vert="horz" wrap="square" lIns="0" tIns="12700" rIns="0" bIns="0" rtlCol="0">
            <a:spAutoFit/>
          </a:bodyPr>
          <a:lstStyle/>
          <a:p>
            <a:pPr marL="241300" indent="-228600">
              <a:lnSpc>
                <a:spcPct val="100000"/>
              </a:lnSpc>
              <a:spcBef>
                <a:spcPts val="100"/>
              </a:spcBef>
              <a:buFont typeface="Arial MT"/>
              <a:buChar char="•"/>
              <a:tabLst>
                <a:tab pos="241300" algn="l"/>
              </a:tabLst>
            </a:pPr>
            <a:r>
              <a:rPr sz="2400" b="1" spc="-10" dirty="0">
                <a:latin typeface="Calibri"/>
                <a:cs typeface="Calibri"/>
              </a:rPr>
              <a:t>Alimentos </a:t>
            </a:r>
            <a:r>
              <a:rPr sz="2400" b="1" spc="-20" dirty="0">
                <a:latin typeface="Calibri"/>
                <a:cs typeface="Calibri"/>
              </a:rPr>
              <a:t>contra</a:t>
            </a:r>
            <a:r>
              <a:rPr sz="2400" b="1" spc="-10" dirty="0">
                <a:latin typeface="Calibri"/>
                <a:cs typeface="Calibri"/>
              </a:rPr>
              <a:t> </a:t>
            </a:r>
            <a:r>
              <a:rPr sz="2400" b="1" spc="-5" dirty="0">
                <a:latin typeface="Calibri"/>
                <a:cs typeface="Calibri"/>
              </a:rPr>
              <a:t>la</a:t>
            </a:r>
            <a:r>
              <a:rPr sz="2400" b="1" spc="-15" dirty="0">
                <a:latin typeface="Calibri"/>
                <a:cs typeface="Calibri"/>
              </a:rPr>
              <a:t> </a:t>
            </a:r>
            <a:r>
              <a:rPr sz="2400" b="1" spc="-5" dirty="0">
                <a:latin typeface="Calibri"/>
                <a:cs typeface="Calibri"/>
              </a:rPr>
              <a:t>caída</a:t>
            </a:r>
            <a:r>
              <a:rPr sz="2400" b="1" spc="-10" dirty="0">
                <a:latin typeface="Calibri"/>
                <a:cs typeface="Calibri"/>
              </a:rPr>
              <a:t> </a:t>
            </a:r>
            <a:r>
              <a:rPr sz="2400" b="1" dirty="0">
                <a:latin typeface="Calibri"/>
                <a:cs typeface="Calibri"/>
              </a:rPr>
              <a:t>del</a:t>
            </a:r>
            <a:r>
              <a:rPr sz="2400" b="1" spc="-20" dirty="0">
                <a:latin typeface="Calibri"/>
                <a:cs typeface="Calibri"/>
              </a:rPr>
              <a:t> </a:t>
            </a:r>
            <a:r>
              <a:rPr sz="2400" b="1" spc="-5" dirty="0">
                <a:latin typeface="Calibri"/>
                <a:cs typeface="Calibri"/>
              </a:rPr>
              <a:t>pelo</a:t>
            </a:r>
            <a:endParaRPr sz="2400" dirty="0">
              <a:latin typeface="Calibri"/>
              <a:cs typeface="Calibri"/>
            </a:endParaRPr>
          </a:p>
          <a:p>
            <a:pPr>
              <a:lnSpc>
                <a:spcPct val="100000"/>
              </a:lnSpc>
              <a:spcBef>
                <a:spcPts val="20"/>
              </a:spcBef>
            </a:pPr>
            <a:endParaRPr sz="2850" dirty="0">
              <a:latin typeface="Calibri"/>
              <a:cs typeface="Calibri"/>
            </a:endParaRPr>
          </a:p>
          <a:p>
            <a:pPr marL="12700">
              <a:lnSpc>
                <a:spcPts val="2195"/>
              </a:lnSpc>
            </a:pPr>
            <a:endParaRPr sz="1900" dirty="0">
              <a:latin typeface="Arial MT"/>
              <a:cs typeface="Arial MT"/>
            </a:endParaRPr>
          </a:p>
          <a:p>
            <a:pPr marL="12700">
              <a:lnSpc>
                <a:spcPct val="89800"/>
              </a:lnSpc>
              <a:spcBef>
                <a:spcPts val="150"/>
              </a:spcBef>
            </a:pPr>
            <a:r>
              <a:rPr sz="1900" spc="-5" dirty="0">
                <a:latin typeface="Calibri"/>
                <a:cs typeface="Calibri"/>
              </a:rPr>
              <a:t>Minerales</a:t>
            </a:r>
            <a:r>
              <a:rPr sz="1900" spc="-15" dirty="0">
                <a:latin typeface="Calibri"/>
                <a:cs typeface="Calibri"/>
              </a:rPr>
              <a:t> </a:t>
            </a:r>
            <a:r>
              <a:rPr sz="1900" spc="-10" dirty="0">
                <a:latin typeface="Calibri"/>
                <a:cs typeface="Calibri"/>
              </a:rPr>
              <a:t>como</a:t>
            </a:r>
            <a:r>
              <a:rPr sz="1900" spc="-5" dirty="0">
                <a:latin typeface="Calibri"/>
                <a:cs typeface="Calibri"/>
              </a:rPr>
              <a:t> </a:t>
            </a:r>
            <a:r>
              <a:rPr sz="1900" dirty="0">
                <a:latin typeface="Calibri"/>
                <a:cs typeface="Calibri"/>
              </a:rPr>
              <a:t>el </a:t>
            </a:r>
            <a:r>
              <a:rPr sz="1900" spc="-10" dirty="0">
                <a:latin typeface="Calibri"/>
                <a:cs typeface="Calibri"/>
              </a:rPr>
              <a:t>azufre,</a:t>
            </a:r>
            <a:r>
              <a:rPr sz="1900" dirty="0">
                <a:latin typeface="Calibri"/>
                <a:cs typeface="Calibri"/>
              </a:rPr>
              <a:t> </a:t>
            </a:r>
            <a:r>
              <a:rPr sz="1900" spc="-10" dirty="0">
                <a:latin typeface="Calibri"/>
                <a:cs typeface="Calibri"/>
              </a:rPr>
              <a:t>cobre,</a:t>
            </a:r>
            <a:r>
              <a:rPr sz="1900" dirty="0">
                <a:latin typeface="Calibri"/>
                <a:cs typeface="Calibri"/>
              </a:rPr>
              <a:t> </a:t>
            </a:r>
            <a:r>
              <a:rPr sz="1900" spc="-15" dirty="0">
                <a:latin typeface="Calibri"/>
                <a:cs typeface="Calibri"/>
              </a:rPr>
              <a:t>hierro,</a:t>
            </a:r>
            <a:r>
              <a:rPr sz="1900" spc="-5" dirty="0">
                <a:latin typeface="Calibri"/>
                <a:cs typeface="Calibri"/>
              </a:rPr>
              <a:t> </a:t>
            </a:r>
            <a:r>
              <a:rPr sz="1900" spc="-10" dirty="0">
                <a:latin typeface="Calibri"/>
                <a:cs typeface="Calibri"/>
              </a:rPr>
              <a:t>magnesio,</a:t>
            </a:r>
            <a:r>
              <a:rPr sz="1900" dirty="0">
                <a:latin typeface="Calibri"/>
                <a:cs typeface="Calibri"/>
              </a:rPr>
              <a:t> </a:t>
            </a:r>
            <a:r>
              <a:rPr sz="1900" spc="-10" dirty="0">
                <a:latin typeface="Calibri"/>
                <a:cs typeface="Calibri"/>
              </a:rPr>
              <a:t>silicio, </a:t>
            </a:r>
            <a:r>
              <a:rPr sz="1900" spc="-5" dirty="0">
                <a:latin typeface="Calibri"/>
                <a:cs typeface="Calibri"/>
              </a:rPr>
              <a:t> </a:t>
            </a:r>
            <a:r>
              <a:rPr sz="1900" spc="-10" dirty="0">
                <a:latin typeface="Calibri"/>
                <a:cs typeface="Calibri"/>
              </a:rPr>
              <a:t>yodo </a:t>
            </a:r>
            <a:r>
              <a:rPr sz="1900" dirty="0">
                <a:latin typeface="Calibri"/>
                <a:cs typeface="Calibri"/>
              </a:rPr>
              <a:t>y </a:t>
            </a:r>
            <a:r>
              <a:rPr sz="1900" spc="-5" dirty="0">
                <a:latin typeface="Calibri"/>
                <a:cs typeface="Calibri"/>
              </a:rPr>
              <a:t>zinc, </a:t>
            </a:r>
            <a:r>
              <a:rPr sz="1900" spc="-10" dirty="0">
                <a:latin typeface="Calibri"/>
                <a:cs typeface="Calibri"/>
              </a:rPr>
              <a:t>junto </a:t>
            </a:r>
            <a:r>
              <a:rPr sz="1900" dirty="0">
                <a:latin typeface="Calibri"/>
                <a:cs typeface="Calibri"/>
              </a:rPr>
              <a:t>a las </a:t>
            </a:r>
            <a:r>
              <a:rPr sz="1900" spc="-5" dirty="0">
                <a:latin typeface="Calibri"/>
                <a:cs typeface="Calibri"/>
              </a:rPr>
              <a:t>vitaminas </a:t>
            </a:r>
            <a:r>
              <a:rPr sz="1900" spc="5" dirty="0">
                <a:latin typeface="Calibri"/>
                <a:cs typeface="Calibri"/>
              </a:rPr>
              <a:t>A, </a:t>
            </a:r>
            <a:r>
              <a:rPr sz="1900" dirty="0">
                <a:latin typeface="Calibri"/>
                <a:cs typeface="Calibri"/>
              </a:rPr>
              <a:t>B6 y </a:t>
            </a:r>
            <a:r>
              <a:rPr sz="1900" spc="-5" dirty="0">
                <a:latin typeface="Calibri"/>
                <a:cs typeface="Calibri"/>
              </a:rPr>
              <a:t>B12, </a:t>
            </a:r>
            <a:r>
              <a:rPr sz="1900" spc="-10" dirty="0">
                <a:latin typeface="Calibri"/>
                <a:cs typeface="Calibri"/>
              </a:rPr>
              <a:t>proteínas, </a:t>
            </a:r>
            <a:r>
              <a:rPr sz="1900" spc="-5" dirty="0">
                <a:latin typeface="Calibri"/>
                <a:cs typeface="Calibri"/>
              </a:rPr>
              <a:t> biotina </a:t>
            </a:r>
            <a:r>
              <a:rPr sz="1900" dirty="0">
                <a:latin typeface="Calibri"/>
                <a:cs typeface="Calibri"/>
              </a:rPr>
              <a:t>y </a:t>
            </a:r>
            <a:r>
              <a:rPr sz="1900" spc="-5" dirty="0">
                <a:latin typeface="Calibri"/>
                <a:cs typeface="Calibri"/>
              </a:rPr>
              <a:t>ácido </a:t>
            </a:r>
            <a:r>
              <a:rPr sz="1900" spc="-15" dirty="0">
                <a:latin typeface="Calibri"/>
                <a:cs typeface="Calibri"/>
              </a:rPr>
              <a:t>fólico </a:t>
            </a:r>
            <a:r>
              <a:rPr sz="1900" spc="-5" dirty="0">
                <a:latin typeface="Calibri"/>
                <a:cs typeface="Calibri"/>
              </a:rPr>
              <a:t>son los nutrientes más </a:t>
            </a:r>
            <a:r>
              <a:rPr sz="1900" spc="-10" dirty="0">
                <a:latin typeface="Calibri"/>
                <a:cs typeface="Calibri"/>
              </a:rPr>
              <a:t>comunes </a:t>
            </a:r>
            <a:r>
              <a:rPr sz="1900" dirty="0">
                <a:latin typeface="Calibri"/>
                <a:cs typeface="Calibri"/>
              </a:rPr>
              <a:t>que </a:t>
            </a:r>
            <a:r>
              <a:rPr sz="1900" spc="5" dirty="0">
                <a:latin typeface="Calibri"/>
                <a:cs typeface="Calibri"/>
              </a:rPr>
              <a:t> </a:t>
            </a:r>
            <a:r>
              <a:rPr sz="1900" dirty="0">
                <a:latin typeface="Calibri"/>
                <a:cs typeface="Calibri"/>
              </a:rPr>
              <a:t>deben </a:t>
            </a:r>
            <a:r>
              <a:rPr sz="1900" spc="-10" dirty="0">
                <a:latin typeface="Calibri"/>
                <a:cs typeface="Calibri"/>
              </a:rPr>
              <a:t>incluirse </a:t>
            </a:r>
            <a:r>
              <a:rPr sz="1900" spc="-5" dirty="0">
                <a:latin typeface="Calibri"/>
                <a:cs typeface="Calibri"/>
              </a:rPr>
              <a:t>si se quiere </a:t>
            </a:r>
            <a:r>
              <a:rPr sz="1900" dirty="0">
                <a:latin typeface="Calibri"/>
                <a:cs typeface="Calibri"/>
              </a:rPr>
              <a:t>un </a:t>
            </a:r>
            <a:r>
              <a:rPr sz="1900" spc="-5" dirty="0">
                <a:latin typeface="Calibri"/>
                <a:cs typeface="Calibri"/>
              </a:rPr>
              <a:t>cabello fuerte </a:t>
            </a:r>
            <a:r>
              <a:rPr sz="1900" dirty="0">
                <a:latin typeface="Calibri"/>
                <a:cs typeface="Calibri"/>
              </a:rPr>
              <a:t>y </a:t>
            </a:r>
            <a:r>
              <a:rPr sz="1900" spc="-10" dirty="0">
                <a:latin typeface="Calibri"/>
                <a:cs typeface="Calibri"/>
              </a:rPr>
              <a:t>con </a:t>
            </a:r>
            <a:r>
              <a:rPr sz="1900" dirty="0">
                <a:latin typeface="Calibri"/>
                <a:cs typeface="Calibri"/>
              </a:rPr>
              <a:t>un buen </a:t>
            </a:r>
            <a:r>
              <a:rPr sz="1900" spc="-415" dirty="0">
                <a:latin typeface="Calibri"/>
                <a:cs typeface="Calibri"/>
              </a:rPr>
              <a:t> </a:t>
            </a:r>
            <a:r>
              <a:rPr sz="1900" spc="-5" dirty="0">
                <a:latin typeface="Calibri"/>
                <a:cs typeface="Calibri"/>
              </a:rPr>
              <a:t>aspecto </a:t>
            </a:r>
            <a:r>
              <a:rPr sz="1900" dirty="0">
                <a:latin typeface="Calibri"/>
                <a:cs typeface="Calibri"/>
              </a:rPr>
              <a:t>y el </a:t>
            </a:r>
            <a:r>
              <a:rPr sz="1900" spc="-10" dirty="0">
                <a:latin typeface="Calibri"/>
                <a:cs typeface="Calibri"/>
              </a:rPr>
              <a:t>cuero </a:t>
            </a:r>
            <a:r>
              <a:rPr sz="1900" spc="-5" dirty="0">
                <a:latin typeface="Calibri"/>
                <a:cs typeface="Calibri"/>
              </a:rPr>
              <a:t>cabelludo sano. Además, </a:t>
            </a:r>
            <a:r>
              <a:rPr sz="1900" dirty="0">
                <a:latin typeface="Calibri"/>
                <a:cs typeface="Calibri"/>
              </a:rPr>
              <a:t>no </a:t>
            </a:r>
            <a:r>
              <a:rPr sz="1900" spc="-5" dirty="0">
                <a:latin typeface="Calibri"/>
                <a:cs typeface="Calibri"/>
              </a:rPr>
              <a:t>se </a:t>
            </a:r>
            <a:r>
              <a:rPr sz="1900" dirty="0">
                <a:latin typeface="Calibri"/>
                <a:cs typeface="Calibri"/>
              </a:rPr>
              <a:t>debe </a:t>
            </a:r>
            <a:r>
              <a:rPr sz="1900" spc="5" dirty="0">
                <a:latin typeface="Calibri"/>
                <a:cs typeface="Calibri"/>
              </a:rPr>
              <a:t> </a:t>
            </a:r>
            <a:r>
              <a:rPr sz="1900" dirty="0">
                <a:latin typeface="Calibri"/>
                <a:cs typeface="Calibri"/>
              </a:rPr>
              <a:t>olvidar </a:t>
            </a:r>
            <a:r>
              <a:rPr sz="1900" spc="-5" dirty="0">
                <a:latin typeface="Calibri"/>
                <a:cs typeface="Calibri"/>
              </a:rPr>
              <a:t>tener </a:t>
            </a:r>
            <a:r>
              <a:rPr sz="1900" dirty="0">
                <a:latin typeface="Calibri"/>
                <a:cs typeface="Calibri"/>
              </a:rPr>
              <a:t>una </a:t>
            </a:r>
            <a:r>
              <a:rPr sz="1900" spc="-10" dirty="0">
                <a:latin typeface="Calibri"/>
                <a:cs typeface="Calibri"/>
              </a:rPr>
              <a:t>hidratación </a:t>
            </a:r>
            <a:r>
              <a:rPr sz="1900" spc="-5" dirty="0">
                <a:latin typeface="Calibri"/>
                <a:cs typeface="Calibri"/>
              </a:rPr>
              <a:t>adecuada, </a:t>
            </a:r>
            <a:r>
              <a:rPr sz="1900" dirty="0">
                <a:latin typeface="Calibri"/>
                <a:cs typeface="Calibri"/>
              </a:rPr>
              <a:t>no </a:t>
            </a:r>
            <a:r>
              <a:rPr sz="1900" spc="-5" dirty="0">
                <a:latin typeface="Calibri"/>
                <a:cs typeface="Calibri"/>
              </a:rPr>
              <a:t>sólo </a:t>
            </a:r>
            <a:r>
              <a:rPr sz="1900" dirty="0">
                <a:latin typeface="Calibri"/>
                <a:cs typeface="Calibri"/>
              </a:rPr>
              <a:t>del pelo </a:t>
            </a:r>
            <a:r>
              <a:rPr sz="1900" spc="5" dirty="0">
                <a:latin typeface="Calibri"/>
                <a:cs typeface="Calibri"/>
              </a:rPr>
              <a:t> </a:t>
            </a:r>
            <a:r>
              <a:rPr sz="1900" spc="-5" dirty="0">
                <a:latin typeface="Calibri"/>
                <a:cs typeface="Calibri"/>
              </a:rPr>
              <a:t>sino</a:t>
            </a:r>
            <a:r>
              <a:rPr sz="1900" spc="-15" dirty="0">
                <a:latin typeface="Calibri"/>
                <a:cs typeface="Calibri"/>
              </a:rPr>
              <a:t> </a:t>
            </a:r>
            <a:r>
              <a:rPr sz="1900" dirty="0">
                <a:latin typeface="Calibri"/>
                <a:cs typeface="Calibri"/>
              </a:rPr>
              <a:t>de </a:t>
            </a:r>
            <a:r>
              <a:rPr sz="1900" spc="-10" dirty="0">
                <a:latin typeface="Calibri"/>
                <a:cs typeface="Calibri"/>
              </a:rPr>
              <a:t>todo </a:t>
            </a:r>
            <a:r>
              <a:rPr sz="1900" dirty="0">
                <a:latin typeface="Calibri"/>
                <a:cs typeface="Calibri"/>
              </a:rPr>
              <a:t>el</a:t>
            </a:r>
            <a:r>
              <a:rPr sz="1900" spc="-5" dirty="0">
                <a:latin typeface="Calibri"/>
                <a:cs typeface="Calibri"/>
              </a:rPr>
              <a:t> </a:t>
            </a:r>
            <a:r>
              <a:rPr sz="1900" spc="-10" dirty="0">
                <a:latin typeface="Calibri"/>
                <a:cs typeface="Calibri"/>
              </a:rPr>
              <a:t>organismo.</a:t>
            </a:r>
            <a:endParaRPr sz="1900" dirty="0">
              <a:latin typeface="Calibri"/>
              <a:cs typeface="Calibri"/>
            </a:endParaRPr>
          </a:p>
          <a:p>
            <a:pPr marL="12700" marR="195580">
              <a:lnSpc>
                <a:spcPct val="90000"/>
              </a:lnSpc>
              <a:spcBef>
                <a:spcPts val="60"/>
              </a:spcBef>
              <a:buFont typeface="Calibri"/>
              <a:buChar char="*"/>
              <a:tabLst>
                <a:tab pos="187325" algn="l"/>
              </a:tabLst>
            </a:pPr>
            <a:r>
              <a:rPr sz="1900" b="1" spc="-5" dirty="0">
                <a:latin typeface="Calibri"/>
                <a:cs typeface="Calibri"/>
              </a:rPr>
              <a:t>Vitamina </a:t>
            </a:r>
            <a:r>
              <a:rPr sz="1900" dirty="0">
                <a:latin typeface="Calibri"/>
                <a:cs typeface="Calibri"/>
              </a:rPr>
              <a:t>B8 </a:t>
            </a:r>
            <a:r>
              <a:rPr sz="1900" spc="-5" dirty="0">
                <a:latin typeface="Calibri"/>
                <a:cs typeface="Calibri"/>
              </a:rPr>
              <a:t>(biotina): su deficiencia </a:t>
            </a:r>
            <a:r>
              <a:rPr sz="1900" dirty="0">
                <a:latin typeface="Calibri"/>
                <a:cs typeface="Calibri"/>
              </a:rPr>
              <a:t>es una de las </a:t>
            </a:r>
            <a:r>
              <a:rPr sz="1900" spc="5" dirty="0">
                <a:latin typeface="Calibri"/>
                <a:cs typeface="Calibri"/>
              </a:rPr>
              <a:t> </a:t>
            </a:r>
            <a:r>
              <a:rPr sz="1900" spc="-5" dirty="0">
                <a:latin typeface="Calibri"/>
                <a:cs typeface="Calibri"/>
              </a:rPr>
              <a:t>principales causas </a:t>
            </a:r>
            <a:r>
              <a:rPr sz="1900" dirty="0">
                <a:latin typeface="Calibri"/>
                <a:cs typeface="Calibri"/>
              </a:rPr>
              <a:t>de la </a:t>
            </a:r>
            <a:r>
              <a:rPr sz="1900" spc="-5" dirty="0">
                <a:latin typeface="Calibri"/>
                <a:cs typeface="Calibri"/>
              </a:rPr>
              <a:t>calvicie. Además, interviene </a:t>
            </a:r>
            <a:r>
              <a:rPr sz="1900" dirty="0">
                <a:latin typeface="Calibri"/>
                <a:cs typeface="Calibri"/>
              </a:rPr>
              <a:t>en la </a:t>
            </a:r>
            <a:r>
              <a:rPr sz="1900" spc="-415" dirty="0">
                <a:latin typeface="Calibri"/>
                <a:cs typeface="Calibri"/>
              </a:rPr>
              <a:t> </a:t>
            </a:r>
            <a:r>
              <a:rPr sz="1900" spc="-10" dirty="0">
                <a:latin typeface="Calibri"/>
                <a:cs typeface="Calibri"/>
              </a:rPr>
              <a:t>producción</a:t>
            </a:r>
            <a:r>
              <a:rPr sz="1900" spc="-5" dirty="0">
                <a:latin typeface="Calibri"/>
                <a:cs typeface="Calibri"/>
              </a:rPr>
              <a:t> </a:t>
            </a:r>
            <a:r>
              <a:rPr sz="1900" dirty="0">
                <a:latin typeface="Calibri"/>
                <a:cs typeface="Calibri"/>
              </a:rPr>
              <a:t>de</a:t>
            </a:r>
            <a:r>
              <a:rPr sz="1900" spc="5" dirty="0">
                <a:latin typeface="Calibri"/>
                <a:cs typeface="Calibri"/>
              </a:rPr>
              <a:t> </a:t>
            </a:r>
            <a:r>
              <a:rPr sz="1900" spc="-10" dirty="0">
                <a:latin typeface="Calibri"/>
                <a:cs typeface="Calibri"/>
              </a:rPr>
              <a:t>queratina,</a:t>
            </a:r>
            <a:r>
              <a:rPr sz="1900" dirty="0">
                <a:latin typeface="Calibri"/>
                <a:cs typeface="Calibri"/>
              </a:rPr>
              <a:t> </a:t>
            </a:r>
            <a:r>
              <a:rPr sz="1900" b="1" dirty="0">
                <a:latin typeface="Calibri"/>
                <a:cs typeface="Calibri"/>
              </a:rPr>
              <a:t>que</a:t>
            </a:r>
            <a:r>
              <a:rPr sz="1900" b="1" spc="5" dirty="0">
                <a:latin typeface="Calibri"/>
                <a:cs typeface="Calibri"/>
              </a:rPr>
              <a:t> </a:t>
            </a:r>
            <a:r>
              <a:rPr sz="1900" spc="-10" dirty="0">
                <a:latin typeface="Calibri"/>
                <a:cs typeface="Calibri"/>
              </a:rPr>
              <a:t>aporta</a:t>
            </a:r>
            <a:r>
              <a:rPr sz="1900" dirty="0">
                <a:latin typeface="Calibri"/>
                <a:cs typeface="Calibri"/>
              </a:rPr>
              <a:t> </a:t>
            </a:r>
            <a:r>
              <a:rPr sz="1900" spc="-5" dirty="0">
                <a:latin typeface="Calibri"/>
                <a:cs typeface="Calibri"/>
              </a:rPr>
              <a:t>brillo</a:t>
            </a:r>
            <a:r>
              <a:rPr sz="1900" dirty="0">
                <a:latin typeface="Calibri"/>
                <a:cs typeface="Calibri"/>
              </a:rPr>
              <a:t> al </a:t>
            </a:r>
            <a:r>
              <a:rPr sz="1900" spc="-5" dirty="0">
                <a:latin typeface="Calibri"/>
                <a:cs typeface="Calibri"/>
              </a:rPr>
              <a:t>cabello.</a:t>
            </a:r>
            <a:endParaRPr sz="1900" dirty="0">
              <a:latin typeface="Calibri"/>
              <a:cs typeface="Calibri"/>
            </a:endParaRPr>
          </a:p>
          <a:p>
            <a:pPr marL="187325" indent="-174625">
              <a:lnSpc>
                <a:spcPts val="1910"/>
              </a:lnSpc>
              <a:buFont typeface="Calibri"/>
              <a:buChar char="*"/>
              <a:tabLst>
                <a:tab pos="187325" algn="l"/>
              </a:tabLst>
            </a:pPr>
            <a:r>
              <a:rPr sz="1900" b="1" spc="-5" dirty="0">
                <a:latin typeface="Calibri"/>
                <a:cs typeface="Calibri"/>
              </a:rPr>
              <a:t>Vitamina </a:t>
            </a:r>
            <a:r>
              <a:rPr sz="1900" spc="-5" dirty="0">
                <a:latin typeface="Calibri"/>
                <a:cs typeface="Calibri"/>
              </a:rPr>
              <a:t>B12:</a:t>
            </a:r>
            <a:r>
              <a:rPr sz="1900" spc="5" dirty="0">
                <a:latin typeface="Calibri"/>
                <a:cs typeface="Calibri"/>
              </a:rPr>
              <a:t> </a:t>
            </a:r>
            <a:r>
              <a:rPr sz="1900" spc="-5" dirty="0">
                <a:latin typeface="Calibri"/>
                <a:cs typeface="Calibri"/>
              </a:rPr>
              <a:t>su </a:t>
            </a:r>
            <a:r>
              <a:rPr sz="1900" spc="-10" dirty="0">
                <a:latin typeface="Calibri"/>
                <a:cs typeface="Calibri"/>
              </a:rPr>
              <a:t>carencia</a:t>
            </a:r>
            <a:r>
              <a:rPr sz="1900" dirty="0">
                <a:latin typeface="Calibri"/>
                <a:cs typeface="Calibri"/>
              </a:rPr>
              <a:t> puede </a:t>
            </a:r>
            <a:r>
              <a:rPr sz="1900" spc="-15" dirty="0">
                <a:latin typeface="Calibri"/>
                <a:cs typeface="Calibri"/>
              </a:rPr>
              <a:t>provocar</a:t>
            </a:r>
            <a:r>
              <a:rPr sz="1900" spc="5" dirty="0">
                <a:latin typeface="Calibri"/>
                <a:cs typeface="Calibri"/>
              </a:rPr>
              <a:t> </a:t>
            </a:r>
            <a:r>
              <a:rPr sz="1900" spc="-5" dirty="0">
                <a:latin typeface="Calibri"/>
                <a:cs typeface="Calibri"/>
              </a:rPr>
              <a:t>sequedad</a:t>
            </a:r>
            <a:endParaRPr sz="1900" dirty="0">
              <a:latin typeface="Calibri"/>
              <a:cs typeface="Calibri"/>
            </a:endParaRPr>
          </a:p>
          <a:p>
            <a:pPr marL="12700">
              <a:lnSpc>
                <a:spcPts val="2195"/>
              </a:lnSpc>
            </a:pPr>
            <a:r>
              <a:rPr sz="1900" dirty="0">
                <a:latin typeface="Calibri"/>
                <a:cs typeface="Calibri"/>
              </a:rPr>
              <a:t>del</a:t>
            </a:r>
            <a:r>
              <a:rPr sz="1900" spc="-10" dirty="0">
                <a:latin typeface="Calibri"/>
                <a:cs typeface="Calibri"/>
              </a:rPr>
              <a:t> </a:t>
            </a:r>
            <a:r>
              <a:rPr sz="1900" b="1" dirty="0">
                <a:latin typeface="Calibri"/>
                <a:cs typeface="Calibri"/>
              </a:rPr>
              <a:t>pelo</a:t>
            </a:r>
            <a:r>
              <a:rPr sz="1900" dirty="0">
                <a:latin typeface="Calibri"/>
                <a:cs typeface="Calibri"/>
              </a:rPr>
              <a:t>,</a:t>
            </a:r>
            <a:r>
              <a:rPr sz="1900" spc="-10" dirty="0">
                <a:latin typeface="Calibri"/>
                <a:cs typeface="Calibri"/>
              </a:rPr>
              <a:t> </a:t>
            </a:r>
            <a:r>
              <a:rPr sz="1900" dirty="0">
                <a:latin typeface="Calibri"/>
                <a:cs typeface="Calibri"/>
              </a:rPr>
              <a:t>la</a:t>
            </a:r>
            <a:r>
              <a:rPr sz="1900" spc="-10" dirty="0">
                <a:latin typeface="Calibri"/>
                <a:cs typeface="Calibri"/>
              </a:rPr>
              <a:t> </a:t>
            </a:r>
            <a:r>
              <a:rPr sz="1900" spc="-5" dirty="0">
                <a:latin typeface="Calibri"/>
                <a:cs typeface="Calibri"/>
              </a:rPr>
              <a:t>aparición </a:t>
            </a:r>
            <a:r>
              <a:rPr sz="1900" dirty="0">
                <a:latin typeface="Calibri"/>
                <a:cs typeface="Calibri"/>
              </a:rPr>
              <a:t>de</a:t>
            </a:r>
            <a:r>
              <a:rPr sz="1900" spc="-5" dirty="0">
                <a:latin typeface="Calibri"/>
                <a:cs typeface="Calibri"/>
              </a:rPr>
              <a:t> canas</a:t>
            </a:r>
            <a:r>
              <a:rPr sz="1900" spc="-20" dirty="0">
                <a:latin typeface="Calibri"/>
                <a:cs typeface="Calibri"/>
              </a:rPr>
              <a:t> </a:t>
            </a:r>
            <a:r>
              <a:rPr sz="1900" dirty="0">
                <a:latin typeface="Calibri"/>
                <a:cs typeface="Calibri"/>
              </a:rPr>
              <a:t>o</a:t>
            </a:r>
            <a:r>
              <a:rPr sz="1900" spc="-15" dirty="0">
                <a:latin typeface="Calibri"/>
                <a:cs typeface="Calibri"/>
              </a:rPr>
              <a:t> </a:t>
            </a:r>
            <a:r>
              <a:rPr sz="1900" dirty="0">
                <a:latin typeface="Calibri"/>
                <a:cs typeface="Calibri"/>
              </a:rPr>
              <a:t>una</a:t>
            </a:r>
            <a:r>
              <a:rPr sz="1900" spc="-5" dirty="0">
                <a:latin typeface="Calibri"/>
                <a:cs typeface="Calibri"/>
              </a:rPr>
              <a:t> caída</a:t>
            </a:r>
            <a:r>
              <a:rPr sz="1900" spc="-10" dirty="0">
                <a:latin typeface="Calibri"/>
                <a:cs typeface="Calibri"/>
              </a:rPr>
              <a:t> </a:t>
            </a:r>
            <a:r>
              <a:rPr sz="1900" spc="-5" dirty="0">
                <a:latin typeface="Calibri"/>
                <a:cs typeface="Calibri"/>
              </a:rPr>
              <a:t>más</a:t>
            </a:r>
            <a:r>
              <a:rPr sz="1900" spc="-20" dirty="0">
                <a:latin typeface="Calibri"/>
                <a:cs typeface="Calibri"/>
              </a:rPr>
              <a:t> </a:t>
            </a:r>
            <a:r>
              <a:rPr sz="1900" spc="-5" dirty="0">
                <a:latin typeface="Calibri"/>
                <a:cs typeface="Calibri"/>
              </a:rPr>
              <a:t>abundante.</a:t>
            </a:r>
            <a:endParaRPr sz="1900" dirty="0">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38175" y="0"/>
            <a:ext cx="3248025" cy="3357245"/>
          </a:xfrm>
          <a:custGeom>
            <a:avLst/>
            <a:gdLst/>
            <a:ahLst/>
            <a:cxnLst/>
            <a:rect l="l" t="t" r="r" b="b"/>
            <a:pathLst>
              <a:path w="3248025" h="3357245">
                <a:moveTo>
                  <a:pt x="3248025" y="0"/>
                </a:moveTo>
                <a:lnTo>
                  <a:pt x="0" y="0"/>
                </a:lnTo>
                <a:lnTo>
                  <a:pt x="0" y="3175619"/>
                </a:lnTo>
                <a:lnTo>
                  <a:pt x="55997" y="3195556"/>
                </a:lnTo>
                <a:lnTo>
                  <a:pt x="110709" y="3214197"/>
                </a:lnTo>
                <a:lnTo>
                  <a:pt x="164164" y="3231565"/>
                </a:lnTo>
                <a:lnTo>
                  <a:pt x="216393" y="3247688"/>
                </a:lnTo>
                <a:lnTo>
                  <a:pt x="267427" y="3262589"/>
                </a:lnTo>
                <a:lnTo>
                  <a:pt x="317297" y="3276295"/>
                </a:lnTo>
                <a:lnTo>
                  <a:pt x="366034" y="3288829"/>
                </a:lnTo>
                <a:lnTo>
                  <a:pt x="413667" y="3300218"/>
                </a:lnTo>
                <a:lnTo>
                  <a:pt x="460229" y="3310487"/>
                </a:lnTo>
                <a:lnTo>
                  <a:pt x="505748" y="3319660"/>
                </a:lnTo>
                <a:lnTo>
                  <a:pt x="550256" y="3327763"/>
                </a:lnTo>
                <a:lnTo>
                  <a:pt x="593784" y="3334821"/>
                </a:lnTo>
                <a:lnTo>
                  <a:pt x="636362" y="3340860"/>
                </a:lnTo>
                <a:lnTo>
                  <a:pt x="678021" y="3345903"/>
                </a:lnTo>
                <a:lnTo>
                  <a:pt x="718792" y="3349978"/>
                </a:lnTo>
                <a:lnTo>
                  <a:pt x="758704" y="3353108"/>
                </a:lnTo>
                <a:lnTo>
                  <a:pt x="797789" y="3355319"/>
                </a:lnTo>
                <a:lnTo>
                  <a:pt x="836078" y="3356636"/>
                </a:lnTo>
                <a:lnTo>
                  <a:pt x="873600" y="3357084"/>
                </a:lnTo>
                <a:lnTo>
                  <a:pt x="910388" y="3356689"/>
                </a:lnTo>
                <a:lnTo>
                  <a:pt x="981879" y="3353469"/>
                </a:lnTo>
                <a:lnTo>
                  <a:pt x="1050796" y="3347176"/>
                </a:lnTo>
                <a:lnTo>
                  <a:pt x="1117385" y="3338013"/>
                </a:lnTo>
                <a:lnTo>
                  <a:pt x="1181891" y="3326180"/>
                </a:lnTo>
                <a:lnTo>
                  <a:pt x="1244558" y="3311878"/>
                </a:lnTo>
                <a:lnTo>
                  <a:pt x="1305631" y="3295311"/>
                </a:lnTo>
                <a:lnTo>
                  <a:pt x="1365357" y="3276677"/>
                </a:lnTo>
                <a:lnTo>
                  <a:pt x="1423980" y="3256180"/>
                </a:lnTo>
                <a:lnTo>
                  <a:pt x="1481745" y="3234020"/>
                </a:lnTo>
                <a:lnTo>
                  <a:pt x="1538897" y="3210399"/>
                </a:lnTo>
                <a:lnTo>
                  <a:pt x="1624012" y="3172668"/>
                </a:lnTo>
                <a:lnTo>
                  <a:pt x="1680704" y="3146274"/>
                </a:lnTo>
                <a:lnTo>
                  <a:pt x="1912377" y="3035150"/>
                </a:lnTo>
                <a:lnTo>
                  <a:pt x="1972746" y="3006988"/>
                </a:lnTo>
                <a:lnTo>
                  <a:pt x="2034585" y="2979076"/>
                </a:lnTo>
                <a:lnTo>
                  <a:pt x="2098141" y="2951616"/>
                </a:lnTo>
                <a:lnTo>
                  <a:pt x="2163658" y="2924809"/>
                </a:lnTo>
                <a:lnTo>
                  <a:pt x="2231380" y="2898857"/>
                </a:lnTo>
                <a:lnTo>
                  <a:pt x="2301554" y="2873961"/>
                </a:lnTo>
                <a:lnTo>
                  <a:pt x="2374424" y="2850321"/>
                </a:lnTo>
                <a:lnTo>
                  <a:pt x="2411946" y="2839036"/>
                </a:lnTo>
                <a:lnTo>
                  <a:pt x="2450235" y="2828141"/>
                </a:lnTo>
                <a:lnTo>
                  <a:pt x="2489320" y="2817660"/>
                </a:lnTo>
                <a:lnTo>
                  <a:pt x="2529232" y="2807620"/>
                </a:lnTo>
                <a:lnTo>
                  <a:pt x="2570003" y="2798045"/>
                </a:lnTo>
                <a:lnTo>
                  <a:pt x="2611662" y="2788961"/>
                </a:lnTo>
                <a:lnTo>
                  <a:pt x="2654240" y="2780392"/>
                </a:lnTo>
                <a:lnTo>
                  <a:pt x="2697768" y="2772364"/>
                </a:lnTo>
                <a:lnTo>
                  <a:pt x="2742276" y="2764902"/>
                </a:lnTo>
                <a:lnTo>
                  <a:pt x="2787795" y="2758032"/>
                </a:lnTo>
                <a:lnTo>
                  <a:pt x="2834357" y="2751777"/>
                </a:lnTo>
                <a:lnTo>
                  <a:pt x="2881990" y="2746165"/>
                </a:lnTo>
                <a:lnTo>
                  <a:pt x="2930727" y="2741218"/>
                </a:lnTo>
                <a:lnTo>
                  <a:pt x="2980597" y="2736964"/>
                </a:lnTo>
                <a:lnTo>
                  <a:pt x="3031631" y="2733427"/>
                </a:lnTo>
                <a:lnTo>
                  <a:pt x="3083860" y="2730632"/>
                </a:lnTo>
                <a:lnTo>
                  <a:pt x="3137315" y="2728605"/>
                </a:lnTo>
                <a:lnTo>
                  <a:pt x="3192027" y="2727370"/>
                </a:lnTo>
                <a:lnTo>
                  <a:pt x="3248025" y="2726952"/>
                </a:lnTo>
                <a:lnTo>
                  <a:pt x="3248025" y="0"/>
                </a:lnTo>
                <a:close/>
              </a:path>
            </a:pathLst>
          </a:custGeom>
          <a:solidFill>
            <a:srgbClr val="4472C4"/>
          </a:solidFill>
        </p:spPr>
        <p:txBody>
          <a:bodyPr wrap="square" lIns="0" tIns="0" rIns="0" bIns="0" rtlCol="0"/>
          <a:lstStyle/>
          <a:p>
            <a:endParaRPr/>
          </a:p>
        </p:txBody>
      </p:sp>
      <p:sp>
        <p:nvSpPr>
          <p:cNvPr id="3" name="object 3"/>
          <p:cNvSpPr txBox="1">
            <a:spLocks noGrp="1"/>
          </p:cNvSpPr>
          <p:nvPr>
            <p:ph type="title"/>
          </p:nvPr>
        </p:nvSpPr>
        <p:spPr>
          <a:xfrm>
            <a:off x="916939" y="169163"/>
            <a:ext cx="2201545" cy="2265680"/>
          </a:xfrm>
          <a:prstGeom prst="rect">
            <a:avLst/>
          </a:prstGeom>
        </p:spPr>
        <p:txBody>
          <a:bodyPr vert="horz" wrap="square" lIns="0" tIns="62230" rIns="0" bIns="0" rtlCol="0">
            <a:spAutoFit/>
          </a:bodyPr>
          <a:lstStyle/>
          <a:p>
            <a:pPr marL="12700" marR="5080">
              <a:lnSpc>
                <a:spcPct val="89800"/>
              </a:lnSpc>
              <a:spcBef>
                <a:spcPts val="490"/>
              </a:spcBef>
              <a:tabLst>
                <a:tab pos="1838960" algn="l"/>
              </a:tabLst>
            </a:pPr>
            <a:r>
              <a:rPr sz="3200" spc="-10" dirty="0">
                <a:latin typeface="Calibri Light"/>
                <a:cs typeface="Calibri Light"/>
              </a:rPr>
              <a:t>MINERALES</a:t>
            </a:r>
            <a:r>
              <a:rPr sz="3200" spc="-70" dirty="0">
                <a:latin typeface="Calibri Light"/>
                <a:cs typeface="Calibri Light"/>
              </a:rPr>
              <a:t> </a:t>
            </a:r>
            <a:r>
              <a:rPr sz="3200" dirty="0">
                <a:latin typeface="Calibri Light"/>
                <a:cs typeface="Calibri Light"/>
              </a:rPr>
              <a:t>Y </a:t>
            </a:r>
            <a:r>
              <a:rPr sz="3200" spc="-710" dirty="0">
                <a:latin typeface="Calibri Light"/>
                <a:cs typeface="Calibri Light"/>
              </a:rPr>
              <a:t> </a:t>
            </a:r>
            <a:r>
              <a:rPr sz="3200" spc="-30" dirty="0">
                <a:latin typeface="Calibri Light"/>
                <a:cs typeface="Calibri Light"/>
              </a:rPr>
              <a:t>VITAMINAS </a:t>
            </a:r>
            <a:r>
              <a:rPr sz="3200" spc="-25" dirty="0">
                <a:latin typeface="Calibri Light"/>
                <a:cs typeface="Calibri Light"/>
              </a:rPr>
              <a:t> </a:t>
            </a:r>
            <a:r>
              <a:rPr sz="3200" spc="-10" dirty="0">
                <a:latin typeface="Calibri Light"/>
                <a:cs typeface="Calibri Light"/>
              </a:rPr>
              <a:t>CONTRA </a:t>
            </a:r>
            <a:r>
              <a:rPr sz="3200" spc="-5" dirty="0">
                <a:latin typeface="Calibri Light"/>
                <a:cs typeface="Calibri Light"/>
              </a:rPr>
              <a:t>LA </a:t>
            </a:r>
            <a:r>
              <a:rPr sz="3200" dirty="0">
                <a:latin typeface="Calibri Light"/>
                <a:cs typeface="Calibri Light"/>
              </a:rPr>
              <a:t> </a:t>
            </a:r>
            <a:r>
              <a:rPr sz="3200" spc="-10" dirty="0">
                <a:latin typeface="Calibri Light"/>
                <a:cs typeface="Calibri Light"/>
              </a:rPr>
              <a:t>CAÍDA </a:t>
            </a:r>
            <a:r>
              <a:rPr sz="3200" spc="-5" dirty="0">
                <a:latin typeface="Calibri Light"/>
                <a:cs typeface="Calibri Light"/>
              </a:rPr>
              <a:t>DEL </a:t>
            </a:r>
            <a:r>
              <a:rPr sz="3200" dirty="0">
                <a:latin typeface="Calibri Light"/>
                <a:cs typeface="Calibri Light"/>
              </a:rPr>
              <a:t> </a:t>
            </a:r>
            <a:r>
              <a:rPr sz="3200" spc="-15" dirty="0">
                <a:latin typeface="Calibri Light"/>
                <a:cs typeface="Calibri Light"/>
              </a:rPr>
              <a:t>CABELLO	</a:t>
            </a:r>
            <a:r>
              <a:rPr sz="3200" dirty="0">
                <a:latin typeface="Calibri Light"/>
                <a:cs typeface="Calibri Light"/>
              </a:rPr>
              <a:t>-</a:t>
            </a:r>
            <a:endParaRPr sz="3200">
              <a:latin typeface="Calibri Light"/>
              <a:cs typeface="Calibri Light"/>
            </a:endParaRPr>
          </a:p>
        </p:txBody>
      </p:sp>
      <p:sp>
        <p:nvSpPr>
          <p:cNvPr id="4" name="object 4"/>
          <p:cNvSpPr txBox="1"/>
          <p:nvPr/>
        </p:nvSpPr>
        <p:spPr>
          <a:xfrm>
            <a:off x="4298315" y="658875"/>
            <a:ext cx="6936740" cy="3374390"/>
          </a:xfrm>
          <a:prstGeom prst="rect">
            <a:avLst/>
          </a:prstGeom>
        </p:spPr>
        <p:txBody>
          <a:bodyPr vert="horz" wrap="square" lIns="0" tIns="13335" rIns="0" bIns="0" rtlCol="0">
            <a:spAutoFit/>
          </a:bodyPr>
          <a:lstStyle/>
          <a:p>
            <a:pPr indent="88900">
              <a:lnSpc>
                <a:spcPct val="99800"/>
              </a:lnSpc>
              <a:spcBef>
                <a:spcPts val="105"/>
              </a:spcBef>
            </a:pPr>
            <a:r>
              <a:rPr sz="2800" b="1" spc="50" dirty="0">
                <a:solidFill>
                  <a:srgbClr val="222222"/>
                </a:solidFill>
                <a:latin typeface="Roboto"/>
                <a:cs typeface="Roboto"/>
              </a:rPr>
              <a:t>Azufíe</a:t>
            </a:r>
            <a:r>
              <a:rPr sz="2800" spc="50" dirty="0">
                <a:solidFill>
                  <a:srgbClr val="222222"/>
                </a:solidFill>
                <a:latin typeface="Roboto"/>
                <a:cs typeface="Roboto"/>
              </a:rPr>
              <a:t>: </a:t>
            </a:r>
            <a:r>
              <a:rPr sz="2800" dirty="0">
                <a:solidFill>
                  <a:srgbClr val="222222"/>
                </a:solidFill>
                <a:latin typeface="Roboto"/>
                <a:cs typeface="Roboto"/>
              </a:rPr>
              <a:t>se </a:t>
            </a:r>
            <a:r>
              <a:rPr sz="2800" spc="5" dirty="0">
                <a:solidFill>
                  <a:srgbClr val="222222"/>
                </a:solidFill>
                <a:latin typeface="Roboto"/>
                <a:cs typeface="Roboto"/>
              </a:rPr>
              <a:t>encuentía </a:t>
            </a:r>
            <a:r>
              <a:rPr sz="2800" spc="-15" dirty="0">
                <a:solidFill>
                  <a:srgbClr val="222222"/>
                </a:solidFill>
                <a:latin typeface="Roboto"/>
                <a:cs typeface="Roboto"/>
              </a:rPr>
              <a:t>en </a:t>
            </a:r>
            <a:r>
              <a:rPr sz="2800" spc="30" dirty="0">
                <a:solidFill>
                  <a:srgbClr val="222222"/>
                </a:solidFill>
                <a:latin typeface="Roboto"/>
                <a:cs typeface="Roboto"/>
              </a:rPr>
              <a:t>caínes </a:t>
            </a:r>
            <a:r>
              <a:rPr sz="2800" spc="-20" dirty="0">
                <a:solidFill>
                  <a:srgbClr val="222222"/>
                </a:solidFill>
                <a:latin typeface="Roboto"/>
                <a:cs typeface="Roboto"/>
              </a:rPr>
              <a:t>blancas, </a:t>
            </a:r>
            <a:r>
              <a:rPr sz="2800" spc="-15" dirty="0">
                <a:solidFill>
                  <a:srgbClr val="222222"/>
                </a:solidFill>
                <a:latin typeface="Roboto"/>
                <a:cs typeface="Roboto"/>
              </a:rPr>
              <a:t> </a:t>
            </a:r>
            <a:r>
              <a:rPr sz="2800" spc="-20" dirty="0">
                <a:solidFill>
                  <a:srgbClr val="222222"/>
                </a:solidFill>
                <a:latin typeface="Roboto"/>
                <a:cs typeface="Roboto"/>
              </a:rPr>
              <a:t>hígado,</a:t>
            </a:r>
            <a:r>
              <a:rPr sz="2800" spc="-5" dirty="0">
                <a:solidFill>
                  <a:srgbClr val="222222"/>
                </a:solidFill>
                <a:latin typeface="Roboto"/>
                <a:cs typeface="Roboto"/>
              </a:rPr>
              <a:t> </a:t>
            </a:r>
            <a:r>
              <a:rPr sz="2800" spc="-25" dirty="0">
                <a:solidFill>
                  <a:srgbClr val="222222"/>
                </a:solidFill>
                <a:latin typeface="Roboto"/>
                <a:cs typeface="Roboto"/>
              </a:rPr>
              <a:t>huevo,</a:t>
            </a:r>
            <a:r>
              <a:rPr sz="2800" dirty="0">
                <a:solidFill>
                  <a:srgbClr val="222222"/>
                </a:solidFill>
                <a:latin typeface="Roboto"/>
                <a:cs typeface="Roboto"/>
              </a:rPr>
              <a:t> </a:t>
            </a:r>
            <a:r>
              <a:rPr sz="2800" spc="35" dirty="0">
                <a:solidFill>
                  <a:srgbClr val="222222"/>
                </a:solidFill>
                <a:latin typeface="Roboto"/>
                <a:cs typeface="Roboto"/>
              </a:rPr>
              <a:t>veíduías,</a:t>
            </a:r>
            <a:r>
              <a:rPr sz="2800" dirty="0">
                <a:solidFill>
                  <a:srgbClr val="222222"/>
                </a:solidFill>
                <a:latin typeface="Roboto"/>
                <a:cs typeface="Roboto"/>
              </a:rPr>
              <a:t> </a:t>
            </a:r>
            <a:r>
              <a:rPr sz="2800" spc="25" dirty="0">
                <a:solidFill>
                  <a:srgbClr val="222222"/>
                </a:solidFill>
                <a:latin typeface="Roboto"/>
                <a:cs typeface="Roboto"/>
              </a:rPr>
              <a:t>fíutas</a:t>
            </a:r>
            <a:r>
              <a:rPr sz="2800" spc="5" dirty="0">
                <a:solidFill>
                  <a:srgbClr val="222222"/>
                </a:solidFill>
                <a:latin typeface="Roboto"/>
                <a:cs typeface="Roboto"/>
              </a:rPr>
              <a:t> </a:t>
            </a:r>
            <a:r>
              <a:rPr sz="2800" spc="-85" dirty="0">
                <a:solidFill>
                  <a:srgbClr val="222222"/>
                </a:solidFill>
                <a:latin typeface="Roboto"/>
                <a:cs typeface="Roboto"/>
              </a:rPr>
              <a:t>y</a:t>
            </a:r>
            <a:r>
              <a:rPr sz="2800" spc="-5" dirty="0">
                <a:solidFill>
                  <a:srgbClr val="222222"/>
                </a:solidFill>
                <a:latin typeface="Roboto"/>
                <a:cs typeface="Roboto"/>
              </a:rPr>
              <a:t> </a:t>
            </a:r>
            <a:r>
              <a:rPr sz="2800" spc="10" dirty="0">
                <a:solidFill>
                  <a:srgbClr val="222222"/>
                </a:solidFill>
                <a:latin typeface="Roboto"/>
                <a:cs typeface="Roboto"/>
              </a:rPr>
              <a:t>almendías. </a:t>
            </a:r>
            <a:r>
              <a:rPr sz="2800" spc="-680" dirty="0">
                <a:solidFill>
                  <a:srgbClr val="222222"/>
                </a:solidFill>
                <a:latin typeface="Roboto"/>
                <a:cs typeface="Roboto"/>
              </a:rPr>
              <a:t> </a:t>
            </a:r>
            <a:r>
              <a:rPr sz="2800" spc="45" dirty="0">
                <a:solidFill>
                  <a:srgbClr val="222222"/>
                </a:solidFill>
                <a:latin typeface="Roboto"/>
                <a:cs typeface="Roboto"/>
              </a:rPr>
              <a:t>Foítaleceí</a:t>
            </a:r>
            <a:r>
              <a:rPr sz="2800" dirty="0">
                <a:solidFill>
                  <a:srgbClr val="222222"/>
                </a:solidFill>
                <a:latin typeface="Roboto"/>
                <a:cs typeface="Roboto"/>
              </a:rPr>
              <a:t> </a:t>
            </a:r>
            <a:r>
              <a:rPr sz="2800" spc="-5" dirty="0">
                <a:solidFill>
                  <a:srgbClr val="222222"/>
                </a:solidFill>
                <a:latin typeface="Roboto"/>
                <a:cs typeface="Roboto"/>
              </a:rPr>
              <a:t>el </a:t>
            </a:r>
            <a:r>
              <a:rPr sz="2800" spc="-10" dirty="0">
                <a:solidFill>
                  <a:srgbClr val="222222"/>
                </a:solidFill>
                <a:latin typeface="Roboto"/>
                <a:cs typeface="Roboto"/>
              </a:rPr>
              <a:t>pelo</a:t>
            </a:r>
            <a:r>
              <a:rPr sz="2800" spc="5" dirty="0">
                <a:solidFill>
                  <a:srgbClr val="222222"/>
                </a:solidFill>
                <a:latin typeface="Roboto"/>
                <a:cs typeface="Roboto"/>
              </a:rPr>
              <a:t> </a:t>
            </a:r>
            <a:r>
              <a:rPr sz="2800" spc="-20" dirty="0">
                <a:solidFill>
                  <a:srgbClr val="222222"/>
                </a:solidFill>
                <a:latin typeface="Roboto"/>
                <a:cs typeface="Roboto"/>
              </a:rPr>
              <a:t>débil</a:t>
            </a:r>
            <a:r>
              <a:rPr sz="2800" spc="-10" dirty="0">
                <a:solidFill>
                  <a:srgbClr val="222222"/>
                </a:solidFill>
                <a:latin typeface="Roboto"/>
                <a:cs typeface="Roboto"/>
              </a:rPr>
              <a:t> </a:t>
            </a:r>
            <a:r>
              <a:rPr sz="2800" spc="-85" dirty="0">
                <a:solidFill>
                  <a:srgbClr val="222222"/>
                </a:solidFill>
                <a:latin typeface="Roboto"/>
                <a:cs typeface="Roboto"/>
              </a:rPr>
              <a:t>y</a:t>
            </a:r>
            <a:r>
              <a:rPr sz="2800" dirty="0">
                <a:solidFill>
                  <a:srgbClr val="222222"/>
                </a:solidFill>
                <a:latin typeface="Roboto"/>
                <a:cs typeface="Roboto"/>
              </a:rPr>
              <a:t> </a:t>
            </a:r>
            <a:r>
              <a:rPr sz="2800" spc="-5" dirty="0">
                <a:solidFill>
                  <a:srgbClr val="222222"/>
                </a:solidFill>
                <a:latin typeface="Roboto"/>
                <a:cs typeface="Roboto"/>
              </a:rPr>
              <a:t>quebíadizo; </a:t>
            </a:r>
            <a:r>
              <a:rPr sz="2800" spc="-85" dirty="0">
                <a:solidFill>
                  <a:srgbClr val="222222"/>
                </a:solidFill>
                <a:latin typeface="Roboto"/>
                <a:cs typeface="Roboto"/>
              </a:rPr>
              <a:t>y </a:t>
            </a:r>
            <a:r>
              <a:rPr sz="2800" spc="-80" dirty="0">
                <a:solidFill>
                  <a:srgbClr val="222222"/>
                </a:solidFill>
                <a:latin typeface="Roboto"/>
                <a:cs typeface="Roboto"/>
              </a:rPr>
              <a:t> </a:t>
            </a:r>
            <a:r>
              <a:rPr sz="2800" spc="30" dirty="0">
                <a:solidFill>
                  <a:srgbClr val="222222"/>
                </a:solidFill>
                <a:latin typeface="Roboto"/>
                <a:cs typeface="Roboto"/>
              </a:rPr>
              <a:t>favoíece</a:t>
            </a:r>
            <a:r>
              <a:rPr sz="2800" spc="5" dirty="0">
                <a:solidFill>
                  <a:srgbClr val="222222"/>
                </a:solidFill>
                <a:latin typeface="Roboto"/>
                <a:cs typeface="Roboto"/>
              </a:rPr>
              <a:t> </a:t>
            </a:r>
            <a:r>
              <a:rPr sz="2800" spc="-30" dirty="0">
                <a:solidFill>
                  <a:srgbClr val="222222"/>
                </a:solidFill>
                <a:latin typeface="Roboto"/>
                <a:cs typeface="Roboto"/>
              </a:rPr>
              <a:t>la</a:t>
            </a:r>
            <a:r>
              <a:rPr sz="2800" spc="5" dirty="0">
                <a:solidFill>
                  <a:srgbClr val="222222"/>
                </a:solidFill>
                <a:latin typeface="Roboto"/>
                <a:cs typeface="Roboto"/>
              </a:rPr>
              <a:t> </a:t>
            </a:r>
            <a:r>
              <a:rPr sz="2800" spc="-25" dirty="0">
                <a:solidFill>
                  <a:srgbClr val="222222"/>
                </a:solidFill>
                <a:latin typeface="Roboto"/>
                <a:cs typeface="Roboto"/>
              </a:rPr>
              <a:t>síntesis</a:t>
            </a:r>
            <a:r>
              <a:rPr sz="2800" spc="10" dirty="0">
                <a:solidFill>
                  <a:srgbClr val="222222"/>
                </a:solidFill>
                <a:latin typeface="Roboto"/>
                <a:cs typeface="Roboto"/>
              </a:rPr>
              <a:t> </a:t>
            </a:r>
            <a:r>
              <a:rPr sz="2800" dirty="0">
                <a:solidFill>
                  <a:srgbClr val="222222"/>
                </a:solidFill>
                <a:latin typeface="Roboto"/>
                <a:cs typeface="Roboto"/>
              </a:rPr>
              <a:t>de</a:t>
            </a:r>
            <a:r>
              <a:rPr sz="2800" spc="5" dirty="0">
                <a:solidFill>
                  <a:srgbClr val="222222"/>
                </a:solidFill>
                <a:latin typeface="Roboto"/>
                <a:cs typeface="Roboto"/>
              </a:rPr>
              <a:t> </a:t>
            </a:r>
            <a:r>
              <a:rPr sz="2800" spc="-30" dirty="0">
                <a:solidFill>
                  <a:srgbClr val="222222"/>
                </a:solidFill>
                <a:latin typeface="Roboto"/>
                <a:cs typeface="Roboto"/>
              </a:rPr>
              <a:t>la</a:t>
            </a:r>
            <a:r>
              <a:rPr sz="2800" spc="5" dirty="0">
                <a:solidFill>
                  <a:srgbClr val="222222"/>
                </a:solidFill>
                <a:latin typeface="Roboto"/>
                <a:cs typeface="Roboto"/>
              </a:rPr>
              <a:t> queíatina </a:t>
            </a:r>
            <a:r>
              <a:rPr sz="2800" spc="-85" dirty="0">
                <a:solidFill>
                  <a:srgbClr val="222222"/>
                </a:solidFill>
                <a:latin typeface="Roboto"/>
                <a:cs typeface="Roboto"/>
              </a:rPr>
              <a:t>y</a:t>
            </a:r>
            <a:r>
              <a:rPr sz="2800" dirty="0">
                <a:solidFill>
                  <a:srgbClr val="222222"/>
                </a:solidFill>
                <a:latin typeface="Roboto"/>
                <a:cs typeface="Roboto"/>
              </a:rPr>
              <a:t> </a:t>
            </a:r>
            <a:r>
              <a:rPr sz="2800" spc="-5" dirty="0">
                <a:solidFill>
                  <a:srgbClr val="222222"/>
                </a:solidFill>
                <a:latin typeface="Roboto"/>
                <a:cs typeface="Roboto"/>
              </a:rPr>
              <a:t>el </a:t>
            </a:r>
            <a:r>
              <a:rPr sz="2800" dirty="0">
                <a:solidFill>
                  <a:srgbClr val="222222"/>
                </a:solidFill>
                <a:latin typeface="Roboto"/>
                <a:cs typeface="Roboto"/>
              </a:rPr>
              <a:t> </a:t>
            </a:r>
            <a:r>
              <a:rPr sz="2800" spc="-15" dirty="0">
                <a:solidFill>
                  <a:srgbClr val="222222"/>
                </a:solidFill>
                <a:latin typeface="Roboto"/>
                <a:cs typeface="Roboto"/>
              </a:rPr>
              <a:t>colágeno.</a:t>
            </a:r>
            <a:endParaRPr sz="2800">
              <a:latin typeface="Roboto"/>
              <a:cs typeface="Roboto"/>
            </a:endParaRPr>
          </a:p>
          <a:p>
            <a:pPr marL="228600" indent="-228600">
              <a:lnSpc>
                <a:spcPts val="2750"/>
              </a:lnSpc>
              <a:spcBef>
                <a:spcPts val="1600"/>
              </a:spcBef>
              <a:buFont typeface="Arial MT"/>
              <a:buChar char="•"/>
              <a:tabLst>
                <a:tab pos="228600" algn="l"/>
              </a:tabLst>
            </a:pPr>
            <a:r>
              <a:rPr sz="2400" b="1" spc="-10" dirty="0">
                <a:latin typeface="Calibri"/>
                <a:cs typeface="Calibri"/>
              </a:rPr>
              <a:t>Hierro: </a:t>
            </a:r>
            <a:r>
              <a:rPr sz="2400" spc="-5" dirty="0">
                <a:latin typeface="Calibri"/>
                <a:cs typeface="Calibri"/>
              </a:rPr>
              <a:t>se </a:t>
            </a:r>
            <a:r>
              <a:rPr sz="2400" spc="-10" dirty="0">
                <a:latin typeface="Calibri"/>
                <a:cs typeface="Calibri"/>
              </a:rPr>
              <a:t>encuentra</a:t>
            </a:r>
            <a:r>
              <a:rPr sz="2400" spc="-15" dirty="0">
                <a:latin typeface="Calibri"/>
                <a:cs typeface="Calibri"/>
              </a:rPr>
              <a:t> </a:t>
            </a:r>
            <a:r>
              <a:rPr sz="2400" dirty="0">
                <a:latin typeface="Calibri"/>
                <a:cs typeface="Calibri"/>
              </a:rPr>
              <a:t>en</a:t>
            </a:r>
            <a:r>
              <a:rPr sz="2400" spc="-10" dirty="0">
                <a:latin typeface="Calibri"/>
                <a:cs typeface="Calibri"/>
              </a:rPr>
              <a:t> </a:t>
            </a:r>
            <a:r>
              <a:rPr sz="2400" spc="-5" dirty="0">
                <a:latin typeface="Calibri"/>
                <a:cs typeface="Calibri"/>
              </a:rPr>
              <a:t>carnes</a:t>
            </a:r>
            <a:r>
              <a:rPr sz="2400" spc="-15" dirty="0">
                <a:latin typeface="Calibri"/>
                <a:cs typeface="Calibri"/>
              </a:rPr>
              <a:t> </a:t>
            </a:r>
            <a:r>
              <a:rPr sz="2400" spc="-10" dirty="0">
                <a:latin typeface="Calibri"/>
                <a:cs typeface="Calibri"/>
              </a:rPr>
              <a:t>rojas,</a:t>
            </a:r>
            <a:r>
              <a:rPr sz="2400" spc="-5" dirty="0">
                <a:latin typeface="Calibri"/>
                <a:cs typeface="Calibri"/>
              </a:rPr>
              <a:t> </a:t>
            </a:r>
            <a:r>
              <a:rPr sz="2400" spc="-15" dirty="0">
                <a:latin typeface="Calibri"/>
                <a:cs typeface="Calibri"/>
              </a:rPr>
              <a:t>verduras</a:t>
            </a:r>
            <a:endParaRPr sz="2400">
              <a:latin typeface="Calibri"/>
              <a:cs typeface="Calibri"/>
            </a:endParaRPr>
          </a:p>
          <a:p>
            <a:pPr marR="24130">
              <a:lnSpc>
                <a:spcPts val="2500"/>
              </a:lnSpc>
              <a:spcBef>
                <a:spcPts val="270"/>
              </a:spcBef>
            </a:pPr>
            <a:r>
              <a:rPr sz="2400" dirty="0">
                <a:latin typeface="Calibri"/>
                <a:cs typeface="Calibri"/>
              </a:rPr>
              <a:t>y</a:t>
            </a:r>
            <a:r>
              <a:rPr sz="2400" spc="-5" dirty="0">
                <a:latin typeface="Calibri"/>
                <a:cs typeface="Calibri"/>
              </a:rPr>
              <a:t> </a:t>
            </a:r>
            <a:r>
              <a:rPr sz="2400" u="heavy" spc="-5" dirty="0">
                <a:solidFill>
                  <a:srgbClr val="0563C1"/>
                </a:solidFill>
                <a:uFill>
                  <a:solidFill>
                    <a:srgbClr val="0563C1"/>
                  </a:solidFill>
                </a:uFill>
                <a:latin typeface="Calibri"/>
                <a:cs typeface="Calibri"/>
              </a:rPr>
              <a:t>espinacas</a:t>
            </a:r>
            <a:r>
              <a:rPr sz="2400" spc="-5" dirty="0">
                <a:latin typeface="Calibri"/>
                <a:cs typeface="Calibri"/>
              </a:rPr>
              <a:t>.</a:t>
            </a:r>
            <a:r>
              <a:rPr sz="2400" spc="-15" dirty="0">
                <a:latin typeface="Calibri"/>
                <a:cs typeface="Calibri"/>
              </a:rPr>
              <a:t> </a:t>
            </a:r>
            <a:r>
              <a:rPr sz="2400" spc="-5" dirty="0">
                <a:latin typeface="Calibri"/>
                <a:cs typeface="Calibri"/>
              </a:rPr>
              <a:t>Con</a:t>
            </a:r>
            <a:r>
              <a:rPr sz="2400" dirty="0">
                <a:latin typeface="Calibri"/>
                <a:cs typeface="Calibri"/>
              </a:rPr>
              <a:t> </a:t>
            </a:r>
            <a:r>
              <a:rPr sz="2400" spc="-5" dirty="0">
                <a:latin typeface="Calibri"/>
                <a:cs typeface="Calibri"/>
              </a:rPr>
              <a:t>su </a:t>
            </a:r>
            <a:r>
              <a:rPr sz="2400" spc="-10" dirty="0">
                <a:latin typeface="Calibri"/>
                <a:cs typeface="Calibri"/>
              </a:rPr>
              <a:t>consumo </a:t>
            </a:r>
            <a:r>
              <a:rPr sz="2400" spc="-5" dirty="0">
                <a:latin typeface="Calibri"/>
                <a:cs typeface="Calibri"/>
              </a:rPr>
              <a:t>se</a:t>
            </a:r>
            <a:r>
              <a:rPr sz="2400" dirty="0">
                <a:latin typeface="Calibri"/>
                <a:cs typeface="Calibri"/>
              </a:rPr>
              <a:t> </a:t>
            </a:r>
            <a:r>
              <a:rPr sz="2400" spc="-10" dirty="0">
                <a:latin typeface="Calibri"/>
                <a:cs typeface="Calibri"/>
              </a:rPr>
              <a:t>consigue</a:t>
            </a:r>
            <a:r>
              <a:rPr sz="2400" dirty="0">
                <a:latin typeface="Calibri"/>
                <a:cs typeface="Calibri"/>
              </a:rPr>
              <a:t> </a:t>
            </a:r>
            <a:r>
              <a:rPr sz="2400" spc="-5" dirty="0">
                <a:latin typeface="Calibri"/>
                <a:cs typeface="Calibri"/>
              </a:rPr>
              <a:t>la </a:t>
            </a:r>
            <a:r>
              <a:rPr sz="2400" spc="-10" dirty="0">
                <a:latin typeface="Calibri"/>
                <a:cs typeface="Calibri"/>
              </a:rPr>
              <a:t>oxigenación </a:t>
            </a:r>
            <a:r>
              <a:rPr sz="2400" spc="-525" dirty="0">
                <a:latin typeface="Calibri"/>
                <a:cs typeface="Calibri"/>
              </a:rPr>
              <a:t> </a:t>
            </a:r>
            <a:r>
              <a:rPr sz="2400" dirty="0">
                <a:latin typeface="Calibri"/>
                <a:cs typeface="Calibri"/>
              </a:rPr>
              <a:t>del</a:t>
            </a:r>
            <a:r>
              <a:rPr sz="2400" spc="-10" dirty="0">
                <a:latin typeface="Calibri"/>
                <a:cs typeface="Calibri"/>
              </a:rPr>
              <a:t> cuero </a:t>
            </a:r>
            <a:r>
              <a:rPr sz="2400" spc="-5" dirty="0">
                <a:latin typeface="Calibri"/>
                <a:cs typeface="Calibri"/>
              </a:rPr>
              <a:t>cabelludo</a:t>
            </a:r>
            <a:r>
              <a:rPr sz="2400" spc="-20" dirty="0">
                <a:latin typeface="Calibri"/>
                <a:cs typeface="Calibri"/>
              </a:rPr>
              <a:t> </a:t>
            </a:r>
            <a:r>
              <a:rPr sz="2400" dirty="0">
                <a:latin typeface="Calibri"/>
                <a:cs typeface="Calibri"/>
              </a:rPr>
              <a:t>y</a:t>
            </a:r>
            <a:r>
              <a:rPr sz="2400" spc="-5" dirty="0">
                <a:latin typeface="Calibri"/>
                <a:cs typeface="Calibri"/>
              </a:rPr>
              <a:t> la </a:t>
            </a:r>
            <a:r>
              <a:rPr sz="2400" spc="-10" dirty="0">
                <a:latin typeface="Calibri"/>
                <a:cs typeface="Calibri"/>
              </a:rPr>
              <a:t>pigmentación</a:t>
            </a:r>
            <a:r>
              <a:rPr sz="2400" spc="-5" dirty="0">
                <a:latin typeface="Calibri"/>
                <a:cs typeface="Calibri"/>
              </a:rPr>
              <a:t> </a:t>
            </a:r>
            <a:r>
              <a:rPr sz="2400" dirty="0">
                <a:latin typeface="Calibri"/>
                <a:cs typeface="Calibri"/>
              </a:rPr>
              <a:t>del</a:t>
            </a:r>
            <a:r>
              <a:rPr sz="2400" spc="-10" dirty="0">
                <a:latin typeface="Calibri"/>
                <a:cs typeface="Calibri"/>
              </a:rPr>
              <a:t> </a:t>
            </a:r>
            <a:r>
              <a:rPr sz="2400" spc="-5" dirty="0">
                <a:latin typeface="Calibri"/>
                <a:cs typeface="Calibri"/>
              </a:rPr>
              <a:t>cabello.</a:t>
            </a:r>
            <a:endParaRPr sz="2400">
              <a:latin typeface="Calibri"/>
              <a:cs typeface="Calibri"/>
            </a:endParaRPr>
          </a:p>
        </p:txBody>
      </p:sp>
      <p:sp>
        <p:nvSpPr>
          <p:cNvPr id="5" name="object 5"/>
          <p:cNvSpPr txBox="1"/>
          <p:nvPr/>
        </p:nvSpPr>
        <p:spPr>
          <a:xfrm>
            <a:off x="4298315" y="3876547"/>
            <a:ext cx="6927215" cy="1427480"/>
          </a:xfrm>
          <a:prstGeom prst="rect">
            <a:avLst/>
          </a:prstGeom>
        </p:spPr>
        <p:txBody>
          <a:bodyPr vert="horz" wrap="square" lIns="0" tIns="183515" rIns="0" bIns="0" rtlCol="0">
            <a:spAutoFit/>
          </a:bodyPr>
          <a:lstStyle/>
          <a:p>
            <a:pPr>
              <a:lnSpc>
                <a:spcPct val="100000"/>
              </a:lnSpc>
              <a:spcBef>
                <a:spcPts val="1445"/>
              </a:spcBef>
            </a:pPr>
            <a:r>
              <a:rPr sz="2400" dirty="0">
                <a:latin typeface="Arial MT"/>
                <a:cs typeface="Arial MT"/>
              </a:rPr>
              <a:t>•</a:t>
            </a:r>
            <a:endParaRPr sz="2400">
              <a:latin typeface="Arial MT"/>
              <a:cs typeface="Arial MT"/>
            </a:endParaRPr>
          </a:p>
          <a:p>
            <a:pPr marL="143510">
              <a:lnSpc>
                <a:spcPts val="2590"/>
              </a:lnSpc>
              <a:spcBef>
                <a:spcPts val="1670"/>
              </a:spcBef>
            </a:pPr>
            <a:r>
              <a:rPr sz="2400" b="1" spc="45" dirty="0">
                <a:solidFill>
                  <a:srgbClr val="222222"/>
                </a:solidFill>
                <a:latin typeface="Roboto"/>
                <a:cs typeface="Roboto"/>
              </a:rPr>
              <a:t>Cobíe:</a:t>
            </a:r>
            <a:r>
              <a:rPr sz="2400" b="1" spc="10" dirty="0">
                <a:solidFill>
                  <a:srgbClr val="222222"/>
                </a:solidFill>
                <a:latin typeface="Roboto"/>
                <a:cs typeface="Roboto"/>
              </a:rPr>
              <a:t> </a:t>
            </a:r>
            <a:r>
              <a:rPr sz="2400" spc="15" dirty="0">
                <a:solidFill>
                  <a:srgbClr val="222222"/>
                </a:solidFill>
                <a:latin typeface="Roboto"/>
                <a:cs typeface="Roboto"/>
              </a:rPr>
              <a:t>píesente </a:t>
            </a:r>
            <a:r>
              <a:rPr sz="2400" spc="-15" dirty="0">
                <a:solidFill>
                  <a:srgbClr val="222222"/>
                </a:solidFill>
                <a:latin typeface="Roboto"/>
                <a:cs typeface="Roboto"/>
              </a:rPr>
              <a:t>en</a:t>
            </a:r>
            <a:r>
              <a:rPr sz="2400" spc="10" dirty="0">
                <a:solidFill>
                  <a:srgbClr val="222222"/>
                </a:solidFill>
                <a:latin typeface="Roboto"/>
                <a:cs typeface="Roboto"/>
              </a:rPr>
              <a:t> maíiscos,</a:t>
            </a:r>
            <a:r>
              <a:rPr sz="2400" spc="15" dirty="0">
                <a:solidFill>
                  <a:srgbClr val="222222"/>
                </a:solidFill>
                <a:latin typeface="Roboto"/>
                <a:cs typeface="Roboto"/>
              </a:rPr>
              <a:t> </a:t>
            </a:r>
            <a:r>
              <a:rPr sz="2400" spc="-20" dirty="0">
                <a:solidFill>
                  <a:srgbClr val="222222"/>
                </a:solidFill>
                <a:latin typeface="Roboto"/>
                <a:cs typeface="Roboto"/>
              </a:rPr>
              <a:t>espinacas</a:t>
            </a:r>
            <a:r>
              <a:rPr sz="2400" spc="10" dirty="0">
                <a:solidFill>
                  <a:srgbClr val="222222"/>
                </a:solidFill>
                <a:latin typeface="Roboto"/>
                <a:cs typeface="Roboto"/>
              </a:rPr>
              <a:t> </a:t>
            </a:r>
            <a:r>
              <a:rPr sz="2400" spc="-75" dirty="0">
                <a:solidFill>
                  <a:srgbClr val="222222"/>
                </a:solidFill>
                <a:latin typeface="Roboto"/>
                <a:cs typeface="Roboto"/>
              </a:rPr>
              <a:t>y</a:t>
            </a:r>
            <a:r>
              <a:rPr sz="2400" spc="15" dirty="0">
                <a:solidFill>
                  <a:srgbClr val="222222"/>
                </a:solidFill>
                <a:latin typeface="Roboto"/>
                <a:cs typeface="Roboto"/>
              </a:rPr>
              <a:t> </a:t>
            </a:r>
            <a:r>
              <a:rPr sz="2400" spc="-15" dirty="0">
                <a:solidFill>
                  <a:srgbClr val="222222"/>
                </a:solidFill>
                <a:latin typeface="Roboto"/>
                <a:cs typeface="Roboto"/>
              </a:rPr>
              <a:t>nueces. </a:t>
            </a:r>
            <a:r>
              <a:rPr sz="2400" spc="-585" dirty="0">
                <a:solidFill>
                  <a:srgbClr val="222222"/>
                </a:solidFill>
                <a:latin typeface="Roboto"/>
                <a:cs typeface="Roboto"/>
              </a:rPr>
              <a:t> </a:t>
            </a:r>
            <a:r>
              <a:rPr sz="2400" spc="-45" dirty="0">
                <a:solidFill>
                  <a:srgbClr val="222222"/>
                </a:solidFill>
                <a:latin typeface="Roboto"/>
                <a:cs typeface="Roboto"/>
              </a:rPr>
              <a:t>Su</a:t>
            </a:r>
            <a:r>
              <a:rPr sz="2400" dirty="0">
                <a:solidFill>
                  <a:srgbClr val="222222"/>
                </a:solidFill>
                <a:latin typeface="Roboto"/>
                <a:cs typeface="Roboto"/>
              </a:rPr>
              <a:t> </a:t>
            </a:r>
            <a:r>
              <a:rPr sz="2400" spc="-15" dirty="0">
                <a:solidFill>
                  <a:srgbClr val="222222"/>
                </a:solidFill>
                <a:latin typeface="Roboto"/>
                <a:cs typeface="Roboto"/>
              </a:rPr>
              <a:t>consumo</a:t>
            </a:r>
            <a:r>
              <a:rPr sz="2400" spc="5" dirty="0">
                <a:solidFill>
                  <a:srgbClr val="222222"/>
                </a:solidFill>
                <a:latin typeface="Roboto"/>
                <a:cs typeface="Roboto"/>
              </a:rPr>
              <a:t> </a:t>
            </a:r>
            <a:r>
              <a:rPr sz="2400" dirty="0">
                <a:solidFill>
                  <a:srgbClr val="222222"/>
                </a:solidFill>
                <a:latin typeface="Roboto"/>
                <a:cs typeface="Roboto"/>
              </a:rPr>
              <a:t>sintetizaí</a:t>
            </a:r>
            <a:r>
              <a:rPr sz="2400" spc="-5" dirty="0">
                <a:solidFill>
                  <a:srgbClr val="222222"/>
                </a:solidFill>
                <a:latin typeface="Roboto"/>
                <a:cs typeface="Roboto"/>
              </a:rPr>
              <a:t> </a:t>
            </a:r>
            <a:r>
              <a:rPr sz="2400" spc="-20" dirty="0">
                <a:solidFill>
                  <a:srgbClr val="222222"/>
                </a:solidFill>
                <a:latin typeface="Roboto"/>
                <a:cs typeface="Roboto"/>
              </a:rPr>
              <a:t>la</a:t>
            </a:r>
            <a:r>
              <a:rPr sz="2400" spc="-5" dirty="0">
                <a:solidFill>
                  <a:srgbClr val="222222"/>
                </a:solidFill>
                <a:latin typeface="Roboto"/>
                <a:cs typeface="Roboto"/>
              </a:rPr>
              <a:t> </a:t>
            </a:r>
            <a:r>
              <a:rPr sz="2400" spc="-20" dirty="0">
                <a:solidFill>
                  <a:srgbClr val="222222"/>
                </a:solidFill>
                <a:latin typeface="Roboto"/>
                <a:cs typeface="Roboto"/>
              </a:rPr>
              <a:t>melanina</a:t>
            </a:r>
            <a:r>
              <a:rPr sz="2400" spc="-5" dirty="0">
                <a:solidFill>
                  <a:srgbClr val="222222"/>
                </a:solidFill>
                <a:latin typeface="Roboto"/>
                <a:cs typeface="Roboto"/>
              </a:rPr>
              <a:t> </a:t>
            </a:r>
            <a:r>
              <a:rPr sz="2400" spc="-10" dirty="0">
                <a:solidFill>
                  <a:srgbClr val="222222"/>
                </a:solidFill>
                <a:latin typeface="Roboto"/>
                <a:cs typeface="Roboto"/>
              </a:rPr>
              <a:t>del</a:t>
            </a:r>
            <a:r>
              <a:rPr sz="2400" dirty="0">
                <a:solidFill>
                  <a:srgbClr val="222222"/>
                </a:solidFill>
                <a:latin typeface="Roboto"/>
                <a:cs typeface="Roboto"/>
              </a:rPr>
              <a:t> </a:t>
            </a:r>
            <a:r>
              <a:rPr sz="2400" spc="-5" dirty="0">
                <a:solidFill>
                  <a:srgbClr val="222222"/>
                </a:solidFill>
                <a:latin typeface="Roboto"/>
                <a:cs typeface="Roboto"/>
              </a:rPr>
              <a:t>pelo.</a:t>
            </a:r>
            <a:endParaRPr sz="2400">
              <a:latin typeface="Roboto"/>
              <a:cs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7668" y="714873"/>
            <a:ext cx="3153410" cy="1291379"/>
          </a:xfrm>
          <a:prstGeom prst="rect">
            <a:avLst/>
          </a:prstGeom>
        </p:spPr>
        <p:txBody>
          <a:bodyPr vert="horz" wrap="square" lIns="0" tIns="85090" rIns="0" bIns="0" rtlCol="0">
            <a:spAutoFit/>
          </a:bodyPr>
          <a:lstStyle/>
          <a:p>
            <a:pPr marL="12700" marR="5080">
              <a:lnSpc>
                <a:spcPts val="4680"/>
              </a:lnSpc>
              <a:spcBef>
                <a:spcPts val="670"/>
              </a:spcBef>
            </a:pPr>
            <a:r>
              <a:rPr sz="4300" spc="25" dirty="0">
                <a:solidFill>
                  <a:schemeClr val="tx1"/>
                </a:solidFill>
                <a:latin typeface="Calibri Light"/>
                <a:cs typeface="Calibri Light"/>
              </a:rPr>
              <a:t>Estructura</a:t>
            </a:r>
            <a:r>
              <a:rPr sz="4300" spc="-30" dirty="0">
                <a:solidFill>
                  <a:schemeClr val="tx1"/>
                </a:solidFill>
                <a:latin typeface="Calibri Light"/>
                <a:cs typeface="Calibri Light"/>
              </a:rPr>
              <a:t> </a:t>
            </a:r>
            <a:r>
              <a:rPr sz="4300" spc="40" dirty="0">
                <a:solidFill>
                  <a:schemeClr val="tx1"/>
                </a:solidFill>
                <a:latin typeface="Calibri Light"/>
                <a:cs typeface="Calibri Light"/>
              </a:rPr>
              <a:t>del </a:t>
            </a:r>
            <a:r>
              <a:rPr sz="4300" spc="-960" dirty="0">
                <a:solidFill>
                  <a:schemeClr val="tx1"/>
                </a:solidFill>
                <a:latin typeface="Calibri Light"/>
                <a:cs typeface="Calibri Light"/>
              </a:rPr>
              <a:t> </a:t>
            </a:r>
            <a:r>
              <a:rPr sz="4300" spc="40" dirty="0">
                <a:solidFill>
                  <a:schemeClr val="tx1"/>
                </a:solidFill>
                <a:latin typeface="Calibri Light"/>
                <a:cs typeface="Calibri Light"/>
              </a:rPr>
              <a:t>Cabello</a:t>
            </a:r>
            <a:endParaRPr sz="4300" dirty="0">
              <a:solidFill>
                <a:schemeClr val="tx1"/>
              </a:solidFill>
              <a:latin typeface="Calibri Light"/>
              <a:cs typeface="Calibri Light"/>
            </a:endParaRPr>
          </a:p>
        </p:txBody>
      </p:sp>
      <p:sp>
        <p:nvSpPr>
          <p:cNvPr id="3" name="object 3"/>
          <p:cNvSpPr txBox="1"/>
          <p:nvPr/>
        </p:nvSpPr>
        <p:spPr>
          <a:xfrm>
            <a:off x="727670" y="2421635"/>
            <a:ext cx="3213735" cy="3073400"/>
          </a:xfrm>
          <a:prstGeom prst="rect">
            <a:avLst/>
          </a:prstGeom>
        </p:spPr>
        <p:txBody>
          <a:bodyPr vert="horz" wrap="square" lIns="0" tIns="12700" rIns="0" bIns="0" rtlCol="0">
            <a:spAutoFit/>
          </a:bodyPr>
          <a:lstStyle/>
          <a:p>
            <a:pPr marL="12700">
              <a:lnSpc>
                <a:spcPts val="2290"/>
              </a:lnSpc>
              <a:spcBef>
                <a:spcPts val="100"/>
              </a:spcBef>
            </a:pPr>
            <a:r>
              <a:rPr sz="2000" spc="-5" dirty="0">
                <a:latin typeface="Calibri"/>
                <a:cs typeface="Calibri"/>
              </a:rPr>
              <a:t>El</a:t>
            </a:r>
            <a:r>
              <a:rPr sz="2000" spc="-15" dirty="0">
                <a:latin typeface="Calibri"/>
                <a:cs typeface="Calibri"/>
              </a:rPr>
              <a:t> </a:t>
            </a:r>
            <a:r>
              <a:rPr sz="2000" spc="-5" dirty="0">
                <a:latin typeface="Calibri"/>
                <a:cs typeface="Calibri"/>
              </a:rPr>
              <a:t>cabello</a:t>
            </a:r>
            <a:r>
              <a:rPr sz="2000" spc="-10" dirty="0">
                <a:latin typeface="Calibri"/>
                <a:cs typeface="Calibri"/>
              </a:rPr>
              <a:t> </a:t>
            </a:r>
            <a:r>
              <a:rPr sz="2000" dirty="0">
                <a:latin typeface="Calibri"/>
                <a:cs typeface="Calibri"/>
              </a:rPr>
              <a:t>es</a:t>
            </a:r>
            <a:r>
              <a:rPr sz="2000" spc="-15" dirty="0">
                <a:latin typeface="Calibri"/>
                <a:cs typeface="Calibri"/>
              </a:rPr>
              <a:t> </a:t>
            </a:r>
            <a:r>
              <a:rPr sz="2000" spc="-5" dirty="0">
                <a:latin typeface="Calibri"/>
                <a:cs typeface="Calibri"/>
              </a:rPr>
              <a:t>por</a:t>
            </a:r>
            <a:r>
              <a:rPr sz="2000" spc="-10" dirty="0">
                <a:latin typeface="Calibri"/>
                <a:cs typeface="Calibri"/>
              </a:rPr>
              <a:t> </a:t>
            </a:r>
            <a:r>
              <a:rPr sz="2000" spc="-15" dirty="0">
                <a:latin typeface="Calibri"/>
                <a:cs typeface="Calibri"/>
              </a:rPr>
              <a:t>tanto</a:t>
            </a:r>
            <a:endParaRPr sz="2000">
              <a:latin typeface="Calibri"/>
              <a:cs typeface="Calibri"/>
            </a:endParaRPr>
          </a:p>
          <a:p>
            <a:pPr marL="12700" marR="5080">
              <a:lnSpc>
                <a:spcPct val="89900"/>
              </a:lnSpc>
              <a:spcBef>
                <a:spcPts val="135"/>
              </a:spcBef>
            </a:pPr>
            <a:r>
              <a:rPr sz="2000" spc="-5" dirty="0">
                <a:latin typeface="Calibri"/>
                <a:cs typeface="Calibri"/>
              </a:rPr>
              <a:t>una</a:t>
            </a:r>
            <a:r>
              <a:rPr sz="2000" spc="-10" dirty="0">
                <a:latin typeface="Calibri"/>
                <a:cs typeface="Calibri"/>
              </a:rPr>
              <a:t> estructura</a:t>
            </a:r>
            <a:r>
              <a:rPr sz="2000" spc="-5" dirty="0">
                <a:latin typeface="Calibri"/>
                <a:cs typeface="Calibri"/>
              </a:rPr>
              <a:t> filamentosa </a:t>
            </a:r>
            <a:r>
              <a:rPr sz="2000" dirty="0">
                <a:latin typeface="Calibri"/>
                <a:cs typeface="Calibri"/>
              </a:rPr>
              <a:t> </a:t>
            </a:r>
            <a:r>
              <a:rPr sz="2000" spc="-5" dirty="0">
                <a:latin typeface="Calibri"/>
                <a:cs typeface="Calibri"/>
              </a:rPr>
              <a:t>implantada </a:t>
            </a:r>
            <a:r>
              <a:rPr sz="2000" dirty="0">
                <a:latin typeface="Calibri"/>
                <a:cs typeface="Calibri"/>
              </a:rPr>
              <a:t>en </a:t>
            </a:r>
            <a:r>
              <a:rPr sz="2000" spc="-5" dirty="0">
                <a:latin typeface="Calibri"/>
                <a:cs typeface="Calibri"/>
              </a:rPr>
              <a:t>una </a:t>
            </a:r>
            <a:r>
              <a:rPr sz="2000" spc="-10" dirty="0">
                <a:latin typeface="Calibri"/>
                <a:cs typeface="Calibri"/>
              </a:rPr>
              <a:t>cavidad </a:t>
            </a:r>
            <a:r>
              <a:rPr sz="2000" spc="-5" dirty="0">
                <a:latin typeface="Calibri"/>
                <a:cs typeface="Calibri"/>
              </a:rPr>
              <a:t>de </a:t>
            </a:r>
            <a:r>
              <a:rPr sz="2000" dirty="0">
                <a:latin typeface="Calibri"/>
                <a:cs typeface="Calibri"/>
              </a:rPr>
              <a:t> la </a:t>
            </a:r>
            <a:r>
              <a:rPr sz="2000" spc="-5" dirty="0">
                <a:latin typeface="Calibri"/>
                <a:cs typeface="Calibri"/>
              </a:rPr>
              <a:t>epidermis denominada </a:t>
            </a:r>
            <a:r>
              <a:rPr sz="2000" dirty="0">
                <a:latin typeface="Calibri"/>
                <a:cs typeface="Calibri"/>
              </a:rPr>
              <a:t> </a:t>
            </a:r>
            <a:r>
              <a:rPr sz="2000" spc="-10" dirty="0">
                <a:latin typeface="Calibri"/>
                <a:cs typeface="Calibri"/>
              </a:rPr>
              <a:t>folículo </a:t>
            </a:r>
            <a:r>
              <a:rPr sz="2000" spc="-5" dirty="0">
                <a:latin typeface="Calibri"/>
                <a:cs typeface="Calibri"/>
              </a:rPr>
              <a:t>piloso. Cada uno de los </a:t>
            </a:r>
            <a:r>
              <a:rPr sz="2000" spc="-440" dirty="0">
                <a:latin typeface="Calibri"/>
                <a:cs typeface="Calibri"/>
              </a:rPr>
              <a:t> </a:t>
            </a:r>
            <a:r>
              <a:rPr sz="2000" spc="-5" dirty="0">
                <a:latin typeface="Calibri"/>
                <a:cs typeface="Calibri"/>
              </a:rPr>
              <a:t>pelos </a:t>
            </a:r>
            <a:r>
              <a:rPr sz="2000" spc="-10" dirty="0">
                <a:latin typeface="Calibri"/>
                <a:cs typeface="Calibri"/>
              </a:rPr>
              <a:t>consiste </a:t>
            </a:r>
            <a:r>
              <a:rPr sz="2000" dirty="0">
                <a:latin typeface="Calibri"/>
                <a:cs typeface="Calibri"/>
              </a:rPr>
              <a:t>en </a:t>
            </a:r>
            <a:r>
              <a:rPr sz="2000" spc="-5" dirty="0">
                <a:latin typeface="Calibri"/>
                <a:cs typeface="Calibri"/>
              </a:rPr>
              <a:t>una </a:t>
            </a:r>
            <a:r>
              <a:rPr sz="2000" spc="-10" dirty="0">
                <a:latin typeface="Calibri"/>
                <a:cs typeface="Calibri"/>
              </a:rPr>
              <a:t>raíz </a:t>
            </a:r>
            <a:r>
              <a:rPr sz="2000" spc="-5" dirty="0">
                <a:latin typeface="Calibri"/>
                <a:cs typeface="Calibri"/>
              </a:rPr>
              <a:t> ubicada </a:t>
            </a:r>
            <a:r>
              <a:rPr sz="2000" dirty="0">
                <a:latin typeface="Calibri"/>
                <a:cs typeface="Calibri"/>
              </a:rPr>
              <a:t>en </a:t>
            </a:r>
            <a:r>
              <a:rPr sz="2000" spc="-5" dirty="0">
                <a:latin typeface="Calibri"/>
                <a:cs typeface="Calibri"/>
              </a:rPr>
              <a:t>un </a:t>
            </a:r>
            <a:r>
              <a:rPr sz="2000" spc="-10" dirty="0">
                <a:latin typeface="Calibri"/>
                <a:cs typeface="Calibri"/>
              </a:rPr>
              <a:t>folículo </a:t>
            </a:r>
            <a:r>
              <a:rPr sz="2000" spc="-5" dirty="0">
                <a:latin typeface="Calibri"/>
                <a:cs typeface="Calibri"/>
              </a:rPr>
              <a:t>piloso </a:t>
            </a:r>
            <a:r>
              <a:rPr sz="2000" dirty="0">
                <a:latin typeface="Calibri"/>
                <a:cs typeface="Calibri"/>
              </a:rPr>
              <a:t>y </a:t>
            </a:r>
            <a:r>
              <a:rPr sz="2000" spc="5" dirty="0">
                <a:latin typeface="Calibri"/>
                <a:cs typeface="Calibri"/>
              </a:rPr>
              <a:t> </a:t>
            </a:r>
            <a:r>
              <a:rPr sz="2000" dirty="0">
                <a:latin typeface="Calibri"/>
                <a:cs typeface="Calibri"/>
              </a:rPr>
              <a:t>en </a:t>
            </a:r>
            <a:r>
              <a:rPr sz="2000" spc="-5" dirty="0">
                <a:latin typeface="Calibri"/>
                <a:cs typeface="Calibri"/>
              </a:rPr>
              <a:t>un tallo que </a:t>
            </a:r>
            <a:r>
              <a:rPr sz="2000" dirty="0">
                <a:latin typeface="Calibri"/>
                <a:cs typeface="Calibri"/>
              </a:rPr>
              <a:t>se </a:t>
            </a:r>
            <a:r>
              <a:rPr sz="2000" spc="-15" dirty="0">
                <a:latin typeface="Calibri"/>
                <a:cs typeface="Calibri"/>
              </a:rPr>
              <a:t>proyecta </a:t>
            </a:r>
            <a:r>
              <a:rPr sz="2000" spc="-10" dirty="0">
                <a:latin typeface="Calibri"/>
                <a:cs typeface="Calibri"/>
              </a:rPr>
              <a:t> </a:t>
            </a:r>
            <a:r>
              <a:rPr sz="2000" spc="-5" dirty="0">
                <a:latin typeface="Calibri"/>
                <a:cs typeface="Calibri"/>
              </a:rPr>
              <a:t>hacia arriba</a:t>
            </a:r>
            <a:r>
              <a:rPr sz="2000" dirty="0">
                <a:latin typeface="Calibri"/>
                <a:cs typeface="Calibri"/>
              </a:rPr>
              <a:t> </a:t>
            </a:r>
            <a:r>
              <a:rPr sz="2000" spc="-5" dirty="0">
                <a:latin typeface="Calibri"/>
                <a:cs typeface="Calibri"/>
              </a:rPr>
              <a:t>por encima</a:t>
            </a:r>
            <a:r>
              <a:rPr sz="2000" dirty="0">
                <a:latin typeface="Calibri"/>
                <a:cs typeface="Calibri"/>
              </a:rPr>
              <a:t> </a:t>
            </a:r>
            <a:r>
              <a:rPr sz="2000" spc="-5" dirty="0">
                <a:latin typeface="Calibri"/>
                <a:cs typeface="Calibri"/>
              </a:rPr>
              <a:t>de </a:t>
            </a:r>
            <a:r>
              <a:rPr sz="2000" dirty="0">
                <a:latin typeface="Calibri"/>
                <a:cs typeface="Calibri"/>
              </a:rPr>
              <a:t>la </a:t>
            </a:r>
            <a:r>
              <a:rPr sz="2000" spc="5" dirty="0">
                <a:latin typeface="Calibri"/>
                <a:cs typeface="Calibri"/>
              </a:rPr>
              <a:t> </a:t>
            </a:r>
            <a:r>
              <a:rPr sz="2000" spc="-5" dirty="0">
                <a:latin typeface="Calibri"/>
                <a:cs typeface="Calibri"/>
              </a:rPr>
              <a:t>superficie</a:t>
            </a:r>
            <a:r>
              <a:rPr sz="2000" dirty="0">
                <a:latin typeface="Calibri"/>
                <a:cs typeface="Calibri"/>
              </a:rPr>
              <a:t> </a:t>
            </a:r>
            <a:r>
              <a:rPr sz="2000" spc="-5" dirty="0">
                <a:latin typeface="Calibri"/>
                <a:cs typeface="Calibri"/>
              </a:rPr>
              <a:t>de</a:t>
            </a:r>
            <a:r>
              <a:rPr sz="2000" dirty="0">
                <a:latin typeface="Calibri"/>
                <a:cs typeface="Calibri"/>
              </a:rPr>
              <a:t> la </a:t>
            </a:r>
            <a:r>
              <a:rPr sz="2000" spc="-5" dirty="0">
                <a:latin typeface="Calibri"/>
                <a:cs typeface="Calibri"/>
              </a:rPr>
              <a:t>epidermis.</a:t>
            </a:r>
            <a:r>
              <a:rPr sz="2000" spc="-10" dirty="0">
                <a:latin typeface="Calibri"/>
                <a:cs typeface="Calibri"/>
              </a:rPr>
              <a:t> </a:t>
            </a:r>
            <a:r>
              <a:rPr sz="2000" spc="-5" dirty="0">
                <a:latin typeface="Calibri"/>
                <a:cs typeface="Calibri"/>
              </a:rPr>
              <a:t>La </a:t>
            </a:r>
            <a:r>
              <a:rPr sz="2000" dirty="0">
                <a:latin typeface="Calibri"/>
                <a:cs typeface="Calibri"/>
              </a:rPr>
              <a:t> </a:t>
            </a:r>
            <a:r>
              <a:rPr sz="2000" spc="-10" dirty="0">
                <a:latin typeface="Calibri"/>
                <a:cs typeface="Calibri"/>
              </a:rPr>
              <a:t>raíz</a:t>
            </a:r>
            <a:r>
              <a:rPr sz="2000" spc="-15" dirty="0">
                <a:latin typeface="Calibri"/>
                <a:cs typeface="Calibri"/>
              </a:rPr>
              <a:t> </a:t>
            </a:r>
            <a:r>
              <a:rPr sz="2000" dirty="0">
                <a:latin typeface="Calibri"/>
                <a:cs typeface="Calibri"/>
              </a:rPr>
              <a:t>se</a:t>
            </a:r>
            <a:r>
              <a:rPr sz="2000" spc="-5" dirty="0">
                <a:latin typeface="Calibri"/>
                <a:cs typeface="Calibri"/>
              </a:rPr>
              <a:t> </a:t>
            </a:r>
            <a:r>
              <a:rPr sz="2000" spc="-10" dirty="0">
                <a:latin typeface="Calibri"/>
                <a:cs typeface="Calibri"/>
              </a:rPr>
              <a:t>agranda</a:t>
            </a:r>
            <a:r>
              <a:rPr sz="2000" spc="-5" dirty="0">
                <a:latin typeface="Calibri"/>
                <a:cs typeface="Calibri"/>
              </a:rPr>
              <a:t> </a:t>
            </a:r>
            <a:r>
              <a:rPr sz="2000" dirty="0">
                <a:latin typeface="Calibri"/>
                <a:cs typeface="Calibri"/>
              </a:rPr>
              <a:t>en</a:t>
            </a:r>
            <a:r>
              <a:rPr sz="2000" spc="-10" dirty="0">
                <a:latin typeface="Calibri"/>
                <a:cs typeface="Calibri"/>
              </a:rPr>
              <a:t> </a:t>
            </a:r>
            <a:r>
              <a:rPr sz="2000" dirty="0">
                <a:latin typeface="Calibri"/>
                <a:cs typeface="Calibri"/>
              </a:rPr>
              <a:t>su</a:t>
            </a:r>
            <a:r>
              <a:rPr sz="2000" spc="-10" dirty="0">
                <a:latin typeface="Calibri"/>
                <a:cs typeface="Calibri"/>
              </a:rPr>
              <a:t> </a:t>
            </a:r>
            <a:r>
              <a:rPr sz="2000" dirty="0">
                <a:latin typeface="Calibri"/>
                <a:cs typeface="Calibri"/>
              </a:rPr>
              <a:t>base.</a:t>
            </a:r>
            <a:endParaRPr sz="2000">
              <a:latin typeface="Calibri"/>
              <a:cs typeface="Calibri"/>
            </a:endParaRPr>
          </a:p>
        </p:txBody>
      </p:sp>
      <p:grpSp>
        <p:nvGrpSpPr>
          <p:cNvPr id="4" name="object 4"/>
          <p:cNvGrpSpPr/>
          <p:nvPr/>
        </p:nvGrpSpPr>
        <p:grpSpPr>
          <a:xfrm>
            <a:off x="4639055" y="0"/>
            <a:ext cx="7553325" cy="6858000"/>
            <a:chOff x="4639055" y="0"/>
            <a:chExt cx="7553325" cy="6858000"/>
          </a:xfrm>
        </p:grpSpPr>
        <p:sp>
          <p:nvSpPr>
            <p:cNvPr id="5" name="object 5"/>
            <p:cNvSpPr/>
            <p:nvPr/>
          </p:nvSpPr>
          <p:spPr>
            <a:xfrm>
              <a:off x="4639055" y="0"/>
              <a:ext cx="7553325" cy="6858000"/>
            </a:xfrm>
            <a:custGeom>
              <a:avLst/>
              <a:gdLst/>
              <a:ahLst/>
              <a:cxnLst/>
              <a:rect l="l" t="t" r="r" b="b"/>
              <a:pathLst>
                <a:path w="7553325" h="6858000">
                  <a:moveTo>
                    <a:pt x="7552944" y="0"/>
                  </a:moveTo>
                  <a:lnTo>
                    <a:pt x="0" y="0"/>
                  </a:lnTo>
                  <a:lnTo>
                    <a:pt x="0" y="6857999"/>
                  </a:lnTo>
                  <a:lnTo>
                    <a:pt x="7552944" y="6857999"/>
                  </a:lnTo>
                  <a:lnTo>
                    <a:pt x="7552944" y="0"/>
                  </a:lnTo>
                  <a:close/>
                </a:path>
              </a:pathLst>
            </a:custGeom>
            <a:solidFill>
              <a:srgbClr val="C8CACA"/>
            </a:solidFill>
          </p:spPr>
          <p:txBody>
            <a:bodyPr wrap="square" lIns="0" tIns="0" rIns="0" bIns="0" rtlCol="0"/>
            <a:lstStyle/>
            <a:p>
              <a:endParaRPr/>
            </a:p>
          </p:txBody>
        </p:sp>
        <p:pic>
          <p:nvPicPr>
            <p:cNvPr id="6" name="object 6"/>
            <p:cNvPicPr/>
            <p:nvPr/>
          </p:nvPicPr>
          <p:blipFill>
            <a:blip r:embed="rId2" cstate="print"/>
            <a:stretch>
              <a:fillRect/>
            </a:stretch>
          </p:blipFill>
          <p:spPr>
            <a:xfrm>
              <a:off x="5059679" y="512063"/>
              <a:ext cx="6711696" cy="5867400"/>
            </a:xfrm>
            <a:prstGeom prst="rect">
              <a:avLst/>
            </a:prstGeom>
          </p:spPr>
        </p:pic>
        <p:sp>
          <p:nvSpPr>
            <p:cNvPr id="7" name="object 7"/>
            <p:cNvSpPr/>
            <p:nvPr/>
          </p:nvSpPr>
          <p:spPr>
            <a:xfrm>
              <a:off x="5123687" y="557783"/>
              <a:ext cx="6584315" cy="5739765"/>
            </a:xfrm>
            <a:custGeom>
              <a:avLst/>
              <a:gdLst/>
              <a:ahLst/>
              <a:cxnLst/>
              <a:rect l="l" t="t" r="r" b="b"/>
              <a:pathLst>
                <a:path w="6584315" h="5739765">
                  <a:moveTo>
                    <a:pt x="6584097" y="0"/>
                  </a:moveTo>
                  <a:lnTo>
                    <a:pt x="0" y="0"/>
                  </a:lnTo>
                  <a:lnTo>
                    <a:pt x="0" y="5739186"/>
                  </a:lnTo>
                  <a:lnTo>
                    <a:pt x="6584097" y="5739186"/>
                  </a:lnTo>
                  <a:lnTo>
                    <a:pt x="6584097" y="0"/>
                  </a:lnTo>
                  <a:close/>
                </a:path>
              </a:pathLst>
            </a:custGeom>
            <a:solidFill>
              <a:srgbClr val="FFFFFF"/>
            </a:solidFill>
          </p:spPr>
          <p:txBody>
            <a:bodyPr wrap="square" lIns="0" tIns="0" rIns="0" bIns="0" rtlCol="0"/>
            <a:lstStyle/>
            <a:p>
              <a:endParaRPr/>
            </a:p>
          </p:txBody>
        </p:sp>
        <p:sp>
          <p:nvSpPr>
            <p:cNvPr id="8" name="object 8"/>
            <p:cNvSpPr/>
            <p:nvPr/>
          </p:nvSpPr>
          <p:spPr>
            <a:xfrm>
              <a:off x="5123687" y="557783"/>
              <a:ext cx="6584315" cy="5739765"/>
            </a:xfrm>
            <a:custGeom>
              <a:avLst/>
              <a:gdLst/>
              <a:ahLst/>
              <a:cxnLst/>
              <a:rect l="l" t="t" r="r" b="b"/>
              <a:pathLst>
                <a:path w="6584315" h="5739765">
                  <a:moveTo>
                    <a:pt x="0" y="0"/>
                  </a:moveTo>
                  <a:lnTo>
                    <a:pt x="6584098" y="0"/>
                  </a:lnTo>
                  <a:lnTo>
                    <a:pt x="6584098" y="5739187"/>
                  </a:lnTo>
                  <a:lnTo>
                    <a:pt x="0" y="5739187"/>
                  </a:lnTo>
                  <a:lnTo>
                    <a:pt x="0" y="0"/>
                  </a:lnTo>
                  <a:close/>
                </a:path>
              </a:pathLst>
            </a:custGeom>
            <a:ln w="9525">
              <a:solidFill>
                <a:srgbClr val="C8CACA"/>
              </a:solidFill>
            </a:ln>
          </p:spPr>
          <p:txBody>
            <a:bodyPr wrap="square" lIns="0" tIns="0" rIns="0" bIns="0" rtlCol="0"/>
            <a:lstStyle/>
            <a:p>
              <a:endParaRPr/>
            </a:p>
          </p:txBody>
        </p:sp>
        <p:pic>
          <p:nvPicPr>
            <p:cNvPr id="9" name="object 9"/>
            <p:cNvPicPr/>
            <p:nvPr/>
          </p:nvPicPr>
          <p:blipFill>
            <a:blip r:embed="rId3" cstate="print"/>
            <a:stretch>
              <a:fillRect/>
            </a:stretch>
          </p:blipFill>
          <p:spPr>
            <a:xfrm>
              <a:off x="5712974" y="807593"/>
              <a:ext cx="5405106" cy="5239567"/>
            </a:xfrm>
            <a:prstGeom prst="rect">
              <a:avLst/>
            </a:prstGeom>
          </p:spPr>
        </p:pic>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38175" y="0"/>
            <a:ext cx="3248025" cy="3357245"/>
          </a:xfrm>
          <a:custGeom>
            <a:avLst/>
            <a:gdLst/>
            <a:ahLst/>
            <a:cxnLst/>
            <a:rect l="l" t="t" r="r" b="b"/>
            <a:pathLst>
              <a:path w="3248025" h="3357245">
                <a:moveTo>
                  <a:pt x="3248025" y="0"/>
                </a:moveTo>
                <a:lnTo>
                  <a:pt x="0" y="0"/>
                </a:lnTo>
                <a:lnTo>
                  <a:pt x="0" y="3175619"/>
                </a:lnTo>
                <a:lnTo>
                  <a:pt x="55997" y="3195556"/>
                </a:lnTo>
                <a:lnTo>
                  <a:pt x="110709" y="3214197"/>
                </a:lnTo>
                <a:lnTo>
                  <a:pt x="164164" y="3231565"/>
                </a:lnTo>
                <a:lnTo>
                  <a:pt x="216393" y="3247688"/>
                </a:lnTo>
                <a:lnTo>
                  <a:pt x="267427" y="3262589"/>
                </a:lnTo>
                <a:lnTo>
                  <a:pt x="317297" y="3276295"/>
                </a:lnTo>
                <a:lnTo>
                  <a:pt x="366034" y="3288829"/>
                </a:lnTo>
                <a:lnTo>
                  <a:pt x="413667" y="3300218"/>
                </a:lnTo>
                <a:lnTo>
                  <a:pt x="460229" y="3310487"/>
                </a:lnTo>
                <a:lnTo>
                  <a:pt x="505748" y="3319660"/>
                </a:lnTo>
                <a:lnTo>
                  <a:pt x="550256" y="3327763"/>
                </a:lnTo>
                <a:lnTo>
                  <a:pt x="593784" y="3334821"/>
                </a:lnTo>
                <a:lnTo>
                  <a:pt x="636362" y="3340860"/>
                </a:lnTo>
                <a:lnTo>
                  <a:pt x="678021" y="3345903"/>
                </a:lnTo>
                <a:lnTo>
                  <a:pt x="718792" y="3349978"/>
                </a:lnTo>
                <a:lnTo>
                  <a:pt x="758704" y="3353108"/>
                </a:lnTo>
                <a:lnTo>
                  <a:pt x="797789" y="3355319"/>
                </a:lnTo>
                <a:lnTo>
                  <a:pt x="836078" y="3356636"/>
                </a:lnTo>
                <a:lnTo>
                  <a:pt x="873600" y="3357084"/>
                </a:lnTo>
                <a:lnTo>
                  <a:pt x="910388" y="3356689"/>
                </a:lnTo>
                <a:lnTo>
                  <a:pt x="981879" y="3353469"/>
                </a:lnTo>
                <a:lnTo>
                  <a:pt x="1050796" y="3347176"/>
                </a:lnTo>
                <a:lnTo>
                  <a:pt x="1117385" y="3338013"/>
                </a:lnTo>
                <a:lnTo>
                  <a:pt x="1181891" y="3326180"/>
                </a:lnTo>
                <a:lnTo>
                  <a:pt x="1244558" y="3311878"/>
                </a:lnTo>
                <a:lnTo>
                  <a:pt x="1305631" y="3295311"/>
                </a:lnTo>
                <a:lnTo>
                  <a:pt x="1365357" y="3276677"/>
                </a:lnTo>
                <a:lnTo>
                  <a:pt x="1423980" y="3256180"/>
                </a:lnTo>
                <a:lnTo>
                  <a:pt x="1481745" y="3234020"/>
                </a:lnTo>
                <a:lnTo>
                  <a:pt x="1538897" y="3210399"/>
                </a:lnTo>
                <a:lnTo>
                  <a:pt x="1624012" y="3172668"/>
                </a:lnTo>
                <a:lnTo>
                  <a:pt x="1680704" y="3146274"/>
                </a:lnTo>
                <a:lnTo>
                  <a:pt x="1912377" y="3035150"/>
                </a:lnTo>
                <a:lnTo>
                  <a:pt x="1972746" y="3006988"/>
                </a:lnTo>
                <a:lnTo>
                  <a:pt x="2034585" y="2979076"/>
                </a:lnTo>
                <a:lnTo>
                  <a:pt x="2098141" y="2951616"/>
                </a:lnTo>
                <a:lnTo>
                  <a:pt x="2163658" y="2924809"/>
                </a:lnTo>
                <a:lnTo>
                  <a:pt x="2231380" y="2898857"/>
                </a:lnTo>
                <a:lnTo>
                  <a:pt x="2301554" y="2873961"/>
                </a:lnTo>
                <a:lnTo>
                  <a:pt x="2374424" y="2850321"/>
                </a:lnTo>
                <a:lnTo>
                  <a:pt x="2411946" y="2839036"/>
                </a:lnTo>
                <a:lnTo>
                  <a:pt x="2450235" y="2828141"/>
                </a:lnTo>
                <a:lnTo>
                  <a:pt x="2489320" y="2817660"/>
                </a:lnTo>
                <a:lnTo>
                  <a:pt x="2529232" y="2807620"/>
                </a:lnTo>
                <a:lnTo>
                  <a:pt x="2570003" y="2798045"/>
                </a:lnTo>
                <a:lnTo>
                  <a:pt x="2611662" y="2788961"/>
                </a:lnTo>
                <a:lnTo>
                  <a:pt x="2654240" y="2780392"/>
                </a:lnTo>
                <a:lnTo>
                  <a:pt x="2697768" y="2772364"/>
                </a:lnTo>
                <a:lnTo>
                  <a:pt x="2742276" y="2764902"/>
                </a:lnTo>
                <a:lnTo>
                  <a:pt x="2787795" y="2758032"/>
                </a:lnTo>
                <a:lnTo>
                  <a:pt x="2834357" y="2751777"/>
                </a:lnTo>
                <a:lnTo>
                  <a:pt x="2881990" y="2746165"/>
                </a:lnTo>
                <a:lnTo>
                  <a:pt x="2930727" y="2741218"/>
                </a:lnTo>
                <a:lnTo>
                  <a:pt x="2980597" y="2736964"/>
                </a:lnTo>
                <a:lnTo>
                  <a:pt x="3031631" y="2733427"/>
                </a:lnTo>
                <a:lnTo>
                  <a:pt x="3083860" y="2730632"/>
                </a:lnTo>
                <a:lnTo>
                  <a:pt x="3137315" y="2728605"/>
                </a:lnTo>
                <a:lnTo>
                  <a:pt x="3192027" y="2727370"/>
                </a:lnTo>
                <a:lnTo>
                  <a:pt x="3248025" y="2726952"/>
                </a:lnTo>
                <a:lnTo>
                  <a:pt x="3248025" y="0"/>
                </a:lnTo>
                <a:close/>
              </a:path>
            </a:pathLst>
          </a:custGeom>
          <a:solidFill>
            <a:srgbClr val="4472C4"/>
          </a:solidFill>
        </p:spPr>
        <p:txBody>
          <a:bodyPr wrap="square" lIns="0" tIns="0" rIns="0" bIns="0" rtlCol="0"/>
          <a:lstStyle/>
          <a:p>
            <a:endParaRPr/>
          </a:p>
        </p:txBody>
      </p:sp>
      <p:sp>
        <p:nvSpPr>
          <p:cNvPr id="3" name="object 3"/>
          <p:cNvSpPr txBox="1">
            <a:spLocks noGrp="1"/>
          </p:cNvSpPr>
          <p:nvPr>
            <p:ph type="title"/>
          </p:nvPr>
        </p:nvSpPr>
        <p:spPr>
          <a:xfrm>
            <a:off x="916939" y="169163"/>
            <a:ext cx="2201545" cy="2265680"/>
          </a:xfrm>
          <a:prstGeom prst="rect">
            <a:avLst/>
          </a:prstGeom>
        </p:spPr>
        <p:txBody>
          <a:bodyPr vert="horz" wrap="square" lIns="0" tIns="62230" rIns="0" bIns="0" rtlCol="0">
            <a:spAutoFit/>
          </a:bodyPr>
          <a:lstStyle/>
          <a:p>
            <a:pPr marL="12700" marR="5080">
              <a:lnSpc>
                <a:spcPct val="89800"/>
              </a:lnSpc>
              <a:spcBef>
                <a:spcPts val="490"/>
              </a:spcBef>
              <a:tabLst>
                <a:tab pos="1838960" algn="l"/>
              </a:tabLst>
            </a:pPr>
            <a:r>
              <a:rPr sz="3200" spc="-10" dirty="0">
                <a:latin typeface="Calibri Light"/>
                <a:cs typeface="Calibri Light"/>
              </a:rPr>
              <a:t>MINERALES</a:t>
            </a:r>
            <a:r>
              <a:rPr sz="3200" spc="-70" dirty="0">
                <a:latin typeface="Calibri Light"/>
                <a:cs typeface="Calibri Light"/>
              </a:rPr>
              <a:t> </a:t>
            </a:r>
            <a:r>
              <a:rPr sz="3200" dirty="0">
                <a:latin typeface="Calibri Light"/>
                <a:cs typeface="Calibri Light"/>
              </a:rPr>
              <a:t>Y </a:t>
            </a:r>
            <a:r>
              <a:rPr sz="3200" spc="-710" dirty="0">
                <a:latin typeface="Calibri Light"/>
                <a:cs typeface="Calibri Light"/>
              </a:rPr>
              <a:t> </a:t>
            </a:r>
            <a:r>
              <a:rPr sz="3200" spc="-30" dirty="0">
                <a:latin typeface="Calibri Light"/>
                <a:cs typeface="Calibri Light"/>
              </a:rPr>
              <a:t>VITAMINAS </a:t>
            </a:r>
            <a:r>
              <a:rPr sz="3200" spc="-25" dirty="0">
                <a:latin typeface="Calibri Light"/>
                <a:cs typeface="Calibri Light"/>
              </a:rPr>
              <a:t> </a:t>
            </a:r>
            <a:r>
              <a:rPr sz="3200" spc="-10" dirty="0">
                <a:latin typeface="Calibri Light"/>
                <a:cs typeface="Calibri Light"/>
              </a:rPr>
              <a:t>CONTRA </a:t>
            </a:r>
            <a:r>
              <a:rPr sz="3200" spc="-5" dirty="0">
                <a:latin typeface="Calibri Light"/>
                <a:cs typeface="Calibri Light"/>
              </a:rPr>
              <a:t>LA </a:t>
            </a:r>
            <a:r>
              <a:rPr sz="3200" dirty="0">
                <a:latin typeface="Calibri Light"/>
                <a:cs typeface="Calibri Light"/>
              </a:rPr>
              <a:t> </a:t>
            </a:r>
            <a:r>
              <a:rPr sz="3200" spc="-10" dirty="0">
                <a:latin typeface="Calibri Light"/>
                <a:cs typeface="Calibri Light"/>
              </a:rPr>
              <a:t>CAÍDA </a:t>
            </a:r>
            <a:r>
              <a:rPr sz="3200" spc="-5" dirty="0">
                <a:latin typeface="Calibri Light"/>
                <a:cs typeface="Calibri Light"/>
              </a:rPr>
              <a:t>DEL </a:t>
            </a:r>
            <a:r>
              <a:rPr sz="3200" dirty="0">
                <a:latin typeface="Calibri Light"/>
                <a:cs typeface="Calibri Light"/>
              </a:rPr>
              <a:t> </a:t>
            </a:r>
            <a:r>
              <a:rPr sz="3200" spc="-15" dirty="0">
                <a:latin typeface="Calibri Light"/>
                <a:cs typeface="Calibri Light"/>
              </a:rPr>
              <a:t>CABELLO	</a:t>
            </a:r>
            <a:r>
              <a:rPr sz="3200" dirty="0">
                <a:latin typeface="Calibri Light"/>
                <a:cs typeface="Calibri Light"/>
              </a:rPr>
              <a:t>-</a:t>
            </a:r>
            <a:endParaRPr sz="3200">
              <a:latin typeface="Calibri Light"/>
              <a:cs typeface="Calibri Light"/>
            </a:endParaRPr>
          </a:p>
        </p:txBody>
      </p:sp>
      <p:sp>
        <p:nvSpPr>
          <p:cNvPr id="4" name="object 4"/>
          <p:cNvSpPr txBox="1"/>
          <p:nvPr/>
        </p:nvSpPr>
        <p:spPr>
          <a:xfrm>
            <a:off x="4285615" y="621283"/>
            <a:ext cx="2952115" cy="3021965"/>
          </a:xfrm>
          <a:prstGeom prst="rect">
            <a:avLst/>
          </a:prstGeom>
        </p:spPr>
        <p:txBody>
          <a:bodyPr vert="horz" wrap="square" lIns="0" tIns="48260" rIns="0" bIns="0" rtlCol="0">
            <a:spAutoFit/>
          </a:bodyPr>
          <a:lstStyle/>
          <a:p>
            <a:pPr marL="12700" marR="409575" indent="76200">
              <a:lnSpc>
                <a:spcPct val="90300"/>
              </a:lnSpc>
              <a:spcBef>
                <a:spcPts val="380"/>
              </a:spcBef>
            </a:pPr>
            <a:r>
              <a:rPr sz="2400" b="1" spc="-100" dirty="0">
                <a:solidFill>
                  <a:srgbClr val="222222"/>
                </a:solidFill>
                <a:latin typeface="Roboto"/>
                <a:cs typeface="Roboto"/>
              </a:rPr>
              <a:t>-</a:t>
            </a:r>
            <a:r>
              <a:rPr sz="2400" b="1" spc="495" dirty="0">
                <a:solidFill>
                  <a:srgbClr val="222222"/>
                </a:solidFill>
                <a:latin typeface="Roboto"/>
                <a:cs typeface="Roboto"/>
              </a:rPr>
              <a:t> </a:t>
            </a:r>
            <a:r>
              <a:rPr sz="2400" b="1" dirty="0">
                <a:solidFill>
                  <a:srgbClr val="222222"/>
                </a:solidFill>
                <a:latin typeface="Roboto"/>
                <a:cs typeface="Roboto"/>
              </a:rPr>
              <a:t>Sales </a:t>
            </a:r>
            <a:r>
              <a:rPr sz="2400" b="1" spc="5" dirty="0">
                <a:solidFill>
                  <a:srgbClr val="222222"/>
                </a:solidFill>
                <a:latin typeface="Roboto"/>
                <a:cs typeface="Roboto"/>
              </a:rPr>
              <a:t> </a:t>
            </a:r>
            <a:r>
              <a:rPr sz="2400" b="1" spc="25" dirty="0">
                <a:solidFill>
                  <a:srgbClr val="222222"/>
                </a:solidFill>
                <a:latin typeface="Roboto"/>
                <a:cs typeface="Roboto"/>
              </a:rPr>
              <a:t>mineíales: </a:t>
            </a:r>
            <a:r>
              <a:rPr sz="2400" spc="-10" dirty="0">
                <a:solidFill>
                  <a:srgbClr val="222222"/>
                </a:solidFill>
                <a:latin typeface="Roboto"/>
                <a:cs typeface="Roboto"/>
              </a:rPr>
              <a:t>que </a:t>
            </a:r>
            <a:r>
              <a:rPr sz="2400" spc="-5" dirty="0">
                <a:solidFill>
                  <a:srgbClr val="222222"/>
                </a:solidFill>
                <a:latin typeface="Roboto"/>
                <a:cs typeface="Roboto"/>
              </a:rPr>
              <a:t>se </a:t>
            </a:r>
            <a:r>
              <a:rPr sz="2400" dirty="0">
                <a:solidFill>
                  <a:srgbClr val="222222"/>
                </a:solidFill>
                <a:latin typeface="Roboto"/>
                <a:cs typeface="Roboto"/>
              </a:rPr>
              <a:t> </a:t>
            </a:r>
            <a:r>
              <a:rPr sz="2400" spc="5" dirty="0">
                <a:solidFill>
                  <a:srgbClr val="222222"/>
                </a:solidFill>
                <a:latin typeface="Roboto"/>
                <a:cs typeface="Roboto"/>
              </a:rPr>
              <a:t>encuentía </a:t>
            </a:r>
            <a:r>
              <a:rPr sz="2400" spc="-15" dirty="0">
                <a:solidFill>
                  <a:srgbClr val="222222"/>
                </a:solidFill>
                <a:latin typeface="Roboto"/>
                <a:cs typeface="Roboto"/>
              </a:rPr>
              <a:t>en </a:t>
            </a:r>
            <a:r>
              <a:rPr sz="2400" spc="-10" dirty="0">
                <a:solidFill>
                  <a:srgbClr val="222222"/>
                </a:solidFill>
                <a:latin typeface="Roboto"/>
                <a:cs typeface="Roboto"/>
              </a:rPr>
              <a:t> </a:t>
            </a:r>
            <a:r>
              <a:rPr sz="2400" spc="-20" dirty="0">
                <a:solidFill>
                  <a:srgbClr val="222222"/>
                </a:solidFill>
                <a:latin typeface="Roboto"/>
                <a:cs typeface="Roboto"/>
              </a:rPr>
              <a:t>espinacas,</a:t>
            </a:r>
            <a:r>
              <a:rPr sz="2400" spc="-5" dirty="0">
                <a:solidFill>
                  <a:srgbClr val="222222"/>
                </a:solidFill>
                <a:latin typeface="Roboto"/>
                <a:cs typeface="Roboto"/>
              </a:rPr>
              <a:t> </a:t>
            </a:r>
            <a:r>
              <a:rPr sz="2400" spc="-30" dirty="0">
                <a:solidFill>
                  <a:srgbClr val="222222"/>
                </a:solidFill>
                <a:latin typeface="Roboto"/>
                <a:cs typeface="Roboto"/>
              </a:rPr>
              <a:t>pan </a:t>
            </a:r>
            <a:r>
              <a:rPr sz="2400" spc="-25" dirty="0">
                <a:solidFill>
                  <a:srgbClr val="222222"/>
                </a:solidFill>
                <a:latin typeface="Roboto"/>
                <a:cs typeface="Roboto"/>
              </a:rPr>
              <a:t> </a:t>
            </a:r>
            <a:r>
              <a:rPr sz="2400" spc="5" dirty="0">
                <a:solidFill>
                  <a:srgbClr val="222222"/>
                </a:solidFill>
                <a:latin typeface="Roboto"/>
                <a:cs typeface="Roboto"/>
              </a:rPr>
              <a:t>integíal,</a:t>
            </a:r>
            <a:r>
              <a:rPr sz="2400" spc="-20" dirty="0">
                <a:solidFill>
                  <a:srgbClr val="222222"/>
                </a:solidFill>
                <a:latin typeface="Roboto"/>
                <a:cs typeface="Roboto"/>
              </a:rPr>
              <a:t> </a:t>
            </a:r>
            <a:r>
              <a:rPr sz="2400" spc="20" dirty="0">
                <a:solidFill>
                  <a:srgbClr val="222222"/>
                </a:solidFill>
                <a:latin typeface="Roboto"/>
                <a:cs typeface="Roboto"/>
              </a:rPr>
              <a:t>ceíeales</a:t>
            </a:r>
            <a:r>
              <a:rPr sz="2400" spc="-15" dirty="0">
                <a:solidFill>
                  <a:srgbClr val="222222"/>
                </a:solidFill>
                <a:latin typeface="Roboto"/>
                <a:cs typeface="Roboto"/>
              </a:rPr>
              <a:t> </a:t>
            </a:r>
            <a:r>
              <a:rPr sz="2400" spc="-75" dirty="0">
                <a:solidFill>
                  <a:srgbClr val="222222"/>
                </a:solidFill>
                <a:latin typeface="Roboto"/>
                <a:cs typeface="Roboto"/>
              </a:rPr>
              <a:t>y </a:t>
            </a:r>
            <a:r>
              <a:rPr sz="2400" spc="-580" dirty="0">
                <a:solidFill>
                  <a:srgbClr val="222222"/>
                </a:solidFill>
                <a:latin typeface="Roboto"/>
                <a:cs typeface="Roboto"/>
              </a:rPr>
              <a:t> </a:t>
            </a:r>
            <a:r>
              <a:rPr sz="2400" spc="25" dirty="0">
                <a:solidFill>
                  <a:srgbClr val="222222"/>
                </a:solidFill>
                <a:latin typeface="Roboto"/>
                <a:cs typeface="Roboto"/>
              </a:rPr>
              <a:t>fíutos</a:t>
            </a:r>
            <a:r>
              <a:rPr sz="2400" spc="-10" dirty="0">
                <a:solidFill>
                  <a:srgbClr val="222222"/>
                </a:solidFill>
                <a:latin typeface="Roboto"/>
                <a:cs typeface="Roboto"/>
              </a:rPr>
              <a:t> </a:t>
            </a:r>
            <a:r>
              <a:rPr sz="2400" spc="-5" dirty="0">
                <a:solidFill>
                  <a:srgbClr val="222222"/>
                </a:solidFill>
                <a:latin typeface="Roboto"/>
                <a:cs typeface="Roboto"/>
              </a:rPr>
              <a:t>secos. </a:t>
            </a:r>
            <a:r>
              <a:rPr sz="2400" spc="-45" dirty="0">
                <a:solidFill>
                  <a:srgbClr val="222222"/>
                </a:solidFill>
                <a:latin typeface="Roboto"/>
                <a:cs typeface="Roboto"/>
              </a:rPr>
              <a:t>Su</a:t>
            </a:r>
            <a:endParaRPr sz="2400">
              <a:latin typeface="Roboto"/>
              <a:cs typeface="Roboto"/>
            </a:endParaRPr>
          </a:p>
          <a:p>
            <a:pPr marL="12700">
              <a:lnSpc>
                <a:spcPts val="2350"/>
              </a:lnSpc>
            </a:pPr>
            <a:r>
              <a:rPr sz="2400" spc="-15" dirty="0">
                <a:solidFill>
                  <a:srgbClr val="222222"/>
                </a:solidFill>
                <a:latin typeface="Roboto"/>
                <a:cs typeface="Roboto"/>
              </a:rPr>
              <a:t>consumo</a:t>
            </a:r>
            <a:r>
              <a:rPr sz="2400" spc="-20" dirty="0">
                <a:solidFill>
                  <a:srgbClr val="222222"/>
                </a:solidFill>
                <a:latin typeface="Roboto"/>
                <a:cs typeface="Roboto"/>
              </a:rPr>
              <a:t> </a:t>
            </a:r>
            <a:r>
              <a:rPr sz="2400" dirty="0">
                <a:solidFill>
                  <a:srgbClr val="222222"/>
                </a:solidFill>
                <a:latin typeface="Roboto"/>
                <a:cs typeface="Roboto"/>
              </a:rPr>
              <a:t>gaíantiza</a:t>
            </a:r>
            <a:r>
              <a:rPr sz="2400" spc="-25" dirty="0">
                <a:solidFill>
                  <a:srgbClr val="222222"/>
                </a:solidFill>
                <a:latin typeface="Roboto"/>
                <a:cs typeface="Roboto"/>
              </a:rPr>
              <a:t> </a:t>
            </a:r>
            <a:r>
              <a:rPr sz="2400" spc="-20" dirty="0">
                <a:solidFill>
                  <a:srgbClr val="222222"/>
                </a:solidFill>
                <a:latin typeface="Roboto"/>
                <a:cs typeface="Roboto"/>
              </a:rPr>
              <a:t>la</a:t>
            </a:r>
            <a:endParaRPr sz="2400">
              <a:latin typeface="Roboto"/>
              <a:cs typeface="Roboto"/>
            </a:endParaRPr>
          </a:p>
          <a:p>
            <a:pPr marL="12700" marR="106045">
              <a:lnSpc>
                <a:spcPts val="2620"/>
              </a:lnSpc>
              <a:spcBef>
                <a:spcPts val="160"/>
              </a:spcBef>
            </a:pPr>
            <a:r>
              <a:rPr sz="2400" spc="-20" dirty="0">
                <a:solidFill>
                  <a:srgbClr val="222222"/>
                </a:solidFill>
                <a:latin typeface="Roboto"/>
                <a:cs typeface="Roboto"/>
              </a:rPr>
              <a:t>buena</a:t>
            </a:r>
            <a:r>
              <a:rPr sz="2400" spc="-15" dirty="0">
                <a:solidFill>
                  <a:srgbClr val="222222"/>
                </a:solidFill>
                <a:latin typeface="Roboto"/>
                <a:cs typeface="Roboto"/>
              </a:rPr>
              <a:t> </a:t>
            </a:r>
            <a:r>
              <a:rPr sz="2400" spc="-20" dirty="0">
                <a:solidFill>
                  <a:srgbClr val="222222"/>
                </a:solidFill>
                <a:latin typeface="Roboto"/>
                <a:cs typeface="Roboto"/>
              </a:rPr>
              <a:t>calidad</a:t>
            </a:r>
            <a:r>
              <a:rPr sz="2400" spc="-5" dirty="0">
                <a:solidFill>
                  <a:srgbClr val="222222"/>
                </a:solidFill>
                <a:latin typeface="Roboto"/>
                <a:cs typeface="Roboto"/>
              </a:rPr>
              <a:t> </a:t>
            </a:r>
            <a:r>
              <a:rPr sz="2400" spc="-75" dirty="0">
                <a:solidFill>
                  <a:srgbClr val="222222"/>
                </a:solidFill>
                <a:latin typeface="Roboto"/>
                <a:cs typeface="Roboto"/>
              </a:rPr>
              <a:t>y</a:t>
            </a:r>
            <a:r>
              <a:rPr sz="2400" spc="-5" dirty="0">
                <a:solidFill>
                  <a:srgbClr val="222222"/>
                </a:solidFill>
                <a:latin typeface="Roboto"/>
                <a:cs typeface="Roboto"/>
              </a:rPr>
              <a:t> </a:t>
            </a:r>
            <a:r>
              <a:rPr sz="2400" spc="-20" dirty="0">
                <a:solidFill>
                  <a:srgbClr val="222222"/>
                </a:solidFill>
                <a:latin typeface="Roboto"/>
                <a:cs typeface="Roboto"/>
              </a:rPr>
              <a:t>la </a:t>
            </a:r>
            <a:r>
              <a:rPr sz="2400" spc="-15" dirty="0">
                <a:solidFill>
                  <a:srgbClr val="222222"/>
                </a:solidFill>
                <a:latin typeface="Roboto"/>
                <a:cs typeface="Roboto"/>
              </a:rPr>
              <a:t> </a:t>
            </a:r>
            <a:r>
              <a:rPr sz="2400" spc="15" dirty="0">
                <a:solidFill>
                  <a:srgbClr val="222222"/>
                </a:solidFill>
                <a:latin typeface="Roboto"/>
                <a:cs typeface="Roboto"/>
              </a:rPr>
              <a:t>foítaleza</a:t>
            </a:r>
            <a:r>
              <a:rPr sz="2400" spc="-20" dirty="0">
                <a:solidFill>
                  <a:srgbClr val="222222"/>
                </a:solidFill>
                <a:latin typeface="Roboto"/>
                <a:cs typeface="Roboto"/>
              </a:rPr>
              <a:t> </a:t>
            </a:r>
            <a:r>
              <a:rPr sz="2400" spc="-10" dirty="0">
                <a:solidFill>
                  <a:srgbClr val="222222"/>
                </a:solidFill>
                <a:latin typeface="Roboto"/>
                <a:cs typeface="Roboto"/>
              </a:rPr>
              <a:t>del cabello.</a:t>
            </a:r>
            <a:endParaRPr sz="2400">
              <a:latin typeface="Roboto"/>
              <a:cs typeface="Roboto"/>
            </a:endParaRPr>
          </a:p>
        </p:txBody>
      </p:sp>
      <p:sp>
        <p:nvSpPr>
          <p:cNvPr id="5" name="object 5"/>
          <p:cNvSpPr txBox="1"/>
          <p:nvPr/>
        </p:nvSpPr>
        <p:spPr>
          <a:xfrm>
            <a:off x="7511415" y="610107"/>
            <a:ext cx="3676650" cy="3524885"/>
          </a:xfrm>
          <a:prstGeom prst="rect">
            <a:avLst/>
          </a:prstGeom>
        </p:spPr>
        <p:txBody>
          <a:bodyPr vert="horz" wrap="square" lIns="0" tIns="55244" rIns="0" bIns="0" rtlCol="0">
            <a:spAutoFit/>
          </a:bodyPr>
          <a:lstStyle/>
          <a:p>
            <a:pPr marL="12700" marR="5080">
              <a:lnSpc>
                <a:spcPct val="90000"/>
              </a:lnSpc>
              <a:spcBef>
                <a:spcPts val="434"/>
              </a:spcBef>
              <a:buFont typeface="Arial MT"/>
              <a:buChar char="•"/>
              <a:tabLst>
                <a:tab pos="321945" algn="l"/>
                <a:tab pos="322580" algn="l"/>
              </a:tabLst>
            </a:pPr>
            <a:r>
              <a:rPr sz="2800" b="1" spc="-5" dirty="0">
                <a:latin typeface="Calibri"/>
                <a:cs typeface="Calibri"/>
              </a:rPr>
              <a:t>Magnesio: </a:t>
            </a:r>
            <a:r>
              <a:rPr sz="2800" spc="-15" dirty="0">
                <a:latin typeface="Calibri"/>
                <a:cs typeface="Calibri"/>
              </a:rPr>
              <a:t>presente </a:t>
            </a:r>
            <a:r>
              <a:rPr sz="2800" spc="-10" dirty="0">
                <a:latin typeface="Calibri"/>
                <a:cs typeface="Calibri"/>
              </a:rPr>
              <a:t>en </a:t>
            </a:r>
            <a:r>
              <a:rPr sz="2800" spc="-620" dirty="0">
                <a:latin typeface="Calibri"/>
                <a:cs typeface="Calibri"/>
              </a:rPr>
              <a:t> </a:t>
            </a:r>
            <a:r>
              <a:rPr sz="2800" spc="-5" dirty="0">
                <a:latin typeface="Calibri"/>
                <a:cs typeface="Calibri"/>
              </a:rPr>
              <a:t>espinacas,</a:t>
            </a:r>
            <a:r>
              <a:rPr sz="2800" dirty="0">
                <a:latin typeface="Calibri"/>
                <a:cs typeface="Calibri"/>
              </a:rPr>
              <a:t> </a:t>
            </a:r>
            <a:r>
              <a:rPr sz="2800" spc="-20" dirty="0">
                <a:latin typeface="Calibri"/>
                <a:cs typeface="Calibri"/>
              </a:rPr>
              <a:t>trigo, </a:t>
            </a:r>
            <a:r>
              <a:rPr sz="2800" spc="-15" dirty="0">
                <a:latin typeface="Calibri"/>
                <a:cs typeface="Calibri"/>
              </a:rPr>
              <a:t> </a:t>
            </a:r>
            <a:r>
              <a:rPr sz="2800" spc="-10" dirty="0">
                <a:latin typeface="Calibri"/>
                <a:cs typeface="Calibri"/>
              </a:rPr>
              <a:t>almendras,</a:t>
            </a:r>
            <a:r>
              <a:rPr sz="2800" spc="-5" dirty="0">
                <a:latin typeface="Calibri"/>
                <a:cs typeface="Calibri"/>
              </a:rPr>
              <a:t> </a:t>
            </a:r>
            <a:r>
              <a:rPr sz="2800" spc="-20" dirty="0">
                <a:latin typeface="Calibri"/>
                <a:cs typeface="Calibri"/>
              </a:rPr>
              <a:t>plátano, </a:t>
            </a:r>
            <a:r>
              <a:rPr sz="2800" spc="-15" dirty="0">
                <a:latin typeface="Calibri"/>
                <a:cs typeface="Calibri"/>
              </a:rPr>
              <a:t> castañas</a:t>
            </a:r>
            <a:r>
              <a:rPr sz="2800" dirty="0">
                <a:latin typeface="Calibri"/>
                <a:cs typeface="Calibri"/>
              </a:rPr>
              <a:t> y</a:t>
            </a:r>
            <a:r>
              <a:rPr sz="2800" spc="-10" dirty="0">
                <a:latin typeface="Calibri"/>
                <a:cs typeface="Calibri"/>
              </a:rPr>
              <a:t> dátiles.</a:t>
            </a:r>
            <a:r>
              <a:rPr sz="2800" dirty="0">
                <a:latin typeface="Calibri"/>
                <a:cs typeface="Calibri"/>
              </a:rPr>
              <a:t> Su </a:t>
            </a:r>
            <a:r>
              <a:rPr sz="2800" spc="5" dirty="0">
                <a:latin typeface="Calibri"/>
                <a:cs typeface="Calibri"/>
              </a:rPr>
              <a:t> </a:t>
            </a:r>
            <a:r>
              <a:rPr sz="2800" spc="-5" dirty="0">
                <a:latin typeface="Calibri"/>
                <a:cs typeface="Calibri"/>
              </a:rPr>
              <a:t>consumo</a:t>
            </a:r>
            <a:r>
              <a:rPr sz="2800" spc="-10" dirty="0">
                <a:latin typeface="Calibri"/>
                <a:cs typeface="Calibri"/>
              </a:rPr>
              <a:t> </a:t>
            </a:r>
            <a:r>
              <a:rPr sz="2800" spc="-15" dirty="0">
                <a:latin typeface="Calibri"/>
                <a:cs typeface="Calibri"/>
              </a:rPr>
              <a:t>ayuda </a:t>
            </a:r>
            <a:r>
              <a:rPr sz="2800" spc="-5" dirty="0">
                <a:latin typeface="Calibri"/>
                <a:cs typeface="Calibri"/>
              </a:rPr>
              <a:t>en</a:t>
            </a:r>
            <a:r>
              <a:rPr sz="2800" dirty="0">
                <a:latin typeface="Calibri"/>
                <a:cs typeface="Calibri"/>
              </a:rPr>
              <a:t> </a:t>
            </a:r>
            <a:r>
              <a:rPr sz="2800" spc="-5" dirty="0">
                <a:latin typeface="Calibri"/>
                <a:cs typeface="Calibri"/>
              </a:rPr>
              <a:t>los </a:t>
            </a:r>
            <a:r>
              <a:rPr sz="2800" dirty="0">
                <a:latin typeface="Calibri"/>
                <a:cs typeface="Calibri"/>
              </a:rPr>
              <a:t> </a:t>
            </a:r>
            <a:r>
              <a:rPr sz="2800" spc="-10" dirty="0">
                <a:latin typeface="Calibri"/>
                <a:cs typeface="Calibri"/>
              </a:rPr>
              <a:t>procesos</a:t>
            </a:r>
            <a:r>
              <a:rPr sz="2800" spc="-5" dirty="0">
                <a:latin typeface="Calibri"/>
                <a:cs typeface="Calibri"/>
              </a:rPr>
              <a:t> </a:t>
            </a:r>
            <a:r>
              <a:rPr sz="2800" spc="-10" dirty="0">
                <a:latin typeface="Calibri"/>
                <a:cs typeface="Calibri"/>
              </a:rPr>
              <a:t>metabólicos</a:t>
            </a:r>
            <a:r>
              <a:rPr sz="2800" spc="-15" dirty="0">
                <a:latin typeface="Calibri"/>
                <a:cs typeface="Calibri"/>
              </a:rPr>
              <a:t> </a:t>
            </a:r>
            <a:r>
              <a:rPr sz="2800" dirty="0">
                <a:latin typeface="Calibri"/>
                <a:cs typeface="Calibri"/>
              </a:rPr>
              <a:t>y </a:t>
            </a:r>
            <a:r>
              <a:rPr sz="2800" spc="5" dirty="0">
                <a:latin typeface="Calibri"/>
                <a:cs typeface="Calibri"/>
              </a:rPr>
              <a:t> </a:t>
            </a:r>
            <a:r>
              <a:rPr sz="2800" spc="-15" dirty="0">
                <a:latin typeface="Calibri"/>
                <a:cs typeface="Calibri"/>
              </a:rPr>
              <a:t>activa</a:t>
            </a:r>
            <a:r>
              <a:rPr sz="2800" dirty="0">
                <a:latin typeface="Calibri"/>
                <a:cs typeface="Calibri"/>
              </a:rPr>
              <a:t> </a:t>
            </a:r>
            <a:r>
              <a:rPr sz="2800" spc="-5" dirty="0">
                <a:latin typeface="Calibri"/>
                <a:cs typeface="Calibri"/>
              </a:rPr>
              <a:t>las</a:t>
            </a:r>
            <a:r>
              <a:rPr sz="2800" spc="5" dirty="0">
                <a:latin typeface="Calibri"/>
                <a:cs typeface="Calibri"/>
              </a:rPr>
              <a:t> </a:t>
            </a:r>
            <a:r>
              <a:rPr sz="2800" spc="-10" dirty="0">
                <a:latin typeface="Calibri"/>
                <a:cs typeface="Calibri"/>
              </a:rPr>
              <a:t>reacciones </a:t>
            </a:r>
            <a:r>
              <a:rPr sz="2800" spc="-5" dirty="0">
                <a:latin typeface="Calibri"/>
                <a:cs typeface="Calibri"/>
              </a:rPr>
              <a:t> </a:t>
            </a:r>
            <a:r>
              <a:rPr sz="2800" spc="-10" dirty="0">
                <a:latin typeface="Calibri"/>
                <a:cs typeface="Calibri"/>
              </a:rPr>
              <a:t>enzimáticas </a:t>
            </a:r>
            <a:r>
              <a:rPr sz="2800" spc="-15" dirty="0">
                <a:latin typeface="Calibri"/>
                <a:cs typeface="Calibri"/>
              </a:rPr>
              <a:t>importantes </a:t>
            </a:r>
            <a:r>
              <a:rPr sz="2800" spc="-10" dirty="0">
                <a:latin typeface="Calibri"/>
                <a:cs typeface="Calibri"/>
              </a:rPr>
              <a:t> </a:t>
            </a:r>
            <a:r>
              <a:rPr sz="2800" spc="-20" dirty="0">
                <a:latin typeface="Calibri"/>
                <a:cs typeface="Calibri"/>
              </a:rPr>
              <a:t>para</a:t>
            </a:r>
            <a:r>
              <a:rPr sz="2800" spc="-5" dirty="0">
                <a:latin typeface="Calibri"/>
                <a:cs typeface="Calibri"/>
              </a:rPr>
              <a:t> la salud</a:t>
            </a:r>
            <a:r>
              <a:rPr sz="2800" dirty="0">
                <a:latin typeface="Calibri"/>
                <a:cs typeface="Calibri"/>
              </a:rPr>
              <a:t> </a:t>
            </a:r>
            <a:r>
              <a:rPr sz="2800" spc="-5" dirty="0">
                <a:latin typeface="Calibri"/>
                <a:cs typeface="Calibri"/>
              </a:rPr>
              <a:t>del </a:t>
            </a:r>
            <a:r>
              <a:rPr sz="2800" spc="-10" dirty="0">
                <a:latin typeface="Calibri"/>
                <a:cs typeface="Calibri"/>
              </a:rPr>
              <a:t>cabello.</a:t>
            </a:r>
            <a:endParaRPr sz="2800">
              <a:latin typeface="Calibri"/>
              <a:cs typeface="Calibri"/>
            </a:endParaRPr>
          </a:p>
        </p:txBody>
      </p:sp>
      <p:sp>
        <p:nvSpPr>
          <p:cNvPr id="6" name="object 6"/>
          <p:cNvSpPr txBox="1"/>
          <p:nvPr/>
        </p:nvSpPr>
        <p:spPr>
          <a:xfrm>
            <a:off x="4285615" y="5128260"/>
            <a:ext cx="7118350" cy="815340"/>
          </a:xfrm>
          <a:prstGeom prst="rect">
            <a:avLst/>
          </a:prstGeom>
        </p:spPr>
        <p:txBody>
          <a:bodyPr vert="horz" wrap="square" lIns="0" tIns="27305" rIns="0" bIns="0" rtlCol="0">
            <a:spAutoFit/>
          </a:bodyPr>
          <a:lstStyle/>
          <a:p>
            <a:pPr marL="12700" marR="5080" indent="82550">
              <a:lnSpc>
                <a:spcPts val="3100"/>
              </a:lnSpc>
              <a:spcBef>
                <a:spcPts val="215"/>
              </a:spcBef>
            </a:pPr>
            <a:r>
              <a:rPr sz="2600" b="1" dirty="0">
                <a:solidFill>
                  <a:srgbClr val="222222"/>
                </a:solidFill>
                <a:latin typeface="Roboto"/>
                <a:cs typeface="Roboto"/>
              </a:rPr>
              <a:t>Selenio;</a:t>
            </a:r>
            <a:r>
              <a:rPr sz="2600" b="1" spc="-5" dirty="0">
                <a:solidFill>
                  <a:srgbClr val="222222"/>
                </a:solidFill>
                <a:latin typeface="Roboto"/>
                <a:cs typeface="Roboto"/>
              </a:rPr>
              <a:t> </a:t>
            </a:r>
            <a:r>
              <a:rPr sz="2600" spc="-5" dirty="0">
                <a:solidFill>
                  <a:srgbClr val="222222"/>
                </a:solidFill>
                <a:latin typeface="Roboto"/>
                <a:cs typeface="Roboto"/>
              </a:rPr>
              <a:t>se</a:t>
            </a:r>
            <a:r>
              <a:rPr sz="2600" dirty="0">
                <a:solidFill>
                  <a:srgbClr val="222222"/>
                </a:solidFill>
                <a:latin typeface="Roboto"/>
                <a:cs typeface="Roboto"/>
              </a:rPr>
              <a:t> </a:t>
            </a:r>
            <a:r>
              <a:rPr sz="2600" spc="-15" dirty="0">
                <a:solidFill>
                  <a:srgbClr val="222222"/>
                </a:solidFill>
                <a:latin typeface="Roboto"/>
                <a:cs typeface="Roboto"/>
              </a:rPr>
              <a:t>puede</a:t>
            </a:r>
            <a:r>
              <a:rPr sz="2600" spc="-10" dirty="0">
                <a:solidFill>
                  <a:srgbClr val="222222"/>
                </a:solidFill>
                <a:latin typeface="Roboto"/>
                <a:cs typeface="Roboto"/>
              </a:rPr>
              <a:t> </a:t>
            </a:r>
            <a:r>
              <a:rPr sz="2600" spc="40" dirty="0">
                <a:solidFill>
                  <a:srgbClr val="222222"/>
                </a:solidFill>
                <a:latin typeface="Roboto"/>
                <a:cs typeface="Roboto"/>
              </a:rPr>
              <a:t>adquiíií</a:t>
            </a:r>
            <a:r>
              <a:rPr sz="2600" spc="-5" dirty="0">
                <a:solidFill>
                  <a:srgbClr val="222222"/>
                </a:solidFill>
                <a:latin typeface="Roboto"/>
                <a:cs typeface="Roboto"/>
              </a:rPr>
              <a:t> </a:t>
            </a:r>
            <a:r>
              <a:rPr sz="2600" spc="-15" dirty="0">
                <a:solidFill>
                  <a:srgbClr val="222222"/>
                </a:solidFill>
                <a:latin typeface="Roboto"/>
                <a:cs typeface="Roboto"/>
              </a:rPr>
              <a:t>con</a:t>
            </a:r>
            <a:r>
              <a:rPr sz="2600" dirty="0">
                <a:solidFill>
                  <a:srgbClr val="222222"/>
                </a:solidFill>
                <a:latin typeface="Roboto"/>
                <a:cs typeface="Roboto"/>
              </a:rPr>
              <a:t> </a:t>
            </a:r>
            <a:r>
              <a:rPr sz="2600" spc="-5" dirty="0">
                <a:solidFill>
                  <a:srgbClr val="222222"/>
                </a:solidFill>
                <a:latin typeface="Roboto"/>
                <a:cs typeface="Roboto"/>
              </a:rPr>
              <a:t>el</a:t>
            </a:r>
            <a:r>
              <a:rPr sz="2600" spc="10" dirty="0">
                <a:solidFill>
                  <a:srgbClr val="222222"/>
                </a:solidFill>
                <a:latin typeface="Roboto"/>
                <a:cs typeface="Roboto"/>
              </a:rPr>
              <a:t> </a:t>
            </a:r>
            <a:r>
              <a:rPr sz="2600" spc="-15" dirty="0">
                <a:solidFill>
                  <a:srgbClr val="222222"/>
                </a:solidFill>
                <a:latin typeface="Roboto"/>
                <a:cs typeface="Roboto"/>
              </a:rPr>
              <a:t>consumo</a:t>
            </a:r>
            <a:r>
              <a:rPr sz="2600" spc="5" dirty="0">
                <a:solidFill>
                  <a:srgbClr val="222222"/>
                </a:solidFill>
                <a:latin typeface="Roboto"/>
                <a:cs typeface="Roboto"/>
              </a:rPr>
              <a:t> </a:t>
            </a:r>
            <a:r>
              <a:rPr sz="2600" spc="-5" dirty="0">
                <a:solidFill>
                  <a:srgbClr val="222222"/>
                </a:solidFill>
                <a:latin typeface="Roboto"/>
                <a:cs typeface="Roboto"/>
              </a:rPr>
              <a:t>de </a:t>
            </a:r>
            <a:r>
              <a:rPr sz="2600" dirty="0">
                <a:solidFill>
                  <a:srgbClr val="222222"/>
                </a:solidFill>
                <a:latin typeface="Roboto"/>
                <a:cs typeface="Roboto"/>
              </a:rPr>
              <a:t> </a:t>
            </a:r>
            <a:r>
              <a:rPr sz="2600" spc="-10" dirty="0">
                <a:solidFill>
                  <a:srgbClr val="222222"/>
                </a:solidFill>
                <a:latin typeface="Roboto"/>
                <a:cs typeface="Roboto"/>
              </a:rPr>
              <a:t>pescados.</a:t>
            </a:r>
            <a:r>
              <a:rPr sz="2600" dirty="0">
                <a:solidFill>
                  <a:srgbClr val="222222"/>
                </a:solidFill>
                <a:latin typeface="Roboto"/>
                <a:cs typeface="Roboto"/>
              </a:rPr>
              <a:t> </a:t>
            </a:r>
            <a:r>
              <a:rPr sz="2600" spc="-25" dirty="0">
                <a:solidFill>
                  <a:srgbClr val="222222"/>
                </a:solidFill>
                <a:latin typeface="Roboto"/>
                <a:cs typeface="Roboto"/>
              </a:rPr>
              <a:t>Ayuda</a:t>
            </a:r>
            <a:r>
              <a:rPr sz="2600" dirty="0">
                <a:solidFill>
                  <a:srgbClr val="222222"/>
                </a:solidFill>
                <a:latin typeface="Roboto"/>
                <a:cs typeface="Roboto"/>
              </a:rPr>
              <a:t> </a:t>
            </a:r>
            <a:r>
              <a:rPr sz="2600" spc="-20" dirty="0">
                <a:solidFill>
                  <a:srgbClr val="222222"/>
                </a:solidFill>
                <a:latin typeface="Roboto"/>
                <a:cs typeface="Roboto"/>
              </a:rPr>
              <a:t>a</a:t>
            </a:r>
            <a:r>
              <a:rPr sz="2600" dirty="0">
                <a:solidFill>
                  <a:srgbClr val="222222"/>
                </a:solidFill>
                <a:latin typeface="Roboto"/>
                <a:cs typeface="Roboto"/>
              </a:rPr>
              <a:t> </a:t>
            </a:r>
            <a:r>
              <a:rPr sz="2600" spc="15" dirty="0">
                <a:solidFill>
                  <a:srgbClr val="222222"/>
                </a:solidFill>
                <a:latin typeface="Roboto"/>
                <a:cs typeface="Roboto"/>
              </a:rPr>
              <a:t>combatií</a:t>
            </a:r>
            <a:r>
              <a:rPr sz="2600" spc="-5" dirty="0">
                <a:solidFill>
                  <a:srgbClr val="222222"/>
                </a:solidFill>
                <a:latin typeface="Roboto"/>
                <a:cs typeface="Roboto"/>
              </a:rPr>
              <a:t> </a:t>
            </a:r>
            <a:r>
              <a:rPr sz="2600" spc="-10" dirty="0">
                <a:solidFill>
                  <a:srgbClr val="222222"/>
                </a:solidFill>
                <a:latin typeface="Roboto"/>
                <a:cs typeface="Roboto"/>
              </a:rPr>
              <a:t>los</a:t>
            </a:r>
            <a:r>
              <a:rPr sz="2600" spc="-5" dirty="0">
                <a:solidFill>
                  <a:srgbClr val="222222"/>
                </a:solidFill>
                <a:latin typeface="Roboto"/>
                <a:cs typeface="Roboto"/>
              </a:rPr>
              <a:t> </a:t>
            </a:r>
            <a:r>
              <a:rPr sz="2600" spc="10" dirty="0">
                <a:solidFill>
                  <a:srgbClr val="222222"/>
                </a:solidFill>
                <a:latin typeface="Roboto"/>
                <a:cs typeface="Roboto"/>
              </a:rPr>
              <a:t>íadicales</a:t>
            </a:r>
            <a:r>
              <a:rPr sz="2600" dirty="0">
                <a:solidFill>
                  <a:srgbClr val="222222"/>
                </a:solidFill>
                <a:latin typeface="Roboto"/>
                <a:cs typeface="Roboto"/>
              </a:rPr>
              <a:t> </a:t>
            </a:r>
            <a:r>
              <a:rPr sz="2600" spc="20" dirty="0">
                <a:solidFill>
                  <a:srgbClr val="222222"/>
                </a:solidFill>
                <a:latin typeface="Roboto"/>
                <a:cs typeface="Roboto"/>
              </a:rPr>
              <a:t>libíes.</a:t>
            </a:r>
            <a:endParaRPr sz="2600">
              <a:latin typeface="Roboto"/>
              <a:cs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115760" y="682754"/>
            <a:ext cx="5492750" cy="5492750"/>
            <a:chOff x="6115760" y="682754"/>
            <a:chExt cx="5492750" cy="5492750"/>
          </a:xfrm>
        </p:grpSpPr>
        <p:sp>
          <p:nvSpPr>
            <p:cNvPr id="3" name="object 3"/>
            <p:cNvSpPr/>
            <p:nvPr/>
          </p:nvSpPr>
          <p:spPr>
            <a:xfrm>
              <a:off x="6115760" y="682754"/>
              <a:ext cx="5492750" cy="5492750"/>
            </a:xfrm>
            <a:custGeom>
              <a:avLst/>
              <a:gdLst/>
              <a:ahLst/>
              <a:cxnLst/>
              <a:rect l="l" t="t" r="r" b="b"/>
              <a:pathLst>
                <a:path w="5492750" h="5492750">
                  <a:moveTo>
                    <a:pt x="2746246" y="0"/>
                  </a:moveTo>
                  <a:lnTo>
                    <a:pt x="2697939" y="416"/>
                  </a:lnTo>
                  <a:lnTo>
                    <a:pt x="2649834" y="1660"/>
                  </a:lnTo>
                  <a:lnTo>
                    <a:pt x="2601937" y="3726"/>
                  </a:lnTo>
                  <a:lnTo>
                    <a:pt x="2554256" y="6606"/>
                  </a:lnTo>
                  <a:lnTo>
                    <a:pt x="2506797" y="10294"/>
                  </a:lnTo>
                  <a:lnTo>
                    <a:pt x="2459567" y="14783"/>
                  </a:lnTo>
                  <a:lnTo>
                    <a:pt x="2412573" y="20065"/>
                  </a:lnTo>
                  <a:lnTo>
                    <a:pt x="2365822" y="26136"/>
                  </a:lnTo>
                  <a:lnTo>
                    <a:pt x="2319320" y="32986"/>
                  </a:lnTo>
                  <a:lnTo>
                    <a:pt x="2273074" y="40610"/>
                  </a:lnTo>
                  <a:lnTo>
                    <a:pt x="2227092" y="49001"/>
                  </a:lnTo>
                  <a:lnTo>
                    <a:pt x="2181379" y="58152"/>
                  </a:lnTo>
                  <a:lnTo>
                    <a:pt x="2135943" y="68056"/>
                  </a:lnTo>
                  <a:lnTo>
                    <a:pt x="2090790" y="78707"/>
                  </a:lnTo>
                  <a:lnTo>
                    <a:pt x="2045928" y="90097"/>
                  </a:lnTo>
                  <a:lnTo>
                    <a:pt x="2001363" y="102220"/>
                  </a:lnTo>
                  <a:lnTo>
                    <a:pt x="1957102" y="115069"/>
                  </a:lnTo>
                  <a:lnTo>
                    <a:pt x="1913151" y="128637"/>
                  </a:lnTo>
                  <a:lnTo>
                    <a:pt x="1869519" y="142918"/>
                  </a:lnTo>
                  <a:lnTo>
                    <a:pt x="1826210" y="157904"/>
                  </a:lnTo>
                  <a:lnTo>
                    <a:pt x="1783233" y="173589"/>
                  </a:lnTo>
                  <a:lnTo>
                    <a:pt x="1740593" y="189965"/>
                  </a:lnTo>
                  <a:lnTo>
                    <a:pt x="1698298" y="207027"/>
                  </a:lnTo>
                  <a:lnTo>
                    <a:pt x="1656355" y="224767"/>
                  </a:lnTo>
                  <a:lnTo>
                    <a:pt x="1614771" y="243179"/>
                  </a:lnTo>
                  <a:lnTo>
                    <a:pt x="1573551" y="262256"/>
                  </a:lnTo>
                  <a:lnTo>
                    <a:pt x="1532704" y="281990"/>
                  </a:lnTo>
                  <a:lnTo>
                    <a:pt x="1492235" y="302376"/>
                  </a:lnTo>
                  <a:lnTo>
                    <a:pt x="1452152" y="323405"/>
                  </a:lnTo>
                  <a:lnTo>
                    <a:pt x="1412461" y="345073"/>
                  </a:lnTo>
                  <a:lnTo>
                    <a:pt x="1373170" y="367371"/>
                  </a:lnTo>
                  <a:lnTo>
                    <a:pt x="1334284" y="390293"/>
                  </a:lnTo>
                  <a:lnTo>
                    <a:pt x="1295812" y="413832"/>
                  </a:lnTo>
                  <a:lnTo>
                    <a:pt x="1257759" y="437981"/>
                  </a:lnTo>
                  <a:lnTo>
                    <a:pt x="1220132" y="462733"/>
                  </a:lnTo>
                  <a:lnTo>
                    <a:pt x="1182939" y="488083"/>
                  </a:lnTo>
                  <a:lnTo>
                    <a:pt x="1146186" y="514022"/>
                  </a:lnTo>
                  <a:lnTo>
                    <a:pt x="1109880" y="540544"/>
                  </a:lnTo>
                  <a:lnTo>
                    <a:pt x="1074027" y="567642"/>
                  </a:lnTo>
                  <a:lnTo>
                    <a:pt x="1038635" y="595310"/>
                  </a:lnTo>
                  <a:lnTo>
                    <a:pt x="1003710" y="623540"/>
                  </a:lnTo>
                  <a:lnTo>
                    <a:pt x="969259" y="652326"/>
                  </a:lnTo>
                  <a:lnTo>
                    <a:pt x="935290" y="681662"/>
                  </a:lnTo>
                  <a:lnTo>
                    <a:pt x="901808" y="711539"/>
                  </a:lnTo>
                  <a:lnTo>
                    <a:pt x="868820" y="741952"/>
                  </a:lnTo>
                  <a:lnTo>
                    <a:pt x="836334" y="772893"/>
                  </a:lnTo>
                  <a:lnTo>
                    <a:pt x="804356" y="804356"/>
                  </a:lnTo>
                  <a:lnTo>
                    <a:pt x="772893" y="836334"/>
                  </a:lnTo>
                  <a:lnTo>
                    <a:pt x="741952" y="868820"/>
                  </a:lnTo>
                  <a:lnTo>
                    <a:pt x="711539" y="901808"/>
                  </a:lnTo>
                  <a:lnTo>
                    <a:pt x="681662" y="935290"/>
                  </a:lnTo>
                  <a:lnTo>
                    <a:pt x="652326" y="969259"/>
                  </a:lnTo>
                  <a:lnTo>
                    <a:pt x="623540" y="1003710"/>
                  </a:lnTo>
                  <a:lnTo>
                    <a:pt x="595310" y="1038635"/>
                  </a:lnTo>
                  <a:lnTo>
                    <a:pt x="567642" y="1074027"/>
                  </a:lnTo>
                  <a:lnTo>
                    <a:pt x="540544" y="1109880"/>
                  </a:lnTo>
                  <a:lnTo>
                    <a:pt x="514022" y="1146186"/>
                  </a:lnTo>
                  <a:lnTo>
                    <a:pt x="488083" y="1182939"/>
                  </a:lnTo>
                  <a:lnTo>
                    <a:pt x="462733" y="1220132"/>
                  </a:lnTo>
                  <a:lnTo>
                    <a:pt x="437981" y="1257759"/>
                  </a:lnTo>
                  <a:lnTo>
                    <a:pt x="413832" y="1295812"/>
                  </a:lnTo>
                  <a:lnTo>
                    <a:pt x="390293" y="1334284"/>
                  </a:lnTo>
                  <a:lnTo>
                    <a:pt x="367371" y="1373170"/>
                  </a:lnTo>
                  <a:lnTo>
                    <a:pt x="345073" y="1412461"/>
                  </a:lnTo>
                  <a:lnTo>
                    <a:pt x="323405" y="1452152"/>
                  </a:lnTo>
                  <a:lnTo>
                    <a:pt x="302376" y="1492235"/>
                  </a:lnTo>
                  <a:lnTo>
                    <a:pt x="281990" y="1532704"/>
                  </a:lnTo>
                  <a:lnTo>
                    <a:pt x="262256" y="1573551"/>
                  </a:lnTo>
                  <a:lnTo>
                    <a:pt x="243179" y="1614771"/>
                  </a:lnTo>
                  <a:lnTo>
                    <a:pt x="224767" y="1656355"/>
                  </a:lnTo>
                  <a:lnTo>
                    <a:pt x="207027" y="1698298"/>
                  </a:lnTo>
                  <a:lnTo>
                    <a:pt x="189965" y="1740593"/>
                  </a:lnTo>
                  <a:lnTo>
                    <a:pt x="173589" y="1783233"/>
                  </a:lnTo>
                  <a:lnTo>
                    <a:pt x="157904" y="1826210"/>
                  </a:lnTo>
                  <a:lnTo>
                    <a:pt x="142918" y="1869519"/>
                  </a:lnTo>
                  <a:lnTo>
                    <a:pt x="128637" y="1913151"/>
                  </a:lnTo>
                  <a:lnTo>
                    <a:pt x="115069" y="1957102"/>
                  </a:lnTo>
                  <a:lnTo>
                    <a:pt x="102220" y="2001363"/>
                  </a:lnTo>
                  <a:lnTo>
                    <a:pt x="90097" y="2045928"/>
                  </a:lnTo>
                  <a:lnTo>
                    <a:pt x="78707" y="2090790"/>
                  </a:lnTo>
                  <a:lnTo>
                    <a:pt x="68056" y="2135943"/>
                  </a:lnTo>
                  <a:lnTo>
                    <a:pt x="58152" y="2181379"/>
                  </a:lnTo>
                  <a:lnTo>
                    <a:pt x="49001" y="2227092"/>
                  </a:lnTo>
                  <a:lnTo>
                    <a:pt x="40610" y="2273074"/>
                  </a:lnTo>
                  <a:lnTo>
                    <a:pt x="32986" y="2319320"/>
                  </a:lnTo>
                  <a:lnTo>
                    <a:pt x="26136" y="2365822"/>
                  </a:lnTo>
                  <a:lnTo>
                    <a:pt x="20065" y="2412573"/>
                  </a:lnTo>
                  <a:lnTo>
                    <a:pt x="14783" y="2459567"/>
                  </a:lnTo>
                  <a:lnTo>
                    <a:pt x="10294" y="2506797"/>
                  </a:lnTo>
                  <a:lnTo>
                    <a:pt x="6606" y="2554256"/>
                  </a:lnTo>
                  <a:lnTo>
                    <a:pt x="3726" y="2601937"/>
                  </a:lnTo>
                  <a:lnTo>
                    <a:pt x="1660" y="2649834"/>
                  </a:lnTo>
                  <a:lnTo>
                    <a:pt x="416" y="2697939"/>
                  </a:lnTo>
                  <a:lnTo>
                    <a:pt x="0" y="2746246"/>
                  </a:lnTo>
                  <a:lnTo>
                    <a:pt x="416" y="2794553"/>
                  </a:lnTo>
                  <a:lnTo>
                    <a:pt x="1660" y="2842658"/>
                  </a:lnTo>
                  <a:lnTo>
                    <a:pt x="3726" y="2890555"/>
                  </a:lnTo>
                  <a:lnTo>
                    <a:pt x="6606" y="2938236"/>
                  </a:lnTo>
                  <a:lnTo>
                    <a:pt x="10294" y="2985695"/>
                  </a:lnTo>
                  <a:lnTo>
                    <a:pt x="14783" y="3032925"/>
                  </a:lnTo>
                  <a:lnTo>
                    <a:pt x="20065" y="3079919"/>
                  </a:lnTo>
                  <a:lnTo>
                    <a:pt x="26136" y="3126670"/>
                  </a:lnTo>
                  <a:lnTo>
                    <a:pt x="32986" y="3173172"/>
                  </a:lnTo>
                  <a:lnTo>
                    <a:pt x="40610" y="3219418"/>
                  </a:lnTo>
                  <a:lnTo>
                    <a:pt x="49001" y="3265401"/>
                  </a:lnTo>
                  <a:lnTo>
                    <a:pt x="58152" y="3311113"/>
                  </a:lnTo>
                  <a:lnTo>
                    <a:pt x="68056" y="3356549"/>
                  </a:lnTo>
                  <a:lnTo>
                    <a:pt x="78707" y="3401702"/>
                  </a:lnTo>
                  <a:lnTo>
                    <a:pt x="90097" y="3446564"/>
                  </a:lnTo>
                  <a:lnTo>
                    <a:pt x="102220" y="3491129"/>
                  </a:lnTo>
                  <a:lnTo>
                    <a:pt x="115069" y="3535390"/>
                  </a:lnTo>
                  <a:lnTo>
                    <a:pt x="128637" y="3579340"/>
                  </a:lnTo>
                  <a:lnTo>
                    <a:pt x="142918" y="3622973"/>
                  </a:lnTo>
                  <a:lnTo>
                    <a:pt x="157904" y="3666282"/>
                  </a:lnTo>
                  <a:lnTo>
                    <a:pt x="173589" y="3709259"/>
                  </a:lnTo>
                  <a:lnTo>
                    <a:pt x="189965" y="3751899"/>
                  </a:lnTo>
                  <a:lnTo>
                    <a:pt x="207027" y="3794193"/>
                  </a:lnTo>
                  <a:lnTo>
                    <a:pt x="224767" y="3836136"/>
                  </a:lnTo>
                  <a:lnTo>
                    <a:pt x="243179" y="3877721"/>
                  </a:lnTo>
                  <a:lnTo>
                    <a:pt x="262256" y="3918941"/>
                  </a:lnTo>
                  <a:lnTo>
                    <a:pt x="281990" y="3959788"/>
                  </a:lnTo>
                  <a:lnTo>
                    <a:pt x="302376" y="4000257"/>
                  </a:lnTo>
                  <a:lnTo>
                    <a:pt x="323405" y="4040340"/>
                  </a:lnTo>
                  <a:lnTo>
                    <a:pt x="345073" y="4080031"/>
                  </a:lnTo>
                  <a:lnTo>
                    <a:pt x="367371" y="4119322"/>
                  </a:lnTo>
                  <a:lnTo>
                    <a:pt x="390293" y="4158207"/>
                  </a:lnTo>
                  <a:lnTo>
                    <a:pt x="413832" y="4196680"/>
                  </a:lnTo>
                  <a:lnTo>
                    <a:pt x="437981" y="4234733"/>
                  </a:lnTo>
                  <a:lnTo>
                    <a:pt x="462733" y="4272359"/>
                  </a:lnTo>
                  <a:lnTo>
                    <a:pt x="488083" y="4309553"/>
                  </a:lnTo>
                  <a:lnTo>
                    <a:pt x="514022" y="4346306"/>
                  </a:lnTo>
                  <a:lnTo>
                    <a:pt x="540544" y="4382612"/>
                  </a:lnTo>
                  <a:lnTo>
                    <a:pt x="567642" y="4418464"/>
                  </a:lnTo>
                  <a:lnTo>
                    <a:pt x="595310" y="4453857"/>
                  </a:lnTo>
                  <a:lnTo>
                    <a:pt x="623540" y="4488781"/>
                  </a:lnTo>
                  <a:lnTo>
                    <a:pt x="652326" y="4523232"/>
                  </a:lnTo>
                  <a:lnTo>
                    <a:pt x="681662" y="4557202"/>
                  </a:lnTo>
                  <a:lnTo>
                    <a:pt x="711539" y="4590684"/>
                  </a:lnTo>
                  <a:lnTo>
                    <a:pt x="741952" y="4623671"/>
                  </a:lnTo>
                  <a:lnTo>
                    <a:pt x="772893" y="4656157"/>
                  </a:lnTo>
                  <a:lnTo>
                    <a:pt x="804356" y="4688135"/>
                  </a:lnTo>
                  <a:lnTo>
                    <a:pt x="836334" y="4719598"/>
                  </a:lnTo>
                  <a:lnTo>
                    <a:pt x="868820" y="4750540"/>
                  </a:lnTo>
                  <a:lnTo>
                    <a:pt x="901808" y="4780952"/>
                  </a:lnTo>
                  <a:lnTo>
                    <a:pt x="935290" y="4810830"/>
                  </a:lnTo>
                  <a:lnTo>
                    <a:pt x="969259" y="4840165"/>
                  </a:lnTo>
                  <a:lnTo>
                    <a:pt x="1003710" y="4868951"/>
                  </a:lnTo>
                  <a:lnTo>
                    <a:pt x="1038635" y="4897181"/>
                  </a:lnTo>
                  <a:lnTo>
                    <a:pt x="1074027" y="4924849"/>
                  </a:lnTo>
                  <a:lnTo>
                    <a:pt x="1109880" y="4951948"/>
                  </a:lnTo>
                  <a:lnTo>
                    <a:pt x="1146186" y="4978470"/>
                  </a:lnTo>
                  <a:lnTo>
                    <a:pt x="1182939" y="5004409"/>
                  </a:lnTo>
                  <a:lnTo>
                    <a:pt x="1220132" y="5029758"/>
                  </a:lnTo>
                  <a:lnTo>
                    <a:pt x="1257759" y="5054511"/>
                  </a:lnTo>
                  <a:lnTo>
                    <a:pt x="1295812" y="5078660"/>
                  </a:lnTo>
                  <a:lnTo>
                    <a:pt x="1334284" y="5102199"/>
                  </a:lnTo>
                  <a:lnTo>
                    <a:pt x="1373170" y="5125121"/>
                  </a:lnTo>
                  <a:lnTo>
                    <a:pt x="1412461" y="5147419"/>
                  </a:lnTo>
                  <a:lnTo>
                    <a:pt x="1452152" y="5169086"/>
                  </a:lnTo>
                  <a:lnTo>
                    <a:pt x="1492235" y="5190116"/>
                  </a:lnTo>
                  <a:lnTo>
                    <a:pt x="1532704" y="5210501"/>
                  </a:lnTo>
                  <a:lnTo>
                    <a:pt x="1573551" y="5230236"/>
                  </a:lnTo>
                  <a:lnTo>
                    <a:pt x="1614771" y="5249312"/>
                  </a:lnTo>
                  <a:lnTo>
                    <a:pt x="1656355" y="5267724"/>
                  </a:lnTo>
                  <a:lnTo>
                    <a:pt x="1698298" y="5285464"/>
                  </a:lnTo>
                  <a:lnTo>
                    <a:pt x="1740593" y="5302526"/>
                  </a:lnTo>
                  <a:lnTo>
                    <a:pt x="1783233" y="5318903"/>
                  </a:lnTo>
                  <a:lnTo>
                    <a:pt x="1826210" y="5334588"/>
                  </a:lnTo>
                  <a:lnTo>
                    <a:pt x="1869519" y="5349574"/>
                  </a:lnTo>
                  <a:lnTo>
                    <a:pt x="1913151" y="5363854"/>
                  </a:lnTo>
                  <a:lnTo>
                    <a:pt x="1957102" y="5377422"/>
                  </a:lnTo>
                  <a:lnTo>
                    <a:pt x="2001363" y="5390271"/>
                  </a:lnTo>
                  <a:lnTo>
                    <a:pt x="2045928" y="5402394"/>
                  </a:lnTo>
                  <a:lnTo>
                    <a:pt x="2090790" y="5413784"/>
                  </a:lnTo>
                  <a:lnTo>
                    <a:pt x="2135943" y="5424435"/>
                  </a:lnTo>
                  <a:lnTo>
                    <a:pt x="2181379" y="5434339"/>
                  </a:lnTo>
                  <a:lnTo>
                    <a:pt x="2227092" y="5443490"/>
                  </a:lnTo>
                  <a:lnTo>
                    <a:pt x="2273074" y="5451881"/>
                  </a:lnTo>
                  <a:lnTo>
                    <a:pt x="2319320" y="5459505"/>
                  </a:lnTo>
                  <a:lnTo>
                    <a:pt x="2365822" y="5466356"/>
                  </a:lnTo>
                  <a:lnTo>
                    <a:pt x="2412573" y="5472426"/>
                  </a:lnTo>
                  <a:lnTo>
                    <a:pt x="2459567" y="5477709"/>
                  </a:lnTo>
                  <a:lnTo>
                    <a:pt x="2506797" y="5482197"/>
                  </a:lnTo>
                  <a:lnTo>
                    <a:pt x="2554256" y="5485885"/>
                  </a:lnTo>
                  <a:lnTo>
                    <a:pt x="2601937" y="5488765"/>
                  </a:lnTo>
                  <a:lnTo>
                    <a:pt x="2649834" y="5490831"/>
                  </a:lnTo>
                  <a:lnTo>
                    <a:pt x="2697939" y="5492075"/>
                  </a:lnTo>
                  <a:lnTo>
                    <a:pt x="2746246" y="5492492"/>
                  </a:lnTo>
                  <a:lnTo>
                    <a:pt x="2794553" y="5492075"/>
                  </a:lnTo>
                  <a:lnTo>
                    <a:pt x="2842658" y="5490831"/>
                  </a:lnTo>
                  <a:lnTo>
                    <a:pt x="2890555" y="5488765"/>
                  </a:lnTo>
                  <a:lnTo>
                    <a:pt x="2938236" y="5485885"/>
                  </a:lnTo>
                  <a:lnTo>
                    <a:pt x="2985695" y="5482197"/>
                  </a:lnTo>
                  <a:lnTo>
                    <a:pt x="3032925" y="5477709"/>
                  </a:lnTo>
                  <a:lnTo>
                    <a:pt x="3079919" y="5472426"/>
                  </a:lnTo>
                  <a:lnTo>
                    <a:pt x="3126670" y="5466356"/>
                  </a:lnTo>
                  <a:lnTo>
                    <a:pt x="3173172" y="5459505"/>
                  </a:lnTo>
                  <a:lnTo>
                    <a:pt x="3219418" y="5451881"/>
                  </a:lnTo>
                  <a:lnTo>
                    <a:pt x="3265400" y="5443490"/>
                  </a:lnTo>
                  <a:lnTo>
                    <a:pt x="3311113" y="5434339"/>
                  </a:lnTo>
                  <a:lnTo>
                    <a:pt x="3356549" y="5424435"/>
                  </a:lnTo>
                  <a:lnTo>
                    <a:pt x="3401702" y="5413784"/>
                  </a:lnTo>
                  <a:lnTo>
                    <a:pt x="3446564" y="5402394"/>
                  </a:lnTo>
                  <a:lnTo>
                    <a:pt x="3491129" y="5390271"/>
                  </a:lnTo>
                  <a:lnTo>
                    <a:pt x="3535390" y="5377422"/>
                  </a:lnTo>
                  <a:lnTo>
                    <a:pt x="3579340" y="5363854"/>
                  </a:lnTo>
                  <a:lnTo>
                    <a:pt x="3622973" y="5349574"/>
                  </a:lnTo>
                  <a:lnTo>
                    <a:pt x="3666282" y="5334588"/>
                  </a:lnTo>
                  <a:lnTo>
                    <a:pt x="3709259" y="5318903"/>
                  </a:lnTo>
                  <a:lnTo>
                    <a:pt x="3751899" y="5302526"/>
                  </a:lnTo>
                  <a:lnTo>
                    <a:pt x="3794193" y="5285464"/>
                  </a:lnTo>
                  <a:lnTo>
                    <a:pt x="3836136" y="5267724"/>
                  </a:lnTo>
                  <a:lnTo>
                    <a:pt x="3877721" y="5249312"/>
                  </a:lnTo>
                  <a:lnTo>
                    <a:pt x="3918941" y="5230236"/>
                  </a:lnTo>
                  <a:lnTo>
                    <a:pt x="3959788" y="5210501"/>
                  </a:lnTo>
                  <a:lnTo>
                    <a:pt x="4000257" y="5190116"/>
                  </a:lnTo>
                  <a:lnTo>
                    <a:pt x="4040340" y="5169086"/>
                  </a:lnTo>
                  <a:lnTo>
                    <a:pt x="4080031" y="5147419"/>
                  </a:lnTo>
                  <a:lnTo>
                    <a:pt x="4119322" y="5125121"/>
                  </a:lnTo>
                  <a:lnTo>
                    <a:pt x="4158207" y="5102199"/>
                  </a:lnTo>
                  <a:lnTo>
                    <a:pt x="4196680" y="5078660"/>
                  </a:lnTo>
                  <a:lnTo>
                    <a:pt x="4234733" y="5054511"/>
                  </a:lnTo>
                  <a:lnTo>
                    <a:pt x="4272359" y="5029758"/>
                  </a:lnTo>
                  <a:lnTo>
                    <a:pt x="4309553" y="5004409"/>
                  </a:lnTo>
                  <a:lnTo>
                    <a:pt x="4346306" y="4978470"/>
                  </a:lnTo>
                  <a:lnTo>
                    <a:pt x="4382612" y="4951948"/>
                  </a:lnTo>
                  <a:lnTo>
                    <a:pt x="4418464" y="4924849"/>
                  </a:lnTo>
                  <a:lnTo>
                    <a:pt x="4453856" y="4897181"/>
                  </a:lnTo>
                  <a:lnTo>
                    <a:pt x="4488781" y="4868951"/>
                  </a:lnTo>
                  <a:lnTo>
                    <a:pt x="4523232" y="4840165"/>
                  </a:lnTo>
                  <a:lnTo>
                    <a:pt x="4557202" y="4810830"/>
                  </a:lnTo>
                  <a:lnTo>
                    <a:pt x="4590684" y="4780952"/>
                  </a:lnTo>
                  <a:lnTo>
                    <a:pt x="4623671" y="4750540"/>
                  </a:lnTo>
                  <a:lnTo>
                    <a:pt x="4656157" y="4719598"/>
                  </a:lnTo>
                  <a:lnTo>
                    <a:pt x="4688135" y="4688135"/>
                  </a:lnTo>
                  <a:lnTo>
                    <a:pt x="4719598" y="4656157"/>
                  </a:lnTo>
                  <a:lnTo>
                    <a:pt x="4750540" y="4623671"/>
                  </a:lnTo>
                  <a:lnTo>
                    <a:pt x="4780952" y="4590684"/>
                  </a:lnTo>
                  <a:lnTo>
                    <a:pt x="4810830" y="4557202"/>
                  </a:lnTo>
                  <a:lnTo>
                    <a:pt x="4840165" y="4523232"/>
                  </a:lnTo>
                  <a:lnTo>
                    <a:pt x="4868951" y="4488781"/>
                  </a:lnTo>
                  <a:lnTo>
                    <a:pt x="4897181" y="4453857"/>
                  </a:lnTo>
                  <a:lnTo>
                    <a:pt x="4924849" y="4418464"/>
                  </a:lnTo>
                  <a:lnTo>
                    <a:pt x="4951947" y="4382612"/>
                  </a:lnTo>
                  <a:lnTo>
                    <a:pt x="4978470" y="4346306"/>
                  </a:lnTo>
                  <a:lnTo>
                    <a:pt x="5004409" y="4309553"/>
                  </a:lnTo>
                  <a:lnTo>
                    <a:pt x="5029758" y="4272359"/>
                  </a:lnTo>
                  <a:lnTo>
                    <a:pt x="5054511" y="4234733"/>
                  </a:lnTo>
                  <a:lnTo>
                    <a:pt x="5078660" y="4196680"/>
                  </a:lnTo>
                  <a:lnTo>
                    <a:pt x="5102199" y="4158207"/>
                  </a:lnTo>
                  <a:lnTo>
                    <a:pt x="5125120" y="4119322"/>
                  </a:lnTo>
                  <a:lnTo>
                    <a:pt x="5147418" y="4080031"/>
                  </a:lnTo>
                  <a:lnTo>
                    <a:pt x="5169086" y="4040340"/>
                  </a:lnTo>
                  <a:lnTo>
                    <a:pt x="5190116" y="4000257"/>
                  </a:lnTo>
                  <a:lnTo>
                    <a:pt x="5210501" y="3959788"/>
                  </a:lnTo>
                  <a:lnTo>
                    <a:pt x="5230235" y="3918941"/>
                  </a:lnTo>
                  <a:lnTo>
                    <a:pt x="5249312" y="3877721"/>
                  </a:lnTo>
                  <a:lnTo>
                    <a:pt x="5267724" y="3836136"/>
                  </a:lnTo>
                  <a:lnTo>
                    <a:pt x="5285464" y="3794193"/>
                  </a:lnTo>
                  <a:lnTo>
                    <a:pt x="5302526" y="3751899"/>
                  </a:lnTo>
                  <a:lnTo>
                    <a:pt x="5318903" y="3709259"/>
                  </a:lnTo>
                  <a:lnTo>
                    <a:pt x="5334587" y="3666282"/>
                  </a:lnTo>
                  <a:lnTo>
                    <a:pt x="5349574" y="3622973"/>
                  </a:lnTo>
                  <a:lnTo>
                    <a:pt x="5363854" y="3579340"/>
                  </a:lnTo>
                  <a:lnTo>
                    <a:pt x="5377422" y="3535390"/>
                  </a:lnTo>
                  <a:lnTo>
                    <a:pt x="5390271" y="3491129"/>
                  </a:lnTo>
                  <a:lnTo>
                    <a:pt x="5402394" y="3446564"/>
                  </a:lnTo>
                  <a:lnTo>
                    <a:pt x="5413784" y="3401702"/>
                  </a:lnTo>
                  <a:lnTo>
                    <a:pt x="5424435" y="3356549"/>
                  </a:lnTo>
                  <a:lnTo>
                    <a:pt x="5434339" y="3311113"/>
                  </a:lnTo>
                  <a:lnTo>
                    <a:pt x="5443490" y="3265401"/>
                  </a:lnTo>
                  <a:lnTo>
                    <a:pt x="5451881" y="3219418"/>
                  </a:lnTo>
                  <a:lnTo>
                    <a:pt x="5459505" y="3173172"/>
                  </a:lnTo>
                  <a:lnTo>
                    <a:pt x="5466356" y="3126670"/>
                  </a:lnTo>
                  <a:lnTo>
                    <a:pt x="5472426" y="3079919"/>
                  </a:lnTo>
                  <a:lnTo>
                    <a:pt x="5477708" y="3032925"/>
                  </a:lnTo>
                  <a:lnTo>
                    <a:pt x="5482197" y="2985695"/>
                  </a:lnTo>
                  <a:lnTo>
                    <a:pt x="5485885" y="2938236"/>
                  </a:lnTo>
                  <a:lnTo>
                    <a:pt x="5488765" y="2890555"/>
                  </a:lnTo>
                  <a:lnTo>
                    <a:pt x="5490831" y="2842658"/>
                  </a:lnTo>
                  <a:lnTo>
                    <a:pt x="5492075" y="2794553"/>
                  </a:lnTo>
                  <a:lnTo>
                    <a:pt x="5492492" y="2746246"/>
                  </a:lnTo>
                  <a:lnTo>
                    <a:pt x="5492075" y="2697939"/>
                  </a:lnTo>
                  <a:lnTo>
                    <a:pt x="5490831" y="2649834"/>
                  </a:lnTo>
                  <a:lnTo>
                    <a:pt x="5488765" y="2601937"/>
                  </a:lnTo>
                  <a:lnTo>
                    <a:pt x="5485885" y="2554256"/>
                  </a:lnTo>
                  <a:lnTo>
                    <a:pt x="5482197" y="2506797"/>
                  </a:lnTo>
                  <a:lnTo>
                    <a:pt x="5477708" y="2459567"/>
                  </a:lnTo>
                  <a:lnTo>
                    <a:pt x="5472426" y="2412573"/>
                  </a:lnTo>
                  <a:lnTo>
                    <a:pt x="5466356" y="2365822"/>
                  </a:lnTo>
                  <a:lnTo>
                    <a:pt x="5459505" y="2319320"/>
                  </a:lnTo>
                  <a:lnTo>
                    <a:pt x="5451881" y="2273074"/>
                  </a:lnTo>
                  <a:lnTo>
                    <a:pt x="5443490" y="2227092"/>
                  </a:lnTo>
                  <a:lnTo>
                    <a:pt x="5434339" y="2181379"/>
                  </a:lnTo>
                  <a:lnTo>
                    <a:pt x="5424435" y="2135943"/>
                  </a:lnTo>
                  <a:lnTo>
                    <a:pt x="5413784" y="2090790"/>
                  </a:lnTo>
                  <a:lnTo>
                    <a:pt x="5402394" y="2045928"/>
                  </a:lnTo>
                  <a:lnTo>
                    <a:pt x="5390271" y="2001363"/>
                  </a:lnTo>
                  <a:lnTo>
                    <a:pt x="5377422" y="1957102"/>
                  </a:lnTo>
                  <a:lnTo>
                    <a:pt x="5363854" y="1913151"/>
                  </a:lnTo>
                  <a:lnTo>
                    <a:pt x="5349574" y="1869519"/>
                  </a:lnTo>
                  <a:lnTo>
                    <a:pt x="5334587" y="1826210"/>
                  </a:lnTo>
                  <a:lnTo>
                    <a:pt x="5318903" y="1783233"/>
                  </a:lnTo>
                  <a:lnTo>
                    <a:pt x="5302526" y="1740593"/>
                  </a:lnTo>
                  <a:lnTo>
                    <a:pt x="5285464" y="1698298"/>
                  </a:lnTo>
                  <a:lnTo>
                    <a:pt x="5267724" y="1656355"/>
                  </a:lnTo>
                  <a:lnTo>
                    <a:pt x="5249312" y="1614771"/>
                  </a:lnTo>
                  <a:lnTo>
                    <a:pt x="5230235" y="1573551"/>
                  </a:lnTo>
                  <a:lnTo>
                    <a:pt x="5210501" y="1532704"/>
                  </a:lnTo>
                  <a:lnTo>
                    <a:pt x="5190116" y="1492235"/>
                  </a:lnTo>
                  <a:lnTo>
                    <a:pt x="5169086" y="1452152"/>
                  </a:lnTo>
                  <a:lnTo>
                    <a:pt x="5147418" y="1412461"/>
                  </a:lnTo>
                  <a:lnTo>
                    <a:pt x="5125120" y="1373170"/>
                  </a:lnTo>
                  <a:lnTo>
                    <a:pt x="5102199" y="1334284"/>
                  </a:lnTo>
                  <a:lnTo>
                    <a:pt x="5078660" y="1295812"/>
                  </a:lnTo>
                  <a:lnTo>
                    <a:pt x="5054511" y="1257759"/>
                  </a:lnTo>
                  <a:lnTo>
                    <a:pt x="5029758" y="1220132"/>
                  </a:lnTo>
                  <a:lnTo>
                    <a:pt x="5004409" y="1182939"/>
                  </a:lnTo>
                  <a:lnTo>
                    <a:pt x="4978470" y="1146186"/>
                  </a:lnTo>
                  <a:lnTo>
                    <a:pt x="4951947" y="1109880"/>
                  </a:lnTo>
                  <a:lnTo>
                    <a:pt x="4924849" y="1074027"/>
                  </a:lnTo>
                  <a:lnTo>
                    <a:pt x="4897181" y="1038635"/>
                  </a:lnTo>
                  <a:lnTo>
                    <a:pt x="4868951" y="1003710"/>
                  </a:lnTo>
                  <a:lnTo>
                    <a:pt x="4840165" y="969259"/>
                  </a:lnTo>
                  <a:lnTo>
                    <a:pt x="4810830" y="935290"/>
                  </a:lnTo>
                  <a:lnTo>
                    <a:pt x="4780952" y="901808"/>
                  </a:lnTo>
                  <a:lnTo>
                    <a:pt x="4750540" y="868820"/>
                  </a:lnTo>
                  <a:lnTo>
                    <a:pt x="4719598" y="836334"/>
                  </a:lnTo>
                  <a:lnTo>
                    <a:pt x="4688135" y="804356"/>
                  </a:lnTo>
                  <a:lnTo>
                    <a:pt x="4656157" y="772893"/>
                  </a:lnTo>
                  <a:lnTo>
                    <a:pt x="4623671" y="741952"/>
                  </a:lnTo>
                  <a:lnTo>
                    <a:pt x="4590684" y="711539"/>
                  </a:lnTo>
                  <a:lnTo>
                    <a:pt x="4557202" y="681662"/>
                  </a:lnTo>
                  <a:lnTo>
                    <a:pt x="4523232" y="652326"/>
                  </a:lnTo>
                  <a:lnTo>
                    <a:pt x="4488781" y="623540"/>
                  </a:lnTo>
                  <a:lnTo>
                    <a:pt x="4453856" y="595310"/>
                  </a:lnTo>
                  <a:lnTo>
                    <a:pt x="4418464" y="567642"/>
                  </a:lnTo>
                  <a:lnTo>
                    <a:pt x="4382612" y="540544"/>
                  </a:lnTo>
                  <a:lnTo>
                    <a:pt x="4346306" y="514022"/>
                  </a:lnTo>
                  <a:lnTo>
                    <a:pt x="4309553" y="488083"/>
                  </a:lnTo>
                  <a:lnTo>
                    <a:pt x="4272359" y="462733"/>
                  </a:lnTo>
                  <a:lnTo>
                    <a:pt x="4234733" y="437981"/>
                  </a:lnTo>
                  <a:lnTo>
                    <a:pt x="4196680" y="413832"/>
                  </a:lnTo>
                  <a:lnTo>
                    <a:pt x="4158207" y="390293"/>
                  </a:lnTo>
                  <a:lnTo>
                    <a:pt x="4119322" y="367371"/>
                  </a:lnTo>
                  <a:lnTo>
                    <a:pt x="4080031" y="345073"/>
                  </a:lnTo>
                  <a:lnTo>
                    <a:pt x="4040340" y="323405"/>
                  </a:lnTo>
                  <a:lnTo>
                    <a:pt x="4000257" y="302376"/>
                  </a:lnTo>
                  <a:lnTo>
                    <a:pt x="3959788" y="281990"/>
                  </a:lnTo>
                  <a:lnTo>
                    <a:pt x="3918941" y="262256"/>
                  </a:lnTo>
                  <a:lnTo>
                    <a:pt x="3877721" y="243179"/>
                  </a:lnTo>
                  <a:lnTo>
                    <a:pt x="3836136" y="224767"/>
                  </a:lnTo>
                  <a:lnTo>
                    <a:pt x="3794193" y="207027"/>
                  </a:lnTo>
                  <a:lnTo>
                    <a:pt x="3751899" y="189965"/>
                  </a:lnTo>
                  <a:lnTo>
                    <a:pt x="3709259" y="173589"/>
                  </a:lnTo>
                  <a:lnTo>
                    <a:pt x="3666282" y="157904"/>
                  </a:lnTo>
                  <a:lnTo>
                    <a:pt x="3622973" y="142918"/>
                  </a:lnTo>
                  <a:lnTo>
                    <a:pt x="3579340" y="128637"/>
                  </a:lnTo>
                  <a:lnTo>
                    <a:pt x="3535390" y="115069"/>
                  </a:lnTo>
                  <a:lnTo>
                    <a:pt x="3491129" y="102220"/>
                  </a:lnTo>
                  <a:lnTo>
                    <a:pt x="3446564" y="90097"/>
                  </a:lnTo>
                  <a:lnTo>
                    <a:pt x="3401702" y="78707"/>
                  </a:lnTo>
                  <a:lnTo>
                    <a:pt x="3356549" y="68056"/>
                  </a:lnTo>
                  <a:lnTo>
                    <a:pt x="3311113" y="58152"/>
                  </a:lnTo>
                  <a:lnTo>
                    <a:pt x="3265400" y="49001"/>
                  </a:lnTo>
                  <a:lnTo>
                    <a:pt x="3219418" y="40610"/>
                  </a:lnTo>
                  <a:lnTo>
                    <a:pt x="3173172" y="32986"/>
                  </a:lnTo>
                  <a:lnTo>
                    <a:pt x="3126670" y="26136"/>
                  </a:lnTo>
                  <a:lnTo>
                    <a:pt x="3079919" y="20065"/>
                  </a:lnTo>
                  <a:lnTo>
                    <a:pt x="3032925" y="14783"/>
                  </a:lnTo>
                  <a:lnTo>
                    <a:pt x="2985695" y="10294"/>
                  </a:lnTo>
                  <a:lnTo>
                    <a:pt x="2938236" y="6606"/>
                  </a:lnTo>
                  <a:lnTo>
                    <a:pt x="2890555" y="3726"/>
                  </a:lnTo>
                  <a:lnTo>
                    <a:pt x="2842658" y="1660"/>
                  </a:lnTo>
                  <a:lnTo>
                    <a:pt x="2794553" y="416"/>
                  </a:lnTo>
                  <a:lnTo>
                    <a:pt x="2746246" y="0"/>
                  </a:lnTo>
                  <a:close/>
                </a:path>
              </a:pathLst>
            </a:custGeom>
            <a:solidFill>
              <a:srgbClr val="7F7F7F">
                <a:alpha val="19999"/>
              </a:srgbClr>
            </a:solidFill>
          </p:spPr>
          <p:txBody>
            <a:bodyPr wrap="square" lIns="0" tIns="0" rIns="0" bIns="0" rtlCol="0"/>
            <a:lstStyle/>
            <a:p>
              <a:endParaRPr/>
            </a:p>
          </p:txBody>
        </p:sp>
        <p:sp>
          <p:nvSpPr>
            <p:cNvPr id="4" name="object 4"/>
            <p:cNvSpPr/>
            <p:nvPr/>
          </p:nvSpPr>
          <p:spPr>
            <a:xfrm>
              <a:off x="8434260" y="5435945"/>
              <a:ext cx="435609" cy="435609"/>
            </a:xfrm>
            <a:custGeom>
              <a:avLst/>
              <a:gdLst/>
              <a:ahLst/>
              <a:cxnLst/>
              <a:rect l="l" t="t" r="r" b="b"/>
              <a:pathLst>
                <a:path w="435609" h="435610">
                  <a:moveTo>
                    <a:pt x="217713" y="0"/>
                  </a:moveTo>
                  <a:lnTo>
                    <a:pt x="167793" y="5749"/>
                  </a:lnTo>
                  <a:lnTo>
                    <a:pt x="121968" y="22128"/>
                  </a:lnTo>
                  <a:lnTo>
                    <a:pt x="81544" y="47829"/>
                  </a:lnTo>
                  <a:lnTo>
                    <a:pt x="47829" y="81544"/>
                  </a:lnTo>
                  <a:lnTo>
                    <a:pt x="22128" y="121968"/>
                  </a:lnTo>
                  <a:lnTo>
                    <a:pt x="5749" y="167793"/>
                  </a:lnTo>
                  <a:lnTo>
                    <a:pt x="0" y="217713"/>
                  </a:lnTo>
                  <a:lnTo>
                    <a:pt x="5749" y="267633"/>
                  </a:lnTo>
                  <a:lnTo>
                    <a:pt x="22128" y="313458"/>
                  </a:lnTo>
                  <a:lnTo>
                    <a:pt x="47829" y="353882"/>
                  </a:lnTo>
                  <a:lnTo>
                    <a:pt x="81544" y="387598"/>
                  </a:lnTo>
                  <a:lnTo>
                    <a:pt x="121968" y="413298"/>
                  </a:lnTo>
                  <a:lnTo>
                    <a:pt x="167793" y="429677"/>
                  </a:lnTo>
                  <a:lnTo>
                    <a:pt x="217713" y="435427"/>
                  </a:lnTo>
                  <a:lnTo>
                    <a:pt x="267633" y="429677"/>
                  </a:lnTo>
                  <a:lnTo>
                    <a:pt x="313458" y="413298"/>
                  </a:lnTo>
                  <a:lnTo>
                    <a:pt x="353882" y="387598"/>
                  </a:lnTo>
                  <a:lnTo>
                    <a:pt x="387597" y="353882"/>
                  </a:lnTo>
                  <a:lnTo>
                    <a:pt x="413298" y="313458"/>
                  </a:lnTo>
                  <a:lnTo>
                    <a:pt x="429677" y="267633"/>
                  </a:lnTo>
                  <a:lnTo>
                    <a:pt x="435427" y="217713"/>
                  </a:lnTo>
                  <a:lnTo>
                    <a:pt x="429677" y="167793"/>
                  </a:lnTo>
                  <a:lnTo>
                    <a:pt x="413298" y="121968"/>
                  </a:lnTo>
                  <a:lnTo>
                    <a:pt x="387597" y="81544"/>
                  </a:lnTo>
                  <a:lnTo>
                    <a:pt x="353882" y="47829"/>
                  </a:lnTo>
                  <a:lnTo>
                    <a:pt x="313458" y="22128"/>
                  </a:lnTo>
                  <a:lnTo>
                    <a:pt x="267633" y="5749"/>
                  </a:lnTo>
                  <a:lnTo>
                    <a:pt x="217713" y="0"/>
                  </a:lnTo>
                  <a:close/>
                </a:path>
              </a:pathLst>
            </a:custGeom>
            <a:solidFill>
              <a:srgbClr val="595959">
                <a:alpha val="59999"/>
              </a:srgbClr>
            </a:solidFill>
          </p:spPr>
          <p:txBody>
            <a:bodyPr wrap="square" lIns="0" tIns="0" rIns="0" bIns="0" rtlCol="0"/>
            <a:lstStyle/>
            <a:p>
              <a:endParaRPr/>
            </a:p>
          </p:txBody>
        </p:sp>
        <p:sp>
          <p:nvSpPr>
            <p:cNvPr id="5" name="object 5"/>
            <p:cNvSpPr/>
            <p:nvPr/>
          </p:nvSpPr>
          <p:spPr>
            <a:xfrm>
              <a:off x="9011592" y="3567389"/>
              <a:ext cx="2312035" cy="2304415"/>
            </a:xfrm>
            <a:custGeom>
              <a:avLst/>
              <a:gdLst/>
              <a:ahLst/>
              <a:cxnLst/>
              <a:rect l="l" t="t" r="r" b="b"/>
              <a:pathLst>
                <a:path w="2312034" h="2304415">
                  <a:moveTo>
                    <a:pt x="2311806" y="0"/>
                  </a:moveTo>
                  <a:lnTo>
                    <a:pt x="1837555" y="0"/>
                  </a:lnTo>
                  <a:lnTo>
                    <a:pt x="1828482" y="179680"/>
                  </a:lnTo>
                  <a:lnTo>
                    <a:pt x="1822872" y="228452"/>
                  </a:lnTo>
                  <a:lnTo>
                    <a:pt x="1815997" y="276827"/>
                  </a:lnTo>
                  <a:lnTo>
                    <a:pt x="1807875" y="324790"/>
                  </a:lnTo>
                  <a:lnTo>
                    <a:pt x="1798524" y="372323"/>
                  </a:lnTo>
                  <a:lnTo>
                    <a:pt x="1787959" y="419409"/>
                  </a:lnTo>
                  <a:lnTo>
                    <a:pt x="1776197" y="466031"/>
                  </a:lnTo>
                  <a:lnTo>
                    <a:pt x="1763257" y="512172"/>
                  </a:lnTo>
                  <a:lnTo>
                    <a:pt x="1749155" y="557815"/>
                  </a:lnTo>
                  <a:lnTo>
                    <a:pt x="1733907" y="602943"/>
                  </a:lnTo>
                  <a:lnTo>
                    <a:pt x="1717532" y="647539"/>
                  </a:lnTo>
                  <a:lnTo>
                    <a:pt x="1700046" y="691586"/>
                  </a:lnTo>
                  <a:lnTo>
                    <a:pt x="1681465" y="735067"/>
                  </a:lnTo>
                  <a:lnTo>
                    <a:pt x="1661808" y="777965"/>
                  </a:lnTo>
                  <a:lnTo>
                    <a:pt x="1641091" y="820262"/>
                  </a:lnTo>
                  <a:lnTo>
                    <a:pt x="1619331" y="861943"/>
                  </a:lnTo>
                  <a:lnTo>
                    <a:pt x="1596545" y="902989"/>
                  </a:lnTo>
                  <a:lnTo>
                    <a:pt x="1572750" y="943384"/>
                  </a:lnTo>
                  <a:lnTo>
                    <a:pt x="1547964" y="983111"/>
                  </a:lnTo>
                  <a:lnTo>
                    <a:pt x="1522203" y="1022153"/>
                  </a:lnTo>
                  <a:lnTo>
                    <a:pt x="1495484" y="1060492"/>
                  </a:lnTo>
                  <a:lnTo>
                    <a:pt x="1467824" y="1098112"/>
                  </a:lnTo>
                  <a:lnTo>
                    <a:pt x="1439241" y="1134995"/>
                  </a:lnTo>
                  <a:lnTo>
                    <a:pt x="1409751" y="1171125"/>
                  </a:lnTo>
                  <a:lnTo>
                    <a:pt x="1379371" y="1206485"/>
                  </a:lnTo>
                  <a:lnTo>
                    <a:pt x="1348119" y="1241057"/>
                  </a:lnTo>
                  <a:lnTo>
                    <a:pt x="1316011" y="1274825"/>
                  </a:lnTo>
                  <a:lnTo>
                    <a:pt x="1283065" y="1307771"/>
                  </a:lnTo>
                  <a:lnTo>
                    <a:pt x="1249297" y="1339879"/>
                  </a:lnTo>
                  <a:lnTo>
                    <a:pt x="1214725" y="1371131"/>
                  </a:lnTo>
                  <a:lnTo>
                    <a:pt x="1179365" y="1401511"/>
                  </a:lnTo>
                  <a:lnTo>
                    <a:pt x="1143235" y="1431001"/>
                  </a:lnTo>
                  <a:lnTo>
                    <a:pt x="1106351" y="1459584"/>
                  </a:lnTo>
                  <a:lnTo>
                    <a:pt x="1068732" y="1487244"/>
                  </a:lnTo>
                  <a:lnTo>
                    <a:pt x="1030392" y="1513963"/>
                  </a:lnTo>
                  <a:lnTo>
                    <a:pt x="991351" y="1539724"/>
                  </a:lnTo>
                  <a:lnTo>
                    <a:pt x="951624" y="1564511"/>
                  </a:lnTo>
                  <a:lnTo>
                    <a:pt x="911229" y="1588305"/>
                  </a:lnTo>
                  <a:lnTo>
                    <a:pt x="870183" y="1611091"/>
                  </a:lnTo>
                  <a:lnTo>
                    <a:pt x="828502" y="1632851"/>
                  </a:lnTo>
                  <a:lnTo>
                    <a:pt x="786204" y="1653568"/>
                  </a:lnTo>
                  <a:lnTo>
                    <a:pt x="743307" y="1673226"/>
                  </a:lnTo>
                  <a:lnTo>
                    <a:pt x="699826" y="1691806"/>
                  </a:lnTo>
                  <a:lnTo>
                    <a:pt x="655779" y="1709292"/>
                  </a:lnTo>
                  <a:lnTo>
                    <a:pt x="611183" y="1725668"/>
                  </a:lnTo>
                  <a:lnTo>
                    <a:pt x="566055" y="1740915"/>
                  </a:lnTo>
                  <a:lnTo>
                    <a:pt x="520411" y="1755017"/>
                  </a:lnTo>
                  <a:lnTo>
                    <a:pt x="474270" y="1767958"/>
                  </a:lnTo>
                  <a:lnTo>
                    <a:pt x="427648" y="1779719"/>
                  </a:lnTo>
                  <a:lnTo>
                    <a:pt x="380562" y="1790284"/>
                  </a:lnTo>
                  <a:lnTo>
                    <a:pt x="333030" y="1799636"/>
                  </a:lnTo>
                  <a:lnTo>
                    <a:pt x="285067" y="1807757"/>
                  </a:lnTo>
                  <a:lnTo>
                    <a:pt x="236691" y="1814632"/>
                  </a:lnTo>
                  <a:lnTo>
                    <a:pt x="187920" y="1820242"/>
                  </a:lnTo>
                  <a:lnTo>
                    <a:pt x="0" y="1829732"/>
                  </a:lnTo>
                  <a:lnTo>
                    <a:pt x="0" y="2303982"/>
                  </a:lnTo>
                  <a:lnTo>
                    <a:pt x="118986" y="2300973"/>
                  </a:lnTo>
                  <a:lnTo>
                    <a:pt x="167831" y="2297984"/>
                  </a:lnTo>
                  <a:lnTo>
                    <a:pt x="216398" y="2293989"/>
                  </a:lnTo>
                  <a:lnTo>
                    <a:pt x="264676" y="2288999"/>
                  </a:lnTo>
                  <a:lnTo>
                    <a:pt x="312655" y="2283023"/>
                  </a:lnTo>
                  <a:lnTo>
                    <a:pt x="360324" y="2276073"/>
                  </a:lnTo>
                  <a:lnTo>
                    <a:pt x="407674" y="2268158"/>
                  </a:lnTo>
                  <a:lnTo>
                    <a:pt x="454694" y="2259288"/>
                  </a:lnTo>
                  <a:lnTo>
                    <a:pt x="501373" y="2249476"/>
                  </a:lnTo>
                  <a:lnTo>
                    <a:pt x="547702" y="2238729"/>
                  </a:lnTo>
                  <a:lnTo>
                    <a:pt x="593669" y="2227059"/>
                  </a:lnTo>
                  <a:lnTo>
                    <a:pt x="639265" y="2214477"/>
                  </a:lnTo>
                  <a:lnTo>
                    <a:pt x="684480" y="2200992"/>
                  </a:lnTo>
                  <a:lnTo>
                    <a:pt x="729302" y="2186615"/>
                  </a:lnTo>
                  <a:lnTo>
                    <a:pt x="773722" y="2171356"/>
                  </a:lnTo>
                  <a:lnTo>
                    <a:pt x="817729" y="2155225"/>
                  </a:lnTo>
                  <a:lnTo>
                    <a:pt x="861313" y="2138234"/>
                  </a:lnTo>
                  <a:lnTo>
                    <a:pt x="904464" y="2120391"/>
                  </a:lnTo>
                  <a:lnTo>
                    <a:pt x="947171" y="2101708"/>
                  </a:lnTo>
                  <a:lnTo>
                    <a:pt x="989424" y="2082195"/>
                  </a:lnTo>
                  <a:lnTo>
                    <a:pt x="1031213" y="2061861"/>
                  </a:lnTo>
                  <a:lnTo>
                    <a:pt x="1072527" y="2040719"/>
                  </a:lnTo>
                  <a:lnTo>
                    <a:pt x="1113356" y="2018777"/>
                  </a:lnTo>
                  <a:lnTo>
                    <a:pt x="1153690" y="1996046"/>
                  </a:lnTo>
                  <a:lnTo>
                    <a:pt x="1193518" y="1972537"/>
                  </a:lnTo>
                  <a:lnTo>
                    <a:pt x="1232830" y="1948259"/>
                  </a:lnTo>
                  <a:lnTo>
                    <a:pt x="1271615" y="1923224"/>
                  </a:lnTo>
                  <a:lnTo>
                    <a:pt x="1309864" y="1897441"/>
                  </a:lnTo>
                  <a:lnTo>
                    <a:pt x="1347566" y="1870920"/>
                  </a:lnTo>
                  <a:lnTo>
                    <a:pt x="1384711" y="1843673"/>
                  </a:lnTo>
                  <a:lnTo>
                    <a:pt x="1421287" y="1815710"/>
                  </a:lnTo>
                  <a:lnTo>
                    <a:pt x="1457286" y="1787040"/>
                  </a:lnTo>
                  <a:lnTo>
                    <a:pt x="1492697" y="1757674"/>
                  </a:lnTo>
                  <a:lnTo>
                    <a:pt x="1527509" y="1727623"/>
                  </a:lnTo>
                  <a:lnTo>
                    <a:pt x="1561712" y="1696896"/>
                  </a:lnTo>
                  <a:lnTo>
                    <a:pt x="1595295" y="1665504"/>
                  </a:lnTo>
                  <a:lnTo>
                    <a:pt x="1628249" y="1633458"/>
                  </a:lnTo>
                  <a:lnTo>
                    <a:pt x="1660563" y="1600768"/>
                  </a:lnTo>
                  <a:lnTo>
                    <a:pt x="1692227" y="1567444"/>
                  </a:lnTo>
                  <a:lnTo>
                    <a:pt x="1723230" y="1533496"/>
                  </a:lnTo>
                  <a:lnTo>
                    <a:pt x="1753562" y="1498934"/>
                  </a:lnTo>
                  <a:lnTo>
                    <a:pt x="1783213" y="1463770"/>
                  </a:lnTo>
                  <a:lnTo>
                    <a:pt x="1812172" y="1428014"/>
                  </a:lnTo>
                  <a:lnTo>
                    <a:pt x="1840429" y="1391675"/>
                  </a:lnTo>
                  <a:lnTo>
                    <a:pt x="1867974" y="1354764"/>
                  </a:lnTo>
                  <a:lnTo>
                    <a:pt x="1894796" y="1317291"/>
                  </a:lnTo>
                  <a:lnTo>
                    <a:pt x="1920885" y="1279267"/>
                  </a:lnTo>
                  <a:lnTo>
                    <a:pt x="1946231" y="1240703"/>
                  </a:lnTo>
                  <a:lnTo>
                    <a:pt x="1970824" y="1201607"/>
                  </a:lnTo>
                  <a:lnTo>
                    <a:pt x="1994652" y="1161992"/>
                  </a:lnTo>
                  <a:lnTo>
                    <a:pt x="2017706" y="1121866"/>
                  </a:lnTo>
                  <a:lnTo>
                    <a:pt x="2039976" y="1081241"/>
                  </a:lnTo>
                  <a:lnTo>
                    <a:pt x="2061450" y="1040126"/>
                  </a:lnTo>
                  <a:lnTo>
                    <a:pt x="2082120" y="998533"/>
                  </a:lnTo>
                  <a:lnTo>
                    <a:pt x="2101974" y="956470"/>
                  </a:lnTo>
                  <a:lnTo>
                    <a:pt x="2121002" y="913950"/>
                  </a:lnTo>
                  <a:lnTo>
                    <a:pt x="2139193" y="870982"/>
                  </a:lnTo>
                  <a:lnTo>
                    <a:pt x="2156538" y="827575"/>
                  </a:lnTo>
                  <a:lnTo>
                    <a:pt x="2173026" y="783742"/>
                  </a:lnTo>
                  <a:lnTo>
                    <a:pt x="2188647" y="739492"/>
                  </a:lnTo>
                  <a:lnTo>
                    <a:pt x="2203391" y="694835"/>
                  </a:lnTo>
                  <a:lnTo>
                    <a:pt x="2217246" y="649781"/>
                  </a:lnTo>
                  <a:lnTo>
                    <a:pt x="2230203" y="604342"/>
                  </a:lnTo>
                  <a:lnTo>
                    <a:pt x="2242252" y="558527"/>
                  </a:lnTo>
                  <a:lnTo>
                    <a:pt x="2253381" y="512346"/>
                  </a:lnTo>
                  <a:lnTo>
                    <a:pt x="2263582" y="465811"/>
                  </a:lnTo>
                  <a:lnTo>
                    <a:pt x="2272843" y="418931"/>
                  </a:lnTo>
                  <a:lnTo>
                    <a:pt x="2281154" y="371716"/>
                  </a:lnTo>
                  <a:lnTo>
                    <a:pt x="2288505" y="324178"/>
                  </a:lnTo>
                  <a:lnTo>
                    <a:pt x="2294885" y="276326"/>
                  </a:lnTo>
                  <a:lnTo>
                    <a:pt x="2300284" y="228170"/>
                  </a:lnTo>
                  <a:lnTo>
                    <a:pt x="2311806" y="0"/>
                  </a:lnTo>
                  <a:close/>
                </a:path>
              </a:pathLst>
            </a:custGeom>
            <a:solidFill>
              <a:srgbClr val="70AD47">
                <a:alpha val="90199"/>
              </a:srgbClr>
            </a:solidFill>
          </p:spPr>
          <p:txBody>
            <a:bodyPr wrap="square" lIns="0" tIns="0" rIns="0" bIns="0" rtlCol="0"/>
            <a:lstStyle/>
            <a:p>
              <a:endParaRPr/>
            </a:p>
          </p:txBody>
        </p:sp>
      </p:grpSp>
      <p:sp>
        <p:nvSpPr>
          <p:cNvPr id="6" name="object 6"/>
          <p:cNvSpPr txBox="1">
            <a:spLocks noGrp="1"/>
          </p:cNvSpPr>
          <p:nvPr>
            <p:ph type="title"/>
          </p:nvPr>
        </p:nvSpPr>
        <p:spPr>
          <a:xfrm>
            <a:off x="7057056" y="1805940"/>
            <a:ext cx="3018790" cy="3110230"/>
          </a:xfrm>
          <a:prstGeom prst="rect">
            <a:avLst/>
          </a:prstGeom>
        </p:spPr>
        <p:txBody>
          <a:bodyPr vert="horz" wrap="square" lIns="0" tIns="79375" rIns="0" bIns="0" rtlCol="0">
            <a:spAutoFit/>
          </a:bodyPr>
          <a:lstStyle/>
          <a:p>
            <a:pPr marL="12700" marR="5080">
              <a:lnSpc>
                <a:spcPct val="90000"/>
              </a:lnSpc>
              <a:spcBef>
                <a:spcPts val="625"/>
              </a:spcBef>
              <a:tabLst>
                <a:tab pos="2522855" algn="l"/>
              </a:tabLst>
            </a:pPr>
            <a:r>
              <a:rPr sz="4400" spc="-10" dirty="0">
                <a:solidFill>
                  <a:srgbClr val="0D0D0D"/>
                </a:solidFill>
                <a:latin typeface="Calibri Light"/>
                <a:cs typeface="Calibri Light"/>
              </a:rPr>
              <a:t>MINERALES</a:t>
            </a:r>
            <a:r>
              <a:rPr sz="4400" spc="-75" dirty="0">
                <a:solidFill>
                  <a:srgbClr val="0D0D0D"/>
                </a:solidFill>
                <a:latin typeface="Calibri Light"/>
                <a:cs typeface="Calibri Light"/>
              </a:rPr>
              <a:t> </a:t>
            </a:r>
            <a:r>
              <a:rPr sz="4400" dirty="0">
                <a:solidFill>
                  <a:srgbClr val="0D0D0D"/>
                </a:solidFill>
                <a:latin typeface="Calibri Light"/>
                <a:cs typeface="Calibri Light"/>
              </a:rPr>
              <a:t>Y </a:t>
            </a:r>
            <a:r>
              <a:rPr sz="4400" spc="-980" dirty="0">
                <a:solidFill>
                  <a:srgbClr val="0D0D0D"/>
                </a:solidFill>
                <a:latin typeface="Calibri Light"/>
                <a:cs typeface="Calibri Light"/>
              </a:rPr>
              <a:t> </a:t>
            </a:r>
            <a:r>
              <a:rPr sz="4400" spc="-45" dirty="0">
                <a:solidFill>
                  <a:srgbClr val="0D0D0D"/>
                </a:solidFill>
                <a:latin typeface="Calibri Light"/>
                <a:cs typeface="Calibri Light"/>
              </a:rPr>
              <a:t>VITAMINAS </a:t>
            </a:r>
            <a:r>
              <a:rPr sz="4400" spc="-40" dirty="0">
                <a:solidFill>
                  <a:srgbClr val="0D0D0D"/>
                </a:solidFill>
                <a:latin typeface="Calibri Light"/>
                <a:cs typeface="Calibri Light"/>
              </a:rPr>
              <a:t> </a:t>
            </a:r>
            <a:r>
              <a:rPr sz="4400" spc="-15" dirty="0">
                <a:solidFill>
                  <a:srgbClr val="0D0D0D"/>
                </a:solidFill>
                <a:latin typeface="Calibri Light"/>
                <a:cs typeface="Calibri Light"/>
              </a:rPr>
              <a:t>CONTRA </a:t>
            </a:r>
            <a:r>
              <a:rPr sz="4400" spc="-5" dirty="0">
                <a:solidFill>
                  <a:srgbClr val="0D0D0D"/>
                </a:solidFill>
                <a:latin typeface="Calibri Light"/>
                <a:cs typeface="Calibri Light"/>
              </a:rPr>
              <a:t>LA </a:t>
            </a:r>
            <a:r>
              <a:rPr sz="4400" dirty="0">
                <a:solidFill>
                  <a:srgbClr val="0D0D0D"/>
                </a:solidFill>
                <a:latin typeface="Calibri Light"/>
                <a:cs typeface="Calibri Light"/>
              </a:rPr>
              <a:t> </a:t>
            </a:r>
            <a:r>
              <a:rPr sz="4400" spc="-15" dirty="0">
                <a:solidFill>
                  <a:srgbClr val="0D0D0D"/>
                </a:solidFill>
                <a:latin typeface="Calibri Light"/>
                <a:cs typeface="Calibri Light"/>
              </a:rPr>
              <a:t>CAÍDA </a:t>
            </a:r>
            <a:r>
              <a:rPr sz="4400" dirty="0">
                <a:solidFill>
                  <a:srgbClr val="0D0D0D"/>
                </a:solidFill>
                <a:latin typeface="Calibri Light"/>
                <a:cs typeface="Calibri Light"/>
              </a:rPr>
              <a:t>DEL </a:t>
            </a:r>
            <a:r>
              <a:rPr sz="4400" spc="5" dirty="0">
                <a:solidFill>
                  <a:srgbClr val="0D0D0D"/>
                </a:solidFill>
                <a:latin typeface="Calibri Light"/>
                <a:cs typeface="Calibri Light"/>
              </a:rPr>
              <a:t> </a:t>
            </a:r>
            <a:r>
              <a:rPr sz="4400" spc="-20" dirty="0">
                <a:solidFill>
                  <a:srgbClr val="0D0D0D"/>
                </a:solidFill>
                <a:latin typeface="Calibri Light"/>
                <a:cs typeface="Calibri Light"/>
              </a:rPr>
              <a:t>CABELLO	</a:t>
            </a:r>
            <a:r>
              <a:rPr sz="4400" dirty="0">
                <a:solidFill>
                  <a:srgbClr val="0D0D0D"/>
                </a:solidFill>
                <a:latin typeface="Calibri Light"/>
                <a:cs typeface="Calibri Light"/>
              </a:rPr>
              <a:t>-</a:t>
            </a:r>
            <a:endParaRPr sz="4400">
              <a:latin typeface="Calibri Light"/>
              <a:cs typeface="Calibri Light"/>
            </a:endParaRPr>
          </a:p>
        </p:txBody>
      </p:sp>
      <p:sp>
        <p:nvSpPr>
          <p:cNvPr id="7" name="object 7"/>
          <p:cNvSpPr txBox="1"/>
          <p:nvPr/>
        </p:nvSpPr>
        <p:spPr>
          <a:xfrm>
            <a:off x="1554480" y="1630679"/>
            <a:ext cx="76200" cy="284480"/>
          </a:xfrm>
          <a:prstGeom prst="rect">
            <a:avLst/>
          </a:prstGeom>
        </p:spPr>
        <p:txBody>
          <a:bodyPr vert="horz" wrap="square" lIns="0" tIns="12700" rIns="0" bIns="0" rtlCol="0">
            <a:spAutoFit/>
          </a:bodyPr>
          <a:lstStyle/>
          <a:p>
            <a:pPr>
              <a:lnSpc>
                <a:spcPct val="100000"/>
              </a:lnSpc>
              <a:spcBef>
                <a:spcPts val="100"/>
              </a:spcBef>
            </a:pPr>
            <a:r>
              <a:rPr sz="1700" dirty="0">
                <a:solidFill>
                  <a:srgbClr val="262626"/>
                </a:solidFill>
                <a:latin typeface="Arial MT"/>
                <a:cs typeface="Arial MT"/>
              </a:rPr>
              <a:t>•</a:t>
            </a:r>
            <a:endParaRPr sz="1700">
              <a:latin typeface="Arial MT"/>
              <a:cs typeface="Arial MT"/>
            </a:endParaRPr>
          </a:p>
        </p:txBody>
      </p:sp>
      <p:sp>
        <p:nvSpPr>
          <p:cNvPr id="8" name="object 8"/>
          <p:cNvSpPr txBox="1"/>
          <p:nvPr/>
        </p:nvSpPr>
        <p:spPr>
          <a:xfrm>
            <a:off x="1554480" y="1859279"/>
            <a:ext cx="3683000" cy="3317240"/>
          </a:xfrm>
          <a:prstGeom prst="rect">
            <a:avLst/>
          </a:prstGeom>
        </p:spPr>
        <p:txBody>
          <a:bodyPr vert="horz" wrap="square" lIns="0" tIns="38735" rIns="0" bIns="0" rtlCol="0">
            <a:spAutoFit/>
          </a:bodyPr>
          <a:lstStyle/>
          <a:p>
            <a:pPr marR="73660">
              <a:lnSpc>
                <a:spcPct val="89800"/>
              </a:lnSpc>
              <a:spcBef>
                <a:spcPts val="305"/>
              </a:spcBef>
            </a:pPr>
            <a:r>
              <a:rPr sz="1700" b="1" dirty="0">
                <a:solidFill>
                  <a:srgbClr val="262626"/>
                </a:solidFill>
                <a:latin typeface="Calibri"/>
                <a:cs typeface="Calibri"/>
              </a:rPr>
              <a:t>-</a:t>
            </a:r>
            <a:r>
              <a:rPr sz="1700" b="1" spc="-5" dirty="0">
                <a:solidFill>
                  <a:srgbClr val="262626"/>
                </a:solidFill>
                <a:latin typeface="Calibri"/>
                <a:cs typeface="Calibri"/>
              </a:rPr>
              <a:t> Zinc:</a:t>
            </a:r>
            <a:r>
              <a:rPr sz="1700" b="1" dirty="0">
                <a:solidFill>
                  <a:srgbClr val="262626"/>
                </a:solidFill>
                <a:latin typeface="Calibri"/>
                <a:cs typeface="Calibri"/>
              </a:rPr>
              <a:t> </a:t>
            </a:r>
            <a:r>
              <a:rPr sz="1700" spc="-15" dirty="0">
                <a:solidFill>
                  <a:srgbClr val="262626"/>
                </a:solidFill>
                <a:latin typeface="Calibri"/>
                <a:cs typeface="Calibri"/>
              </a:rPr>
              <a:t>presente</a:t>
            </a:r>
            <a:r>
              <a:rPr sz="1700" dirty="0">
                <a:solidFill>
                  <a:srgbClr val="262626"/>
                </a:solidFill>
                <a:latin typeface="Calibri"/>
                <a:cs typeface="Calibri"/>
              </a:rPr>
              <a:t> en</a:t>
            </a:r>
            <a:r>
              <a:rPr sz="1700" spc="-10" dirty="0">
                <a:solidFill>
                  <a:srgbClr val="262626"/>
                </a:solidFill>
                <a:latin typeface="Calibri"/>
                <a:cs typeface="Calibri"/>
              </a:rPr>
              <a:t> </a:t>
            </a:r>
            <a:r>
              <a:rPr sz="1700" spc="-5" dirty="0">
                <a:solidFill>
                  <a:srgbClr val="262626"/>
                </a:solidFill>
                <a:latin typeface="Calibri"/>
                <a:cs typeface="Calibri"/>
              </a:rPr>
              <a:t>mariscos,</a:t>
            </a:r>
            <a:r>
              <a:rPr sz="1700" spc="-10" dirty="0">
                <a:solidFill>
                  <a:srgbClr val="262626"/>
                </a:solidFill>
                <a:latin typeface="Calibri"/>
                <a:cs typeface="Calibri"/>
              </a:rPr>
              <a:t> </a:t>
            </a:r>
            <a:r>
              <a:rPr sz="1700" spc="-5" dirty="0">
                <a:solidFill>
                  <a:srgbClr val="262626"/>
                </a:solidFill>
                <a:latin typeface="Calibri"/>
                <a:cs typeface="Calibri"/>
              </a:rPr>
              <a:t>pescados </a:t>
            </a:r>
            <a:r>
              <a:rPr sz="1700" dirty="0">
                <a:solidFill>
                  <a:srgbClr val="262626"/>
                </a:solidFill>
                <a:latin typeface="Calibri"/>
                <a:cs typeface="Calibri"/>
              </a:rPr>
              <a:t>y </a:t>
            </a:r>
            <a:r>
              <a:rPr sz="1700" spc="5" dirty="0">
                <a:solidFill>
                  <a:srgbClr val="262626"/>
                </a:solidFill>
                <a:latin typeface="Calibri"/>
                <a:cs typeface="Calibri"/>
              </a:rPr>
              <a:t> </a:t>
            </a:r>
            <a:r>
              <a:rPr sz="1700" spc="-10" dirty="0">
                <a:solidFill>
                  <a:srgbClr val="262626"/>
                </a:solidFill>
                <a:latin typeface="Calibri"/>
                <a:cs typeface="Calibri"/>
              </a:rPr>
              <a:t>carnes</a:t>
            </a:r>
            <a:r>
              <a:rPr sz="1700" spc="5" dirty="0">
                <a:solidFill>
                  <a:srgbClr val="262626"/>
                </a:solidFill>
                <a:latin typeface="Calibri"/>
                <a:cs typeface="Calibri"/>
              </a:rPr>
              <a:t> </a:t>
            </a:r>
            <a:r>
              <a:rPr sz="1700" spc="-15" dirty="0">
                <a:solidFill>
                  <a:srgbClr val="262626"/>
                </a:solidFill>
                <a:latin typeface="Calibri"/>
                <a:cs typeface="Calibri"/>
              </a:rPr>
              <a:t>-preferiblemente</a:t>
            </a:r>
            <a:r>
              <a:rPr sz="1700" spc="15" dirty="0">
                <a:solidFill>
                  <a:srgbClr val="262626"/>
                </a:solidFill>
                <a:latin typeface="Calibri"/>
                <a:cs typeface="Calibri"/>
              </a:rPr>
              <a:t> </a:t>
            </a:r>
            <a:r>
              <a:rPr sz="1700" spc="-5" dirty="0">
                <a:solidFill>
                  <a:srgbClr val="262626"/>
                </a:solidFill>
                <a:latin typeface="Calibri"/>
                <a:cs typeface="Calibri"/>
              </a:rPr>
              <a:t>asadas-,</a:t>
            </a:r>
            <a:r>
              <a:rPr sz="1700" spc="5" dirty="0">
                <a:solidFill>
                  <a:srgbClr val="262626"/>
                </a:solidFill>
                <a:latin typeface="Calibri"/>
                <a:cs typeface="Calibri"/>
              </a:rPr>
              <a:t> </a:t>
            </a:r>
            <a:r>
              <a:rPr sz="1700" spc="-10" dirty="0">
                <a:solidFill>
                  <a:srgbClr val="262626"/>
                </a:solidFill>
                <a:latin typeface="Calibri"/>
                <a:cs typeface="Calibri"/>
              </a:rPr>
              <a:t>huevos, </a:t>
            </a:r>
            <a:r>
              <a:rPr sz="1700" spc="-370" dirty="0">
                <a:solidFill>
                  <a:srgbClr val="262626"/>
                </a:solidFill>
                <a:latin typeface="Calibri"/>
                <a:cs typeface="Calibri"/>
              </a:rPr>
              <a:t> </a:t>
            </a:r>
            <a:r>
              <a:rPr sz="1700" spc="-15" dirty="0">
                <a:solidFill>
                  <a:srgbClr val="262626"/>
                </a:solidFill>
                <a:latin typeface="Calibri"/>
                <a:cs typeface="Calibri"/>
              </a:rPr>
              <a:t>levadura</a:t>
            </a:r>
            <a:r>
              <a:rPr sz="1700" spc="-10" dirty="0">
                <a:solidFill>
                  <a:srgbClr val="262626"/>
                </a:solidFill>
                <a:latin typeface="Calibri"/>
                <a:cs typeface="Calibri"/>
              </a:rPr>
              <a:t> </a:t>
            </a:r>
            <a:r>
              <a:rPr sz="1700" spc="-5" dirty="0">
                <a:solidFill>
                  <a:srgbClr val="262626"/>
                </a:solidFill>
                <a:latin typeface="Calibri"/>
                <a:cs typeface="Calibri"/>
              </a:rPr>
              <a:t>de</a:t>
            </a:r>
            <a:r>
              <a:rPr sz="1700" dirty="0">
                <a:solidFill>
                  <a:srgbClr val="262626"/>
                </a:solidFill>
                <a:latin typeface="Calibri"/>
                <a:cs typeface="Calibri"/>
              </a:rPr>
              <a:t> </a:t>
            </a:r>
            <a:r>
              <a:rPr sz="1700" spc="-10" dirty="0">
                <a:solidFill>
                  <a:srgbClr val="262626"/>
                </a:solidFill>
                <a:latin typeface="Calibri"/>
                <a:cs typeface="Calibri"/>
              </a:rPr>
              <a:t>cerveza,</a:t>
            </a:r>
            <a:r>
              <a:rPr sz="1700" spc="-5" dirty="0">
                <a:solidFill>
                  <a:srgbClr val="262626"/>
                </a:solidFill>
                <a:latin typeface="Calibri"/>
                <a:cs typeface="Calibri"/>
              </a:rPr>
              <a:t> germen</a:t>
            </a:r>
            <a:r>
              <a:rPr sz="1700" spc="-10" dirty="0">
                <a:solidFill>
                  <a:srgbClr val="262626"/>
                </a:solidFill>
                <a:latin typeface="Calibri"/>
                <a:cs typeface="Calibri"/>
              </a:rPr>
              <a:t> </a:t>
            </a:r>
            <a:r>
              <a:rPr sz="1700" spc="-5" dirty="0">
                <a:solidFill>
                  <a:srgbClr val="262626"/>
                </a:solidFill>
                <a:latin typeface="Calibri"/>
                <a:cs typeface="Calibri"/>
              </a:rPr>
              <a:t>de</a:t>
            </a:r>
            <a:r>
              <a:rPr sz="1700" dirty="0">
                <a:solidFill>
                  <a:srgbClr val="262626"/>
                </a:solidFill>
                <a:latin typeface="Calibri"/>
                <a:cs typeface="Calibri"/>
              </a:rPr>
              <a:t> </a:t>
            </a:r>
            <a:r>
              <a:rPr sz="1700" spc="-10" dirty="0">
                <a:solidFill>
                  <a:srgbClr val="262626"/>
                </a:solidFill>
                <a:latin typeface="Calibri"/>
                <a:cs typeface="Calibri"/>
              </a:rPr>
              <a:t>trigo, </a:t>
            </a:r>
            <a:r>
              <a:rPr sz="1700" spc="-5" dirty="0">
                <a:solidFill>
                  <a:srgbClr val="262626"/>
                </a:solidFill>
                <a:latin typeface="Calibri"/>
                <a:cs typeface="Calibri"/>
              </a:rPr>
              <a:t> </a:t>
            </a:r>
            <a:r>
              <a:rPr sz="1700" spc="-10" dirty="0">
                <a:solidFill>
                  <a:srgbClr val="262626"/>
                </a:solidFill>
                <a:latin typeface="Calibri"/>
                <a:cs typeface="Calibri"/>
              </a:rPr>
              <a:t>higos,</a:t>
            </a:r>
            <a:r>
              <a:rPr sz="1700" spc="-5" dirty="0">
                <a:solidFill>
                  <a:srgbClr val="262626"/>
                </a:solidFill>
                <a:latin typeface="Calibri"/>
                <a:cs typeface="Calibri"/>
              </a:rPr>
              <a:t> </a:t>
            </a:r>
            <a:r>
              <a:rPr sz="1700" spc="-10" dirty="0">
                <a:solidFill>
                  <a:srgbClr val="262626"/>
                </a:solidFill>
                <a:latin typeface="Calibri"/>
                <a:cs typeface="Calibri"/>
              </a:rPr>
              <a:t>espárragos,</a:t>
            </a:r>
            <a:r>
              <a:rPr sz="1700" dirty="0">
                <a:solidFill>
                  <a:srgbClr val="262626"/>
                </a:solidFill>
                <a:latin typeface="Calibri"/>
                <a:cs typeface="Calibri"/>
              </a:rPr>
              <a:t> </a:t>
            </a:r>
            <a:r>
              <a:rPr sz="1700" spc="-10" dirty="0">
                <a:solidFill>
                  <a:srgbClr val="262626"/>
                </a:solidFill>
                <a:latin typeface="Calibri"/>
                <a:cs typeface="Calibri"/>
              </a:rPr>
              <a:t>berenjenas</a:t>
            </a:r>
            <a:r>
              <a:rPr sz="1700" dirty="0">
                <a:solidFill>
                  <a:srgbClr val="262626"/>
                </a:solidFill>
                <a:latin typeface="Calibri"/>
                <a:cs typeface="Calibri"/>
              </a:rPr>
              <a:t> y</a:t>
            </a:r>
            <a:r>
              <a:rPr sz="1700" spc="5" dirty="0">
                <a:solidFill>
                  <a:srgbClr val="262626"/>
                </a:solidFill>
                <a:latin typeface="Calibri"/>
                <a:cs typeface="Calibri"/>
              </a:rPr>
              <a:t> </a:t>
            </a:r>
            <a:r>
              <a:rPr sz="1700" spc="-5" dirty="0">
                <a:solidFill>
                  <a:srgbClr val="262626"/>
                </a:solidFill>
                <a:latin typeface="Calibri"/>
                <a:cs typeface="Calibri"/>
              </a:rPr>
              <a:t>apio.</a:t>
            </a:r>
            <a:endParaRPr sz="1700">
              <a:latin typeface="Calibri"/>
              <a:cs typeface="Calibri"/>
            </a:endParaRPr>
          </a:p>
          <a:p>
            <a:pPr>
              <a:lnSpc>
                <a:spcPct val="89800"/>
              </a:lnSpc>
              <a:spcBef>
                <a:spcPts val="65"/>
              </a:spcBef>
            </a:pPr>
            <a:r>
              <a:rPr sz="1700" spc="-10" dirty="0">
                <a:solidFill>
                  <a:srgbClr val="262626"/>
                </a:solidFill>
                <a:latin typeface="Calibri"/>
                <a:cs typeface="Calibri"/>
              </a:rPr>
              <a:t>Ayuda </a:t>
            </a:r>
            <a:r>
              <a:rPr sz="1700" spc="-5" dirty="0">
                <a:solidFill>
                  <a:srgbClr val="262626"/>
                </a:solidFill>
                <a:latin typeface="Calibri"/>
                <a:cs typeface="Calibri"/>
              </a:rPr>
              <a:t>al </a:t>
            </a:r>
            <a:r>
              <a:rPr sz="1700" spc="-10" dirty="0">
                <a:solidFill>
                  <a:srgbClr val="262626"/>
                </a:solidFill>
                <a:latin typeface="Calibri"/>
                <a:cs typeface="Calibri"/>
              </a:rPr>
              <a:t>crecimiento</a:t>
            </a:r>
            <a:r>
              <a:rPr sz="1700" dirty="0">
                <a:solidFill>
                  <a:srgbClr val="262626"/>
                </a:solidFill>
                <a:latin typeface="Calibri"/>
                <a:cs typeface="Calibri"/>
              </a:rPr>
              <a:t> </a:t>
            </a:r>
            <a:r>
              <a:rPr sz="1700" spc="-5" dirty="0">
                <a:solidFill>
                  <a:srgbClr val="262626"/>
                </a:solidFill>
                <a:latin typeface="Calibri"/>
                <a:cs typeface="Calibri"/>
              </a:rPr>
              <a:t>del </a:t>
            </a:r>
            <a:r>
              <a:rPr sz="1700" spc="-10" dirty="0">
                <a:solidFill>
                  <a:srgbClr val="262626"/>
                </a:solidFill>
                <a:latin typeface="Calibri"/>
                <a:cs typeface="Calibri"/>
              </a:rPr>
              <a:t>cabello,</a:t>
            </a:r>
            <a:r>
              <a:rPr sz="1700" spc="-5" dirty="0">
                <a:solidFill>
                  <a:srgbClr val="262626"/>
                </a:solidFill>
                <a:latin typeface="Calibri"/>
                <a:cs typeface="Calibri"/>
              </a:rPr>
              <a:t> estimula </a:t>
            </a:r>
            <a:r>
              <a:rPr sz="1700" spc="-370" dirty="0">
                <a:solidFill>
                  <a:srgbClr val="262626"/>
                </a:solidFill>
                <a:latin typeface="Calibri"/>
                <a:cs typeface="Calibri"/>
              </a:rPr>
              <a:t> </a:t>
            </a:r>
            <a:r>
              <a:rPr sz="1700" spc="-5" dirty="0">
                <a:solidFill>
                  <a:srgbClr val="262626"/>
                </a:solidFill>
                <a:latin typeface="Calibri"/>
                <a:cs typeface="Calibri"/>
              </a:rPr>
              <a:t>la </a:t>
            </a:r>
            <a:r>
              <a:rPr sz="1700" spc="-10" dirty="0">
                <a:solidFill>
                  <a:srgbClr val="262626"/>
                </a:solidFill>
                <a:latin typeface="Calibri"/>
                <a:cs typeface="Calibri"/>
              </a:rPr>
              <a:t>reproducción </a:t>
            </a:r>
            <a:r>
              <a:rPr sz="1700" spc="-5" dirty="0">
                <a:solidFill>
                  <a:srgbClr val="262626"/>
                </a:solidFill>
                <a:latin typeface="Calibri"/>
                <a:cs typeface="Calibri"/>
              </a:rPr>
              <a:t>celular </a:t>
            </a:r>
            <a:r>
              <a:rPr sz="1700" dirty="0">
                <a:solidFill>
                  <a:srgbClr val="262626"/>
                </a:solidFill>
                <a:latin typeface="Calibri"/>
                <a:cs typeface="Calibri"/>
              </a:rPr>
              <a:t>y </a:t>
            </a:r>
            <a:r>
              <a:rPr sz="1700" spc="-5" dirty="0">
                <a:solidFill>
                  <a:srgbClr val="262626"/>
                </a:solidFill>
                <a:latin typeface="Calibri"/>
                <a:cs typeface="Calibri"/>
              </a:rPr>
              <a:t>la </a:t>
            </a:r>
            <a:r>
              <a:rPr sz="1700" spc="-10" dirty="0">
                <a:solidFill>
                  <a:srgbClr val="262626"/>
                </a:solidFill>
                <a:latin typeface="Calibri"/>
                <a:cs typeface="Calibri"/>
              </a:rPr>
              <a:t>reparación </a:t>
            </a:r>
            <a:r>
              <a:rPr sz="1700" spc="-5" dirty="0">
                <a:solidFill>
                  <a:srgbClr val="262626"/>
                </a:solidFill>
                <a:latin typeface="Calibri"/>
                <a:cs typeface="Calibri"/>
              </a:rPr>
              <a:t>del </a:t>
            </a:r>
            <a:r>
              <a:rPr sz="1700" spc="-370" dirty="0">
                <a:solidFill>
                  <a:srgbClr val="262626"/>
                </a:solidFill>
                <a:latin typeface="Calibri"/>
                <a:cs typeface="Calibri"/>
              </a:rPr>
              <a:t> </a:t>
            </a:r>
            <a:r>
              <a:rPr sz="1700" spc="-5" dirty="0">
                <a:solidFill>
                  <a:srgbClr val="262626"/>
                </a:solidFill>
                <a:latin typeface="Calibri"/>
                <a:cs typeface="Calibri"/>
              </a:rPr>
              <a:t>tejido</a:t>
            </a:r>
            <a:r>
              <a:rPr sz="1700" dirty="0">
                <a:solidFill>
                  <a:srgbClr val="262626"/>
                </a:solidFill>
                <a:latin typeface="Calibri"/>
                <a:cs typeface="Calibri"/>
              </a:rPr>
              <a:t> </a:t>
            </a:r>
            <a:r>
              <a:rPr sz="1700" spc="-5" dirty="0">
                <a:solidFill>
                  <a:srgbClr val="262626"/>
                </a:solidFill>
                <a:latin typeface="Calibri"/>
                <a:cs typeface="Calibri"/>
              </a:rPr>
              <a:t>del cabello </a:t>
            </a:r>
            <a:r>
              <a:rPr sz="1700" dirty="0">
                <a:solidFill>
                  <a:srgbClr val="262626"/>
                </a:solidFill>
                <a:latin typeface="Calibri"/>
                <a:cs typeface="Calibri"/>
              </a:rPr>
              <a:t>y es</a:t>
            </a:r>
            <a:r>
              <a:rPr sz="1700" spc="-5" dirty="0">
                <a:solidFill>
                  <a:srgbClr val="262626"/>
                </a:solidFill>
                <a:latin typeface="Calibri"/>
                <a:cs typeface="Calibri"/>
              </a:rPr>
              <a:t> muy</a:t>
            </a:r>
            <a:r>
              <a:rPr sz="1700" spc="5" dirty="0">
                <a:solidFill>
                  <a:srgbClr val="262626"/>
                </a:solidFill>
                <a:latin typeface="Calibri"/>
                <a:cs typeface="Calibri"/>
              </a:rPr>
              <a:t> </a:t>
            </a:r>
            <a:r>
              <a:rPr sz="1700" spc="-10" dirty="0">
                <a:solidFill>
                  <a:srgbClr val="262626"/>
                </a:solidFill>
                <a:latin typeface="Calibri"/>
                <a:cs typeface="Calibri"/>
              </a:rPr>
              <a:t>bueno</a:t>
            </a:r>
            <a:r>
              <a:rPr sz="1700" dirty="0">
                <a:solidFill>
                  <a:srgbClr val="262626"/>
                </a:solidFill>
                <a:latin typeface="Calibri"/>
                <a:cs typeface="Calibri"/>
              </a:rPr>
              <a:t> </a:t>
            </a:r>
            <a:r>
              <a:rPr sz="1700" spc="-15" dirty="0">
                <a:solidFill>
                  <a:srgbClr val="262626"/>
                </a:solidFill>
                <a:latin typeface="Calibri"/>
                <a:cs typeface="Calibri"/>
              </a:rPr>
              <a:t>para </a:t>
            </a:r>
            <a:r>
              <a:rPr sz="1700" spc="-10" dirty="0">
                <a:solidFill>
                  <a:srgbClr val="262626"/>
                </a:solidFill>
                <a:latin typeface="Calibri"/>
                <a:cs typeface="Calibri"/>
              </a:rPr>
              <a:t> </a:t>
            </a:r>
            <a:r>
              <a:rPr sz="1700" spc="-5" dirty="0">
                <a:solidFill>
                  <a:srgbClr val="262626"/>
                </a:solidFill>
                <a:latin typeface="Calibri"/>
                <a:cs typeface="Calibri"/>
              </a:rPr>
              <a:t>cabellos</a:t>
            </a:r>
            <a:r>
              <a:rPr sz="1700" spc="-10" dirty="0">
                <a:solidFill>
                  <a:srgbClr val="262626"/>
                </a:solidFill>
                <a:latin typeface="Calibri"/>
                <a:cs typeface="Calibri"/>
              </a:rPr>
              <a:t> </a:t>
            </a:r>
            <a:r>
              <a:rPr sz="1700" spc="-5" dirty="0">
                <a:solidFill>
                  <a:srgbClr val="262626"/>
                </a:solidFill>
                <a:latin typeface="Calibri"/>
                <a:cs typeface="Calibri"/>
              </a:rPr>
              <a:t>con</a:t>
            </a:r>
            <a:r>
              <a:rPr sz="1700" spc="-10" dirty="0">
                <a:solidFill>
                  <a:srgbClr val="262626"/>
                </a:solidFill>
                <a:latin typeface="Calibri"/>
                <a:cs typeface="Calibri"/>
              </a:rPr>
              <a:t> una</a:t>
            </a:r>
            <a:r>
              <a:rPr sz="1700" spc="-5" dirty="0">
                <a:solidFill>
                  <a:srgbClr val="262626"/>
                </a:solidFill>
                <a:latin typeface="Calibri"/>
                <a:cs typeface="Calibri"/>
              </a:rPr>
              <a:t> </a:t>
            </a:r>
            <a:r>
              <a:rPr sz="1700" spc="-15" dirty="0">
                <a:solidFill>
                  <a:srgbClr val="262626"/>
                </a:solidFill>
                <a:latin typeface="Calibri"/>
                <a:cs typeface="Calibri"/>
              </a:rPr>
              <a:t>textura</a:t>
            </a:r>
            <a:r>
              <a:rPr sz="1700" dirty="0">
                <a:solidFill>
                  <a:srgbClr val="262626"/>
                </a:solidFill>
                <a:latin typeface="Calibri"/>
                <a:cs typeface="Calibri"/>
              </a:rPr>
              <a:t> </a:t>
            </a:r>
            <a:r>
              <a:rPr sz="1700" spc="-5" dirty="0">
                <a:solidFill>
                  <a:srgbClr val="262626"/>
                </a:solidFill>
                <a:latin typeface="Calibri"/>
                <a:cs typeface="Calibri"/>
              </a:rPr>
              <a:t>fina </a:t>
            </a:r>
            <a:r>
              <a:rPr sz="1700" dirty="0">
                <a:solidFill>
                  <a:srgbClr val="262626"/>
                </a:solidFill>
                <a:latin typeface="Calibri"/>
                <a:cs typeface="Calibri"/>
              </a:rPr>
              <a:t>y </a:t>
            </a:r>
            <a:r>
              <a:rPr sz="1700" spc="-5" dirty="0">
                <a:solidFill>
                  <a:srgbClr val="262626"/>
                </a:solidFill>
                <a:latin typeface="Calibri"/>
                <a:cs typeface="Calibri"/>
              </a:rPr>
              <a:t>sin</a:t>
            </a:r>
            <a:r>
              <a:rPr sz="1700" spc="-10" dirty="0">
                <a:solidFill>
                  <a:srgbClr val="262626"/>
                </a:solidFill>
                <a:latin typeface="Calibri"/>
                <a:cs typeface="Calibri"/>
              </a:rPr>
              <a:t> </a:t>
            </a:r>
            <a:r>
              <a:rPr sz="1700" spc="-5" dirty="0">
                <a:solidFill>
                  <a:srgbClr val="262626"/>
                </a:solidFill>
                <a:latin typeface="Calibri"/>
                <a:cs typeface="Calibri"/>
              </a:rPr>
              <a:t>brillo.</a:t>
            </a:r>
            <a:endParaRPr sz="1700">
              <a:latin typeface="Calibri"/>
              <a:cs typeface="Calibri"/>
            </a:endParaRPr>
          </a:p>
          <a:p>
            <a:pPr indent="48895">
              <a:lnSpc>
                <a:spcPct val="90600"/>
              </a:lnSpc>
              <a:spcBef>
                <a:spcPts val="1750"/>
              </a:spcBef>
            </a:pPr>
            <a:r>
              <a:rPr sz="1700" b="1" spc="-30" dirty="0">
                <a:solidFill>
                  <a:srgbClr val="262626"/>
                </a:solidFill>
                <a:latin typeface="Calibri"/>
                <a:cs typeface="Calibri"/>
              </a:rPr>
              <a:t>Yodo:</a:t>
            </a:r>
            <a:r>
              <a:rPr sz="1700" b="1" dirty="0">
                <a:solidFill>
                  <a:srgbClr val="262626"/>
                </a:solidFill>
                <a:latin typeface="Calibri"/>
                <a:cs typeface="Calibri"/>
              </a:rPr>
              <a:t> </a:t>
            </a:r>
            <a:r>
              <a:rPr sz="1700" spc="-5" dirty="0">
                <a:solidFill>
                  <a:srgbClr val="262626"/>
                </a:solidFill>
                <a:latin typeface="Calibri"/>
                <a:cs typeface="Calibri"/>
              </a:rPr>
              <a:t>se</a:t>
            </a:r>
            <a:r>
              <a:rPr sz="1700" dirty="0">
                <a:solidFill>
                  <a:srgbClr val="262626"/>
                </a:solidFill>
                <a:latin typeface="Calibri"/>
                <a:cs typeface="Calibri"/>
              </a:rPr>
              <a:t> </a:t>
            </a:r>
            <a:r>
              <a:rPr sz="1700" spc="-10" dirty="0">
                <a:solidFill>
                  <a:srgbClr val="262626"/>
                </a:solidFill>
                <a:latin typeface="Calibri"/>
                <a:cs typeface="Calibri"/>
              </a:rPr>
              <a:t>encuentra</a:t>
            </a:r>
            <a:r>
              <a:rPr sz="1700" spc="-5" dirty="0">
                <a:solidFill>
                  <a:srgbClr val="262626"/>
                </a:solidFill>
                <a:latin typeface="Calibri"/>
                <a:cs typeface="Calibri"/>
              </a:rPr>
              <a:t> </a:t>
            </a:r>
            <a:r>
              <a:rPr sz="1700" dirty="0">
                <a:solidFill>
                  <a:srgbClr val="262626"/>
                </a:solidFill>
                <a:latin typeface="Calibri"/>
                <a:cs typeface="Calibri"/>
              </a:rPr>
              <a:t>en</a:t>
            </a:r>
            <a:r>
              <a:rPr sz="1700" spc="-10" dirty="0">
                <a:solidFill>
                  <a:srgbClr val="262626"/>
                </a:solidFill>
                <a:latin typeface="Calibri"/>
                <a:cs typeface="Calibri"/>
              </a:rPr>
              <a:t> </a:t>
            </a:r>
            <a:r>
              <a:rPr sz="1700" spc="-5" dirty="0">
                <a:solidFill>
                  <a:srgbClr val="262626"/>
                </a:solidFill>
                <a:latin typeface="Calibri"/>
                <a:cs typeface="Calibri"/>
              </a:rPr>
              <a:t>la</a:t>
            </a:r>
            <a:r>
              <a:rPr sz="1700" dirty="0">
                <a:solidFill>
                  <a:srgbClr val="262626"/>
                </a:solidFill>
                <a:latin typeface="Calibri"/>
                <a:cs typeface="Calibri"/>
              </a:rPr>
              <a:t> </a:t>
            </a:r>
            <a:r>
              <a:rPr sz="1700" spc="-5" dirty="0">
                <a:solidFill>
                  <a:srgbClr val="262626"/>
                </a:solidFill>
                <a:latin typeface="Calibri"/>
                <a:cs typeface="Calibri"/>
              </a:rPr>
              <a:t>sal </a:t>
            </a:r>
            <a:r>
              <a:rPr sz="1700" spc="-10" dirty="0">
                <a:solidFill>
                  <a:srgbClr val="262626"/>
                </a:solidFill>
                <a:latin typeface="Calibri"/>
                <a:cs typeface="Calibri"/>
              </a:rPr>
              <a:t>yodada. </a:t>
            </a:r>
            <a:r>
              <a:rPr sz="1700" spc="-5" dirty="0">
                <a:solidFill>
                  <a:srgbClr val="262626"/>
                </a:solidFill>
                <a:latin typeface="Calibri"/>
                <a:cs typeface="Calibri"/>
              </a:rPr>
              <a:t> Puede</a:t>
            </a:r>
            <a:r>
              <a:rPr sz="1700" dirty="0">
                <a:solidFill>
                  <a:srgbClr val="262626"/>
                </a:solidFill>
                <a:latin typeface="Calibri"/>
                <a:cs typeface="Calibri"/>
              </a:rPr>
              <a:t> </a:t>
            </a:r>
            <a:r>
              <a:rPr sz="1700" spc="-15" dirty="0">
                <a:solidFill>
                  <a:srgbClr val="262626"/>
                </a:solidFill>
                <a:latin typeface="Calibri"/>
                <a:cs typeface="Calibri"/>
              </a:rPr>
              <a:t>prevenir</a:t>
            </a:r>
            <a:r>
              <a:rPr sz="1700" spc="-5" dirty="0">
                <a:solidFill>
                  <a:srgbClr val="262626"/>
                </a:solidFill>
                <a:latin typeface="Calibri"/>
                <a:cs typeface="Calibri"/>
              </a:rPr>
              <a:t> posibles</a:t>
            </a:r>
            <a:r>
              <a:rPr sz="1700" spc="-10" dirty="0">
                <a:solidFill>
                  <a:srgbClr val="262626"/>
                </a:solidFill>
                <a:latin typeface="Calibri"/>
                <a:cs typeface="Calibri"/>
              </a:rPr>
              <a:t> enfermedades</a:t>
            </a:r>
            <a:r>
              <a:rPr sz="1700" spc="-5" dirty="0">
                <a:solidFill>
                  <a:srgbClr val="262626"/>
                </a:solidFill>
                <a:latin typeface="Calibri"/>
                <a:cs typeface="Calibri"/>
              </a:rPr>
              <a:t> </a:t>
            </a:r>
            <a:r>
              <a:rPr sz="1700" spc="-10" dirty="0">
                <a:solidFill>
                  <a:srgbClr val="262626"/>
                </a:solidFill>
                <a:latin typeface="Calibri"/>
                <a:cs typeface="Calibri"/>
              </a:rPr>
              <a:t>de </a:t>
            </a:r>
            <a:r>
              <a:rPr sz="1700" spc="-370" dirty="0">
                <a:solidFill>
                  <a:srgbClr val="262626"/>
                </a:solidFill>
                <a:latin typeface="Calibri"/>
                <a:cs typeface="Calibri"/>
              </a:rPr>
              <a:t> </a:t>
            </a:r>
            <a:r>
              <a:rPr sz="1700" spc="-5" dirty="0">
                <a:solidFill>
                  <a:srgbClr val="262626"/>
                </a:solidFill>
                <a:latin typeface="Calibri"/>
                <a:cs typeface="Calibri"/>
              </a:rPr>
              <a:t>la </a:t>
            </a:r>
            <a:r>
              <a:rPr sz="1700" spc="-10" dirty="0">
                <a:solidFill>
                  <a:srgbClr val="262626"/>
                </a:solidFill>
                <a:latin typeface="Calibri"/>
                <a:cs typeface="Calibri"/>
              </a:rPr>
              <a:t>glándula</a:t>
            </a:r>
            <a:r>
              <a:rPr sz="1700" dirty="0">
                <a:solidFill>
                  <a:srgbClr val="262626"/>
                </a:solidFill>
                <a:latin typeface="Calibri"/>
                <a:cs typeface="Calibri"/>
              </a:rPr>
              <a:t> </a:t>
            </a:r>
            <a:r>
              <a:rPr sz="1700" spc="-10" dirty="0">
                <a:solidFill>
                  <a:srgbClr val="262626"/>
                </a:solidFill>
                <a:latin typeface="Calibri"/>
                <a:cs typeface="Calibri"/>
              </a:rPr>
              <a:t>tiroides,</a:t>
            </a:r>
            <a:r>
              <a:rPr sz="1700" dirty="0">
                <a:solidFill>
                  <a:srgbClr val="262626"/>
                </a:solidFill>
                <a:latin typeface="Calibri"/>
                <a:cs typeface="Calibri"/>
              </a:rPr>
              <a:t> </a:t>
            </a:r>
            <a:r>
              <a:rPr sz="1700" spc="-5" dirty="0">
                <a:solidFill>
                  <a:srgbClr val="262626"/>
                </a:solidFill>
                <a:latin typeface="Calibri"/>
                <a:cs typeface="Calibri"/>
              </a:rPr>
              <a:t>como</a:t>
            </a:r>
            <a:endParaRPr sz="1700">
              <a:latin typeface="Calibri"/>
              <a:cs typeface="Calibri"/>
            </a:endParaRPr>
          </a:p>
          <a:p>
            <a:pPr marR="96520">
              <a:lnSpc>
                <a:spcPts val="1800"/>
              </a:lnSpc>
              <a:spcBef>
                <a:spcPts val="120"/>
              </a:spcBef>
            </a:pPr>
            <a:r>
              <a:rPr sz="1700" dirty="0">
                <a:solidFill>
                  <a:srgbClr val="262626"/>
                </a:solidFill>
                <a:latin typeface="Calibri"/>
                <a:cs typeface="Calibri"/>
              </a:rPr>
              <a:t>el</a:t>
            </a:r>
            <a:r>
              <a:rPr sz="1700" spc="-5" dirty="0">
                <a:solidFill>
                  <a:srgbClr val="262626"/>
                </a:solidFill>
                <a:latin typeface="Calibri"/>
                <a:cs typeface="Calibri"/>
              </a:rPr>
              <a:t> </a:t>
            </a:r>
            <a:r>
              <a:rPr sz="1700" u="sng" spc="-10" dirty="0">
                <a:solidFill>
                  <a:srgbClr val="0563C1"/>
                </a:solidFill>
                <a:uFill>
                  <a:solidFill>
                    <a:srgbClr val="0563C1"/>
                  </a:solidFill>
                </a:uFill>
                <a:latin typeface="Calibri"/>
                <a:cs typeface="Calibri"/>
              </a:rPr>
              <a:t>hipotiroidismo</a:t>
            </a:r>
            <a:r>
              <a:rPr sz="1700" dirty="0">
                <a:solidFill>
                  <a:srgbClr val="0563C1"/>
                </a:solidFill>
                <a:latin typeface="Calibri"/>
                <a:cs typeface="Calibri"/>
              </a:rPr>
              <a:t> </a:t>
            </a:r>
            <a:r>
              <a:rPr sz="1700" spc="-5" dirty="0">
                <a:solidFill>
                  <a:srgbClr val="262626"/>
                </a:solidFill>
                <a:latin typeface="Calibri"/>
                <a:cs typeface="Calibri"/>
              </a:rPr>
              <a:t>(que</a:t>
            </a:r>
            <a:r>
              <a:rPr sz="1700" spc="5" dirty="0">
                <a:solidFill>
                  <a:srgbClr val="262626"/>
                </a:solidFill>
                <a:latin typeface="Calibri"/>
                <a:cs typeface="Calibri"/>
              </a:rPr>
              <a:t> </a:t>
            </a:r>
            <a:r>
              <a:rPr sz="1700" spc="-10" dirty="0">
                <a:solidFill>
                  <a:srgbClr val="262626"/>
                </a:solidFill>
                <a:latin typeface="Calibri"/>
                <a:cs typeface="Calibri"/>
              </a:rPr>
              <a:t>puede</a:t>
            </a:r>
            <a:r>
              <a:rPr sz="1700" dirty="0">
                <a:solidFill>
                  <a:srgbClr val="262626"/>
                </a:solidFill>
                <a:latin typeface="Calibri"/>
                <a:cs typeface="Calibri"/>
              </a:rPr>
              <a:t> </a:t>
            </a:r>
            <a:r>
              <a:rPr sz="1700" spc="-10" dirty="0">
                <a:solidFill>
                  <a:srgbClr val="262626"/>
                </a:solidFill>
                <a:latin typeface="Calibri"/>
                <a:cs typeface="Calibri"/>
              </a:rPr>
              <a:t>generar</a:t>
            </a:r>
            <a:r>
              <a:rPr sz="1700" spc="-15" dirty="0">
                <a:solidFill>
                  <a:srgbClr val="262626"/>
                </a:solidFill>
                <a:latin typeface="Calibri"/>
                <a:cs typeface="Calibri"/>
              </a:rPr>
              <a:t> </a:t>
            </a:r>
            <a:r>
              <a:rPr sz="1700" spc="-10" dirty="0">
                <a:solidFill>
                  <a:srgbClr val="262626"/>
                </a:solidFill>
                <a:latin typeface="Calibri"/>
                <a:cs typeface="Calibri"/>
              </a:rPr>
              <a:t>un </a:t>
            </a:r>
            <a:r>
              <a:rPr sz="1700" spc="-5" dirty="0">
                <a:solidFill>
                  <a:srgbClr val="262626"/>
                </a:solidFill>
                <a:latin typeface="Calibri"/>
                <a:cs typeface="Calibri"/>
              </a:rPr>
              <a:t> pelo</a:t>
            </a:r>
            <a:r>
              <a:rPr sz="1700" dirty="0">
                <a:solidFill>
                  <a:srgbClr val="262626"/>
                </a:solidFill>
                <a:latin typeface="Calibri"/>
                <a:cs typeface="Calibri"/>
              </a:rPr>
              <a:t> </a:t>
            </a:r>
            <a:r>
              <a:rPr sz="1700" spc="-15" dirty="0">
                <a:solidFill>
                  <a:srgbClr val="262626"/>
                </a:solidFill>
                <a:latin typeface="Calibri"/>
                <a:cs typeface="Calibri"/>
              </a:rPr>
              <a:t>áspero,</a:t>
            </a:r>
            <a:r>
              <a:rPr sz="1700" spc="-5" dirty="0">
                <a:solidFill>
                  <a:srgbClr val="262626"/>
                </a:solidFill>
                <a:latin typeface="Calibri"/>
                <a:cs typeface="Calibri"/>
              </a:rPr>
              <a:t> seco</a:t>
            </a:r>
            <a:r>
              <a:rPr sz="1700" dirty="0">
                <a:solidFill>
                  <a:srgbClr val="262626"/>
                </a:solidFill>
                <a:latin typeface="Calibri"/>
                <a:cs typeface="Calibri"/>
              </a:rPr>
              <a:t> y </a:t>
            </a:r>
            <a:r>
              <a:rPr sz="1700" spc="-15" dirty="0">
                <a:solidFill>
                  <a:srgbClr val="262626"/>
                </a:solidFill>
                <a:latin typeface="Calibri"/>
                <a:cs typeface="Calibri"/>
              </a:rPr>
              <a:t>provocar</a:t>
            </a:r>
            <a:r>
              <a:rPr sz="1700" dirty="0">
                <a:solidFill>
                  <a:srgbClr val="262626"/>
                </a:solidFill>
                <a:latin typeface="Calibri"/>
                <a:cs typeface="Calibri"/>
              </a:rPr>
              <a:t> </a:t>
            </a:r>
            <a:r>
              <a:rPr sz="1700" spc="-5" dirty="0">
                <a:solidFill>
                  <a:srgbClr val="262626"/>
                </a:solidFill>
                <a:latin typeface="Calibri"/>
                <a:cs typeface="Calibri"/>
              </a:rPr>
              <a:t>su</a:t>
            </a:r>
            <a:r>
              <a:rPr sz="1700" spc="-10" dirty="0">
                <a:solidFill>
                  <a:srgbClr val="262626"/>
                </a:solidFill>
                <a:latin typeface="Calibri"/>
                <a:cs typeface="Calibri"/>
              </a:rPr>
              <a:t> pérdida).</a:t>
            </a:r>
            <a:endParaRPr sz="1700">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595959"/>
          </a:solidFill>
        </p:spPr>
        <p:txBody>
          <a:bodyPr wrap="square" lIns="0" tIns="0" rIns="0" bIns="0" rtlCol="0"/>
          <a:lstStyle/>
          <a:p>
            <a:endParaRPr/>
          </a:p>
        </p:txBody>
      </p:sp>
      <p:sp>
        <p:nvSpPr>
          <p:cNvPr id="3" name="object 3"/>
          <p:cNvSpPr/>
          <p:nvPr/>
        </p:nvSpPr>
        <p:spPr>
          <a:xfrm>
            <a:off x="477012" y="480059"/>
            <a:ext cx="11238230" cy="5897880"/>
          </a:xfrm>
          <a:custGeom>
            <a:avLst/>
            <a:gdLst/>
            <a:ahLst/>
            <a:cxnLst/>
            <a:rect l="l" t="t" r="r" b="b"/>
            <a:pathLst>
              <a:path w="11238230" h="5897880">
                <a:moveTo>
                  <a:pt x="11237976" y="0"/>
                </a:moveTo>
                <a:lnTo>
                  <a:pt x="0" y="0"/>
                </a:lnTo>
                <a:lnTo>
                  <a:pt x="0" y="5897879"/>
                </a:lnTo>
                <a:lnTo>
                  <a:pt x="11237976" y="5897879"/>
                </a:lnTo>
                <a:lnTo>
                  <a:pt x="11237976" y="0"/>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3756977" y="624332"/>
            <a:ext cx="467868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00000"/>
                </a:solidFill>
                <a:latin typeface="Roboto"/>
                <a:cs typeface="Roboto"/>
              </a:rPr>
              <a:t>Alimentos</a:t>
            </a:r>
            <a:r>
              <a:rPr sz="2400" b="1" dirty="0">
                <a:solidFill>
                  <a:srgbClr val="000000"/>
                </a:solidFill>
                <a:latin typeface="Roboto"/>
                <a:cs typeface="Roboto"/>
              </a:rPr>
              <a:t> </a:t>
            </a:r>
            <a:r>
              <a:rPr sz="2400" b="1" spc="30" dirty="0">
                <a:solidFill>
                  <a:srgbClr val="000000"/>
                </a:solidFill>
                <a:latin typeface="Roboto"/>
                <a:cs typeface="Roboto"/>
              </a:rPr>
              <a:t>contía</a:t>
            </a:r>
            <a:r>
              <a:rPr sz="2400" b="1" dirty="0">
                <a:solidFill>
                  <a:srgbClr val="000000"/>
                </a:solidFill>
                <a:latin typeface="Roboto"/>
                <a:cs typeface="Roboto"/>
              </a:rPr>
              <a:t> </a:t>
            </a:r>
            <a:r>
              <a:rPr sz="2400" b="1" spc="-10" dirty="0">
                <a:solidFill>
                  <a:srgbClr val="000000"/>
                </a:solidFill>
                <a:latin typeface="Roboto"/>
                <a:cs typeface="Roboto"/>
              </a:rPr>
              <a:t>la</a:t>
            </a:r>
            <a:r>
              <a:rPr sz="2400" b="1" dirty="0">
                <a:solidFill>
                  <a:srgbClr val="000000"/>
                </a:solidFill>
                <a:latin typeface="Roboto"/>
                <a:cs typeface="Roboto"/>
              </a:rPr>
              <a:t> </a:t>
            </a:r>
            <a:r>
              <a:rPr sz="2400" b="1" spc="-5" dirty="0">
                <a:solidFill>
                  <a:srgbClr val="000000"/>
                </a:solidFill>
                <a:latin typeface="Roboto"/>
                <a:cs typeface="Roboto"/>
              </a:rPr>
              <a:t>caída</a:t>
            </a:r>
            <a:r>
              <a:rPr sz="2400" b="1" dirty="0">
                <a:solidFill>
                  <a:srgbClr val="000000"/>
                </a:solidFill>
                <a:latin typeface="Roboto"/>
                <a:cs typeface="Roboto"/>
              </a:rPr>
              <a:t> </a:t>
            </a:r>
            <a:r>
              <a:rPr sz="2400" b="1" spc="5" dirty="0">
                <a:solidFill>
                  <a:srgbClr val="000000"/>
                </a:solidFill>
                <a:latin typeface="Roboto"/>
                <a:cs typeface="Roboto"/>
              </a:rPr>
              <a:t>del</a:t>
            </a:r>
            <a:r>
              <a:rPr sz="2400" b="1" dirty="0">
                <a:solidFill>
                  <a:srgbClr val="000000"/>
                </a:solidFill>
                <a:latin typeface="Roboto"/>
                <a:cs typeface="Roboto"/>
              </a:rPr>
              <a:t> </a:t>
            </a:r>
            <a:r>
              <a:rPr sz="2400" b="1" spc="5" dirty="0">
                <a:solidFill>
                  <a:srgbClr val="000000"/>
                </a:solidFill>
                <a:latin typeface="Roboto"/>
                <a:cs typeface="Roboto"/>
              </a:rPr>
              <a:t>pelo</a:t>
            </a:r>
            <a:endParaRPr sz="2400">
              <a:latin typeface="Roboto"/>
              <a:cs typeface="Roboto"/>
            </a:endParaRPr>
          </a:p>
        </p:txBody>
      </p:sp>
      <p:sp>
        <p:nvSpPr>
          <p:cNvPr id="5" name="object 5"/>
          <p:cNvSpPr txBox="1"/>
          <p:nvPr/>
        </p:nvSpPr>
        <p:spPr>
          <a:xfrm>
            <a:off x="721677" y="1614932"/>
            <a:ext cx="10572750" cy="1290320"/>
          </a:xfrm>
          <a:prstGeom prst="rect">
            <a:avLst/>
          </a:prstGeom>
        </p:spPr>
        <p:txBody>
          <a:bodyPr vert="horz" wrap="square" lIns="0" tIns="39369" rIns="0" bIns="0" rtlCol="0">
            <a:spAutoFit/>
          </a:bodyPr>
          <a:lstStyle/>
          <a:p>
            <a:pPr marL="12700" marR="5080">
              <a:lnSpc>
                <a:spcPct val="90300"/>
              </a:lnSpc>
              <a:spcBef>
                <a:spcPts val="309"/>
              </a:spcBef>
              <a:tabLst>
                <a:tab pos="4909820" algn="l"/>
              </a:tabLst>
            </a:pPr>
            <a:r>
              <a:rPr sz="1800" b="1" spc="-5" dirty="0">
                <a:latin typeface="Roboto"/>
                <a:cs typeface="Roboto"/>
              </a:rPr>
              <a:t>Vitamina</a:t>
            </a:r>
            <a:r>
              <a:rPr sz="1800" b="1" spc="5" dirty="0">
                <a:latin typeface="Roboto"/>
                <a:cs typeface="Roboto"/>
              </a:rPr>
              <a:t> </a:t>
            </a:r>
            <a:r>
              <a:rPr sz="1800" b="1" spc="20" dirty="0">
                <a:latin typeface="Roboto"/>
                <a:cs typeface="Roboto"/>
              </a:rPr>
              <a:t>A</a:t>
            </a:r>
            <a:r>
              <a:rPr sz="1800" spc="20" dirty="0">
                <a:latin typeface="Roboto"/>
                <a:cs typeface="Roboto"/>
              </a:rPr>
              <a:t>:</a:t>
            </a:r>
            <a:r>
              <a:rPr sz="1800" spc="5" dirty="0">
                <a:latin typeface="Roboto"/>
                <a:cs typeface="Roboto"/>
              </a:rPr>
              <a:t> </a:t>
            </a:r>
            <a:r>
              <a:rPr sz="1800" spc="-5" dirty="0">
                <a:latin typeface="Roboto"/>
                <a:cs typeface="Roboto"/>
              </a:rPr>
              <a:t>se</a:t>
            </a:r>
            <a:r>
              <a:rPr sz="1800" dirty="0">
                <a:latin typeface="Roboto"/>
                <a:cs typeface="Roboto"/>
              </a:rPr>
              <a:t> </a:t>
            </a:r>
            <a:r>
              <a:rPr sz="1800" spc="5" dirty="0">
                <a:latin typeface="Roboto"/>
                <a:cs typeface="Roboto"/>
              </a:rPr>
              <a:t>encuentía</a:t>
            </a:r>
            <a:r>
              <a:rPr sz="1800" dirty="0">
                <a:latin typeface="Roboto"/>
                <a:cs typeface="Roboto"/>
              </a:rPr>
              <a:t> </a:t>
            </a:r>
            <a:r>
              <a:rPr sz="1800" spc="-15" dirty="0">
                <a:latin typeface="Roboto"/>
                <a:cs typeface="Roboto"/>
              </a:rPr>
              <a:t>en</a:t>
            </a:r>
            <a:r>
              <a:rPr sz="1800" spc="10" dirty="0">
                <a:latin typeface="Roboto"/>
                <a:cs typeface="Roboto"/>
              </a:rPr>
              <a:t> </a:t>
            </a:r>
            <a:r>
              <a:rPr sz="1800" spc="-15" dirty="0">
                <a:latin typeface="Roboto"/>
                <a:cs typeface="Roboto"/>
              </a:rPr>
              <a:t>los</a:t>
            </a:r>
            <a:r>
              <a:rPr sz="1800" dirty="0">
                <a:latin typeface="Roboto"/>
                <a:cs typeface="Roboto"/>
              </a:rPr>
              <a:t> </a:t>
            </a:r>
            <a:r>
              <a:rPr sz="1800" spc="-20" dirty="0">
                <a:latin typeface="Roboto"/>
                <a:cs typeface="Roboto"/>
              </a:rPr>
              <a:t>huevos,</a:t>
            </a:r>
            <a:r>
              <a:rPr sz="1800" dirty="0">
                <a:latin typeface="Roboto"/>
                <a:cs typeface="Roboto"/>
              </a:rPr>
              <a:t> </a:t>
            </a:r>
            <a:r>
              <a:rPr sz="1800" spc="-15" dirty="0">
                <a:latin typeface="Roboto"/>
                <a:cs typeface="Roboto"/>
              </a:rPr>
              <a:t>hígado,</a:t>
            </a:r>
            <a:r>
              <a:rPr sz="1800" dirty="0">
                <a:latin typeface="Roboto"/>
                <a:cs typeface="Roboto"/>
              </a:rPr>
              <a:t> </a:t>
            </a:r>
            <a:r>
              <a:rPr sz="1800" spc="25" dirty="0">
                <a:latin typeface="Roboto"/>
                <a:cs typeface="Roboto"/>
              </a:rPr>
              <a:t>veíduías</a:t>
            </a:r>
            <a:r>
              <a:rPr sz="1800" dirty="0">
                <a:latin typeface="Roboto"/>
                <a:cs typeface="Roboto"/>
              </a:rPr>
              <a:t> </a:t>
            </a:r>
            <a:r>
              <a:rPr sz="1800" spc="-15" dirty="0">
                <a:latin typeface="Roboto"/>
                <a:cs typeface="Roboto"/>
              </a:rPr>
              <a:t>en</a:t>
            </a:r>
            <a:r>
              <a:rPr sz="1800" spc="10" dirty="0">
                <a:latin typeface="Roboto"/>
                <a:cs typeface="Roboto"/>
              </a:rPr>
              <a:t> geneíal,</a:t>
            </a:r>
            <a:r>
              <a:rPr sz="1800" dirty="0">
                <a:latin typeface="Roboto"/>
                <a:cs typeface="Roboto"/>
              </a:rPr>
              <a:t> </a:t>
            </a:r>
            <a:r>
              <a:rPr sz="1800" spc="-10" dirty="0">
                <a:latin typeface="Roboto"/>
                <a:cs typeface="Roboto"/>
              </a:rPr>
              <a:t>leche</a:t>
            </a:r>
            <a:r>
              <a:rPr sz="1800" dirty="0">
                <a:latin typeface="Roboto"/>
                <a:cs typeface="Roboto"/>
              </a:rPr>
              <a:t> </a:t>
            </a:r>
            <a:r>
              <a:rPr sz="1800" spc="-55" dirty="0">
                <a:latin typeface="Roboto"/>
                <a:cs typeface="Roboto"/>
              </a:rPr>
              <a:t>y</a:t>
            </a:r>
            <a:r>
              <a:rPr sz="1800" spc="5" dirty="0">
                <a:latin typeface="Roboto"/>
                <a:cs typeface="Roboto"/>
              </a:rPr>
              <a:t> </a:t>
            </a:r>
            <a:r>
              <a:rPr sz="1800" spc="-10" dirty="0">
                <a:latin typeface="Roboto"/>
                <a:cs typeface="Roboto"/>
              </a:rPr>
              <a:t>aceite</a:t>
            </a:r>
            <a:r>
              <a:rPr sz="1800" dirty="0">
                <a:latin typeface="Roboto"/>
                <a:cs typeface="Roboto"/>
              </a:rPr>
              <a:t> </a:t>
            </a:r>
            <a:r>
              <a:rPr sz="1800" spc="-5" dirty="0">
                <a:latin typeface="Roboto"/>
                <a:cs typeface="Roboto"/>
              </a:rPr>
              <a:t>de</a:t>
            </a:r>
            <a:r>
              <a:rPr sz="1800" dirty="0">
                <a:latin typeface="Roboto"/>
                <a:cs typeface="Roboto"/>
              </a:rPr>
              <a:t> </a:t>
            </a:r>
            <a:r>
              <a:rPr sz="1800" spc="-20" dirty="0">
                <a:latin typeface="Roboto"/>
                <a:cs typeface="Roboto"/>
              </a:rPr>
              <a:t>oliva.</a:t>
            </a:r>
            <a:r>
              <a:rPr sz="1800" spc="5" dirty="0">
                <a:latin typeface="Roboto"/>
                <a:cs typeface="Roboto"/>
              </a:rPr>
              <a:t> </a:t>
            </a:r>
            <a:r>
              <a:rPr sz="1800" spc="10" dirty="0">
                <a:latin typeface="Roboto"/>
                <a:cs typeface="Roboto"/>
              </a:rPr>
              <a:t>Foítalece</a:t>
            </a:r>
            <a:r>
              <a:rPr sz="1800" dirty="0">
                <a:latin typeface="Roboto"/>
                <a:cs typeface="Roboto"/>
              </a:rPr>
              <a:t> </a:t>
            </a:r>
            <a:r>
              <a:rPr sz="1800" spc="-5" dirty="0">
                <a:latin typeface="Roboto"/>
                <a:cs typeface="Roboto"/>
              </a:rPr>
              <a:t>el </a:t>
            </a:r>
            <a:r>
              <a:rPr sz="1800" spc="-430" dirty="0">
                <a:latin typeface="Roboto"/>
                <a:cs typeface="Roboto"/>
              </a:rPr>
              <a:t> </a:t>
            </a:r>
            <a:r>
              <a:rPr sz="1800" spc="-10" dirty="0">
                <a:latin typeface="Roboto"/>
                <a:cs typeface="Roboto"/>
              </a:rPr>
              <a:t>cabello,</a:t>
            </a:r>
            <a:r>
              <a:rPr sz="1800" spc="-5" dirty="0">
                <a:latin typeface="Roboto"/>
                <a:cs typeface="Roboto"/>
              </a:rPr>
              <a:t> </a:t>
            </a:r>
            <a:r>
              <a:rPr sz="1800" spc="-15" dirty="0">
                <a:latin typeface="Roboto"/>
                <a:cs typeface="Roboto"/>
              </a:rPr>
              <a:t>estimula</a:t>
            </a:r>
            <a:r>
              <a:rPr sz="1800" spc="-5" dirty="0">
                <a:latin typeface="Roboto"/>
                <a:cs typeface="Roboto"/>
              </a:rPr>
              <a:t> </a:t>
            </a:r>
            <a:r>
              <a:rPr sz="1800" spc="-25" dirty="0">
                <a:latin typeface="Roboto"/>
                <a:cs typeface="Roboto"/>
              </a:rPr>
              <a:t>su</a:t>
            </a:r>
            <a:r>
              <a:rPr sz="1800" dirty="0">
                <a:latin typeface="Roboto"/>
                <a:cs typeface="Roboto"/>
              </a:rPr>
              <a:t> </a:t>
            </a:r>
            <a:r>
              <a:rPr sz="1800" spc="5" dirty="0">
                <a:latin typeface="Roboto"/>
                <a:cs typeface="Roboto"/>
              </a:rPr>
              <a:t>cíecimiento</a:t>
            </a:r>
            <a:r>
              <a:rPr sz="1800" dirty="0">
                <a:latin typeface="Roboto"/>
                <a:cs typeface="Roboto"/>
              </a:rPr>
              <a:t> </a:t>
            </a:r>
            <a:r>
              <a:rPr sz="1800" spc="-55" dirty="0">
                <a:latin typeface="Roboto"/>
                <a:cs typeface="Roboto"/>
              </a:rPr>
              <a:t>y</a:t>
            </a:r>
            <a:r>
              <a:rPr sz="1800" spc="-5" dirty="0">
                <a:latin typeface="Roboto"/>
                <a:cs typeface="Roboto"/>
              </a:rPr>
              <a:t> </a:t>
            </a:r>
            <a:r>
              <a:rPr sz="1800" spc="-30" dirty="0">
                <a:latin typeface="Roboto"/>
                <a:cs typeface="Roboto"/>
              </a:rPr>
              <a:t>ayuda</a:t>
            </a:r>
            <a:r>
              <a:rPr sz="1800" dirty="0">
                <a:latin typeface="Roboto"/>
                <a:cs typeface="Roboto"/>
              </a:rPr>
              <a:t> </a:t>
            </a:r>
            <a:r>
              <a:rPr sz="1800" spc="-15" dirty="0">
                <a:latin typeface="Roboto"/>
                <a:cs typeface="Roboto"/>
              </a:rPr>
              <a:t>a</a:t>
            </a:r>
            <a:r>
              <a:rPr sz="1800" spc="-5" dirty="0">
                <a:latin typeface="Roboto"/>
                <a:cs typeface="Roboto"/>
              </a:rPr>
              <a:t> </a:t>
            </a:r>
            <a:r>
              <a:rPr sz="1800" spc="45" dirty="0">
                <a:latin typeface="Roboto"/>
                <a:cs typeface="Roboto"/>
              </a:rPr>
              <a:t>íegeneíaí</a:t>
            </a:r>
            <a:r>
              <a:rPr sz="1800" spc="10" dirty="0">
                <a:latin typeface="Roboto"/>
                <a:cs typeface="Roboto"/>
              </a:rPr>
              <a:t> </a:t>
            </a:r>
            <a:r>
              <a:rPr sz="1800" spc="-15" dirty="0">
                <a:latin typeface="Roboto"/>
                <a:cs typeface="Roboto"/>
              </a:rPr>
              <a:t>los</a:t>
            </a:r>
            <a:r>
              <a:rPr sz="1800" spc="-5" dirty="0">
                <a:latin typeface="Roboto"/>
                <a:cs typeface="Roboto"/>
              </a:rPr>
              <a:t> </a:t>
            </a:r>
            <a:r>
              <a:rPr sz="1800" spc="-15" dirty="0">
                <a:latin typeface="Roboto"/>
                <a:cs typeface="Roboto"/>
              </a:rPr>
              <a:t>tejidos,</a:t>
            </a:r>
            <a:r>
              <a:rPr sz="1800" spc="-5" dirty="0">
                <a:latin typeface="Roboto"/>
                <a:cs typeface="Roboto"/>
              </a:rPr>
              <a:t> como</a:t>
            </a:r>
            <a:r>
              <a:rPr sz="1800" spc="5" dirty="0">
                <a:latin typeface="Roboto"/>
                <a:cs typeface="Roboto"/>
              </a:rPr>
              <a:t> </a:t>
            </a:r>
            <a:r>
              <a:rPr sz="1800" spc="-5" dirty="0">
                <a:latin typeface="Roboto"/>
                <a:cs typeface="Roboto"/>
              </a:rPr>
              <a:t>el</a:t>
            </a:r>
            <a:r>
              <a:rPr sz="1800" dirty="0">
                <a:latin typeface="Roboto"/>
                <a:cs typeface="Roboto"/>
              </a:rPr>
              <a:t> </a:t>
            </a:r>
            <a:r>
              <a:rPr sz="1800" spc="25" dirty="0">
                <a:latin typeface="Roboto"/>
                <a:cs typeface="Roboto"/>
              </a:rPr>
              <a:t>cueío</a:t>
            </a:r>
            <a:r>
              <a:rPr sz="1800" spc="5" dirty="0">
                <a:latin typeface="Roboto"/>
                <a:cs typeface="Roboto"/>
              </a:rPr>
              <a:t> </a:t>
            </a:r>
            <a:r>
              <a:rPr sz="1800" spc="-15" dirty="0">
                <a:latin typeface="Roboto"/>
                <a:cs typeface="Roboto"/>
              </a:rPr>
              <a:t>cabelludo,</a:t>
            </a:r>
            <a:r>
              <a:rPr sz="1800" spc="-5" dirty="0">
                <a:latin typeface="Roboto"/>
                <a:cs typeface="Roboto"/>
              </a:rPr>
              <a:t> </a:t>
            </a:r>
            <a:r>
              <a:rPr sz="1800" spc="-55" dirty="0">
                <a:latin typeface="Roboto"/>
                <a:cs typeface="Roboto"/>
              </a:rPr>
              <a:t>y</a:t>
            </a:r>
            <a:r>
              <a:rPr sz="1800" spc="-5" dirty="0">
                <a:latin typeface="Roboto"/>
                <a:cs typeface="Roboto"/>
              </a:rPr>
              <a:t> es </a:t>
            </a:r>
            <a:r>
              <a:rPr sz="1800" dirty="0">
                <a:latin typeface="Roboto"/>
                <a:cs typeface="Roboto"/>
              </a:rPr>
              <a:t> </a:t>
            </a:r>
            <a:r>
              <a:rPr sz="1800" spc="-10" dirty="0">
                <a:latin typeface="Roboto"/>
                <a:cs typeface="Roboto"/>
              </a:rPr>
              <a:t>especialmente</a:t>
            </a:r>
            <a:r>
              <a:rPr sz="1800" spc="10" dirty="0">
                <a:latin typeface="Roboto"/>
                <a:cs typeface="Roboto"/>
              </a:rPr>
              <a:t> </a:t>
            </a:r>
            <a:r>
              <a:rPr sz="1800" spc="-20" dirty="0">
                <a:latin typeface="Roboto"/>
                <a:cs typeface="Roboto"/>
              </a:rPr>
              <a:t>buena</a:t>
            </a:r>
            <a:r>
              <a:rPr sz="1800" spc="15" dirty="0">
                <a:latin typeface="Roboto"/>
                <a:cs typeface="Roboto"/>
              </a:rPr>
              <a:t> </a:t>
            </a:r>
            <a:r>
              <a:rPr sz="1800" spc="25" dirty="0">
                <a:latin typeface="Roboto"/>
                <a:cs typeface="Roboto"/>
              </a:rPr>
              <a:t>paía</a:t>
            </a:r>
            <a:r>
              <a:rPr sz="1800" spc="15" dirty="0">
                <a:latin typeface="Roboto"/>
                <a:cs typeface="Roboto"/>
              </a:rPr>
              <a:t> </a:t>
            </a:r>
            <a:r>
              <a:rPr sz="1800" spc="-15" dirty="0">
                <a:latin typeface="Roboto"/>
                <a:cs typeface="Roboto"/>
              </a:rPr>
              <a:t>los</a:t>
            </a:r>
            <a:r>
              <a:rPr sz="1800" spc="10" dirty="0">
                <a:latin typeface="Roboto"/>
                <a:cs typeface="Roboto"/>
              </a:rPr>
              <a:t> </a:t>
            </a:r>
            <a:r>
              <a:rPr sz="1800" spc="-15" dirty="0">
                <a:latin typeface="Roboto"/>
                <a:cs typeface="Roboto"/>
              </a:rPr>
              <a:t>cabellos</a:t>
            </a:r>
            <a:r>
              <a:rPr sz="1800" spc="15" dirty="0">
                <a:latin typeface="Roboto"/>
                <a:cs typeface="Roboto"/>
              </a:rPr>
              <a:t> </a:t>
            </a:r>
            <a:r>
              <a:rPr sz="1800" spc="-10" dirty="0">
                <a:latin typeface="Roboto"/>
                <a:cs typeface="Roboto"/>
              </a:rPr>
              <a:t>secos.	</a:t>
            </a:r>
            <a:r>
              <a:rPr sz="1800" spc="-315" dirty="0">
                <a:latin typeface="Roboto"/>
                <a:cs typeface="Roboto"/>
              </a:rPr>
              <a:t>-</a:t>
            </a:r>
            <a:r>
              <a:rPr sz="1800" spc="-254" dirty="0">
                <a:latin typeface="Roboto"/>
                <a:cs typeface="Roboto"/>
              </a:rPr>
              <a:t> </a:t>
            </a:r>
            <a:r>
              <a:rPr sz="1800" spc="-15" dirty="0">
                <a:latin typeface="Roboto"/>
                <a:cs typeface="Roboto"/>
              </a:rPr>
              <a:t>La</a:t>
            </a:r>
            <a:r>
              <a:rPr sz="1800" spc="-5" dirty="0">
                <a:latin typeface="Roboto"/>
                <a:cs typeface="Roboto"/>
              </a:rPr>
              <a:t> </a:t>
            </a:r>
            <a:r>
              <a:rPr sz="1800" spc="-20" dirty="0">
                <a:latin typeface="Roboto"/>
                <a:cs typeface="Roboto"/>
              </a:rPr>
              <a:t>vitamina</a:t>
            </a:r>
            <a:r>
              <a:rPr sz="1800" dirty="0">
                <a:latin typeface="Roboto"/>
                <a:cs typeface="Roboto"/>
              </a:rPr>
              <a:t> </a:t>
            </a:r>
            <a:r>
              <a:rPr sz="1800" spc="5" dirty="0">
                <a:latin typeface="Roboto"/>
                <a:cs typeface="Roboto"/>
              </a:rPr>
              <a:t>A:</a:t>
            </a:r>
            <a:r>
              <a:rPr sz="1800" dirty="0">
                <a:latin typeface="Roboto"/>
                <a:cs typeface="Roboto"/>
              </a:rPr>
              <a:t> </a:t>
            </a:r>
            <a:r>
              <a:rPr sz="1800" spc="-10" dirty="0">
                <a:latin typeface="Roboto"/>
                <a:cs typeface="Roboto"/>
              </a:rPr>
              <a:t>tiene</a:t>
            </a:r>
            <a:r>
              <a:rPr sz="1800" spc="-5" dirty="0">
                <a:latin typeface="Roboto"/>
                <a:cs typeface="Roboto"/>
              </a:rPr>
              <a:t> </a:t>
            </a:r>
            <a:r>
              <a:rPr sz="1800" spc="5" dirty="0">
                <a:latin typeface="Roboto"/>
                <a:cs typeface="Roboto"/>
              </a:rPr>
              <a:t>píopiedades</a:t>
            </a:r>
            <a:r>
              <a:rPr sz="1800" spc="-5" dirty="0">
                <a:latin typeface="Roboto"/>
                <a:cs typeface="Roboto"/>
              </a:rPr>
              <a:t> </a:t>
            </a:r>
            <a:r>
              <a:rPr sz="1800" spc="-20" dirty="0">
                <a:latin typeface="Roboto"/>
                <a:cs typeface="Roboto"/>
              </a:rPr>
              <a:t>antioxidantes</a:t>
            </a:r>
            <a:r>
              <a:rPr sz="1800" spc="-5" dirty="0">
                <a:latin typeface="Roboto"/>
                <a:cs typeface="Roboto"/>
              </a:rPr>
              <a:t> </a:t>
            </a:r>
            <a:r>
              <a:rPr sz="1800" spc="-55" dirty="0">
                <a:latin typeface="Roboto"/>
                <a:cs typeface="Roboto"/>
              </a:rPr>
              <a:t>y</a:t>
            </a:r>
            <a:r>
              <a:rPr sz="1800" dirty="0">
                <a:latin typeface="Roboto"/>
                <a:cs typeface="Roboto"/>
              </a:rPr>
              <a:t> </a:t>
            </a:r>
            <a:r>
              <a:rPr sz="1800" spc="-20" dirty="0">
                <a:latin typeface="Roboto"/>
                <a:cs typeface="Roboto"/>
              </a:rPr>
              <a:t>actúa </a:t>
            </a:r>
            <a:r>
              <a:rPr sz="1800" spc="-434" dirty="0">
                <a:latin typeface="Roboto"/>
                <a:cs typeface="Roboto"/>
              </a:rPr>
              <a:t> </a:t>
            </a:r>
            <a:r>
              <a:rPr sz="1800" spc="15" dirty="0">
                <a:latin typeface="Roboto"/>
                <a:cs typeface="Roboto"/>
              </a:rPr>
              <a:t>contía</a:t>
            </a:r>
            <a:r>
              <a:rPr sz="1800" dirty="0">
                <a:latin typeface="Roboto"/>
                <a:cs typeface="Roboto"/>
              </a:rPr>
              <a:t> </a:t>
            </a:r>
            <a:r>
              <a:rPr sz="1800" spc="-5" dirty="0">
                <a:latin typeface="Roboto"/>
                <a:cs typeface="Roboto"/>
              </a:rPr>
              <a:t>el</a:t>
            </a:r>
            <a:r>
              <a:rPr sz="1800" spc="5" dirty="0">
                <a:latin typeface="Roboto"/>
                <a:cs typeface="Roboto"/>
              </a:rPr>
              <a:t> </a:t>
            </a:r>
            <a:r>
              <a:rPr sz="1800" spc="-15" dirty="0">
                <a:latin typeface="Roboto"/>
                <a:cs typeface="Roboto"/>
              </a:rPr>
              <a:t>envejecimiento</a:t>
            </a:r>
            <a:r>
              <a:rPr sz="1800" spc="5" dirty="0">
                <a:latin typeface="Roboto"/>
                <a:cs typeface="Roboto"/>
              </a:rPr>
              <a:t> </a:t>
            </a:r>
            <a:r>
              <a:rPr sz="1800" spc="-5" dirty="0">
                <a:latin typeface="Roboto"/>
                <a:cs typeface="Roboto"/>
              </a:rPr>
              <a:t>de</a:t>
            </a:r>
            <a:r>
              <a:rPr sz="1800" spc="5" dirty="0">
                <a:latin typeface="Roboto"/>
                <a:cs typeface="Roboto"/>
              </a:rPr>
              <a:t> </a:t>
            </a:r>
            <a:r>
              <a:rPr sz="1800" spc="-20" dirty="0">
                <a:latin typeface="Roboto"/>
                <a:cs typeface="Roboto"/>
              </a:rPr>
              <a:t>la</a:t>
            </a:r>
            <a:r>
              <a:rPr sz="1800" dirty="0">
                <a:latin typeface="Roboto"/>
                <a:cs typeface="Roboto"/>
              </a:rPr>
              <a:t> </a:t>
            </a:r>
            <a:r>
              <a:rPr sz="1800" spc="-15" dirty="0">
                <a:latin typeface="Roboto"/>
                <a:cs typeface="Roboto"/>
              </a:rPr>
              <a:t>piel.</a:t>
            </a:r>
            <a:r>
              <a:rPr sz="1800" spc="5" dirty="0">
                <a:latin typeface="Roboto"/>
                <a:cs typeface="Roboto"/>
              </a:rPr>
              <a:t> Es</a:t>
            </a:r>
            <a:r>
              <a:rPr sz="1800" dirty="0">
                <a:latin typeface="Roboto"/>
                <a:cs typeface="Roboto"/>
              </a:rPr>
              <a:t> </a:t>
            </a:r>
            <a:r>
              <a:rPr sz="1800" spc="-30" dirty="0">
                <a:latin typeface="Roboto"/>
                <a:cs typeface="Roboto"/>
              </a:rPr>
              <a:t>muy</a:t>
            </a:r>
            <a:r>
              <a:rPr sz="1800" spc="10" dirty="0">
                <a:latin typeface="Roboto"/>
                <a:cs typeface="Roboto"/>
              </a:rPr>
              <a:t> </a:t>
            </a:r>
            <a:r>
              <a:rPr sz="1800" spc="5" dirty="0">
                <a:latin typeface="Roboto"/>
                <a:cs typeface="Roboto"/>
              </a:rPr>
              <a:t>impoítante</a:t>
            </a:r>
            <a:r>
              <a:rPr sz="1800" dirty="0">
                <a:latin typeface="Roboto"/>
                <a:cs typeface="Roboto"/>
              </a:rPr>
              <a:t> </a:t>
            </a:r>
            <a:r>
              <a:rPr sz="1800" spc="25" dirty="0">
                <a:latin typeface="Roboto"/>
                <a:cs typeface="Roboto"/>
              </a:rPr>
              <a:t>paía</a:t>
            </a:r>
            <a:r>
              <a:rPr sz="1800" dirty="0">
                <a:latin typeface="Roboto"/>
                <a:cs typeface="Roboto"/>
              </a:rPr>
              <a:t> </a:t>
            </a:r>
            <a:r>
              <a:rPr sz="1800" spc="-20" dirty="0">
                <a:latin typeface="Roboto"/>
                <a:cs typeface="Roboto"/>
              </a:rPr>
              <a:t>la</a:t>
            </a:r>
            <a:r>
              <a:rPr sz="1800" spc="5" dirty="0">
                <a:latin typeface="Roboto"/>
                <a:cs typeface="Roboto"/>
              </a:rPr>
              <a:t> </a:t>
            </a:r>
            <a:r>
              <a:rPr sz="1800" dirty="0">
                <a:latin typeface="Roboto"/>
                <a:cs typeface="Roboto"/>
              </a:rPr>
              <a:t>píoducción</a:t>
            </a:r>
            <a:r>
              <a:rPr sz="1800" spc="10" dirty="0">
                <a:latin typeface="Roboto"/>
                <a:cs typeface="Roboto"/>
              </a:rPr>
              <a:t> </a:t>
            </a:r>
            <a:r>
              <a:rPr sz="1800" spc="-5" dirty="0">
                <a:latin typeface="Roboto"/>
                <a:cs typeface="Roboto"/>
              </a:rPr>
              <a:t>de</a:t>
            </a:r>
            <a:r>
              <a:rPr sz="1800" dirty="0">
                <a:latin typeface="Roboto"/>
                <a:cs typeface="Roboto"/>
              </a:rPr>
              <a:t> </a:t>
            </a:r>
            <a:r>
              <a:rPr sz="1800" spc="-5" dirty="0">
                <a:latin typeface="Roboto"/>
                <a:cs typeface="Roboto"/>
              </a:rPr>
              <a:t>sebo,</a:t>
            </a:r>
            <a:r>
              <a:rPr sz="1800" dirty="0">
                <a:latin typeface="Roboto"/>
                <a:cs typeface="Roboto"/>
              </a:rPr>
              <a:t> </a:t>
            </a:r>
            <a:r>
              <a:rPr sz="1800" spc="-10" dirty="0">
                <a:latin typeface="Roboto"/>
                <a:cs typeface="Roboto"/>
              </a:rPr>
              <a:t>que</a:t>
            </a:r>
            <a:r>
              <a:rPr sz="1800" spc="5" dirty="0">
                <a:latin typeface="Roboto"/>
                <a:cs typeface="Roboto"/>
              </a:rPr>
              <a:t> lubíica</a:t>
            </a:r>
            <a:r>
              <a:rPr sz="1800" dirty="0">
                <a:latin typeface="Roboto"/>
                <a:cs typeface="Roboto"/>
              </a:rPr>
              <a:t> </a:t>
            </a:r>
            <a:r>
              <a:rPr sz="1800" spc="-5" dirty="0">
                <a:latin typeface="Roboto"/>
                <a:cs typeface="Roboto"/>
              </a:rPr>
              <a:t>el</a:t>
            </a:r>
            <a:r>
              <a:rPr sz="1800" spc="5" dirty="0">
                <a:latin typeface="Roboto"/>
                <a:cs typeface="Roboto"/>
              </a:rPr>
              <a:t> </a:t>
            </a:r>
            <a:r>
              <a:rPr sz="1800" spc="-10" dirty="0">
                <a:latin typeface="Roboto"/>
                <a:cs typeface="Roboto"/>
              </a:rPr>
              <a:t>folículo </a:t>
            </a:r>
            <a:r>
              <a:rPr sz="1800" spc="-430" dirty="0">
                <a:latin typeface="Roboto"/>
                <a:cs typeface="Roboto"/>
              </a:rPr>
              <a:t> </a:t>
            </a:r>
            <a:r>
              <a:rPr sz="1800" spc="-10" dirty="0">
                <a:latin typeface="Roboto"/>
                <a:cs typeface="Roboto"/>
              </a:rPr>
              <a:t>piloso,</a:t>
            </a:r>
            <a:r>
              <a:rPr sz="1800" spc="-5" dirty="0">
                <a:latin typeface="Roboto"/>
                <a:cs typeface="Roboto"/>
              </a:rPr>
              <a:t> </a:t>
            </a:r>
            <a:r>
              <a:rPr sz="1800" spc="-55" dirty="0">
                <a:latin typeface="Roboto"/>
                <a:cs typeface="Roboto"/>
              </a:rPr>
              <a:t>y</a:t>
            </a:r>
            <a:r>
              <a:rPr sz="1800" dirty="0">
                <a:latin typeface="Roboto"/>
                <a:cs typeface="Roboto"/>
              </a:rPr>
              <a:t> </a:t>
            </a:r>
            <a:r>
              <a:rPr sz="1800" spc="25" dirty="0">
                <a:latin typeface="Roboto"/>
                <a:cs typeface="Roboto"/>
              </a:rPr>
              <a:t>paía</a:t>
            </a:r>
            <a:r>
              <a:rPr sz="1800" spc="-5" dirty="0">
                <a:latin typeface="Roboto"/>
                <a:cs typeface="Roboto"/>
              </a:rPr>
              <a:t> </a:t>
            </a:r>
            <a:r>
              <a:rPr sz="1800" spc="30" dirty="0">
                <a:latin typeface="Roboto"/>
                <a:cs typeface="Roboto"/>
              </a:rPr>
              <a:t>píevenií</a:t>
            </a:r>
            <a:r>
              <a:rPr sz="1800" spc="5" dirty="0">
                <a:latin typeface="Roboto"/>
                <a:cs typeface="Roboto"/>
              </a:rPr>
              <a:t> </a:t>
            </a:r>
            <a:r>
              <a:rPr sz="1800" spc="10" dirty="0">
                <a:latin typeface="Roboto"/>
                <a:cs typeface="Roboto"/>
              </a:rPr>
              <a:t>píoblemas</a:t>
            </a:r>
            <a:r>
              <a:rPr sz="1800" spc="-5" dirty="0">
                <a:latin typeface="Roboto"/>
                <a:cs typeface="Roboto"/>
              </a:rPr>
              <a:t> como</a:t>
            </a:r>
            <a:r>
              <a:rPr sz="1800" dirty="0">
                <a:latin typeface="Roboto"/>
                <a:cs typeface="Roboto"/>
              </a:rPr>
              <a:t> </a:t>
            </a:r>
            <a:r>
              <a:rPr sz="1800" spc="-15" dirty="0">
                <a:latin typeface="Roboto"/>
                <a:cs typeface="Roboto"/>
              </a:rPr>
              <a:t>la</a:t>
            </a:r>
            <a:r>
              <a:rPr sz="1800" spc="-5" dirty="0">
                <a:latin typeface="Roboto"/>
                <a:cs typeface="Roboto"/>
              </a:rPr>
              <a:t> </a:t>
            </a:r>
            <a:r>
              <a:rPr sz="1800" spc="-15" dirty="0">
                <a:latin typeface="Roboto"/>
                <a:cs typeface="Roboto"/>
              </a:rPr>
              <a:t>caspa,</a:t>
            </a:r>
            <a:r>
              <a:rPr sz="1800" spc="-5" dirty="0">
                <a:latin typeface="Roboto"/>
                <a:cs typeface="Roboto"/>
              </a:rPr>
              <a:t> </a:t>
            </a:r>
            <a:r>
              <a:rPr sz="1800" spc="-15" dirty="0">
                <a:latin typeface="Roboto"/>
                <a:cs typeface="Roboto"/>
              </a:rPr>
              <a:t>la</a:t>
            </a:r>
            <a:r>
              <a:rPr sz="1800" spc="-5" dirty="0">
                <a:latin typeface="Roboto"/>
                <a:cs typeface="Roboto"/>
              </a:rPr>
              <a:t> deshidíatación</a:t>
            </a:r>
            <a:endParaRPr sz="1800">
              <a:latin typeface="Roboto"/>
              <a:cs typeface="Roboto"/>
            </a:endParaRPr>
          </a:p>
        </p:txBody>
      </p:sp>
      <p:sp>
        <p:nvSpPr>
          <p:cNvPr id="6" name="object 6"/>
          <p:cNvSpPr txBox="1"/>
          <p:nvPr/>
        </p:nvSpPr>
        <p:spPr>
          <a:xfrm>
            <a:off x="721677" y="3729228"/>
            <a:ext cx="10530840" cy="1421765"/>
          </a:xfrm>
          <a:prstGeom prst="rect">
            <a:avLst/>
          </a:prstGeom>
        </p:spPr>
        <p:txBody>
          <a:bodyPr vert="horz" wrap="square" lIns="0" tIns="44450" rIns="0" bIns="0" rtlCol="0">
            <a:spAutoFit/>
          </a:bodyPr>
          <a:lstStyle/>
          <a:p>
            <a:pPr marL="12700" marR="5080">
              <a:lnSpc>
                <a:spcPct val="89500"/>
              </a:lnSpc>
              <a:spcBef>
                <a:spcPts val="350"/>
              </a:spcBef>
            </a:pPr>
            <a:r>
              <a:rPr sz="2000" b="1" spc="-5" dirty="0">
                <a:latin typeface="Roboto"/>
                <a:cs typeface="Roboto"/>
              </a:rPr>
              <a:t>Vitaminas </a:t>
            </a:r>
            <a:r>
              <a:rPr sz="2000" b="1" dirty="0">
                <a:latin typeface="Roboto"/>
                <a:cs typeface="Roboto"/>
              </a:rPr>
              <a:t>del complejo B</a:t>
            </a:r>
            <a:r>
              <a:rPr sz="2000" b="1" spc="5" dirty="0">
                <a:latin typeface="Roboto"/>
                <a:cs typeface="Roboto"/>
              </a:rPr>
              <a:t> </a:t>
            </a:r>
            <a:r>
              <a:rPr sz="2000" b="1" dirty="0">
                <a:latin typeface="Roboto"/>
                <a:cs typeface="Roboto"/>
              </a:rPr>
              <a:t>(B6</a:t>
            </a:r>
            <a:r>
              <a:rPr sz="2000" b="1" spc="5" dirty="0">
                <a:latin typeface="Roboto"/>
                <a:cs typeface="Roboto"/>
              </a:rPr>
              <a:t> </a:t>
            </a:r>
            <a:r>
              <a:rPr sz="2000" b="1" spc="-15" dirty="0">
                <a:latin typeface="Roboto"/>
                <a:cs typeface="Roboto"/>
              </a:rPr>
              <a:t>y</a:t>
            </a:r>
            <a:r>
              <a:rPr sz="2000" b="1" spc="10" dirty="0">
                <a:latin typeface="Roboto"/>
                <a:cs typeface="Roboto"/>
              </a:rPr>
              <a:t> </a:t>
            </a:r>
            <a:r>
              <a:rPr sz="2000" b="1" spc="-5" dirty="0">
                <a:latin typeface="Roboto"/>
                <a:cs typeface="Roboto"/>
              </a:rPr>
              <a:t>B12):</a:t>
            </a:r>
            <a:r>
              <a:rPr sz="2000" b="1" dirty="0">
                <a:latin typeface="Roboto"/>
                <a:cs typeface="Roboto"/>
              </a:rPr>
              <a:t> </a:t>
            </a:r>
            <a:r>
              <a:rPr sz="2000" spc="-10" dirty="0">
                <a:latin typeface="Roboto"/>
                <a:cs typeface="Roboto"/>
              </a:rPr>
              <a:t>en</a:t>
            </a:r>
            <a:r>
              <a:rPr sz="2000" dirty="0">
                <a:latin typeface="Roboto"/>
                <a:cs typeface="Roboto"/>
              </a:rPr>
              <a:t> </a:t>
            </a:r>
            <a:r>
              <a:rPr sz="2000" spc="-10" dirty="0">
                <a:latin typeface="Roboto"/>
                <a:cs typeface="Roboto"/>
              </a:rPr>
              <a:t>pescado,</a:t>
            </a:r>
            <a:r>
              <a:rPr sz="2000" dirty="0">
                <a:latin typeface="Roboto"/>
                <a:cs typeface="Roboto"/>
              </a:rPr>
              <a:t> </a:t>
            </a:r>
            <a:r>
              <a:rPr sz="2000" spc="25" dirty="0">
                <a:latin typeface="Roboto"/>
                <a:cs typeface="Roboto"/>
              </a:rPr>
              <a:t>caíne</a:t>
            </a:r>
            <a:r>
              <a:rPr sz="2000" spc="10" dirty="0">
                <a:latin typeface="Roboto"/>
                <a:cs typeface="Roboto"/>
              </a:rPr>
              <a:t> </a:t>
            </a:r>
            <a:r>
              <a:rPr sz="2000" spc="-25" dirty="0">
                <a:latin typeface="Roboto"/>
                <a:cs typeface="Roboto"/>
              </a:rPr>
              <a:t>vacuna</a:t>
            </a:r>
            <a:r>
              <a:rPr sz="2000" spc="5" dirty="0">
                <a:latin typeface="Roboto"/>
                <a:cs typeface="Roboto"/>
              </a:rPr>
              <a:t> </a:t>
            </a:r>
            <a:r>
              <a:rPr sz="2000" spc="-60" dirty="0">
                <a:latin typeface="Roboto"/>
                <a:cs typeface="Roboto"/>
              </a:rPr>
              <a:t>y</a:t>
            </a:r>
            <a:r>
              <a:rPr sz="2000" spc="10" dirty="0">
                <a:latin typeface="Roboto"/>
                <a:cs typeface="Roboto"/>
              </a:rPr>
              <a:t> poícina,</a:t>
            </a:r>
            <a:r>
              <a:rPr sz="2000" dirty="0">
                <a:latin typeface="Roboto"/>
                <a:cs typeface="Roboto"/>
              </a:rPr>
              <a:t> </a:t>
            </a:r>
            <a:r>
              <a:rPr sz="2000" spc="-15" dirty="0">
                <a:latin typeface="Roboto"/>
                <a:cs typeface="Roboto"/>
              </a:rPr>
              <a:t>hígado,</a:t>
            </a:r>
            <a:r>
              <a:rPr sz="2000" dirty="0">
                <a:latin typeface="Roboto"/>
                <a:cs typeface="Roboto"/>
              </a:rPr>
              <a:t> </a:t>
            </a:r>
            <a:r>
              <a:rPr sz="2000" spc="-10" dirty="0">
                <a:latin typeface="Roboto"/>
                <a:cs typeface="Roboto"/>
              </a:rPr>
              <a:t>pollo,</a:t>
            </a:r>
            <a:r>
              <a:rPr sz="2000" dirty="0">
                <a:latin typeface="Roboto"/>
                <a:cs typeface="Roboto"/>
              </a:rPr>
              <a:t> </a:t>
            </a:r>
            <a:r>
              <a:rPr sz="2000" spc="-20" dirty="0">
                <a:latin typeface="Roboto"/>
                <a:cs typeface="Roboto"/>
              </a:rPr>
              <a:t>soja, </a:t>
            </a:r>
            <a:r>
              <a:rPr sz="2000" spc="-484" dirty="0">
                <a:latin typeface="Roboto"/>
                <a:cs typeface="Roboto"/>
              </a:rPr>
              <a:t> </a:t>
            </a:r>
            <a:r>
              <a:rPr sz="2000" spc="-20" dirty="0">
                <a:latin typeface="Roboto"/>
                <a:cs typeface="Roboto"/>
              </a:rPr>
              <a:t>huevos,</a:t>
            </a:r>
            <a:r>
              <a:rPr sz="2000" spc="-5" dirty="0">
                <a:latin typeface="Roboto"/>
                <a:cs typeface="Roboto"/>
              </a:rPr>
              <a:t> </a:t>
            </a:r>
            <a:r>
              <a:rPr sz="2000" spc="10" dirty="0">
                <a:latin typeface="Roboto"/>
                <a:cs typeface="Roboto"/>
              </a:rPr>
              <a:t>legumbíes,</a:t>
            </a:r>
            <a:r>
              <a:rPr sz="2000" dirty="0">
                <a:latin typeface="Roboto"/>
                <a:cs typeface="Roboto"/>
              </a:rPr>
              <a:t> </a:t>
            </a:r>
            <a:r>
              <a:rPr sz="2000" spc="20" dirty="0">
                <a:latin typeface="Roboto"/>
                <a:cs typeface="Roboto"/>
              </a:rPr>
              <a:t>fíutos</a:t>
            </a:r>
            <a:r>
              <a:rPr sz="2000" spc="10" dirty="0">
                <a:latin typeface="Roboto"/>
                <a:cs typeface="Roboto"/>
              </a:rPr>
              <a:t> </a:t>
            </a:r>
            <a:r>
              <a:rPr sz="2000" spc="-5" dirty="0">
                <a:latin typeface="Roboto"/>
                <a:cs typeface="Roboto"/>
              </a:rPr>
              <a:t>secos,</a:t>
            </a:r>
            <a:r>
              <a:rPr sz="2000" dirty="0">
                <a:latin typeface="Roboto"/>
                <a:cs typeface="Roboto"/>
              </a:rPr>
              <a:t> </a:t>
            </a:r>
            <a:r>
              <a:rPr sz="2000" spc="20" dirty="0">
                <a:latin typeface="Roboto"/>
                <a:cs typeface="Roboto"/>
              </a:rPr>
              <a:t>ceíeales</a:t>
            </a:r>
            <a:r>
              <a:rPr sz="2000" spc="10" dirty="0">
                <a:latin typeface="Roboto"/>
                <a:cs typeface="Roboto"/>
              </a:rPr>
              <a:t> </a:t>
            </a:r>
            <a:r>
              <a:rPr sz="2000" spc="5" dirty="0">
                <a:latin typeface="Roboto"/>
                <a:cs typeface="Roboto"/>
              </a:rPr>
              <a:t>integíales</a:t>
            </a:r>
            <a:r>
              <a:rPr sz="2000" spc="10" dirty="0">
                <a:latin typeface="Roboto"/>
                <a:cs typeface="Roboto"/>
              </a:rPr>
              <a:t> </a:t>
            </a:r>
            <a:r>
              <a:rPr sz="2000" spc="-20" dirty="0">
                <a:latin typeface="Roboto"/>
                <a:cs typeface="Roboto"/>
              </a:rPr>
              <a:t>(muy</a:t>
            </a:r>
            <a:r>
              <a:rPr sz="2000" spc="10" dirty="0">
                <a:latin typeface="Roboto"/>
                <a:cs typeface="Roboto"/>
              </a:rPr>
              <a:t> </a:t>
            </a:r>
            <a:r>
              <a:rPr sz="2000" dirty="0">
                <a:latin typeface="Roboto"/>
                <a:cs typeface="Roboto"/>
              </a:rPr>
              <a:t>impoítantes</a:t>
            </a:r>
            <a:r>
              <a:rPr sz="2000" spc="10" dirty="0">
                <a:latin typeface="Roboto"/>
                <a:cs typeface="Roboto"/>
              </a:rPr>
              <a:t> </a:t>
            </a:r>
            <a:r>
              <a:rPr sz="2000" spc="-10" dirty="0">
                <a:latin typeface="Roboto"/>
                <a:cs typeface="Roboto"/>
              </a:rPr>
              <a:t>en</a:t>
            </a:r>
            <a:r>
              <a:rPr sz="2000" dirty="0">
                <a:latin typeface="Roboto"/>
                <a:cs typeface="Roboto"/>
              </a:rPr>
              <a:t> </a:t>
            </a:r>
            <a:r>
              <a:rPr sz="2000" spc="-15" dirty="0">
                <a:latin typeface="Roboto"/>
                <a:cs typeface="Roboto"/>
              </a:rPr>
              <a:t>la</a:t>
            </a:r>
            <a:r>
              <a:rPr sz="2000" spc="5" dirty="0">
                <a:latin typeface="Roboto"/>
                <a:cs typeface="Roboto"/>
              </a:rPr>
              <a:t> íesistencia </a:t>
            </a:r>
            <a:r>
              <a:rPr sz="2000" spc="-5" dirty="0">
                <a:latin typeface="Roboto"/>
                <a:cs typeface="Roboto"/>
              </a:rPr>
              <a:t>de</a:t>
            </a:r>
            <a:r>
              <a:rPr sz="2000" spc="5" dirty="0">
                <a:latin typeface="Roboto"/>
                <a:cs typeface="Roboto"/>
              </a:rPr>
              <a:t> </a:t>
            </a:r>
            <a:r>
              <a:rPr sz="2000" spc="-15" dirty="0">
                <a:latin typeface="Roboto"/>
                <a:cs typeface="Roboto"/>
              </a:rPr>
              <a:t>la </a:t>
            </a:r>
            <a:r>
              <a:rPr sz="2000" spc="-484" dirty="0">
                <a:latin typeface="Roboto"/>
                <a:cs typeface="Roboto"/>
              </a:rPr>
              <a:t> </a:t>
            </a:r>
            <a:r>
              <a:rPr sz="2000" spc="-25" dirty="0">
                <a:latin typeface="Roboto"/>
                <a:cs typeface="Roboto"/>
              </a:rPr>
              <a:t>insulina,</a:t>
            </a:r>
            <a:r>
              <a:rPr sz="2000" spc="5" dirty="0">
                <a:latin typeface="Roboto"/>
                <a:cs typeface="Roboto"/>
              </a:rPr>
              <a:t> </a:t>
            </a:r>
            <a:r>
              <a:rPr sz="2000" spc="10" dirty="0">
                <a:latin typeface="Roboto"/>
                <a:cs typeface="Roboto"/>
              </a:rPr>
              <a:t>hoímona </a:t>
            </a:r>
            <a:r>
              <a:rPr sz="2000" dirty="0">
                <a:latin typeface="Roboto"/>
                <a:cs typeface="Roboto"/>
              </a:rPr>
              <a:t>íelacionada</a:t>
            </a:r>
            <a:r>
              <a:rPr sz="2000" spc="10" dirty="0">
                <a:latin typeface="Roboto"/>
                <a:cs typeface="Roboto"/>
              </a:rPr>
              <a:t> </a:t>
            </a:r>
            <a:r>
              <a:rPr sz="2000" spc="-15" dirty="0">
                <a:latin typeface="Roboto"/>
                <a:cs typeface="Roboto"/>
              </a:rPr>
              <a:t>también</a:t>
            </a:r>
            <a:r>
              <a:rPr sz="2000" spc="5" dirty="0">
                <a:latin typeface="Roboto"/>
                <a:cs typeface="Roboto"/>
              </a:rPr>
              <a:t> </a:t>
            </a:r>
            <a:r>
              <a:rPr sz="2000" spc="-15" dirty="0">
                <a:latin typeface="Roboto"/>
                <a:cs typeface="Roboto"/>
              </a:rPr>
              <a:t>con</a:t>
            </a:r>
            <a:r>
              <a:rPr sz="2000" spc="5" dirty="0">
                <a:latin typeface="Roboto"/>
                <a:cs typeface="Roboto"/>
              </a:rPr>
              <a:t> </a:t>
            </a:r>
            <a:r>
              <a:rPr sz="2000" spc="-15" dirty="0">
                <a:latin typeface="Roboto"/>
                <a:cs typeface="Roboto"/>
              </a:rPr>
              <a:t>la</a:t>
            </a:r>
            <a:r>
              <a:rPr sz="2000" spc="10" dirty="0">
                <a:latin typeface="Roboto"/>
                <a:cs typeface="Roboto"/>
              </a:rPr>
              <a:t> </a:t>
            </a:r>
            <a:r>
              <a:rPr sz="2000" spc="-15" dirty="0">
                <a:latin typeface="Roboto"/>
                <a:cs typeface="Roboto"/>
              </a:rPr>
              <a:t>calvicie</a:t>
            </a:r>
            <a:r>
              <a:rPr sz="2000" spc="15" dirty="0">
                <a:latin typeface="Roboto"/>
                <a:cs typeface="Roboto"/>
              </a:rPr>
              <a:t> </a:t>
            </a:r>
            <a:r>
              <a:rPr sz="2000" spc="-15" dirty="0">
                <a:latin typeface="Roboto"/>
                <a:cs typeface="Roboto"/>
              </a:rPr>
              <a:t>masculina),</a:t>
            </a:r>
            <a:r>
              <a:rPr sz="2000" spc="10" dirty="0">
                <a:latin typeface="Roboto"/>
                <a:cs typeface="Roboto"/>
              </a:rPr>
              <a:t> </a:t>
            </a:r>
            <a:r>
              <a:rPr sz="2000" spc="5" dirty="0">
                <a:latin typeface="Roboto"/>
                <a:cs typeface="Roboto"/>
              </a:rPr>
              <a:t>levaduía</a:t>
            </a:r>
            <a:r>
              <a:rPr sz="2000" spc="10" dirty="0">
                <a:latin typeface="Roboto"/>
                <a:cs typeface="Roboto"/>
              </a:rPr>
              <a:t> </a:t>
            </a:r>
            <a:r>
              <a:rPr sz="2000" spc="-5" dirty="0">
                <a:latin typeface="Roboto"/>
                <a:cs typeface="Roboto"/>
              </a:rPr>
              <a:t>de</a:t>
            </a:r>
            <a:r>
              <a:rPr sz="2000" spc="10" dirty="0">
                <a:latin typeface="Roboto"/>
                <a:cs typeface="Roboto"/>
              </a:rPr>
              <a:t> </a:t>
            </a:r>
            <a:r>
              <a:rPr sz="2000" spc="15" dirty="0">
                <a:latin typeface="Roboto"/>
                <a:cs typeface="Roboto"/>
              </a:rPr>
              <a:t>ceíveza</a:t>
            </a:r>
            <a:r>
              <a:rPr sz="2000" spc="10" dirty="0">
                <a:latin typeface="Roboto"/>
                <a:cs typeface="Roboto"/>
              </a:rPr>
              <a:t> </a:t>
            </a:r>
            <a:r>
              <a:rPr sz="2000" spc="5" dirty="0">
                <a:latin typeface="Roboto"/>
                <a:cs typeface="Roboto"/>
              </a:rPr>
              <a:t>(es</a:t>
            </a:r>
            <a:r>
              <a:rPr sz="2000" spc="15" dirty="0">
                <a:latin typeface="Roboto"/>
                <a:cs typeface="Roboto"/>
              </a:rPr>
              <a:t> </a:t>
            </a:r>
            <a:r>
              <a:rPr sz="2000" spc="-5" dirty="0">
                <a:latin typeface="Roboto"/>
                <a:cs typeface="Roboto"/>
              </a:rPr>
              <a:t>el </a:t>
            </a:r>
            <a:r>
              <a:rPr sz="2000" dirty="0">
                <a:latin typeface="Roboto"/>
                <a:cs typeface="Roboto"/>
              </a:rPr>
              <a:t> nutíiente natuíal</a:t>
            </a:r>
            <a:r>
              <a:rPr sz="2000" spc="5" dirty="0">
                <a:latin typeface="Roboto"/>
                <a:cs typeface="Roboto"/>
              </a:rPr>
              <a:t> </a:t>
            </a:r>
            <a:r>
              <a:rPr sz="2000" spc="-10" dirty="0">
                <a:latin typeface="Roboto"/>
                <a:cs typeface="Roboto"/>
              </a:rPr>
              <a:t>que</a:t>
            </a:r>
            <a:r>
              <a:rPr sz="2000" spc="5" dirty="0">
                <a:latin typeface="Roboto"/>
                <a:cs typeface="Roboto"/>
              </a:rPr>
              <a:t> </a:t>
            </a:r>
            <a:r>
              <a:rPr sz="2000" spc="10" dirty="0">
                <a:latin typeface="Roboto"/>
                <a:cs typeface="Roboto"/>
              </a:rPr>
              <a:t>bíinda</a:t>
            </a:r>
            <a:r>
              <a:rPr sz="2000" dirty="0">
                <a:latin typeface="Roboto"/>
                <a:cs typeface="Roboto"/>
              </a:rPr>
              <a:t> </a:t>
            </a:r>
            <a:r>
              <a:rPr sz="2000" spc="-10" dirty="0">
                <a:latin typeface="Roboto"/>
                <a:cs typeface="Roboto"/>
              </a:rPr>
              <a:t>más</a:t>
            </a:r>
            <a:r>
              <a:rPr sz="2000" spc="10" dirty="0">
                <a:latin typeface="Roboto"/>
                <a:cs typeface="Roboto"/>
              </a:rPr>
              <a:t> </a:t>
            </a:r>
            <a:r>
              <a:rPr sz="2000" spc="-20" dirty="0">
                <a:latin typeface="Roboto"/>
                <a:cs typeface="Roboto"/>
              </a:rPr>
              <a:t>vitaminas</a:t>
            </a:r>
            <a:r>
              <a:rPr sz="2000" spc="10" dirty="0">
                <a:latin typeface="Roboto"/>
                <a:cs typeface="Roboto"/>
              </a:rPr>
              <a:t> </a:t>
            </a:r>
            <a:r>
              <a:rPr sz="2000" spc="-10" dirty="0">
                <a:latin typeface="Roboto"/>
                <a:cs typeface="Roboto"/>
              </a:rPr>
              <a:t>del</a:t>
            </a:r>
            <a:r>
              <a:rPr sz="2000" dirty="0">
                <a:latin typeface="Roboto"/>
                <a:cs typeface="Roboto"/>
              </a:rPr>
              <a:t> </a:t>
            </a:r>
            <a:r>
              <a:rPr sz="2000" spc="-10" dirty="0">
                <a:latin typeface="Roboto"/>
                <a:cs typeface="Roboto"/>
              </a:rPr>
              <a:t>complejo</a:t>
            </a:r>
            <a:r>
              <a:rPr sz="2000" spc="5" dirty="0">
                <a:latin typeface="Roboto"/>
                <a:cs typeface="Roboto"/>
              </a:rPr>
              <a:t> </a:t>
            </a:r>
            <a:r>
              <a:rPr sz="2000" spc="-15" dirty="0">
                <a:latin typeface="Roboto"/>
                <a:cs typeface="Roboto"/>
              </a:rPr>
              <a:t>B,</a:t>
            </a:r>
            <a:r>
              <a:rPr sz="2000" dirty="0">
                <a:latin typeface="Roboto"/>
                <a:cs typeface="Roboto"/>
              </a:rPr>
              <a:t> </a:t>
            </a:r>
            <a:r>
              <a:rPr sz="2000" spc="-30" dirty="0">
                <a:latin typeface="Roboto"/>
                <a:cs typeface="Roboto"/>
              </a:rPr>
              <a:t>una</a:t>
            </a:r>
            <a:r>
              <a:rPr sz="2000" dirty="0">
                <a:latin typeface="Roboto"/>
                <a:cs typeface="Roboto"/>
              </a:rPr>
              <a:t> </a:t>
            </a:r>
            <a:r>
              <a:rPr sz="2000" spc="-20" dirty="0">
                <a:latin typeface="Roboto"/>
                <a:cs typeface="Roboto"/>
              </a:rPr>
              <a:t>cantidad</a:t>
            </a:r>
            <a:r>
              <a:rPr sz="2000" spc="5" dirty="0">
                <a:latin typeface="Roboto"/>
                <a:cs typeface="Roboto"/>
              </a:rPr>
              <a:t> consideíable </a:t>
            </a:r>
            <a:r>
              <a:rPr sz="2000" spc="-5" dirty="0">
                <a:latin typeface="Roboto"/>
                <a:cs typeface="Roboto"/>
              </a:rPr>
              <a:t>de </a:t>
            </a:r>
            <a:r>
              <a:rPr sz="2000" dirty="0">
                <a:latin typeface="Roboto"/>
                <a:cs typeface="Roboto"/>
              </a:rPr>
              <a:t> </a:t>
            </a:r>
            <a:r>
              <a:rPr sz="2000" spc="-15" dirty="0">
                <a:latin typeface="Roboto"/>
                <a:cs typeface="Roboto"/>
              </a:rPr>
              <a:t>aminoácidos</a:t>
            </a:r>
            <a:r>
              <a:rPr sz="2000" spc="5" dirty="0">
                <a:latin typeface="Roboto"/>
                <a:cs typeface="Roboto"/>
              </a:rPr>
              <a:t> </a:t>
            </a:r>
            <a:r>
              <a:rPr sz="2000" spc="-10" dirty="0">
                <a:latin typeface="Roboto"/>
                <a:cs typeface="Roboto"/>
              </a:rPr>
              <a:t>esenciales</a:t>
            </a:r>
            <a:r>
              <a:rPr sz="2000" spc="5" dirty="0">
                <a:latin typeface="Roboto"/>
                <a:cs typeface="Roboto"/>
              </a:rPr>
              <a:t> </a:t>
            </a:r>
            <a:r>
              <a:rPr sz="2000" spc="-60" dirty="0">
                <a:latin typeface="Roboto"/>
                <a:cs typeface="Roboto"/>
              </a:rPr>
              <a:t>y</a:t>
            </a:r>
            <a:r>
              <a:rPr sz="2000" spc="5" dirty="0">
                <a:latin typeface="Roboto"/>
                <a:cs typeface="Roboto"/>
              </a:rPr>
              <a:t> </a:t>
            </a:r>
            <a:r>
              <a:rPr sz="2000" spc="25" dirty="0">
                <a:latin typeface="Roboto"/>
                <a:cs typeface="Roboto"/>
              </a:rPr>
              <a:t>otíos</a:t>
            </a:r>
            <a:r>
              <a:rPr sz="2000" spc="10" dirty="0">
                <a:latin typeface="Roboto"/>
                <a:cs typeface="Roboto"/>
              </a:rPr>
              <a:t> </a:t>
            </a:r>
            <a:r>
              <a:rPr sz="2000" spc="5" dirty="0">
                <a:latin typeface="Roboto"/>
                <a:cs typeface="Roboto"/>
              </a:rPr>
              <a:t>mineíales,</a:t>
            </a:r>
            <a:r>
              <a:rPr sz="2000" spc="-5" dirty="0">
                <a:latin typeface="Roboto"/>
                <a:cs typeface="Roboto"/>
              </a:rPr>
              <a:t> el</a:t>
            </a:r>
            <a:r>
              <a:rPr sz="2000" dirty="0">
                <a:latin typeface="Roboto"/>
                <a:cs typeface="Roboto"/>
              </a:rPr>
              <a:t> </a:t>
            </a:r>
            <a:r>
              <a:rPr sz="2000" spc="30" dirty="0">
                <a:latin typeface="Roboto"/>
                <a:cs typeface="Roboto"/>
              </a:rPr>
              <a:t>fósfoío</a:t>
            </a:r>
            <a:r>
              <a:rPr sz="2000" spc="-5" dirty="0">
                <a:latin typeface="Roboto"/>
                <a:cs typeface="Roboto"/>
              </a:rPr>
              <a:t> </a:t>
            </a:r>
            <a:r>
              <a:rPr sz="2000" spc="25" dirty="0">
                <a:latin typeface="Roboto"/>
                <a:cs typeface="Roboto"/>
              </a:rPr>
              <a:t>entíe</a:t>
            </a:r>
            <a:r>
              <a:rPr sz="2000" spc="5" dirty="0">
                <a:latin typeface="Roboto"/>
                <a:cs typeface="Roboto"/>
              </a:rPr>
              <a:t> </a:t>
            </a:r>
            <a:r>
              <a:rPr sz="2000" spc="-5" dirty="0">
                <a:latin typeface="Roboto"/>
                <a:cs typeface="Roboto"/>
              </a:rPr>
              <a:t>ellos).</a:t>
            </a:r>
            <a:endParaRPr sz="2000">
              <a:latin typeface="Roboto"/>
              <a:cs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115760" y="682754"/>
            <a:ext cx="5492750" cy="5492750"/>
            <a:chOff x="6115760" y="682754"/>
            <a:chExt cx="5492750" cy="5492750"/>
          </a:xfrm>
        </p:grpSpPr>
        <p:sp>
          <p:nvSpPr>
            <p:cNvPr id="3" name="object 3"/>
            <p:cNvSpPr/>
            <p:nvPr/>
          </p:nvSpPr>
          <p:spPr>
            <a:xfrm>
              <a:off x="6115760" y="682754"/>
              <a:ext cx="5492750" cy="5492750"/>
            </a:xfrm>
            <a:custGeom>
              <a:avLst/>
              <a:gdLst/>
              <a:ahLst/>
              <a:cxnLst/>
              <a:rect l="l" t="t" r="r" b="b"/>
              <a:pathLst>
                <a:path w="5492750" h="5492750">
                  <a:moveTo>
                    <a:pt x="2746246" y="0"/>
                  </a:moveTo>
                  <a:lnTo>
                    <a:pt x="2697939" y="416"/>
                  </a:lnTo>
                  <a:lnTo>
                    <a:pt x="2649834" y="1660"/>
                  </a:lnTo>
                  <a:lnTo>
                    <a:pt x="2601937" y="3726"/>
                  </a:lnTo>
                  <a:lnTo>
                    <a:pt x="2554256" y="6606"/>
                  </a:lnTo>
                  <a:lnTo>
                    <a:pt x="2506797" y="10294"/>
                  </a:lnTo>
                  <a:lnTo>
                    <a:pt x="2459567" y="14783"/>
                  </a:lnTo>
                  <a:lnTo>
                    <a:pt x="2412573" y="20065"/>
                  </a:lnTo>
                  <a:lnTo>
                    <a:pt x="2365822" y="26136"/>
                  </a:lnTo>
                  <a:lnTo>
                    <a:pt x="2319320" y="32986"/>
                  </a:lnTo>
                  <a:lnTo>
                    <a:pt x="2273074" y="40610"/>
                  </a:lnTo>
                  <a:lnTo>
                    <a:pt x="2227092" y="49001"/>
                  </a:lnTo>
                  <a:lnTo>
                    <a:pt x="2181379" y="58152"/>
                  </a:lnTo>
                  <a:lnTo>
                    <a:pt x="2135943" y="68056"/>
                  </a:lnTo>
                  <a:lnTo>
                    <a:pt x="2090790" y="78707"/>
                  </a:lnTo>
                  <a:lnTo>
                    <a:pt x="2045928" y="90097"/>
                  </a:lnTo>
                  <a:lnTo>
                    <a:pt x="2001363" y="102220"/>
                  </a:lnTo>
                  <a:lnTo>
                    <a:pt x="1957102" y="115069"/>
                  </a:lnTo>
                  <a:lnTo>
                    <a:pt x="1913151" y="128637"/>
                  </a:lnTo>
                  <a:lnTo>
                    <a:pt x="1869519" y="142918"/>
                  </a:lnTo>
                  <a:lnTo>
                    <a:pt x="1826210" y="157904"/>
                  </a:lnTo>
                  <a:lnTo>
                    <a:pt x="1783233" y="173589"/>
                  </a:lnTo>
                  <a:lnTo>
                    <a:pt x="1740593" y="189965"/>
                  </a:lnTo>
                  <a:lnTo>
                    <a:pt x="1698298" y="207027"/>
                  </a:lnTo>
                  <a:lnTo>
                    <a:pt x="1656355" y="224767"/>
                  </a:lnTo>
                  <a:lnTo>
                    <a:pt x="1614771" y="243179"/>
                  </a:lnTo>
                  <a:lnTo>
                    <a:pt x="1573551" y="262256"/>
                  </a:lnTo>
                  <a:lnTo>
                    <a:pt x="1532704" y="281990"/>
                  </a:lnTo>
                  <a:lnTo>
                    <a:pt x="1492235" y="302376"/>
                  </a:lnTo>
                  <a:lnTo>
                    <a:pt x="1452152" y="323405"/>
                  </a:lnTo>
                  <a:lnTo>
                    <a:pt x="1412461" y="345073"/>
                  </a:lnTo>
                  <a:lnTo>
                    <a:pt x="1373170" y="367371"/>
                  </a:lnTo>
                  <a:lnTo>
                    <a:pt x="1334284" y="390293"/>
                  </a:lnTo>
                  <a:lnTo>
                    <a:pt x="1295812" y="413832"/>
                  </a:lnTo>
                  <a:lnTo>
                    <a:pt x="1257759" y="437981"/>
                  </a:lnTo>
                  <a:lnTo>
                    <a:pt x="1220132" y="462733"/>
                  </a:lnTo>
                  <a:lnTo>
                    <a:pt x="1182939" y="488083"/>
                  </a:lnTo>
                  <a:lnTo>
                    <a:pt x="1146186" y="514022"/>
                  </a:lnTo>
                  <a:lnTo>
                    <a:pt x="1109880" y="540544"/>
                  </a:lnTo>
                  <a:lnTo>
                    <a:pt x="1074027" y="567642"/>
                  </a:lnTo>
                  <a:lnTo>
                    <a:pt x="1038635" y="595310"/>
                  </a:lnTo>
                  <a:lnTo>
                    <a:pt x="1003710" y="623540"/>
                  </a:lnTo>
                  <a:lnTo>
                    <a:pt x="969259" y="652326"/>
                  </a:lnTo>
                  <a:lnTo>
                    <a:pt x="935290" y="681662"/>
                  </a:lnTo>
                  <a:lnTo>
                    <a:pt x="901808" y="711539"/>
                  </a:lnTo>
                  <a:lnTo>
                    <a:pt x="868820" y="741952"/>
                  </a:lnTo>
                  <a:lnTo>
                    <a:pt x="836334" y="772893"/>
                  </a:lnTo>
                  <a:lnTo>
                    <a:pt x="804356" y="804356"/>
                  </a:lnTo>
                  <a:lnTo>
                    <a:pt x="772893" y="836334"/>
                  </a:lnTo>
                  <a:lnTo>
                    <a:pt x="741952" y="868820"/>
                  </a:lnTo>
                  <a:lnTo>
                    <a:pt x="711539" y="901808"/>
                  </a:lnTo>
                  <a:lnTo>
                    <a:pt x="681662" y="935290"/>
                  </a:lnTo>
                  <a:lnTo>
                    <a:pt x="652326" y="969259"/>
                  </a:lnTo>
                  <a:lnTo>
                    <a:pt x="623540" y="1003710"/>
                  </a:lnTo>
                  <a:lnTo>
                    <a:pt x="595310" y="1038635"/>
                  </a:lnTo>
                  <a:lnTo>
                    <a:pt x="567642" y="1074027"/>
                  </a:lnTo>
                  <a:lnTo>
                    <a:pt x="540544" y="1109880"/>
                  </a:lnTo>
                  <a:lnTo>
                    <a:pt x="514022" y="1146186"/>
                  </a:lnTo>
                  <a:lnTo>
                    <a:pt x="488083" y="1182939"/>
                  </a:lnTo>
                  <a:lnTo>
                    <a:pt x="462733" y="1220132"/>
                  </a:lnTo>
                  <a:lnTo>
                    <a:pt x="437981" y="1257759"/>
                  </a:lnTo>
                  <a:lnTo>
                    <a:pt x="413832" y="1295812"/>
                  </a:lnTo>
                  <a:lnTo>
                    <a:pt x="390293" y="1334284"/>
                  </a:lnTo>
                  <a:lnTo>
                    <a:pt x="367371" y="1373170"/>
                  </a:lnTo>
                  <a:lnTo>
                    <a:pt x="345073" y="1412461"/>
                  </a:lnTo>
                  <a:lnTo>
                    <a:pt x="323405" y="1452152"/>
                  </a:lnTo>
                  <a:lnTo>
                    <a:pt x="302376" y="1492235"/>
                  </a:lnTo>
                  <a:lnTo>
                    <a:pt x="281990" y="1532704"/>
                  </a:lnTo>
                  <a:lnTo>
                    <a:pt x="262256" y="1573551"/>
                  </a:lnTo>
                  <a:lnTo>
                    <a:pt x="243179" y="1614771"/>
                  </a:lnTo>
                  <a:lnTo>
                    <a:pt x="224767" y="1656355"/>
                  </a:lnTo>
                  <a:lnTo>
                    <a:pt x="207027" y="1698298"/>
                  </a:lnTo>
                  <a:lnTo>
                    <a:pt x="189965" y="1740593"/>
                  </a:lnTo>
                  <a:lnTo>
                    <a:pt x="173589" y="1783233"/>
                  </a:lnTo>
                  <a:lnTo>
                    <a:pt x="157904" y="1826210"/>
                  </a:lnTo>
                  <a:lnTo>
                    <a:pt x="142918" y="1869519"/>
                  </a:lnTo>
                  <a:lnTo>
                    <a:pt x="128637" y="1913151"/>
                  </a:lnTo>
                  <a:lnTo>
                    <a:pt x="115069" y="1957102"/>
                  </a:lnTo>
                  <a:lnTo>
                    <a:pt x="102220" y="2001363"/>
                  </a:lnTo>
                  <a:lnTo>
                    <a:pt x="90097" y="2045928"/>
                  </a:lnTo>
                  <a:lnTo>
                    <a:pt x="78707" y="2090790"/>
                  </a:lnTo>
                  <a:lnTo>
                    <a:pt x="68056" y="2135943"/>
                  </a:lnTo>
                  <a:lnTo>
                    <a:pt x="58152" y="2181379"/>
                  </a:lnTo>
                  <a:lnTo>
                    <a:pt x="49001" y="2227092"/>
                  </a:lnTo>
                  <a:lnTo>
                    <a:pt x="40610" y="2273074"/>
                  </a:lnTo>
                  <a:lnTo>
                    <a:pt x="32986" y="2319320"/>
                  </a:lnTo>
                  <a:lnTo>
                    <a:pt x="26136" y="2365822"/>
                  </a:lnTo>
                  <a:lnTo>
                    <a:pt x="20065" y="2412573"/>
                  </a:lnTo>
                  <a:lnTo>
                    <a:pt x="14783" y="2459567"/>
                  </a:lnTo>
                  <a:lnTo>
                    <a:pt x="10294" y="2506797"/>
                  </a:lnTo>
                  <a:lnTo>
                    <a:pt x="6606" y="2554256"/>
                  </a:lnTo>
                  <a:lnTo>
                    <a:pt x="3726" y="2601937"/>
                  </a:lnTo>
                  <a:lnTo>
                    <a:pt x="1660" y="2649834"/>
                  </a:lnTo>
                  <a:lnTo>
                    <a:pt x="416" y="2697939"/>
                  </a:lnTo>
                  <a:lnTo>
                    <a:pt x="0" y="2746246"/>
                  </a:lnTo>
                  <a:lnTo>
                    <a:pt x="416" y="2794553"/>
                  </a:lnTo>
                  <a:lnTo>
                    <a:pt x="1660" y="2842658"/>
                  </a:lnTo>
                  <a:lnTo>
                    <a:pt x="3726" y="2890555"/>
                  </a:lnTo>
                  <a:lnTo>
                    <a:pt x="6606" y="2938236"/>
                  </a:lnTo>
                  <a:lnTo>
                    <a:pt x="10294" y="2985695"/>
                  </a:lnTo>
                  <a:lnTo>
                    <a:pt x="14783" y="3032925"/>
                  </a:lnTo>
                  <a:lnTo>
                    <a:pt x="20065" y="3079919"/>
                  </a:lnTo>
                  <a:lnTo>
                    <a:pt x="26136" y="3126670"/>
                  </a:lnTo>
                  <a:lnTo>
                    <a:pt x="32986" y="3173172"/>
                  </a:lnTo>
                  <a:lnTo>
                    <a:pt x="40610" y="3219418"/>
                  </a:lnTo>
                  <a:lnTo>
                    <a:pt x="49001" y="3265401"/>
                  </a:lnTo>
                  <a:lnTo>
                    <a:pt x="58152" y="3311113"/>
                  </a:lnTo>
                  <a:lnTo>
                    <a:pt x="68056" y="3356549"/>
                  </a:lnTo>
                  <a:lnTo>
                    <a:pt x="78707" y="3401702"/>
                  </a:lnTo>
                  <a:lnTo>
                    <a:pt x="90097" y="3446564"/>
                  </a:lnTo>
                  <a:lnTo>
                    <a:pt x="102220" y="3491129"/>
                  </a:lnTo>
                  <a:lnTo>
                    <a:pt x="115069" y="3535390"/>
                  </a:lnTo>
                  <a:lnTo>
                    <a:pt x="128637" y="3579340"/>
                  </a:lnTo>
                  <a:lnTo>
                    <a:pt x="142918" y="3622973"/>
                  </a:lnTo>
                  <a:lnTo>
                    <a:pt x="157904" y="3666282"/>
                  </a:lnTo>
                  <a:lnTo>
                    <a:pt x="173589" y="3709259"/>
                  </a:lnTo>
                  <a:lnTo>
                    <a:pt x="189965" y="3751899"/>
                  </a:lnTo>
                  <a:lnTo>
                    <a:pt x="207027" y="3794193"/>
                  </a:lnTo>
                  <a:lnTo>
                    <a:pt x="224767" y="3836136"/>
                  </a:lnTo>
                  <a:lnTo>
                    <a:pt x="243179" y="3877721"/>
                  </a:lnTo>
                  <a:lnTo>
                    <a:pt x="262256" y="3918941"/>
                  </a:lnTo>
                  <a:lnTo>
                    <a:pt x="281990" y="3959788"/>
                  </a:lnTo>
                  <a:lnTo>
                    <a:pt x="302376" y="4000257"/>
                  </a:lnTo>
                  <a:lnTo>
                    <a:pt x="323405" y="4040340"/>
                  </a:lnTo>
                  <a:lnTo>
                    <a:pt x="345073" y="4080031"/>
                  </a:lnTo>
                  <a:lnTo>
                    <a:pt x="367371" y="4119322"/>
                  </a:lnTo>
                  <a:lnTo>
                    <a:pt x="390293" y="4158207"/>
                  </a:lnTo>
                  <a:lnTo>
                    <a:pt x="413832" y="4196680"/>
                  </a:lnTo>
                  <a:lnTo>
                    <a:pt x="437981" y="4234733"/>
                  </a:lnTo>
                  <a:lnTo>
                    <a:pt x="462733" y="4272359"/>
                  </a:lnTo>
                  <a:lnTo>
                    <a:pt x="488083" y="4309553"/>
                  </a:lnTo>
                  <a:lnTo>
                    <a:pt x="514022" y="4346306"/>
                  </a:lnTo>
                  <a:lnTo>
                    <a:pt x="540544" y="4382612"/>
                  </a:lnTo>
                  <a:lnTo>
                    <a:pt x="567642" y="4418464"/>
                  </a:lnTo>
                  <a:lnTo>
                    <a:pt x="595310" y="4453857"/>
                  </a:lnTo>
                  <a:lnTo>
                    <a:pt x="623540" y="4488781"/>
                  </a:lnTo>
                  <a:lnTo>
                    <a:pt x="652326" y="4523232"/>
                  </a:lnTo>
                  <a:lnTo>
                    <a:pt x="681662" y="4557202"/>
                  </a:lnTo>
                  <a:lnTo>
                    <a:pt x="711539" y="4590684"/>
                  </a:lnTo>
                  <a:lnTo>
                    <a:pt x="741952" y="4623671"/>
                  </a:lnTo>
                  <a:lnTo>
                    <a:pt x="772893" y="4656157"/>
                  </a:lnTo>
                  <a:lnTo>
                    <a:pt x="804356" y="4688135"/>
                  </a:lnTo>
                  <a:lnTo>
                    <a:pt x="836334" y="4719598"/>
                  </a:lnTo>
                  <a:lnTo>
                    <a:pt x="868820" y="4750540"/>
                  </a:lnTo>
                  <a:lnTo>
                    <a:pt x="901808" y="4780952"/>
                  </a:lnTo>
                  <a:lnTo>
                    <a:pt x="935290" y="4810830"/>
                  </a:lnTo>
                  <a:lnTo>
                    <a:pt x="969259" y="4840165"/>
                  </a:lnTo>
                  <a:lnTo>
                    <a:pt x="1003710" y="4868951"/>
                  </a:lnTo>
                  <a:lnTo>
                    <a:pt x="1038635" y="4897181"/>
                  </a:lnTo>
                  <a:lnTo>
                    <a:pt x="1074027" y="4924849"/>
                  </a:lnTo>
                  <a:lnTo>
                    <a:pt x="1109880" y="4951948"/>
                  </a:lnTo>
                  <a:lnTo>
                    <a:pt x="1146186" y="4978470"/>
                  </a:lnTo>
                  <a:lnTo>
                    <a:pt x="1182939" y="5004409"/>
                  </a:lnTo>
                  <a:lnTo>
                    <a:pt x="1220132" y="5029758"/>
                  </a:lnTo>
                  <a:lnTo>
                    <a:pt x="1257759" y="5054511"/>
                  </a:lnTo>
                  <a:lnTo>
                    <a:pt x="1295812" y="5078660"/>
                  </a:lnTo>
                  <a:lnTo>
                    <a:pt x="1334284" y="5102199"/>
                  </a:lnTo>
                  <a:lnTo>
                    <a:pt x="1373170" y="5125121"/>
                  </a:lnTo>
                  <a:lnTo>
                    <a:pt x="1412461" y="5147419"/>
                  </a:lnTo>
                  <a:lnTo>
                    <a:pt x="1452152" y="5169086"/>
                  </a:lnTo>
                  <a:lnTo>
                    <a:pt x="1492235" y="5190116"/>
                  </a:lnTo>
                  <a:lnTo>
                    <a:pt x="1532704" y="5210501"/>
                  </a:lnTo>
                  <a:lnTo>
                    <a:pt x="1573551" y="5230236"/>
                  </a:lnTo>
                  <a:lnTo>
                    <a:pt x="1614771" y="5249312"/>
                  </a:lnTo>
                  <a:lnTo>
                    <a:pt x="1656355" y="5267724"/>
                  </a:lnTo>
                  <a:lnTo>
                    <a:pt x="1698298" y="5285464"/>
                  </a:lnTo>
                  <a:lnTo>
                    <a:pt x="1740593" y="5302526"/>
                  </a:lnTo>
                  <a:lnTo>
                    <a:pt x="1783233" y="5318903"/>
                  </a:lnTo>
                  <a:lnTo>
                    <a:pt x="1826210" y="5334588"/>
                  </a:lnTo>
                  <a:lnTo>
                    <a:pt x="1869519" y="5349574"/>
                  </a:lnTo>
                  <a:lnTo>
                    <a:pt x="1913151" y="5363854"/>
                  </a:lnTo>
                  <a:lnTo>
                    <a:pt x="1957102" y="5377422"/>
                  </a:lnTo>
                  <a:lnTo>
                    <a:pt x="2001363" y="5390271"/>
                  </a:lnTo>
                  <a:lnTo>
                    <a:pt x="2045928" y="5402394"/>
                  </a:lnTo>
                  <a:lnTo>
                    <a:pt x="2090790" y="5413784"/>
                  </a:lnTo>
                  <a:lnTo>
                    <a:pt x="2135943" y="5424435"/>
                  </a:lnTo>
                  <a:lnTo>
                    <a:pt x="2181379" y="5434339"/>
                  </a:lnTo>
                  <a:lnTo>
                    <a:pt x="2227092" y="5443490"/>
                  </a:lnTo>
                  <a:lnTo>
                    <a:pt x="2273074" y="5451881"/>
                  </a:lnTo>
                  <a:lnTo>
                    <a:pt x="2319320" y="5459505"/>
                  </a:lnTo>
                  <a:lnTo>
                    <a:pt x="2365822" y="5466356"/>
                  </a:lnTo>
                  <a:lnTo>
                    <a:pt x="2412573" y="5472426"/>
                  </a:lnTo>
                  <a:lnTo>
                    <a:pt x="2459567" y="5477709"/>
                  </a:lnTo>
                  <a:lnTo>
                    <a:pt x="2506797" y="5482197"/>
                  </a:lnTo>
                  <a:lnTo>
                    <a:pt x="2554256" y="5485885"/>
                  </a:lnTo>
                  <a:lnTo>
                    <a:pt x="2601937" y="5488765"/>
                  </a:lnTo>
                  <a:lnTo>
                    <a:pt x="2649834" y="5490831"/>
                  </a:lnTo>
                  <a:lnTo>
                    <a:pt x="2697939" y="5492075"/>
                  </a:lnTo>
                  <a:lnTo>
                    <a:pt x="2746246" y="5492492"/>
                  </a:lnTo>
                  <a:lnTo>
                    <a:pt x="2794553" y="5492075"/>
                  </a:lnTo>
                  <a:lnTo>
                    <a:pt x="2842658" y="5490831"/>
                  </a:lnTo>
                  <a:lnTo>
                    <a:pt x="2890555" y="5488765"/>
                  </a:lnTo>
                  <a:lnTo>
                    <a:pt x="2938236" y="5485885"/>
                  </a:lnTo>
                  <a:lnTo>
                    <a:pt x="2985695" y="5482197"/>
                  </a:lnTo>
                  <a:lnTo>
                    <a:pt x="3032925" y="5477709"/>
                  </a:lnTo>
                  <a:lnTo>
                    <a:pt x="3079919" y="5472426"/>
                  </a:lnTo>
                  <a:lnTo>
                    <a:pt x="3126670" y="5466356"/>
                  </a:lnTo>
                  <a:lnTo>
                    <a:pt x="3173172" y="5459505"/>
                  </a:lnTo>
                  <a:lnTo>
                    <a:pt x="3219418" y="5451881"/>
                  </a:lnTo>
                  <a:lnTo>
                    <a:pt x="3265400" y="5443490"/>
                  </a:lnTo>
                  <a:lnTo>
                    <a:pt x="3311113" y="5434339"/>
                  </a:lnTo>
                  <a:lnTo>
                    <a:pt x="3356549" y="5424435"/>
                  </a:lnTo>
                  <a:lnTo>
                    <a:pt x="3401702" y="5413784"/>
                  </a:lnTo>
                  <a:lnTo>
                    <a:pt x="3446564" y="5402394"/>
                  </a:lnTo>
                  <a:lnTo>
                    <a:pt x="3491129" y="5390271"/>
                  </a:lnTo>
                  <a:lnTo>
                    <a:pt x="3535390" y="5377422"/>
                  </a:lnTo>
                  <a:lnTo>
                    <a:pt x="3579340" y="5363854"/>
                  </a:lnTo>
                  <a:lnTo>
                    <a:pt x="3622973" y="5349574"/>
                  </a:lnTo>
                  <a:lnTo>
                    <a:pt x="3666282" y="5334588"/>
                  </a:lnTo>
                  <a:lnTo>
                    <a:pt x="3709259" y="5318903"/>
                  </a:lnTo>
                  <a:lnTo>
                    <a:pt x="3751899" y="5302526"/>
                  </a:lnTo>
                  <a:lnTo>
                    <a:pt x="3794193" y="5285464"/>
                  </a:lnTo>
                  <a:lnTo>
                    <a:pt x="3836136" y="5267724"/>
                  </a:lnTo>
                  <a:lnTo>
                    <a:pt x="3877721" y="5249312"/>
                  </a:lnTo>
                  <a:lnTo>
                    <a:pt x="3918941" y="5230236"/>
                  </a:lnTo>
                  <a:lnTo>
                    <a:pt x="3959788" y="5210501"/>
                  </a:lnTo>
                  <a:lnTo>
                    <a:pt x="4000257" y="5190116"/>
                  </a:lnTo>
                  <a:lnTo>
                    <a:pt x="4040340" y="5169086"/>
                  </a:lnTo>
                  <a:lnTo>
                    <a:pt x="4080031" y="5147419"/>
                  </a:lnTo>
                  <a:lnTo>
                    <a:pt x="4119322" y="5125121"/>
                  </a:lnTo>
                  <a:lnTo>
                    <a:pt x="4158207" y="5102199"/>
                  </a:lnTo>
                  <a:lnTo>
                    <a:pt x="4196680" y="5078660"/>
                  </a:lnTo>
                  <a:lnTo>
                    <a:pt x="4234733" y="5054511"/>
                  </a:lnTo>
                  <a:lnTo>
                    <a:pt x="4272359" y="5029758"/>
                  </a:lnTo>
                  <a:lnTo>
                    <a:pt x="4309553" y="5004409"/>
                  </a:lnTo>
                  <a:lnTo>
                    <a:pt x="4346306" y="4978470"/>
                  </a:lnTo>
                  <a:lnTo>
                    <a:pt x="4382612" y="4951948"/>
                  </a:lnTo>
                  <a:lnTo>
                    <a:pt x="4418464" y="4924849"/>
                  </a:lnTo>
                  <a:lnTo>
                    <a:pt x="4453856" y="4897181"/>
                  </a:lnTo>
                  <a:lnTo>
                    <a:pt x="4488781" y="4868951"/>
                  </a:lnTo>
                  <a:lnTo>
                    <a:pt x="4523232" y="4840165"/>
                  </a:lnTo>
                  <a:lnTo>
                    <a:pt x="4557202" y="4810830"/>
                  </a:lnTo>
                  <a:lnTo>
                    <a:pt x="4590684" y="4780952"/>
                  </a:lnTo>
                  <a:lnTo>
                    <a:pt x="4623671" y="4750540"/>
                  </a:lnTo>
                  <a:lnTo>
                    <a:pt x="4656157" y="4719598"/>
                  </a:lnTo>
                  <a:lnTo>
                    <a:pt x="4688135" y="4688135"/>
                  </a:lnTo>
                  <a:lnTo>
                    <a:pt x="4719598" y="4656157"/>
                  </a:lnTo>
                  <a:lnTo>
                    <a:pt x="4750540" y="4623671"/>
                  </a:lnTo>
                  <a:lnTo>
                    <a:pt x="4780952" y="4590684"/>
                  </a:lnTo>
                  <a:lnTo>
                    <a:pt x="4810830" y="4557202"/>
                  </a:lnTo>
                  <a:lnTo>
                    <a:pt x="4840165" y="4523232"/>
                  </a:lnTo>
                  <a:lnTo>
                    <a:pt x="4868951" y="4488781"/>
                  </a:lnTo>
                  <a:lnTo>
                    <a:pt x="4897181" y="4453857"/>
                  </a:lnTo>
                  <a:lnTo>
                    <a:pt x="4924849" y="4418464"/>
                  </a:lnTo>
                  <a:lnTo>
                    <a:pt x="4951947" y="4382612"/>
                  </a:lnTo>
                  <a:lnTo>
                    <a:pt x="4978470" y="4346306"/>
                  </a:lnTo>
                  <a:lnTo>
                    <a:pt x="5004409" y="4309553"/>
                  </a:lnTo>
                  <a:lnTo>
                    <a:pt x="5029758" y="4272359"/>
                  </a:lnTo>
                  <a:lnTo>
                    <a:pt x="5054511" y="4234733"/>
                  </a:lnTo>
                  <a:lnTo>
                    <a:pt x="5078660" y="4196680"/>
                  </a:lnTo>
                  <a:lnTo>
                    <a:pt x="5102199" y="4158207"/>
                  </a:lnTo>
                  <a:lnTo>
                    <a:pt x="5125120" y="4119322"/>
                  </a:lnTo>
                  <a:lnTo>
                    <a:pt x="5147418" y="4080031"/>
                  </a:lnTo>
                  <a:lnTo>
                    <a:pt x="5169086" y="4040340"/>
                  </a:lnTo>
                  <a:lnTo>
                    <a:pt x="5190116" y="4000257"/>
                  </a:lnTo>
                  <a:lnTo>
                    <a:pt x="5210501" y="3959788"/>
                  </a:lnTo>
                  <a:lnTo>
                    <a:pt x="5230235" y="3918941"/>
                  </a:lnTo>
                  <a:lnTo>
                    <a:pt x="5249312" y="3877721"/>
                  </a:lnTo>
                  <a:lnTo>
                    <a:pt x="5267724" y="3836136"/>
                  </a:lnTo>
                  <a:lnTo>
                    <a:pt x="5285464" y="3794193"/>
                  </a:lnTo>
                  <a:lnTo>
                    <a:pt x="5302526" y="3751899"/>
                  </a:lnTo>
                  <a:lnTo>
                    <a:pt x="5318903" y="3709259"/>
                  </a:lnTo>
                  <a:lnTo>
                    <a:pt x="5334587" y="3666282"/>
                  </a:lnTo>
                  <a:lnTo>
                    <a:pt x="5349574" y="3622973"/>
                  </a:lnTo>
                  <a:lnTo>
                    <a:pt x="5363854" y="3579340"/>
                  </a:lnTo>
                  <a:lnTo>
                    <a:pt x="5377422" y="3535390"/>
                  </a:lnTo>
                  <a:lnTo>
                    <a:pt x="5390271" y="3491129"/>
                  </a:lnTo>
                  <a:lnTo>
                    <a:pt x="5402394" y="3446564"/>
                  </a:lnTo>
                  <a:lnTo>
                    <a:pt x="5413784" y="3401702"/>
                  </a:lnTo>
                  <a:lnTo>
                    <a:pt x="5424435" y="3356549"/>
                  </a:lnTo>
                  <a:lnTo>
                    <a:pt x="5434339" y="3311113"/>
                  </a:lnTo>
                  <a:lnTo>
                    <a:pt x="5443490" y="3265401"/>
                  </a:lnTo>
                  <a:lnTo>
                    <a:pt x="5451881" y="3219418"/>
                  </a:lnTo>
                  <a:lnTo>
                    <a:pt x="5459505" y="3173172"/>
                  </a:lnTo>
                  <a:lnTo>
                    <a:pt x="5466356" y="3126670"/>
                  </a:lnTo>
                  <a:lnTo>
                    <a:pt x="5472426" y="3079919"/>
                  </a:lnTo>
                  <a:lnTo>
                    <a:pt x="5477708" y="3032925"/>
                  </a:lnTo>
                  <a:lnTo>
                    <a:pt x="5482197" y="2985695"/>
                  </a:lnTo>
                  <a:lnTo>
                    <a:pt x="5485885" y="2938236"/>
                  </a:lnTo>
                  <a:lnTo>
                    <a:pt x="5488765" y="2890555"/>
                  </a:lnTo>
                  <a:lnTo>
                    <a:pt x="5490831" y="2842658"/>
                  </a:lnTo>
                  <a:lnTo>
                    <a:pt x="5492075" y="2794553"/>
                  </a:lnTo>
                  <a:lnTo>
                    <a:pt x="5492492" y="2746246"/>
                  </a:lnTo>
                  <a:lnTo>
                    <a:pt x="5492075" y="2697939"/>
                  </a:lnTo>
                  <a:lnTo>
                    <a:pt x="5490831" y="2649834"/>
                  </a:lnTo>
                  <a:lnTo>
                    <a:pt x="5488765" y="2601937"/>
                  </a:lnTo>
                  <a:lnTo>
                    <a:pt x="5485885" y="2554256"/>
                  </a:lnTo>
                  <a:lnTo>
                    <a:pt x="5482197" y="2506797"/>
                  </a:lnTo>
                  <a:lnTo>
                    <a:pt x="5477708" y="2459567"/>
                  </a:lnTo>
                  <a:lnTo>
                    <a:pt x="5472426" y="2412573"/>
                  </a:lnTo>
                  <a:lnTo>
                    <a:pt x="5466356" y="2365822"/>
                  </a:lnTo>
                  <a:lnTo>
                    <a:pt x="5459505" y="2319320"/>
                  </a:lnTo>
                  <a:lnTo>
                    <a:pt x="5451881" y="2273074"/>
                  </a:lnTo>
                  <a:lnTo>
                    <a:pt x="5443490" y="2227092"/>
                  </a:lnTo>
                  <a:lnTo>
                    <a:pt x="5434339" y="2181379"/>
                  </a:lnTo>
                  <a:lnTo>
                    <a:pt x="5424435" y="2135943"/>
                  </a:lnTo>
                  <a:lnTo>
                    <a:pt x="5413784" y="2090790"/>
                  </a:lnTo>
                  <a:lnTo>
                    <a:pt x="5402394" y="2045928"/>
                  </a:lnTo>
                  <a:lnTo>
                    <a:pt x="5390271" y="2001363"/>
                  </a:lnTo>
                  <a:lnTo>
                    <a:pt x="5377422" y="1957102"/>
                  </a:lnTo>
                  <a:lnTo>
                    <a:pt x="5363854" y="1913151"/>
                  </a:lnTo>
                  <a:lnTo>
                    <a:pt x="5349574" y="1869519"/>
                  </a:lnTo>
                  <a:lnTo>
                    <a:pt x="5334587" y="1826210"/>
                  </a:lnTo>
                  <a:lnTo>
                    <a:pt x="5318903" y="1783233"/>
                  </a:lnTo>
                  <a:lnTo>
                    <a:pt x="5302526" y="1740593"/>
                  </a:lnTo>
                  <a:lnTo>
                    <a:pt x="5285464" y="1698298"/>
                  </a:lnTo>
                  <a:lnTo>
                    <a:pt x="5267724" y="1656355"/>
                  </a:lnTo>
                  <a:lnTo>
                    <a:pt x="5249312" y="1614771"/>
                  </a:lnTo>
                  <a:lnTo>
                    <a:pt x="5230235" y="1573551"/>
                  </a:lnTo>
                  <a:lnTo>
                    <a:pt x="5210501" y="1532704"/>
                  </a:lnTo>
                  <a:lnTo>
                    <a:pt x="5190116" y="1492235"/>
                  </a:lnTo>
                  <a:lnTo>
                    <a:pt x="5169086" y="1452152"/>
                  </a:lnTo>
                  <a:lnTo>
                    <a:pt x="5147418" y="1412461"/>
                  </a:lnTo>
                  <a:lnTo>
                    <a:pt x="5125120" y="1373170"/>
                  </a:lnTo>
                  <a:lnTo>
                    <a:pt x="5102199" y="1334284"/>
                  </a:lnTo>
                  <a:lnTo>
                    <a:pt x="5078660" y="1295812"/>
                  </a:lnTo>
                  <a:lnTo>
                    <a:pt x="5054511" y="1257759"/>
                  </a:lnTo>
                  <a:lnTo>
                    <a:pt x="5029758" y="1220132"/>
                  </a:lnTo>
                  <a:lnTo>
                    <a:pt x="5004409" y="1182939"/>
                  </a:lnTo>
                  <a:lnTo>
                    <a:pt x="4978470" y="1146186"/>
                  </a:lnTo>
                  <a:lnTo>
                    <a:pt x="4951947" y="1109880"/>
                  </a:lnTo>
                  <a:lnTo>
                    <a:pt x="4924849" y="1074027"/>
                  </a:lnTo>
                  <a:lnTo>
                    <a:pt x="4897181" y="1038635"/>
                  </a:lnTo>
                  <a:lnTo>
                    <a:pt x="4868951" y="1003710"/>
                  </a:lnTo>
                  <a:lnTo>
                    <a:pt x="4840165" y="969259"/>
                  </a:lnTo>
                  <a:lnTo>
                    <a:pt x="4810830" y="935290"/>
                  </a:lnTo>
                  <a:lnTo>
                    <a:pt x="4780952" y="901808"/>
                  </a:lnTo>
                  <a:lnTo>
                    <a:pt x="4750540" y="868820"/>
                  </a:lnTo>
                  <a:lnTo>
                    <a:pt x="4719598" y="836334"/>
                  </a:lnTo>
                  <a:lnTo>
                    <a:pt x="4688135" y="804356"/>
                  </a:lnTo>
                  <a:lnTo>
                    <a:pt x="4656157" y="772893"/>
                  </a:lnTo>
                  <a:lnTo>
                    <a:pt x="4623671" y="741952"/>
                  </a:lnTo>
                  <a:lnTo>
                    <a:pt x="4590684" y="711539"/>
                  </a:lnTo>
                  <a:lnTo>
                    <a:pt x="4557202" y="681662"/>
                  </a:lnTo>
                  <a:lnTo>
                    <a:pt x="4523232" y="652326"/>
                  </a:lnTo>
                  <a:lnTo>
                    <a:pt x="4488781" y="623540"/>
                  </a:lnTo>
                  <a:lnTo>
                    <a:pt x="4453856" y="595310"/>
                  </a:lnTo>
                  <a:lnTo>
                    <a:pt x="4418464" y="567642"/>
                  </a:lnTo>
                  <a:lnTo>
                    <a:pt x="4382612" y="540544"/>
                  </a:lnTo>
                  <a:lnTo>
                    <a:pt x="4346306" y="514022"/>
                  </a:lnTo>
                  <a:lnTo>
                    <a:pt x="4309553" y="488083"/>
                  </a:lnTo>
                  <a:lnTo>
                    <a:pt x="4272359" y="462733"/>
                  </a:lnTo>
                  <a:lnTo>
                    <a:pt x="4234733" y="437981"/>
                  </a:lnTo>
                  <a:lnTo>
                    <a:pt x="4196680" y="413832"/>
                  </a:lnTo>
                  <a:lnTo>
                    <a:pt x="4158207" y="390293"/>
                  </a:lnTo>
                  <a:lnTo>
                    <a:pt x="4119322" y="367371"/>
                  </a:lnTo>
                  <a:lnTo>
                    <a:pt x="4080031" y="345073"/>
                  </a:lnTo>
                  <a:lnTo>
                    <a:pt x="4040340" y="323405"/>
                  </a:lnTo>
                  <a:lnTo>
                    <a:pt x="4000257" y="302376"/>
                  </a:lnTo>
                  <a:lnTo>
                    <a:pt x="3959788" y="281990"/>
                  </a:lnTo>
                  <a:lnTo>
                    <a:pt x="3918941" y="262256"/>
                  </a:lnTo>
                  <a:lnTo>
                    <a:pt x="3877721" y="243179"/>
                  </a:lnTo>
                  <a:lnTo>
                    <a:pt x="3836136" y="224767"/>
                  </a:lnTo>
                  <a:lnTo>
                    <a:pt x="3794193" y="207027"/>
                  </a:lnTo>
                  <a:lnTo>
                    <a:pt x="3751899" y="189965"/>
                  </a:lnTo>
                  <a:lnTo>
                    <a:pt x="3709259" y="173589"/>
                  </a:lnTo>
                  <a:lnTo>
                    <a:pt x="3666282" y="157904"/>
                  </a:lnTo>
                  <a:lnTo>
                    <a:pt x="3622973" y="142918"/>
                  </a:lnTo>
                  <a:lnTo>
                    <a:pt x="3579340" y="128637"/>
                  </a:lnTo>
                  <a:lnTo>
                    <a:pt x="3535390" y="115069"/>
                  </a:lnTo>
                  <a:lnTo>
                    <a:pt x="3491129" y="102220"/>
                  </a:lnTo>
                  <a:lnTo>
                    <a:pt x="3446564" y="90097"/>
                  </a:lnTo>
                  <a:lnTo>
                    <a:pt x="3401702" y="78707"/>
                  </a:lnTo>
                  <a:lnTo>
                    <a:pt x="3356549" y="68056"/>
                  </a:lnTo>
                  <a:lnTo>
                    <a:pt x="3311113" y="58152"/>
                  </a:lnTo>
                  <a:lnTo>
                    <a:pt x="3265400" y="49001"/>
                  </a:lnTo>
                  <a:lnTo>
                    <a:pt x="3219418" y="40610"/>
                  </a:lnTo>
                  <a:lnTo>
                    <a:pt x="3173172" y="32986"/>
                  </a:lnTo>
                  <a:lnTo>
                    <a:pt x="3126670" y="26136"/>
                  </a:lnTo>
                  <a:lnTo>
                    <a:pt x="3079919" y="20065"/>
                  </a:lnTo>
                  <a:lnTo>
                    <a:pt x="3032925" y="14783"/>
                  </a:lnTo>
                  <a:lnTo>
                    <a:pt x="2985695" y="10294"/>
                  </a:lnTo>
                  <a:lnTo>
                    <a:pt x="2938236" y="6606"/>
                  </a:lnTo>
                  <a:lnTo>
                    <a:pt x="2890555" y="3726"/>
                  </a:lnTo>
                  <a:lnTo>
                    <a:pt x="2842658" y="1660"/>
                  </a:lnTo>
                  <a:lnTo>
                    <a:pt x="2794553" y="416"/>
                  </a:lnTo>
                  <a:lnTo>
                    <a:pt x="2746246" y="0"/>
                  </a:lnTo>
                  <a:close/>
                </a:path>
              </a:pathLst>
            </a:custGeom>
            <a:solidFill>
              <a:srgbClr val="7F7F7F">
                <a:alpha val="19999"/>
              </a:srgbClr>
            </a:solidFill>
          </p:spPr>
          <p:txBody>
            <a:bodyPr wrap="square" lIns="0" tIns="0" rIns="0" bIns="0" rtlCol="0"/>
            <a:lstStyle/>
            <a:p>
              <a:endParaRPr/>
            </a:p>
          </p:txBody>
        </p:sp>
        <p:sp>
          <p:nvSpPr>
            <p:cNvPr id="4" name="object 4"/>
            <p:cNvSpPr/>
            <p:nvPr/>
          </p:nvSpPr>
          <p:spPr>
            <a:xfrm>
              <a:off x="8434260" y="5435945"/>
              <a:ext cx="435609" cy="435609"/>
            </a:xfrm>
            <a:custGeom>
              <a:avLst/>
              <a:gdLst/>
              <a:ahLst/>
              <a:cxnLst/>
              <a:rect l="l" t="t" r="r" b="b"/>
              <a:pathLst>
                <a:path w="435609" h="435610">
                  <a:moveTo>
                    <a:pt x="217713" y="0"/>
                  </a:moveTo>
                  <a:lnTo>
                    <a:pt x="167793" y="5749"/>
                  </a:lnTo>
                  <a:lnTo>
                    <a:pt x="121968" y="22128"/>
                  </a:lnTo>
                  <a:lnTo>
                    <a:pt x="81544" y="47829"/>
                  </a:lnTo>
                  <a:lnTo>
                    <a:pt x="47829" y="81544"/>
                  </a:lnTo>
                  <a:lnTo>
                    <a:pt x="22128" y="121968"/>
                  </a:lnTo>
                  <a:lnTo>
                    <a:pt x="5749" y="167793"/>
                  </a:lnTo>
                  <a:lnTo>
                    <a:pt x="0" y="217713"/>
                  </a:lnTo>
                  <a:lnTo>
                    <a:pt x="5749" y="267633"/>
                  </a:lnTo>
                  <a:lnTo>
                    <a:pt x="22128" y="313458"/>
                  </a:lnTo>
                  <a:lnTo>
                    <a:pt x="47829" y="353882"/>
                  </a:lnTo>
                  <a:lnTo>
                    <a:pt x="81544" y="387598"/>
                  </a:lnTo>
                  <a:lnTo>
                    <a:pt x="121968" y="413298"/>
                  </a:lnTo>
                  <a:lnTo>
                    <a:pt x="167793" y="429677"/>
                  </a:lnTo>
                  <a:lnTo>
                    <a:pt x="217713" y="435427"/>
                  </a:lnTo>
                  <a:lnTo>
                    <a:pt x="267633" y="429677"/>
                  </a:lnTo>
                  <a:lnTo>
                    <a:pt x="313458" y="413298"/>
                  </a:lnTo>
                  <a:lnTo>
                    <a:pt x="353882" y="387598"/>
                  </a:lnTo>
                  <a:lnTo>
                    <a:pt x="387597" y="353882"/>
                  </a:lnTo>
                  <a:lnTo>
                    <a:pt x="413298" y="313458"/>
                  </a:lnTo>
                  <a:lnTo>
                    <a:pt x="429677" y="267633"/>
                  </a:lnTo>
                  <a:lnTo>
                    <a:pt x="435427" y="217713"/>
                  </a:lnTo>
                  <a:lnTo>
                    <a:pt x="429677" y="167793"/>
                  </a:lnTo>
                  <a:lnTo>
                    <a:pt x="413298" y="121968"/>
                  </a:lnTo>
                  <a:lnTo>
                    <a:pt x="387597" y="81544"/>
                  </a:lnTo>
                  <a:lnTo>
                    <a:pt x="353882" y="47829"/>
                  </a:lnTo>
                  <a:lnTo>
                    <a:pt x="313458" y="22128"/>
                  </a:lnTo>
                  <a:lnTo>
                    <a:pt x="267633" y="5749"/>
                  </a:lnTo>
                  <a:lnTo>
                    <a:pt x="217713" y="0"/>
                  </a:lnTo>
                  <a:close/>
                </a:path>
              </a:pathLst>
            </a:custGeom>
            <a:solidFill>
              <a:srgbClr val="595959">
                <a:alpha val="59999"/>
              </a:srgbClr>
            </a:solidFill>
          </p:spPr>
          <p:txBody>
            <a:bodyPr wrap="square" lIns="0" tIns="0" rIns="0" bIns="0" rtlCol="0"/>
            <a:lstStyle/>
            <a:p>
              <a:endParaRPr/>
            </a:p>
          </p:txBody>
        </p:sp>
        <p:sp>
          <p:nvSpPr>
            <p:cNvPr id="5" name="object 5"/>
            <p:cNvSpPr/>
            <p:nvPr/>
          </p:nvSpPr>
          <p:spPr>
            <a:xfrm>
              <a:off x="9011592" y="3567389"/>
              <a:ext cx="2312035" cy="2304415"/>
            </a:xfrm>
            <a:custGeom>
              <a:avLst/>
              <a:gdLst/>
              <a:ahLst/>
              <a:cxnLst/>
              <a:rect l="l" t="t" r="r" b="b"/>
              <a:pathLst>
                <a:path w="2312034" h="2304415">
                  <a:moveTo>
                    <a:pt x="2311806" y="0"/>
                  </a:moveTo>
                  <a:lnTo>
                    <a:pt x="1837555" y="0"/>
                  </a:lnTo>
                  <a:lnTo>
                    <a:pt x="1828482" y="179680"/>
                  </a:lnTo>
                  <a:lnTo>
                    <a:pt x="1822872" y="228452"/>
                  </a:lnTo>
                  <a:lnTo>
                    <a:pt x="1815997" y="276827"/>
                  </a:lnTo>
                  <a:lnTo>
                    <a:pt x="1807875" y="324790"/>
                  </a:lnTo>
                  <a:lnTo>
                    <a:pt x="1798524" y="372323"/>
                  </a:lnTo>
                  <a:lnTo>
                    <a:pt x="1787959" y="419409"/>
                  </a:lnTo>
                  <a:lnTo>
                    <a:pt x="1776197" y="466031"/>
                  </a:lnTo>
                  <a:lnTo>
                    <a:pt x="1763257" y="512172"/>
                  </a:lnTo>
                  <a:lnTo>
                    <a:pt x="1749155" y="557815"/>
                  </a:lnTo>
                  <a:lnTo>
                    <a:pt x="1733907" y="602943"/>
                  </a:lnTo>
                  <a:lnTo>
                    <a:pt x="1717532" y="647539"/>
                  </a:lnTo>
                  <a:lnTo>
                    <a:pt x="1700046" y="691586"/>
                  </a:lnTo>
                  <a:lnTo>
                    <a:pt x="1681465" y="735067"/>
                  </a:lnTo>
                  <a:lnTo>
                    <a:pt x="1661808" y="777965"/>
                  </a:lnTo>
                  <a:lnTo>
                    <a:pt x="1641091" y="820262"/>
                  </a:lnTo>
                  <a:lnTo>
                    <a:pt x="1619331" y="861943"/>
                  </a:lnTo>
                  <a:lnTo>
                    <a:pt x="1596545" y="902989"/>
                  </a:lnTo>
                  <a:lnTo>
                    <a:pt x="1572750" y="943384"/>
                  </a:lnTo>
                  <a:lnTo>
                    <a:pt x="1547964" y="983111"/>
                  </a:lnTo>
                  <a:lnTo>
                    <a:pt x="1522203" y="1022153"/>
                  </a:lnTo>
                  <a:lnTo>
                    <a:pt x="1495484" y="1060492"/>
                  </a:lnTo>
                  <a:lnTo>
                    <a:pt x="1467824" y="1098112"/>
                  </a:lnTo>
                  <a:lnTo>
                    <a:pt x="1439241" y="1134995"/>
                  </a:lnTo>
                  <a:lnTo>
                    <a:pt x="1409751" y="1171125"/>
                  </a:lnTo>
                  <a:lnTo>
                    <a:pt x="1379371" y="1206485"/>
                  </a:lnTo>
                  <a:lnTo>
                    <a:pt x="1348119" y="1241057"/>
                  </a:lnTo>
                  <a:lnTo>
                    <a:pt x="1316011" y="1274825"/>
                  </a:lnTo>
                  <a:lnTo>
                    <a:pt x="1283065" y="1307771"/>
                  </a:lnTo>
                  <a:lnTo>
                    <a:pt x="1249297" y="1339879"/>
                  </a:lnTo>
                  <a:lnTo>
                    <a:pt x="1214725" y="1371131"/>
                  </a:lnTo>
                  <a:lnTo>
                    <a:pt x="1179365" y="1401511"/>
                  </a:lnTo>
                  <a:lnTo>
                    <a:pt x="1143235" y="1431001"/>
                  </a:lnTo>
                  <a:lnTo>
                    <a:pt x="1106351" y="1459584"/>
                  </a:lnTo>
                  <a:lnTo>
                    <a:pt x="1068732" y="1487244"/>
                  </a:lnTo>
                  <a:lnTo>
                    <a:pt x="1030392" y="1513963"/>
                  </a:lnTo>
                  <a:lnTo>
                    <a:pt x="991351" y="1539724"/>
                  </a:lnTo>
                  <a:lnTo>
                    <a:pt x="951624" y="1564511"/>
                  </a:lnTo>
                  <a:lnTo>
                    <a:pt x="911229" y="1588305"/>
                  </a:lnTo>
                  <a:lnTo>
                    <a:pt x="870183" y="1611091"/>
                  </a:lnTo>
                  <a:lnTo>
                    <a:pt x="828502" y="1632851"/>
                  </a:lnTo>
                  <a:lnTo>
                    <a:pt x="786204" y="1653568"/>
                  </a:lnTo>
                  <a:lnTo>
                    <a:pt x="743307" y="1673226"/>
                  </a:lnTo>
                  <a:lnTo>
                    <a:pt x="699826" y="1691806"/>
                  </a:lnTo>
                  <a:lnTo>
                    <a:pt x="655779" y="1709292"/>
                  </a:lnTo>
                  <a:lnTo>
                    <a:pt x="611183" y="1725668"/>
                  </a:lnTo>
                  <a:lnTo>
                    <a:pt x="566055" y="1740915"/>
                  </a:lnTo>
                  <a:lnTo>
                    <a:pt x="520411" y="1755017"/>
                  </a:lnTo>
                  <a:lnTo>
                    <a:pt x="474270" y="1767958"/>
                  </a:lnTo>
                  <a:lnTo>
                    <a:pt x="427648" y="1779719"/>
                  </a:lnTo>
                  <a:lnTo>
                    <a:pt x="380562" y="1790284"/>
                  </a:lnTo>
                  <a:lnTo>
                    <a:pt x="333030" y="1799636"/>
                  </a:lnTo>
                  <a:lnTo>
                    <a:pt x="285067" y="1807757"/>
                  </a:lnTo>
                  <a:lnTo>
                    <a:pt x="236691" y="1814632"/>
                  </a:lnTo>
                  <a:lnTo>
                    <a:pt x="187920" y="1820242"/>
                  </a:lnTo>
                  <a:lnTo>
                    <a:pt x="0" y="1829732"/>
                  </a:lnTo>
                  <a:lnTo>
                    <a:pt x="0" y="2303982"/>
                  </a:lnTo>
                  <a:lnTo>
                    <a:pt x="118986" y="2300973"/>
                  </a:lnTo>
                  <a:lnTo>
                    <a:pt x="167831" y="2297984"/>
                  </a:lnTo>
                  <a:lnTo>
                    <a:pt x="216398" y="2293989"/>
                  </a:lnTo>
                  <a:lnTo>
                    <a:pt x="264676" y="2288999"/>
                  </a:lnTo>
                  <a:lnTo>
                    <a:pt x="312655" y="2283023"/>
                  </a:lnTo>
                  <a:lnTo>
                    <a:pt x="360324" y="2276073"/>
                  </a:lnTo>
                  <a:lnTo>
                    <a:pt x="407674" y="2268158"/>
                  </a:lnTo>
                  <a:lnTo>
                    <a:pt x="454694" y="2259288"/>
                  </a:lnTo>
                  <a:lnTo>
                    <a:pt x="501373" y="2249476"/>
                  </a:lnTo>
                  <a:lnTo>
                    <a:pt x="547702" y="2238729"/>
                  </a:lnTo>
                  <a:lnTo>
                    <a:pt x="593669" y="2227059"/>
                  </a:lnTo>
                  <a:lnTo>
                    <a:pt x="639265" y="2214477"/>
                  </a:lnTo>
                  <a:lnTo>
                    <a:pt x="684480" y="2200992"/>
                  </a:lnTo>
                  <a:lnTo>
                    <a:pt x="729302" y="2186615"/>
                  </a:lnTo>
                  <a:lnTo>
                    <a:pt x="773722" y="2171356"/>
                  </a:lnTo>
                  <a:lnTo>
                    <a:pt x="817729" y="2155225"/>
                  </a:lnTo>
                  <a:lnTo>
                    <a:pt x="861313" y="2138234"/>
                  </a:lnTo>
                  <a:lnTo>
                    <a:pt x="904464" y="2120391"/>
                  </a:lnTo>
                  <a:lnTo>
                    <a:pt x="947171" y="2101708"/>
                  </a:lnTo>
                  <a:lnTo>
                    <a:pt x="989424" y="2082195"/>
                  </a:lnTo>
                  <a:lnTo>
                    <a:pt x="1031213" y="2061861"/>
                  </a:lnTo>
                  <a:lnTo>
                    <a:pt x="1072527" y="2040719"/>
                  </a:lnTo>
                  <a:lnTo>
                    <a:pt x="1113356" y="2018777"/>
                  </a:lnTo>
                  <a:lnTo>
                    <a:pt x="1153690" y="1996046"/>
                  </a:lnTo>
                  <a:lnTo>
                    <a:pt x="1193518" y="1972537"/>
                  </a:lnTo>
                  <a:lnTo>
                    <a:pt x="1232830" y="1948259"/>
                  </a:lnTo>
                  <a:lnTo>
                    <a:pt x="1271615" y="1923224"/>
                  </a:lnTo>
                  <a:lnTo>
                    <a:pt x="1309864" y="1897441"/>
                  </a:lnTo>
                  <a:lnTo>
                    <a:pt x="1347566" y="1870920"/>
                  </a:lnTo>
                  <a:lnTo>
                    <a:pt x="1384711" y="1843673"/>
                  </a:lnTo>
                  <a:lnTo>
                    <a:pt x="1421287" y="1815710"/>
                  </a:lnTo>
                  <a:lnTo>
                    <a:pt x="1457286" y="1787040"/>
                  </a:lnTo>
                  <a:lnTo>
                    <a:pt x="1492697" y="1757674"/>
                  </a:lnTo>
                  <a:lnTo>
                    <a:pt x="1527509" y="1727623"/>
                  </a:lnTo>
                  <a:lnTo>
                    <a:pt x="1561712" y="1696896"/>
                  </a:lnTo>
                  <a:lnTo>
                    <a:pt x="1595295" y="1665504"/>
                  </a:lnTo>
                  <a:lnTo>
                    <a:pt x="1628249" y="1633458"/>
                  </a:lnTo>
                  <a:lnTo>
                    <a:pt x="1660563" y="1600768"/>
                  </a:lnTo>
                  <a:lnTo>
                    <a:pt x="1692227" y="1567444"/>
                  </a:lnTo>
                  <a:lnTo>
                    <a:pt x="1723230" y="1533496"/>
                  </a:lnTo>
                  <a:lnTo>
                    <a:pt x="1753562" y="1498934"/>
                  </a:lnTo>
                  <a:lnTo>
                    <a:pt x="1783213" y="1463770"/>
                  </a:lnTo>
                  <a:lnTo>
                    <a:pt x="1812172" y="1428014"/>
                  </a:lnTo>
                  <a:lnTo>
                    <a:pt x="1840429" y="1391675"/>
                  </a:lnTo>
                  <a:lnTo>
                    <a:pt x="1867974" y="1354764"/>
                  </a:lnTo>
                  <a:lnTo>
                    <a:pt x="1894796" y="1317291"/>
                  </a:lnTo>
                  <a:lnTo>
                    <a:pt x="1920885" y="1279267"/>
                  </a:lnTo>
                  <a:lnTo>
                    <a:pt x="1946231" y="1240703"/>
                  </a:lnTo>
                  <a:lnTo>
                    <a:pt x="1970824" y="1201607"/>
                  </a:lnTo>
                  <a:lnTo>
                    <a:pt x="1994652" y="1161992"/>
                  </a:lnTo>
                  <a:lnTo>
                    <a:pt x="2017706" y="1121866"/>
                  </a:lnTo>
                  <a:lnTo>
                    <a:pt x="2039976" y="1081241"/>
                  </a:lnTo>
                  <a:lnTo>
                    <a:pt x="2061450" y="1040126"/>
                  </a:lnTo>
                  <a:lnTo>
                    <a:pt x="2082120" y="998533"/>
                  </a:lnTo>
                  <a:lnTo>
                    <a:pt x="2101974" y="956470"/>
                  </a:lnTo>
                  <a:lnTo>
                    <a:pt x="2121002" y="913950"/>
                  </a:lnTo>
                  <a:lnTo>
                    <a:pt x="2139193" y="870982"/>
                  </a:lnTo>
                  <a:lnTo>
                    <a:pt x="2156538" y="827575"/>
                  </a:lnTo>
                  <a:lnTo>
                    <a:pt x="2173026" y="783742"/>
                  </a:lnTo>
                  <a:lnTo>
                    <a:pt x="2188647" y="739492"/>
                  </a:lnTo>
                  <a:lnTo>
                    <a:pt x="2203391" y="694835"/>
                  </a:lnTo>
                  <a:lnTo>
                    <a:pt x="2217246" y="649781"/>
                  </a:lnTo>
                  <a:lnTo>
                    <a:pt x="2230203" y="604342"/>
                  </a:lnTo>
                  <a:lnTo>
                    <a:pt x="2242252" y="558527"/>
                  </a:lnTo>
                  <a:lnTo>
                    <a:pt x="2253381" y="512346"/>
                  </a:lnTo>
                  <a:lnTo>
                    <a:pt x="2263582" y="465811"/>
                  </a:lnTo>
                  <a:lnTo>
                    <a:pt x="2272843" y="418931"/>
                  </a:lnTo>
                  <a:lnTo>
                    <a:pt x="2281154" y="371716"/>
                  </a:lnTo>
                  <a:lnTo>
                    <a:pt x="2288505" y="324178"/>
                  </a:lnTo>
                  <a:lnTo>
                    <a:pt x="2294885" y="276326"/>
                  </a:lnTo>
                  <a:lnTo>
                    <a:pt x="2300284" y="228170"/>
                  </a:lnTo>
                  <a:lnTo>
                    <a:pt x="2311806" y="0"/>
                  </a:lnTo>
                  <a:close/>
                </a:path>
              </a:pathLst>
            </a:custGeom>
            <a:solidFill>
              <a:srgbClr val="70AD47">
                <a:alpha val="90199"/>
              </a:srgbClr>
            </a:solidFill>
          </p:spPr>
          <p:txBody>
            <a:bodyPr wrap="square" lIns="0" tIns="0" rIns="0" bIns="0" rtlCol="0"/>
            <a:lstStyle/>
            <a:p>
              <a:endParaRPr/>
            </a:p>
          </p:txBody>
        </p:sp>
      </p:grpSp>
      <p:sp>
        <p:nvSpPr>
          <p:cNvPr id="6" name="object 6"/>
          <p:cNvSpPr txBox="1"/>
          <p:nvPr/>
        </p:nvSpPr>
        <p:spPr>
          <a:xfrm>
            <a:off x="7057056" y="1805940"/>
            <a:ext cx="3018790" cy="3110230"/>
          </a:xfrm>
          <a:prstGeom prst="rect">
            <a:avLst/>
          </a:prstGeom>
        </p:spPr>
        <p:txBody>
          <a:bodyPr vert="horz" wrap="square" lIns="0" tIns="79375" rIns="0" bIns="0" rtlCol="0">
            <a:spAutoFit/>
          </a:bodyPr>
          <a:lstStyle/>
          <a:p>
            <a:pPr marL="12700" marR="5080">
              <a:lnSpc>
                <a:spcPct val="90000"/>
              </a:lnSpc>
              <a:spcBef>
                <a:spcPts val="625"/>
              </a:spcBef>
              <a:tabLst>
                <a:tab pos="2522855" algn="l"/>
              </a:tabLst>
            </a:pPr>
            <a:r>
              <a:rPr sz="4400" spc="-10" dirty="0">
                <a:solidFill>
                  <a:srgbClr val="0D0D0D"/>
                </a:solidFill>
                <a:latin typeface="Calibri Light"/>
                <a:cs typeface="Calibri Light"/>
              </a:rPr>
              <a:t>MINERALES</a:t>
            </a:r>
            <a:r>
              <a:rPr sz="4400" spc="-75" dirty="0">
                <a:solidFill>
                  <a:srgbClr val="0D0D0D"/>
                </a:solidFill>
                <a:latin typeface="Calibri Light"/>
                <a:cs typeface="Calibri Light"/>
              </a:rPr>
              <a:t> </a:t>
            </a:r>
            <a:r>
              <a:rPr sz="4400" dirty="0">
                <a:solidFill>
                  <a:srgbClr val="0D0D0D"/>
                </a:solidFill>
                <a:latin typeface="Calibri Light"/>
                <a:cs typeface="Calibri Light"/>
              </a:rPr>
              <a:t>Y </a:t>
            </a:r>
            <a:r>
              <a:rPr sz="4400" spc="-980" dirty="0">
                <a:solidFill>
                  <a:srgbClr val="0D0D0D"/>
                </a:solidFill>
                <a:latin typeface="Calibri Light"/>
                <a:cs typeface="Calibri Light"/>
              </a:rPr>
              <a:t> </a:t>
            </a:r>
            <a:r>
              <a:rPr sz="4400" spc="-45" dirty="0">
                <a:solidFill>
                  <a:srgbClr val="0D0D0D"/>
                </a:solidFill>
                <a:latin typeface="Calibri Light"/>
                <a:cs typeface="Calibri Light"/>
              </a:rPr>
              <a:t>VITAMINAS </a:t>
            </a:r>
            <a:r>
              <a:rPr sz="4400" spc="-40" dirty="0">
                <a:solidFill>
                  <a:srgbClr val="0D0D0D"/>
                </a:solidFill>
                <a:latin typeface="Calibri Light"/>
                <a:cs typeface="Calibri Light"/>
              </a:rPr>
              <a:t> </a:t>
            </a:r>
            <a:r>
              <a:rPr sz="4400" spc="-15" dirty="0">
                <a:solidFill>
                  <a:srgbClr val="0D0D0D"/>
                </a:solidFill>
                <a:latin typeface="Calibri Light"/>
                <a:cs typeface="Calibri Light"/>
              </a:rPr>
              <a:t>CONTRA </a:t>
            </a:r>
            <a:r>
              <a:rPr sz="4400" spc="-5" dirty="0">
                <a:solidFill>
                  <a:srgbClr val="0D0D0D"/>
                </a:solidFill>
                <a:latin typeface="Calibri Light"/>
                <a:cs typeface="Calibri Light"/>
              </a:rPr>
              <a:t>LA </a:t>
            </a:r>
            <a:r>
              <a:rPr sz="4400" dirty="0">
                <a:solidFill>
                  <a:srgbClr val="0D0D0D"/>
                </a:solidFill>
                <a:latin typeface="Calibri Light"/>
                <a:cs typeface="Calibri Light"/>
              </a:rPr>
              <a:t> </a:t>
            </a:r>
            <a:r>
              <a:rPr sz="4400" spc="-15" dirty="0">
                <a:solidFill>
                  <a:srgbClr val="0D0D0D"/>
                </a:solidFill>
                <a:latin typeface="Calibri Light"/>
                <a:cs typeface="Calibri Light"/>
              </a:rPr>
              <a:t>CAÍDA </a:t>
            </a:r>
            <a:r>
              <a:rPr sz="4400" dirty="0">
                <a:solidFill>
                  <a:srgbClr val="0D0D0D"/>
                </a:solidFill>
                <a:latin typeface="Calibri Light"/>
                <a:cs typeface="Calibri Light"/>
              </a:rPr>
              <a:t>DEL </a:t>
            </a:r>
            <a:r>
              <a:rPr sz="4400" spc="5" dirty="0">
                <a:solidFill>
                  <a:srgbClr val="0D0D0D"/>
                </a:solidFill>
                <a:latin typeface="Calibri Light"/>
                <a:cs typeface="Calibri Light"/>
              </a:rPr>
              <a:t> </a:t>
            </a:r>
            <a:r>
              <a:rPr sz="4400" spc="-20" dirty="0">
                <a:solidFill>
                  <a:srgbClr val="0D0D0D"/>
                </a:solidFill>
                <a:latin typeface="Calibri Light"/>
                <a:cs typeface="Calibri Light"/>
              </a:rPr>
              <a:t>CABELLO	</a:t>
            </a:r>
            <a:r>
              <a:rPr sz="4400" dirty="0">
                <a:solidFill>
                  <a:srgbClr val="0D0D0D"/>
                </a:solidFill>
                <a:latin typeface="Calibri Light"/>
                <a:cs typeface="Calibri Light"/>
              </a:rPr>
              <a:t>-</a:t>
            </a:r>
            <a:endParaRPr sz="4400">
              <a:latin typeface="Calibri Light"/>
              <a:cs typeface="Calibri Light"/>
            </a:endParaRPr>
          </a:p>
        </p:txBody>
      </p:sp>
      <p:sp>
        <p:nvSpPr>
          <p:cNvPr id="7" name="object 7"/>
          <p:cNvSpPr txBox="1"/>
          <p:nvPr/>
        </p:nvSpPr>
        <p:spPr>
          <a:xfrm>
            <a:off x="2689976" y="842771"/>
            <a:ext cx="1602740" cy="330200"/>
          </a:xfrm>
          <a:prstGeom prst="rect">
            <a:avLst/>
          </a:prstGeom>
        </p:spPr>
        <p:txBody>
          <a:bodyPr vert="horz" wrap="square" lIns="0" tIns="12700" rIns="0" bIns="0" rtlCol="0">
            <a:spAutoFit/>
          </a:bodyPr>
          <a:lstStyle/>
          <a:p>
            <a:pPr marL="241300" indent="-228600">
              <a:lnSpc>
                <a:spcPct val="100000"/>
              </a:lnSpc>
              <a:spcBef>
                <a:spcPts val="100"/>
              </a:spcBef>
              <a:buFont typeface="Arial MT"/>
              <a:buChar char="•"/>
              <a:tabLst>
                <a:tab pos="240665" algn="l"/>
                <a:tab pos="241300" algn="l"/>
              </a:tabLst>
            </a:pPr>
            <a:r>
              <a:rPr sz="2000" b="1" spc="-5" dirty="0">
                <a:solidFill>
                  <a:srgbClr val="262626"/>
                </a:solidFill>
                <a:latin typeface="Calibri"/>
                <a:cs typeface="Calibri"/>
              </a:rPr>
              <a:t>COMPLEJO</a:t>
            </a:r>
            <a:r>
              <a:rPr sz="2000" b="1" spc="-80" dirty="0">
                <a:solidFill>
                  <a:srgbClr val="262626"/>
                </a:solidFill>
                <a:latin typeface="Calibri"/>
                <a:cs typeface="Calibri"/>
              </a:rPr>
              <a:t> </a:t>
            </a:r>
            <a:r>
              <a:rPr sz="2000" b="1" dirty="0">
                <a:solidFill>
                  <a:srgbClr val="262626"/>
                </a:solidFill>
                <a:latin typeface="Calibri"/>
                <a:cs typeface="Calibri"/>
              </a:rPr>
              <a:t>B</a:t>
            </a:r>
            <a:endParaRPr sz="2000">
              <a:latin typeface="Calibri"/>
              <a:cs typeface="Calibri"/>
            </a:endParaRPr>
          </a:p>
        </p:txBody>
      </p:sp>
      <p:sp>
        <p:nvSpPr>
          <p:cNvPr id="8" name="object 8"/>
          <p:cNvSpPr txBox="1"/>
          <p:nvPr/>
        </p:nvSpPr>
        <p:spPr>
          <a:xfrm>
            <a:off x="1249224" y="1415288"/>
            <a:ext cx="67310" cy="254000"/>
          </a:xfrm>
          <a:prstGeom prst="rect">
            <a:avLst/>
          </a:prstGeom>
        </p:spPr>
        <p:txBody>
          <a:bodyPr vert="horz" wrap="square" lIns="0" tIns="12700" rIns="0" bIns="0" rtlCol="0">
            <a:spAutoFit/>
          </a:bodyPr>
          <a:lstStyle/>
          <a:p>
            <a:pPr>
              <a:lnSpc>
                <a:spcPct val="100000"/>
              </a:lnSpc>
              <a:spcBef>
                <a:spcPts val="100"/>
              </a:spcBef>
            </a:pPr>
            <a:r>
              <a:rPr sz="1500" dirty="0">
                <a:solidFill>
                  <a:srgbClr val="262626"/>
                </a:solidFill>
                <a:latin typeface="Arial MT"/>
                <a:cs typeface="Arial MT"/>
              </a:rPr>
              <a:t>•</a:t>
            </a:r>
            <a:endParaRPr sz="1500">
              <a:latin typeface="Arial MT"/>
              <a:cs typeface="Arial MT"/>
            </a:endParaRPr>
          </a:p>
        </p:txBody>
      </p:sp>
      <p:sp>
        <p:nvSpPr>
          <p:cNvPr id="9" name="object 9"/>
          <p:cNvSpPr txBox="1"/>
          <p:nvPr/>
        </p:nvSpPr>
        <p:spPr>
          <a:xfrm>
            <a:off x="1249224" y="1617979"/>
            <a:ext cx="4467860" cy="3094990"/>
          </a:xfrm>
          <a:prstGeom prst="rect">
            <a:avLst/>
          </a:prstGeom>
        </p:spPr>
        <p:txBody>
          <a:bodyPr vert="horz" wrap="square" lIns="0" tIns="41275" rIns="0" bIns="0" rtlCol="0">
            <a:spAutoFit/>
          </a:bodyPr>
          <a:lstStyle/>
          <a:p>
            <a:pPr>
              <a:lnSpc>
                <a:spcPct val="89600"/>
              </a:lnSpc>
              <a:spcBef>
                <a:spcPts val="325"/>
              </a:spcBef>
            </a:pPr>
            <a:r>
              <a:rPr sz="1800" b="1" spc="-10" dirty="0">
                <a:solidFill>
                  <a:srgbClr val="262626"/>
                </a:solidFill>
                <a:latin typeface="Calibri"/>
                <a:cs typeface="Calibri"/>
              </a:rPr>
              <a:t>Vitamina</a:t>
            </a:r>
            <a:r>
              <a:rPr sz="1800" b="1" spc="-5" dirty="0">
                <a:solidFill>
                  <a:srgbClr val="262626"/>
                </a:solidFill>
                <a:latin typeface="Calibri"/>
                <a:cs typeface="Calibri"/>
              </a:rPr>
              <a:t> </a:t>
            </a:r>
            <a:r>
              <a:rPr sz="1800" b="1" dirty="0">
                <a:solidFill>
                  <a:srgbClr val="262626"/>
                </a:solidFill>
                <a:latin typeface="Calibri"/>
                <a:cs typeface="Calibri"/>
              </a:rPr>
              <a:t>B</a:t>
            </a:r>
            <a:r>
              <a:rPr sz="1800" dirty="0">
                <a:solidFill>
                  <a:srgbClr val="262626"/>
                </a:solidFill>
                <a:latin typeface="Calibri"/>
                <a:cs typeface="Calibri"/>
              </a:rPr>
              <a:t>:</a:t>
            </a:r>
            <a:r>
              <a:rPr sz="1800" spc="10" dirty="0">
                <a:solidFill>
                  <a:srgbClr val="262626"/>
                </a:solidFill>
                <a:latin typeface="Calibri"/>
                <a:cs typeface="Calibri"/>
              </a:rPr>
              <a:t> </a:t>
            </a:r>
            <a:r>
              <a:rPr sz="1800" dirty="0">
                <a:solidFill>
                  <a:srgbClr val="262626"/>
                </a:solidFill>
                <a:latin typeface="Calibri"/>
                <a:cs typeface="Calibri"/>
              </a:rPr>
              <a:t>es </a:t>
            </a:r>
            <a:r>
              <a:rPr sz="1800" spc="-5" dirty="0">
                <a:solidFill>
                  <a:srgbClr val="262626"/>
                </a:solidFill>
                <a:latin typeface="Calibri"/>
                <a:cs typeface="Calibri"/>
              </a:rPr>
              <a:t>necesaria</a:t>
            </a:r>
            <a:r>
              <a:rPr sz="1800" dirty="0">
                <a:solidFill>
                  <a:srgbClr val="262626"/>
                </a:solidFill>
                <a:latin typeface="Calibri"/>
                <a:cs typeface="Calibri"/>
              </a:rPr>
              <a:t> </a:t>
            </a:r>
            <a:r>
              <a:rPr sz="1800" spc="-15" dirty="0">
                <a:solidFill>
                  <a:srgbClr val="262626"/>
                </a:solidFill>
                <a:latin typeface="Calibri"/>
                <a:cs typeface="Calibri"/>
              </a:rPr>
              <a:t>para</a:t>
            </a:r>
            <a:r>
              <a:rPr sz="1800" spc="5" dirty="0">
                <a:solidFill>
                  <a:srgbClr val="262626"/>
                </a:solidFill>
                <a:latin typeface="Calibri"/>
                <a:cs typeface="Calibri"/>
              </a:rPr>
              <a:t> </a:t>
            </a:r>
            <a:r>
              <a:rPr sz="1800" spc="-5" dirty="0">
                <a:solidFill>
                  <a:srgbClr val="262626"/>
                </a:solidFill>
                <a:latin typeface="Calibri"/>
                <a:cs typeface="Calibri"/>
              </a:rPr>
              <a:t>producir </a:t>
            </a:r>
            <a:r>
              <a:rPr sz="1800" dirty="0">
                <a:solidFill>
                  <a:srgbClr val="262626"/>
                </a:solidFill>
                <a:latin typeface="Calibri"/>
                <a:cs typeface="Calibri"/>
              </a:rPr>
              <a:t> </a:t>
            </a:r>
            <a:r>
              <a:rPr sz="1800" spc="-5" dirty="0">
                <a:solidFill>
                  <a:srgbClr val="262626"/>
                </a:solidFill>
                <a:latin typeface="Calibri"/>
                <a:cs typeface="Calibri"/>
              </a:rPr>
              <a:t>hemoglobina</a:t>
            </a:r>
            <a:r>
              <a:rPr sz="1800" dirty="0">
                <a:solidFill>
                  <a:srgbClr val="262626"/>
                </a:solidFill>
                <a:latin typeface="Calibri"/>
                <a:cs typeface="Calibri"/>
              </a:rPr>
              <a:t> en </a:t>
            </a:r>
            <a:r>
              <a:rPr sz="1800" spc="-5" dirty="0">
                <a:solidFill>
                  <a:srgbClr val="262626"/>
                </a:solidFill>
                <a:latin typeface="Calibri"/>
                <a:cs typeface="Calibri"/>
              </a:rPr>
              <a:t>la</a:t>
            </a:r>
            <a:r>
              <a:rPr sz="1800" dirty="0">
                <a:solidFill>
                  <a:srgbClr val="262626"/>
                </a:solidFill>
                <a:latin typeface="Calibri"/>
                <a:cs typeface="Calibri"/>
              </a:rPr>
              <a:t> </a:t>
            </a:r>
            <a:r>
              <a:rPr sz="1800" spc="-5" dirty="0">
                <a:solidFill>
                  <a:srgbClr val="262626"/>
                </a:solidFill>
                <a:latin typeface="Calibri"/>
                <a:cs typeface="Calibri"/>
              </a:rPr>
              <a:t>sangre,</a:t>
            </a:r>
            <a:r>
              <a:rPr sz="1800" dirty="0">
                <a:solidFill>
                  <a:srgbClr val="262626"/>
                </a:solidFill>
                <a:latin typeface="Calibri"/>
                <a:cs typeface="Calibri"/>
              </a:rPr>
              <a:t> </a:t>
            </a:r>
            <a:r>
              <a:rPr sz="1800" spc="-5" dirty="0">
                <a:solidFill>
                  <a:srgbClr val="262626"/>
                </a:solidFill>
                <a:latin typeface="Calibri"/>
                <a:cs typeface="Calibri"/>
              </a:rPr>
              <a:t>fundamental</a:t>
            </a:r>
            <a:r>
              <a:rPr sz="1800" dirty="0">
                <a:solidFill>
                  <a:srgbClr val="262626"/>
                </a:solidFill>
                <a:latin typeface="Calibri"/>
                <a:cs typeface="Calibri"/>
              </a:rPr>
              <a:t> </a:t>
            </a:r>
            <a:r>
              <a:rPr sz="1800" spc="-10" dirty="0">
                <a:solidFill>
                  <a:srgbClr val="262626"/>
                </a:solidFill>
                <a:latin typeface="Calibri"/>
                <a:cs typeface="Calibri"/>
              </a:rPr>
              <a:t>para </a:t>
            </a:r>
            <a:r>
              <a:rPr sz="1800" spc="-5" dirty="0">
                <a:solidFill>
                  <a:srgbClr val="262626"/>
                </a:solidFill>
                <a:latin typeface="Calibri"/>
                <a:cs typeface="Calibri"/>
              </a:rPr>
              <a:t> hacer</a:t>
            </a:r>
            <a:r>
              <a:rPr sz="1800" dirty="0">
                <a:solidFill>
                  <a:srgbClr val="262626"/>
                </a:solidFill>
                <a:latin typeface="Calibri"/>
                <a:cs typeface="Calibri"/>
              </a:rPr>
              <a:t> </a:t>
            </a:r>
            <a:r>
              <a:rPr sz="1800" spc="-10" dirty="0">
                <a:solidFill>
                  <a:srgbClr val="262626"/>
                </a:solidFill>
                <a:latin typeface="Calibri"/>
                <a:cs typeface="Calibri"/>
              </a:rPr>
              <a:t>llegar</a:t>
            </a:r>
            <a:r>
              <a:rPr sz="1800" spc="5" dirty="0">
                <a:solidFill>
                  <a:srgbClr val="262626"/>
                </a:solidFill>
                <a:latin typeface="Calibri"/>
                <a:cs typeface="Calibri"/>
              </a:rPr>
              <a:t> </a:t>
            </a:r>
            <a:r>
              <a:rPr sz="1800" spc="-10" dirty="0">
                <a:solidFill>
                  <a:srgbClr val="262626"/>
                </a:solidFill>
                <a:latin typeface="Calibri"/>
                <a:cs typeface="Calibri"/>
              </a:rPr>
              <a:t>oxígeno</a:t>
            </a:r>
            <a:r>
              <a:rPr sz="1800" dirty="0">
                <a:solidFill>
                  <a:srgbClr val="262626"/>
                </a:solidFill>
                <a:latin typeface="Calibri"/>
                <a:cs typeface="Calibri"/>
              </a:rPr>
              <a:t> </a:t>
            </a:r>
            <a:r>
              <a:rPr sz="1800" spc="-5" dirty="0">
                <a:solidFill>
                  <a:srgbClr val="262626"/>
                </a:solidFill>
                <a:latin typeface="Calibri"/>
                <a:cs typeface="Calibri"/>
              </a:rPr>
              <a:t>desde</a:t>
            </a:r>
            <a:r>
              <a:rPr sz="1800" spc="15" dirty="0">
                <a:solidFill>
                  <a:srgbClr val="262626"/>
                </a:solidFill>
                <a:latin typeface="Calibri"/>
                <a:cs typeface="Calibri"/>
              </a:rPr>
              <a:t> </a:t>
            </a:r>
            <a:r>
              <a:rPr sz="1800" spc="-5" dirty="0">
                <a:solidFill>
                  <a:srgbClr val="262626"/>
                </a:solidFill>
                <a:latin typeface="Calibri"/>
                <a:cs typeface="Calibri"/>
              </a:rPr>
              <a:t>los</a:t>
            </a:r>
            <a:r>
              <a:rPr sz="1800" dirty="0">
                <a:solidFill>
                  <a:srgbClr val="262626"/>
                </a:solidFill>
                <a:latin typeface="Calibri"/>
                <a:cs typeface="Calibri"/>
              </a:rPr>
              <a:t> </a:t>
            </a:r>
            <a:r>
              <a:rPr sz="1800" spc="-5" dirty="0">
                <a:solidFill>
                  <a:srgbClr val="262626"/>
                </a:solidFill>
                <a:latin typeface="Calibri"/>
                <a:cs typeface="Calibri"/>
              </a:rPr>
              <a:t>pulmones</a:t>
            </a:r>
            <a:r>
              <a:rPr sz="1800" spc="5" dirty="0">
                <a:solidFill>
                  <a:srgbClr val="262626"/>
                </a:solidFill>
                <a:latin typeface="Calibri"/>
                <a:cs typeface="Calibri"/>
              </a:rPr>
              <a:t> </a:t>
            </a:r>
            <a:r>
              <a:rPr sz="1800" spc="-5" dirty="0">
                <a:solidFill>
                  <a:srgbClr val="262626"/>
                </a:solidFill>
                <a:latin typeface="Calibri"/>
                <a:cs typeface="Calibri"/>
              </a:rPr>
              <a:t>hacia</a:t>
            </a:r>
            <a:r>
              <a:rPr sz="1800" spc="5" dirty="0">
                <a:solidFill>
                  <a:srgbClr val="262626"/>
                </a:solidFill>
                <a:latin typeface="Calibri"/>
                <a:cs typeface="Calibri"/>
              </a:rPr>
              <a:t> </a:t>
            </a:r>
            <a:r>
              <a:rPr sz="1800" dirty="0">
                <a:solidFill>
                  <a:srgbClr val="262626"/>
                </a:solidFill>
                <a:latin typeface="Calibri"/>
                <a:cs typeface="Calibri"/>
              </a:rPr>
              <a:t>a </a:t>
            </a:r>
            <a:r>
              <a:rPr sz="1800" spc="-390" dirty="0">
                <a:solidFill>
                  <a:srgbClr val="262626"/>
                </a:solidFill>
                <a:latin typeface="Calibri"/>
                <a:cs typeface="Calibri"/>
              </a:rPr>
              <a:t> </a:t>
            </a:r>
            <a:r>
              <a:rPr sz="1800" spc="-5" dirty="0">
                <a:solidFill>
                  <a:srgbClr val="262626"/>
                </a:solidFill>
                <a:latin typeface="Calibri"/>
                <a:cs typeface="Calibri"/>
              </a:rPr>
              <a:t>los tejidos</a:t>
            </a:r>
            <a:r>
              <a:rPr sz="1800" dirty="0">
                <a:solidFill>
                  <a:srgbClr val="262626"/>
                </a:solidFill>
                <a:latin typeface="Calibri"/>
                <a:cs typeface="Calibri"/>
              </a:rPr>
              <a:t> del</a:t>
            </a:r>
            <a:r>
              <a:rPr sz="1800" spc="5" dirty="0">
                <a:solidFill>
                  <a:srgbClr val="262626"/>
                </a:solidFill>
                <a:latin typeface="Calibri"/>
                <a:cs typeface="Calibri"/>
              </a:rPr>
              <a:t> </a:t>
            </a:r>
            <a:r>
              <a:rPr sz="1800" spc="-10" dirty="0">
                <a:solidFill>
                  <a:srgbClr val="262626"/>
                </a:solidFill>
                <a:latin typeface="Calibri"/>
                <a:cs typeface="Calibri"/>
              </a:rPr>
              <a:t>cuerpo,</a:t>
            </a:r>
            <a:r>
              <a:rPr sz="1800" spc="5" dirty="0">
                <a:solidFill>
                  <a:srgbClr val="262626"/>
                </a:solidFill>
                <a:latin typeface="Calibri"/>
                <a:cs typeface="Calibri"/>
              </a:rPr>
              <a:t> </a:t>
            </a:r>
            <a:r>
              <a:rPr sz="1800" spc="-5" dirty="0">
                <a:solidFill>
                  <a:srgbClr val="262626"/>
                </a:solidFill>
                <a:latin typeface="Calibri"/>
                <a:cs typeface="Calibri"/>
              </a:rPr>
              <a:t>incluyendo</a:t>
            </a:r>
            <a:r>
              <a:rPr sz="1800" dirty="0">
                <a:solidFill>
                  <a:srgbClr val="262626"/>
                </a:solidFill>
                <a:latin typeface="Calibri"/>
                <a:cs typeface="Calibri"/>
              </a:rPr>
              <a:t> el</a:t>
            </a:r>
            <a:r>
              <a:rPr sz="1800" spc="5" dirty="0">
                <a:solidFill>
                  <a:srgbClr val="262626"/>
                </a:solidFill>
                <a:latin typeface="Calibri"/>
                <a:cs typeface="Calibri"/>
              </a:rPr>
              <a:t> </a:t>
            </a:r>
            <a:r>
              <a:rPr sz="1800" spc="-5" dirty="0">
                <a:solidFill>
                  <a:srgbClr val="262626"/>
                </a:solidFill>
                <a:latin typeface="Calibri"/>
                <a:cs typeface="Calibri"/>
              </a:rPr>
              <a:t>cabello.</a:t>
            </a:r>
            <a:endParaRPr sz="1800">
              <a:latin typeface="Calibri"/>
              <a:cs typeface="Calibri"/>
            </a:endParaRPr>
          </a:p>
          <a:p>
            <a:pPr>
              <a:lnSpc>
                <a:spcPts val="1810"/>
              </a:lnSpc>
            </a:pPr>
            <a:r>
              <a:rPr sz="1800" spc="-15" dirty="0">
                <a:solidFill>
                  <a:srgbClr val="262626"/>
                </a:solidFill>
                <a:latin typeface="Calibri"/>
                <a:cs typeface="Calibri"/>
              </a:rPr>
              <a:t>Hay</a:t>
            </a:r>
            <a:r>
              <a:rPr sz="1800" spc="-10" dirty="0">
                <a:solidFill>
                  <a:srgbClr val="262626"/>
                </a:solidFill>
                <a:latin typeface="Calibri"/>
                <a:cs typeface="Calibri"/>
              </a:rPr>
              <a:t> </a:t>
            </a:r>
            <a:r>
              <a:rPr sz="1800" dirty="0">
                <a:solidFill>
                  <a:srgbClr val="262626"/>
                </a:solidFill>
                <a:latin typeface="Calibri"/>
                <a:cs typeface="Calibri"/>
              </a:rPr>
              <a:t>que </a:t>
            </a:r>
            <a:r>
              <a:rPr sz="1800" spc="-10" dirty="0">
                <a:solidFill>
                  <a:srgbClr val="262626"/>
                </a:solidFill>
                <a:latin typeface="Calibri"/>
                <a:cs typeface="Calibri"/>
              </a:rPr>
              <a:t>mantener </a:t>
            </a:r>
            <a:r>
              <a:rPr sz="1800" dirty="0">
                <a:solidFill>
                  <a:srgbClr val="262626"/>
                </a:solidFill>
                <a:latin typeface="Calibri"/>
                <a:cs typeface="Calibri"/>
              </a:rPr>
              <a:t>un</a:t>
            </a:r>
            <a:r>
              <a:rPr sz="1800" spc="5" dirty="0">
                <a:solidFill>
                  <a:srgbClr val="262626"/>
                </a:solidFill>
                <a:latin typeface="Calibri"/>
                <a:cs typeface="Calibri"/>
              </a:rPr>
              <a:t> </a:t>
            </a:r>
            <a:r>
              <a:rPr sz="1800" spc="-5" dirty="0">
                <a:solidFill>
                  <a:srgbClr val="262626"/>
                </a:solidFill>
                <a:latin typeface="Calibri"/>
                <a:cs typeface="Calibri"/>
              </a:rPr>
              <a:t>elevado</a:t>
            </a:r>
            <a:r>
              <a:rPr sz="1800" spc="-10" dirty="0">
                <a:solidFill>
                  <a:srgbClr val="262626"/>
                </a:solidFill>
                <a:latin typeface="Calibri"/>
                <a:cs typeface="Calibri"/>
              </a:rPr>
              <a:t> </a:t>
            </a:r>
            <a:r>
              <a:rPr sz="1800" spc="-5" dirty="0">
                <a:solidFill>
                  <a:srgbClr val="262626"/>
                </a:solidFill>
                <a:latin typeface="Calibri"/>
                <a:cs typeface="Calibri"/>
              </a:rPr>
              <a:t>nivel</a:t>
            </a:r>
            <a:r>
              <a:rPr sz="1800" dirty="0">
                <a:solidFill>
                  <a:srgbClr val="262626"/>
                </a:solidFill>
                <a:latin typeface="Calibri"/>
                <a:cs typeface="Calibri"/>
              </a:rPr>
              <a:t> de</a:t>
            </a:r>
            <a:endParaRPr sz="1800">
              <a:latin typeface="Calibri"/>
              <a:cs typeface="Calibri"/>
            </a:endParaRPr>
          </a:p>
          <a:p>
            <a:pPr marR="248285" algn="just">
              <a:lnSpc>
                <a:spcPct val="89600"/>
              </a:lnSpc>
              <a:spcBef>
                <a:spcPts val="140"/>
              </a:spcBef>
            </a:pPr>
            <a:r>
              <a:rPr sz="1800" spc="-5" dirty="0">
                <a:solidFill>
                  <a:srgbClr val="262626"/>
                </a:solidFill>
                <a:latin typeface="Calibri"/>
                <a:cs typeface="Calibri"/>
              </a:rPr>
              <a:t>hemoglobina </a:t>
            </a:r>
            <a:r>
              <a:rPr sz="1800" spc="-15" dirty="0">
                <a:solidFill>
                  <a:srgbClr val="262626"/>
                </a:solidFill>
                <a:latin typeface="Calibri"/>
                <a:cs typeface="Calibri"/>
              </a:rPr>
              <a:t>para </a:t>
            </a:r>
            <a:r>
              <a:rPr sz="1800" spc="-10" dirty="0">
                <a:solidFill>
                  <a:srgbClr val="262626"/>
                </a:solidFill>
                <a:latin typeface="Calibri"/>
                <a:cs typeface="Calibri"/>
              </a:rPr>
              <a:t>prevenir </a:t>
            </a:r>
            <a:r>
              <a:rPr sz="1800" dirty="0">
                <a:solidFill>
                  <a:srgbClr val="262626"/>
                </a:solidFill>
                <a:latin typeface="Calibri"/>
                <a:cs typeface="Calibri"/>
              </a:rPr>
              <a:t>o </a:t>
            </a:r>
            <a:r>
              <a:rPr sz="1800" spc="-10" dirty="0">
                <a:solidFill>
                  <a:srgbClr val="262626"/>
                </a:solidFill>
                <a:latin typeface="Calibri"/>
                <a:cs typeface="Calibri"/>
              </a:rPr>
              <a:t>curar </a:t>
            </a:r>
            <a:r>
              <a:rPr sz="1800" spc="-5" dirty="0">
                <a:solidFill>
                  <a:srgbClr val="262626"/>
                </a:solidFill>
                <a:latin typeface="Calibri"/>
                <a:cs typeface="Calibri"/>
              </a:rPr>
              <a:t>la pérdida </a:t>
            </a:r>
            <a:r>
              <a:rPr sz="1800" spc="-395" dirty="0">
                <a:solidFill>
                  <a:srgbClr val="262626"/>
                </a:solidFill>
                <a:latin typeface="Calibri"/>
                <a:cs typeface="Calibri"/>
              </a:rPr>
              <a:t> </a:t>
            </a:r>
            <a:r>
              <a:rPr sz="1800" dirty="0">
                <a:solidFill>
                  <a:srgbClr val="262626"/>
                </a:solidFill>
                <a:latin typeface="Calibri"/>
                <a:cs typeface="Calibri"/>
              </a:rPr>
              <a:t>de </a:t>
            </a:r>
            <a:r>
              <a:rPr sz="1800" spc="-5" dirty="0">
                <a:solidFill>
                  <a:srgbClr val="262626"/>
                </a:solidFill>
                <a:latin typeface="Calibri"/>
                <a:cs typeface="Calibri"/>
              </a:rPr>
              <a:t>cabello. Se </a:t>
            </a:r>
            <a:r>
              <a:rPr sz="1800" spc="-10" dirty="0">
                <a:solidFill>
                  <a:srgbClr val="262626"/>
                </a:solidFill>
                <a:latin typeface="Calibri"/>
                <a:cs typeface="Calibri"/>
              </a:rPr>
              <a:t>encuentra </a:t>
            </a:r>
            <a:r>
              <a:rPr sz="1800" dirty="0">
                <a:solidFill>
                  <a:srgbClr val="262626"/>
                </a:solidFill>
                <a:latin typeface="Calibri"/>
                <a:cs typeface="Calibri"/>
              </a:rPr>
              <a:t>en </a:t>
            </a:r>
            <a:r>
              <a:rPr sz="1800" spc="-5" dirty="0">
                <a:solidFill>
                  <a:srgbClr val="262626"/>
                </a:solidFill>
                <a:latin typeface="Calibri"/>
                <a:cs typeface="Calibri"/>
              </a:rPr>
              <a:t>las judías </a:t>
            </a:r>
            <a:r>
              <a:rPr sz="1800" spc="-10" dirty="0">
                <a:solidFill>
                  <a:srgbClr val="262626"/>
                </a:solidFill>
                <a:latin typeface="Calibri"/>
                <a:cs typeface="Calibri"/>
              </a:rPr>
              <a:t>verdes, </a:t>
            </a:r>
            <a:r>
              <a:rPr sz="1800" spc="-395" dirty="0">
                <a:solidFill>
                  <a:srgbClr val="262626"/>
                </a:solidFill>
                <a:latin typeface="Calibri"/>
                <a:cs typeface="Calibri"/>
              </a:rPr>
              <a:t> </a:t>
            </a:r>
            <a:r>
              <a:rPr sz="1800" spc="-10" dirty="0">
                <a:solidFill>
                  <a:srgbClr val="262626"/>
                </a:solidFill>
                <a:latin typeface="Calibri"/>
                <a:cs typeface="Calibri"/>
              </a:rPr>
              <a:t>vísceras </a:t>
            </a:r>
            <a:r>
              <a:rPr sz="1800" dirty="0">
                <a:solidFill>
                  <a:srgbClr val="262626"/>
                </a:solidFill>
                <a:latin typeface="Calibri"/>
                <a:cs typeface="Calibri"/>
              </a:rPr>
              <a:t>de </a:t>
            </a:r>
            <a:r>
              <a:rPr sz="1800" spc="-5" dirty="0">
                <a:solidFill>
                  <a:srgbClr val="262626"/>
                </a:solidFill>
                <a:latin typeface="Calibri"/>
                <a:cs typeface="Calibri"/>
              </a:rPr>
              <a:t>animales, </a:t>
            </a:r>
            <a:r>
              <a:rPr sz="1800" spc="-10" dirty="0">
                <a:solidFill>
                  <a:srgbClr val="262626"/>
                </a:solidFill>
                <a:latin typeface="Calibri"/>
                <a:cs typeface="Calibri"/>
              </a:rPr>
              <a:t>levadura </a:t>
            </a:r>
            <a:r>
              <a:rPr sz="1800" dirty="0">
                <a:solidFill>
                  <a:srgbClr val="262626"/>
                </a:solidFill>
                <a:latin typeface="Calibri"/>
                <a:cs typeface="Calibri"/>
              </a:rPr>
              <a:t>de </a:t>
            </a:r>
            <a:r>
              <a:rPr sz="1800" spc="-10" dirty="0">
                <a:solidFill>
                  <a:srgbClr val="262626"/>
                </a:solidFill>
                <a:latin typeface="Calibri"/>
                <a:cs typeface="Calibri"/>
              </a:rPr>
              <a:t>cerveza, </a:t>
            </a:r>
            <a:r>
              <a:rPr sz="1800" spc="-5" dirty="0">
                <a:solidFill>
                  <a:srgbClr val="262626"/>
                </a:solidFill>
                <a:latin typeface="Calibri"/>
                <a:cs typeface="Calibri"/>
              </a:rPr>
              <a:t>las </a:t>
            </a:r>
            <a:r>
              <a:rPr sz="1800" spc="-395" dirty="0">
                <a:solidFill>
                  <a:srgbClr val="262626"/>
                </a:solidFill>
                <a:latin typeface="Calibri"/>
                <a:cs typeface="Calibri"/>
              </a:rPr>
              <a:t> </a:t>
            </a:r>
            <a:r>
              <a:rPr sz="1800" spc="-10" dirty="0">
                <a:solidFill>
                  <a:srgbClr val="262626"/>
                </a:solidFill>
                <a:latin typeface="Calibri"/>
                <a:cs typeface="Calibri"/>
              </a:rPr>
              <a:t>yemas</a:t>
            </a:r>
            <a:r>
              <a:rPr sz="1800" spc="-5" dirty="0">
                <a:solidFill>
                  <a:srgbClr val="262626"/>
                </a:solidFill>
                <a:latin typeface="Calibri"/>
                <a:cs typeface="Calibri"/>
              </a:rPr>
              <a:t> </a:t>
            </a:r>
            <a:r>
              <a:rPr sz="1800" dirty="0">
                <a:solidFill>
                  <a:srgbClr val="262626"/>
                </a:solidFill>
                <a:latin typeface="Calibri"/>
                <a:cs typeface="Calibri"/>
              </a:rPr>
              <a:t>de</a:t>
            </a:r>
            <a:r>
              <a:rPr sz="1800" spc="5" dirty="0">
                <a:solidFill>
                  <a:srgbClr val="262626"/>
                </a:solidFill>
                <a:latin typeface="Calibri"/>
                <a:cs typeface="Calibri"/>
              </a:rPr>
              <a:t> </a:t>
            </a:r>
            <a:r>
              <a:rPr sz="1800" spc="-10" dirty="0">
                <a:solidFill>
                  <a:srgbClr val="262626"/>
                </a:solidFill>
                <a:latin typeface="Calibri"/>
                <a:cs typeface="Calibri"/>
              </a:rPr>
              <a:t>huevo</a:t>
            </a:r>
            <a:r>
              <a:rPr sz="1800" dirty="0">
                <a:solidFill>
                  <a:srgbClr val="262626"/>
                </a:solidFill>
                <a:latin typeface="Calibri"/>
                <a:cs typeface="Calibri"/>
              </a:rPr>
              <a:t> y</a:t>
            </a:r>
            <a:r>
              <a:rPr sz="1800" spc="5" dirty="0">
                <a:solidFill>
                  <a:srgbClr val="262626"/>
                </a:solidFill>
                <a:latin typeface="Calibri"/>
                <a:cs typeface="Calibri"/>
              </a:rPr>
              <a:t> </a:t>
            </a:r>
            <a:r>
              <a:rPr sz="1800" spc="-5" dirty="0">
                <a:solidFill>
                  <a:srgbClr val="262626"/>
                </a:solidFill>
                <a:latin typeface="Calibri"/>
                <a:cs typeface="Calibri"/>
              </a:rPr>
              <a:t>los</a:t>
            </a:r>
            <a:r>
              <a:rPr sz="1800" dirty="0">
                <a:solidFill>
                  <a:srgbClr val="262626"/>
                </a:solidFill>
                <a:latin typeface="Calibri"/>
                <a:cs typeface="Calibri"/>
              </a:rPr>
              <a:t> </a:t>
            </a:r>
            <a:r>
              <a:rPr sz="1800" spc="-5" dirty="0">
                <a:solidFill>
                  <a:srgbClr val="262626"/>
                </a:solidFill>
                <a:latin typeface="Calibri"/>
                <a:cs typeface="Calibri"/>
              </a:rPr>
              <a:t>cereales </a:t>
            </a:r>
            <a:r>
              <a:rPr sz="1800" spc="-10" dirty="0">
                <a:solidFill>
                  <a:srgbClr val="262626"/>
                </a:solidFill>
                <a:latin typeface="Calibri"/>
                <a:cs typeface="Calibri"/>
              </a:rPr>
              <a:t>integrales.</a:t>
            </a:r>
            <a:endParaRPr sz="1800">
              <a:latin typeface="Calibri"/>
              <a:cs typeface="Calibri"/>
            </a:endParaRPr>
          </a:p>
          <a:p>
            <a:pPr marR="80010">
              <a:lnSpc>
                <a:spcPct val="90600"/>
              </a:lnSpc>
              <a:spcBef>
                <a:spcPts val="635"/>
              </a:spcBef>
              <a:buFont typeface="Arial MT"/>
              <a:buChar char="•"/>
              <a:tabLst>
                <a:tab pos="280670" algn="l"/>
                <a:tab pos="281305" algn="l"/>
              </a:tabLst>
            </a:pPr>
            <a:r>
              <a:rPr sz="1800" b="1" dirty="0">
                <a:solidFill>
                  <a:srgbClr val="262626"/>
                </a:solidFill>
                <a:latin typeface="Calibri"/>
                <a:cs typeface="Calibri"/>
              </a:rPr>
              <a:t>* </a:t>
            </a:r>
            <a:r>
              <a:rPr sz="1800" b="1" spc="-10" dirty="0">
                <a:solidFill>
                  <a:srgbClr val="262626"/>
                </a:solidFill>
                <a:latin typeface="Calibri"/>
                <a:cs typeface="Calibri"/>
              </a:rPr>
              <a:t>Vitamina </a:t>
            </a:r>
            <a:r>
              <a:rPr sz="1800" b="1" dirty="0">
                <a:solidFill>
                  <a:srgbClr val="262626"/>
                </a:solidFill>
                <a:latin typeface="Calibri"/>
                <a:cs typeface="Calibri"/>
              </a:rPr>
              <a:t>B3 </a:t>
            </a:r>
            <a:r>
              <a:rPr sz="1800" dirty="0">
                <a:solidFill>
                  <a:srgbClr val="262626"/>
                </a:solidFill>
                <a:latin typeface="Calibri"/>
                <a:cs typeface="Calibri"/>
              </a:rPr>
              <a:t>(ácido </a:t>
            </a:r>
            <a:r>
              <a:rPr sz="1800" spc="-5" dirty="0">
                <a:solidFill>
                  <a:srgbClr val="262626"/>
                </a:solidFill>
                <a:latin typeface="Calibri"/>
                <a:cs typeface="Calibri"/>
              </a:rPr>
              <a:t>nicotínico): estimula </a:t>
            </a:r>
            <a:r>
              <a:rPr sz="1800" dirty="0">
                <a:solidFill>
                  <a:srgbClr val="262626"/>
                </a:solidFill>
                <a:latin typeface="Calibri"/>
                <a:cs typeface="Calibri"/>
              </a:rPr>
              <a:t>el </a:t>
            </a:r>
            <a:r>
              <a:rPr sz="1800" spc="-395" dirty="0">
                <a:solidFill>
                  <a:srgbClr val="262626"/>
                </a:solidFill>
                <a:latin typeface="Calibri"/>
                <a:cs typeface="Calibri"/>
              </a:rPr>
              <a:t> </a:t>
            </a:r>
            <a:r>
              <a:rPr sz="1800" spc="-10" dirty="0">
                <a:solidFill>
                  <a:srgbClr val="262626"/>
                </a:solidFill>
                <a:latin typeface="Calibri"/>
                <a:cs typeface="Calibri"/>
              </a:rPr>
              <a:t>crecimiento</a:t>
            </a:r>
            <a:r>
              <a:rPr sz="1800" dirty="0">
                <a:solidFill>
                  <a:srgbClr val="262626"/>
                </a:solidFill>
                <a:latin typeface="Calibri"/>
                <a:cs typeface="Calibri"/>
              </a:rPr>
              <a:t> del</a:t>
            </a:r>
            <a:r>
              <a:rPr sz="1800" spc="5" dirty="0">
                <a:solidFill>
                  <a:srgbClr val="262626"/>
                </a:solidFill>
                <a:latin typeface="Calibri"/>
                <a:cs typeface="Calibri"/>
              </a:rPr>
              <a:t> </a:t>
            </a:r>
            <a:r>
              <a:rPr sz="1800" spc="-5" dirty="0">
                <a:solidFill>
                  <a:srgbClr val="262626"/>
                </a:solidFill>
                <a:latin typeface="Calibri"/>
                <a:cs typeface="Calibri"/>
              </a:rPr>
              <a:t>cabello</a:t>
            </a:r>
            <a:r>
              <a:rPr sz="1800" dirty="0">
                <a:solidFill>
                  <a:srgbClr val="262626"/>
                </a:solidFill>
                <a:latin typeface="Calibri"/>
                <a:cs typeface="Calibri"/>
              </a:rPr>
              <a:t> y </a:t>
            </a:r>
            <a:r>
              <a:rPr sz="1800" spc="-10" dirty="0">
                <a:solidFill>
                  <a:srgbClr val="262626"/>
                </a:solidFill>
                <a:latin typeface="Calibri"/>
                <a:cs typeface="Calibri"/>
              </a:rPr>
              <a:t>aumenta</a:t>
            </a:r>
            <a:r>
              <a:rPr sz="1800" spc="5" dirty="0">
                <a:solidFill>
                  <a:srgbClr val="262626"/>
                </a:solidFill>
                <a:latin typeface="Calibri"/>
                <a:cs typeface="Calibri"/>
              </a:rPr>
              <a:t> </a:t>
            </a:r>
            <a:r>
              <a:rPr sz="1800" spc="-5" dirty="0">
                <a:solidFill>
                  <a:srgbClr val="262626"/>
                </a:solidFill>
                <a:latin typeface="Calibri"/>
                <a:cs typeface="Calibri"/>
              </a:rPr>
              <a:t>la </a:t>
            </a:r>
            <a:r>
              <a:rPr sz="1800" dirty="0">
                <a:solidFill>
                  <a:srgbClr val="262626"/>
                </a:solidFill>
                <a:latin typeface="Calibri"/>
                <a:cs typeface="Calibri"/>
              </a:rPr>
              <a:t> </a:t>
            </a:r>
            <a:r>
              <a:rPr sz="1800" spc="-5" dirty="0">
                <a:solidFill>
                  <a:srgbClr val="262626"/>
                </a:solidFill>
                <a:latin typeface="Calibri"/>
                <a:cs typeface="Calibri"/>
              </a:rPr>
              <a:t>circulacion...</a:t>
            </a:r>
            <a:endParaRPr sz="1800">
              <a:latin typeface="Calibri"/>
              <a:cs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115760" y="682754"/>
            <a:ext cx="5492750" cy="5492750"/>
            <a:chOff x="6115760" y="682754"/>
            <a:chExt cx="5492750" cy="5492750"/>
          </a:xfrm>
        </p:grpSpPr>
        <p:sp>
          <p:nvSpPr>
            <p:cNvPr id="3" name="object 3"/>
            <p:cNvSpPr/>
            <p:nvPr/>
          </p:nvSpPr>
          <p:spPr>
            <a:xfrm>
              <a:off x="6115760" y="682754"/>
              <a:ext cx="5492750" cy="5492750"/>
            </a:xfrm>
            <a:custGeom>
              <a:avLst/>
              <a:gdLst/>
              <a:ahLst/>
              <a:cxnLst/>
              <a:rect l="l" t="t" r="r" b="b"/>
              <a:pathLst>
                <a:path w="5492750" h="5492750">
                  <a:moveTo>
                    <a:pt x="2746246" y="0"/>
                  </a:moveTo>
                  <a:lnTo>
                    <a:pt x="2697939" y="416"/>
                  </a:lnTo>
                  <a:lnTo>
                    <a:pt x="2649834" y="1660"/>
                  </a:lnTo>
                  <a:lnTo>
                    <a:pt x="2601937" y="3726"/>
                  </a:lnTo>
                  <a:lnTo>
                    <a:pt x="2554256" y="6606"/>
                  </a:lnTo>
                  <a:lnTo>
                    <a:pt x="2506797" y="10294"/>
                  </a:lnTo>
                  <a:lnTo>
                    <a:pt x="2459567" y="14783"/>
                  </a:lnTo>
                  <a:lnTo>
                    <a:pt x="2412573" y="20065"/>
                  </a:lnTo>
                  <a:lnTo>
                    <a:pt x="2365822" y="26136"/>
                  </a:lnTo>
                  <a:lnTo>
                    <a:pt x="2319320" y="32986"/>
                  </a:lnTo>
                  <a:lnTo>
                    <a:pt x="2273074" y="40610"/>
                  </a:lnTo>
                  <a:lnTo>
                    <a:pt x="2227092" y="49001"/>
                  </a:lnTo>
                  <a:lnTo>
                    <a:pt x="2181379" y="58152"/>
                  </a:lnTo>
                  <a:lnTo>
                    <a:pt x="2135943" y="68056"/>
                  </a:lnTo>
                  <a:lnTo>
                    <a:pt x="2090790" y="78707"/>
                  </a:lnTo>
                  <a:lnTo>
                    <a:pt x="2045928" y="90097"/>
                  </a:lnTo>
                  <a:lnTo>
                    <a:pt x="2001363" y="102220"/>
                  </a:lnTo>
                  <a:lnTo>
                    <a:pt x="1957102" y="115069"/>
                  </a:lnTo>
                  <a:lnTo>
                    <a:pt x="1913151" y="128637"/>
                  </a:lnTo>
                  <a:lnTo>
                    <a:pt x="1869519" y="142918"/>
                  </a:lnTo>
                  <a:lnTo>
                    <a:pt x="1826210" y="157904"/>
                  </a:lnTo>
                  <a:lnTo>
                    <a:pt x="1783233" y="173589"/>
                  </a:lnTo>
                  <a:lnTo>
                    <a:pt x="1740593" y="189965"/>
                  </a:lnTo>
                  <a:lnTo>
                    <a:pt x="1698298" y="207027"/>
                  </a:lnTo>
                  <a:lnTo>
                    <a:pt x="1656355" y="224767"/>
                  </a:lnTo>
                  <a:lnTo>
                    <a:pt x="1614771" y="243179"/>
                  </a:lnTo>
                  <a:lnTo>
                    <a:pt x="1573551" y="262256"/>
                  </a:lnTo>
                  <a:lnTo>
                    <a:pt x="1532704" y="281990"/>
                  </a:lnTo>
                  <a:lnTo>
                    <a:pt x="1492235" y="302376"/>
                  </a:lnTo>
                  <a:lnTo>
                    <a:pt x="1452152" y="323405"/>
                  </a:lnTo>
                  <a:lnTo>
                    <a:pt x="1412461" y="345073"/>
                  </a:lnTo>
                  <a:lnTo>
                    <a:pt x="1373170" y="367371"/>
                  </a:lnTo>
                  <a:lnTo>
                    <a:pt x="1334284" y="390293"/>
                  </a:lnTo>
                  <a:lnTo>
                    <a:pt x="1295812" y="413832"/>
                  </a:lnTo>
                  <a:lnTo>
                    <a:pt x="1257759" y="437981"/>
                  </a:lnTo>
                  <a:lnTo>
                    <a:pt x="1220132" y="462733"/>
                  </a:lnTo>
                  <a:lnTo>
                    <a:pt x="1182939" y="488083"/>
                  </a:lnTo>
                  <a:lnTo>
                    <a:pt x="1146186" y="514022"/>
                  </a:lnTo>
                  <a:lnTo>
                    <a:pt x="1109880" y="540544"/>
                  </a:lnTo>
                  <a:lnTo>
                    <a:pt x="1074027" y="567642"/>
                  </a:lnTo>
                  <a:lnTo>
                    <a:pt x="1038635" y="595310"/>
                  </a:lnTo>
                  <a:lnTo>
                    <a:pt x="1003710" y="623540"/>
                  </a:lnTo>
                  <a:lnTo>
                    <a:pt x="969259" y="652326"/>
                  </a:lnTo>
                  <a:lnTo>
                    <a:pt x="935290" y="681662"/>
                  </a:lnTo>
                  <a:lnTo>
                    <a:pt x="901808" y="711539"/>
                  </a:lnTo>
                  <a:lnTo>
                    <a:pt x="868820" y="741952"/>
                  </a:lnTo>
                  <a:lnTo>
                    <a:pt x="836334" y="772893"/>
                  </a:lnTo>
                  <a:lnTo>
                    <a:pt x="804356" y="804356"/>
                  </a:lnTo>
                  <a:lnTo>
                    <a:pt x="772893" y="836334"/>
                  </a:lnTo>
                  <a:lnTo>
                    <a:pt x="741952" y="868820"/>
                  </a:lnTo>
                  <a:lnTo>
                    <a:pt x="711539" y="901808"/>
                  </a:lnTo>
                  <a:lnTo>
                    <a:pt x="681662" y="935290"/>
                  </a:lnTo>
                  <a:lnTo>
                    <a:pt x="652326" y="969259"/>
                  </a:lnTo>
                  <a:lnTo>
                    <a:pt x="623540" y="1003710"/>
                  </a:lnTo>
                  <a:lnTo>
                    <a:pt x="595310" y="1038635"/>
                  </a:lnTo>
                  <a:lnTo>
                    <a:pt x="567642" y="1074027"/>
                  </a:lnTo>
                  <a:lnTo>
                    <a:pt x="540544" y="1109880"/>
                  </a:lnTo>
                  <a:lnTo>
                    <a:pt x="514022" y="1146186"/>
                  </a:lnTo>
                  <a:lnTo>
                    <a:pt x="488083" y="1182939"/>
                  </a:lnTo>
                  <a:lnTo>
                    <a:pt x="462733" y="1220132"/>
                  </a:lnTo>
                  <a:lnTo>
                    <a:pt x="437981" y="1257759"/>
                  </a:lnTo>
                  <a:lnTo>
                    <a:pt x="413832" y="1295812"/>
                  </a:lnTo>
                  <a:lnTo>
                    <a:pt x="390293" y="1334284"/>
                  </a:lnTo>
                  <a:lnTo>
                    <a:pt x="367371" y="1373170"/>
                  </a:lnTo>
                  <a:lnTo>
                    <a:pt x="345073" y="1412461"/>
                  </a:lnTo>
                  <a:lnTo>
                    <a:pt x="323405" y="1452152"/>
                  </a:lnTo>
                  <a:lnTo>
                    <a:pt x="302376" y="1492235"/>
                  </a:lnTo>
                  <a:lnTo>
                    <a:pt x="281990" y="1532704"/>
                  </a:lnTo>
                  <a:lnTo>
                    <a:pt x="262256" y="1573551"/>
                  </a:lnTo>
                  <a:lnTo>
                    <a:pt x="243179" y="1614771"/>
                  </a:lnTo>
                  <a:lnTo>
                    <a:pt x="224767" y="1656355"/>
                  </a:lnTo>
                  <a:lnTo>
                    <a:pt x="207027" y="1698298"/>
                  </a:lnTo>
                  <a:lnTo>
                    <a:pt x="189965" y="1740593"/>
                  </a:lnTo>
                  <a:lnTo>
                    <a:pt x="173589" y="1783233"/>
                  </a:lnTo>
                  <a:lnTo>
                    <a:pt x="157904" y="1826210"/>
                  </a:lnTo>
                  <a:lnTo>
                    <a:pt x="142918" y="1869519"/>
                  </a:lnTo>
                  <a:lnTo>
                    <a:pt x="128637" y="1913151"/>
                  </a:lnTo>
                  <a:lnTo>
                    <a:pt x="115069" y="1957102"/>
                  </a:lnTo>
                  <a:lnTo>
                    <a:pt x="102220" y="2001363"/>
                  </a:lnTo>
                  <a:lnTo>
                    <a:pt x="90097" y="2045928"/>
                  </a:lnTo>
                  <a:lnTo>
                    <a:pt x="78707" y="2090790"/>
                  </a:lnTo>
                  <a:lnTo>
                    <a:pt x="68056" y="2135943"/>
                  </a:lnTo>
                  <a:lnTo>
                    <a:pt x="58152" y="2181379"/>
                  </a:lnTo>
                  <a:lnTo>
                    <a:pt x="49001" y="2227092"/>
                  </a:lnTo>
                  <a:lnTo>
                    <a:pt x="40610" y="2273074"/>
                  </a:lnTo>
                  <a:lnTo>
                    <a:pt x="32986" y="2319320"/>
                  </a:lnTo>
                  <a:lnTo>
                    <a:pt x="26136" y="2365822"/>
                  </a:lnTo>
                  <a:lnTo>
                    <a:pt x="20065" y="2412573"/>
                  </a:lnTo>
                  <a:lnTo>
                    <a:pt x="14783" y="2459567"/>
                  </a:lnTo>
                  <a:lnTo>
                    <a:pt x="10294" y="2506797"/>
                  </a:lnTo>
                  <a:lnTo>
                    <a:pt x="6606" y="2554256"/>
                  </a:lnTo>
                  <a:lnTo>
                    <a:pt x="3726" y="2601937"/>
                  </a:lnTo>
                  <a:lnTo>
                    <a:pt x="1660" y="2649834"/>
                  </a:lnTo>
                  <a:lnTo>
                    <a:pt x="416" y="2697939"/>
                  </a:lnTo>
                  <a:lnTo>
                    <a:pt x="0" y="2746246"/>
                  </a:lnTo>
                  <a:lnTo>
                    <a:pt x="416" y="2794553"/>
                  </a:lnTo>
                  <a:lnTo>
                    <a:pt x="1660" y="2842658"/>
                  </a:lnTo>
                  <a:lnTo>
                    <a:pt x="3726" y="2890555"/>
                  </a:lnTo>
                  <a:lnTo>
                    <a:pt x="6606" y="2938236"/>
                  </a:lnTo>
                  <a:lnTo>
                    <a:pt x="10294" y="2985695"/>
                  </a:lnTo>
                  <a:lnTo>
                    <a:pt x="14783" y="3032925"/>
                  </a:lnTo>
                  <a:lnTo>
                    <a:pt x="20065" y="3079919"/>
                  </a:lnTo>
                  <a:lnTo>
                    <a:pt x="26136" y="3126670"/>
                  </a:lnTo>
                  <a:lnTo>
                    <a:pt x="32986" y="3173172"/>
                  </a:lnTo>
                  <a:lnTo>
                    <a:pt x="40610" y="3219418"/>
                  </a:lnTo>
                  <a:lnTo>
                    <a:pt x="49001" y="3265401"/>
                  </a:lnTo>
                  <a:lnTo>
                    <a:pt x="58152" y="3311113"/>
                  </a:lnTo>
                  <a:lnTo>
                    <a:pt x="68056" y="3356549"/>
                  </a:lnTo>
                  <a:lnTo>
                    <a:pt x="78707" y="3401702"/>
                  </a:lnTo>
                  <a:lnTo>
                    <a:pt x="90097" y="3446564"/>
                  </a:lnTo>
                  <a:lnTo>
                    <a:pt x="102220" y="3491129"/>
                  </a:lnTo>
                  <a:lnTo>
                    <a:pt x="115069" y="3535390"/>
                  </a:lnTo>
                  <a:lnTo>
                    <a:pt x="128637" y="3579340"/>
                  </a:lnTo>
                  <a:lnTo>
                    <a:pt x="142918" y="3622973"/>
                  </a:lnTo>
                  <a:lnTo>
                    <a:pt x="157904" y="3666282"/>
                  </a:lnTo>
                  <a:lnTo>
                    <a:pt x="173589" y="3709259"/>
                  </a:lnTo>
                  <a:lnTo>
                    <a:pt x="189965" y="3751899"/>
                  </a:lnTo>
                  <a:lnTo>
                    <a:pt x="207027" y="3794193"/>
                  </a:lnTo>
                  <a:lnTo>
                    <a:pt x="224767" y="3836136"/>
                  </a:lnTo>
                  <a:lnTo>
                    <a:pt x="243179" y="3877721"/>
                  </a:lnTo>
                  <a:lnTo>
                    <a:pt x="262256" y="3918941"/>
                  </a:lnTo>
                  <a:lnTo>
                    <a:pt x="281990" y="3959788"/>
                  </a:lnTo>
                  <a:lnTo>
                    <a:pt x="302376" y="4000257"/>
                  </a:lnTo>
                  <a:lnTo>
                    <a:pt x="323405" y="4040340"/>
                  </a:lnTo>
                  <a:lnTo>
                    <a:pt x="345073" y="4080031"/>
                  </a:lnTo>
                  <a:lnTo>
                    <a:pt x="367371" y="4119322"/>
                  </a:lnTo>
                  <a:lnTo>
                    <a:pt x="390293" y="4158207"/>
                  </a:lnTo>
                  <a:lnTo>
                    <a:pt x="413832" y="4196680"/>
                  </a:lnTo>
                  <a:lnTo>
                    <a:pt x="437981" y="4234733"/>
                  </a:lnTo>
                  <a:lnTo>
                    <a:pt x="462733" y="4272359"/>
                  </a:lnTo>
                  <a:lnTo>
                    <a:pt x="488083" y="4309553"/>
                  </a:lnTo>
                  <a:lnTo>
                    <a:pt x="514022" y="4346306"/>
                  </a:lnTo>
                  <a:lnTo>
                    <a:pt x="540544" y="4382612"/>
                  </a:lnTo>
                  <a:lnTo>
                    <a:pt x="567642" y="4418464"/>
                  </a:lnTo>
                  <a:lnTo>
                    <a:pt x="595310" y="4453857"/>
                  </a:lnTo>
                  <a:lnTo>
                    <a:pt x="623540" y="4488781"/>
                  </a:lnTo>
                  <a:lnTo>
                    <a:pt x="652326" y="4523232"/>
                  </a:lnTo>
                  <a:lnTo>
                    <a:pt x="681662" y="4557202"/>
                  </a:lnTo>
                  <a:lnTo>
                    <a:pt x="711539" y="4590684"/>
                  </a:lnTo>
                  <a:lnTo>
                    <a:pt x="741952" y="4623671"/>
                  </a:lnTo>
                  <a:lnTo>
                    <a:pt x="772893" y="4656157"/>
                  </a:lnTo>
                  <a:lnTo>
                    <a:pt x="804356" y="4688135"/>
                  </a:lnTo>
                  <a:lnTo>
                    <a:pt x="836334" y="4719598"/>
                  </a:lnTo>
                  <a:lnTo>
                    <a:pt x="868820" y="4750540"/>
                  </a:lnTo>
                  <a:lnTo>
                    <a:pt x="901808" y="4780952"/>
                  </a:lnTo>
                  <a:lnTo>
                    <a:pt x="935290" y="4810830"/>
                  </a:lnTo>
                  <a:lnTo>
                    <a:pt x="969259" y="4840165"/>
                  </a:lnTo>
                  <a:lnTo>
                    <a:pt x="1003710" y="4868951"/>
                  </a:lnTo>
                  <a:lnTo>
                    <a:pt x="1038635" y="4897181"/>
                  </a:lnTo>
                  <a:lnTo>
                    <a:pt x="1074027" y="4924849"/>
                  </a:lnTo>
                  <a:lnTo>
                    <a:pt x="1109880" y="4951948"/>
                  </a:lnTo>
                  <a:lnTo>
                    <a:pt x="1146186" y="4978470"/>
                  </a:lnTo>
                  <a:lnTo>
                    <a:pt x="1182939" y="5004409"/>
                  </a:lnTo>
                  <a:lnTo>
                    <a:pt x="1220132" y="5029758"/>
                  </a:lnTo>
                  <a:lnTo>
                    <a:pt x="1257759" y="5054511"/>
                  </a:lnTo>
                  <a:lnTo>
                    <a:pt x="1295812" y="5078660"/>
                  </a:lnTo>
                  <a:lnTo>
                    <a:pt x="1334284" y="5102199"/>
                  </a:lnTo>
                  <a:lnTo>
                    <a:pt x="1373170" y="5125121"/>
                  </a:lnTo>
                  <a:lnTo>
                    <a:pt x="1412461" y="5147419"/>
                  </a:lnTo>
                  <a:lnTo>
                    <a:pt x="1452152" y="5169086"/>
                  </a:lnTo>
                  <a:lnTo>
                    <a:pt x="1492235" y="5190116"/>
                  </a:lnTo>
                  <a:lnTo>
                    <a:pt x="1532704" y="5210501"/>
                  </a:lnTo>
                  <a:lnTo>
                    <a:pt x="1573551" y="5230236"/>
                  </a:lnTo>
                  <a:lnTo>
                    <a:pt x="1614771" y="5249312"/>
                  </a:lnTo>
                  <a:lnTo>
                    <a:pt x="1656355" y="5267724"/>
                  </a:lnTo>
                  <a:lnTo>
                    <a:pt x="1698298" y="5285464"/>
                  </a:lnTo>
                  <a:lnTo>
                    <a:pt x="1740593" y="5302526"/>
                  </a:lnTo>
                  <a:lnTo>
                    <a:pt x="1783233" y="5318903"/>
                  </a:lnTo>
                  <a:lnTo>
                    <a:pt x="1826210" y="5334588"/>
                  </a:lnTo>
                  <a:lnTo>
                    <a:pt x="1869519" y="5349574"/>
                  </a:lnTo>
                  <a:lnTo>
                    <a:pt x="1913151" y="5363854"/>
                  </a:lnTo>
                  <a:lnTo>
                    <a:pt x="1957102" y="5377422"/>
                  </a:lnTo>
                  <a:lnTo>
                    <a:pt x="2001363" y="5390271"/>
                  </a:lnTo>
                  <a:lnTo>
                    <a:pt x="2045928" y="5402394"/>
                  </a:lnTo>
                  <a:lnTo>
                    <a:pt x="2090790" y="5413784"/>
                  </a:lnTo>
                  <a:lnTo>
                    <a:pt x="2135943" y="5424435"/>
                  </a:lnTo>
                  <a:lnTo>
                    <a:pt x="2181379" y="5434339"/>
                  </a:lnTo>
                  <a:lnTo>
                    <a:pt x="2227092" y="5443490"/>
                  </a:lnTo>
                  <a:lnTo>
                    <a:pt x="2273074" y="5451881"/>
                  </a:lnTo>
                  <a:lnTo>
                    <a:pt x="2319320" y="5459505"/>
                  </a:lnTo>
                  <a:lnTo>
                    <a:pt x="2365822" y="5466356"/>
                  </a:lnTo>
                  <a:lnTo>
                    <a:pt x="2412573" y="5472426"/>
                  </a:lnTo>
                  <a:lnTo>
                    <a:pt x="2459567" y="5477709"/>
                  </a:lnTo>
                  <a:lnTo>
                    <a:pt x="2506797" y="5482197"/>
                  </a:lnTo>
                  <a:lnTo>
                    <a:pt x="2554256" y="5485885"/>
                  </a:lnTo>
                  <a:lnTo>
                    <a:pt x="2601937" y="5488765"/>
                  </a:lnTo>
                  <a:lnTo>
                    <a:pt x="2649834" y="5490831"/>
                  </a:lnTo>
                  <a:lnTo>
                    <a:pt x="2697939" y="5492075"/>
                  </a:lnTo>
                  <a:lnTo>
                    <a:pt x="2746246" y="5492492"/>
                  </a:lnTo>
                  <a:lnTo>
                    <a:pt x="2794553" y="5492075"/>
                  </a:lnTo>
                  <a:lnTo>
                    <a:pt x="2842658" y="5490831"/>
                  </a:lnTo>
                  <a:lnTo>
                    <a:pt x="2890555" y="5488765"/>
                  </a:lnTo>
                  <a:lnTo>
                    <a:pt x="2938236" y="5485885"/>
                  </a:lnTo>
                  <a:lnTo>
                    <a:pt x="2985695" y="5482197"/>
                  </a:lnTo>
                  <a:lnTo>
                    <a:pt x="3032925" y="5477709"/>
                  </a:lnTo>
                  <a:lnTo>
                    <a:pt x="3079919" y="5472426"/>
                  </a:lnTo>
                  <a:lnTo>
                    <a:pt x="3126670" y="5466356"/>
                  </a:lnTo>
                  <a:lnTo>
                    <a:pt x="3173172" y="5459505"/>
                  </a:lnTo>
                  <a:lnTo>
                    <a:pt x="3219418" y="5451881"/>
                  </a:lnTo>
                  <a:lnTo>
                    <a:pt x="3265400" y="5443490"/>
                  </a:lnTo>
                  <a:lnTo>
                    <a:pt x="3311113" y="5434339"/>
                  </a:lnTo>
                  <a:lnTo>
                    <a:pt x="3356549" y="5424435"/>
                  </a:lnTo>
                  <a:lnTo>
                    <a:pt x="3401702" y="5413784"/>
                  </a:lnTo>
                  <a:lnTo>
                    <a:pt x="3446564" y="5402394"/>
                  </a:lnTo>
                  <a:lnTo>
                    <a:pt x="3491129" y="5390271"/>
                  </a:lnTo>
                  <a:lnTo>
                    <a:pt x="3535390" y="5377422"/>
                  </a:lnTo>
                  <a:lnTo>
                    <a:pt x="3579340" y="5363854"/>
                  </a:lnTo>
                  <a:lnTo>
                    <a:pt x="3622973" y="5349574"/>
                  </a:lnTo>
                  <a:lnTo>
                    <a:pt x="3666282" y="5334588"/>
                  </a:lnTo>
                  <a:lnTo>
                    <a:pt x="3709259" y="5318903"/>
                  </a:lnTo>
                  <a:lnTo>
                    <a:pt x="3751899" y="5302526"/>
                  </a:lnTo>
                  <a:lnTo>
                    <a:pt x="3794193" y="5285464"/>
                  </a:lnTo>
                  <a:lnTo>
                    <a:pt x="3836136" y="5267724"/>
                  </a:lnTo>
                  <a:lnTo>
                    <a:pt x="3877721" y="5249312"/>
                  </a:lnTo>
                  <a:lnTo>
                    <a:pt x="3918941" y="5230236"/>
                  </a:lnTo>
                  <a:lnTo>
                    <a:pt x="3959788" y="5210501"/>
                  </a:lnTo>
                  <a:lnTo>
                    <a:pt x="4000257" y="5190116"/>
                  </a:lnTo>
                  <a:lnTo>
                    <a:pt x="4040340" y="5169086"/>
                  </a:lnTo>
                  <a:lnTo>
                    <a:pt x="4080031" y="5147419"/>
                  </a:lnTo>
                  <a:lnTo>
                    <a:pt x="4119322" y="5125121"/>
                  </a:lnTo>
                  <a:lnTo>
                    <a:pt x="4158207" y="5102199"/>
                  </a:lnTo>
                  <a:lnTo>
                    <a:pt x="4196680" y="5078660"/>
                  </a:lnTo>
                  <a:lnTo>
                    <a:pt x="4234733" y="5054511"/>
                  </a:lnTo>
                  <a:lnTo>
                    <a:pt x="4272359" y="5029758"/>
                  </a:lnTo>
                  <a:lnTo>
                    <a:pt x="4309553" y="5004409"/>
                  </a:lnTo>
                  <a:lnTo>
                    <a:pt x="4346306" y="4978470"/>
                  </a:lnTo>
                  <a:lnTo>
                    <a:pt x="4382612" y="4951948"/>
                  </a:lnTo>
                  <a:lnTo>
                    <a:pt x="4418464" y="4924849"/>
                  </a:lnTo>
                  <a:lnTo>
                    <a:pt x="4453856" y="4897181"/>
                  </a:lnTo>
                  <a:lnTo>
                    <a:pt x="4488781" y="4868951"/>
                  </a:lnTo>
                  <a:lnTo>
                    <a:pt x="4523232" y="4840165"/>
                  </a:lnTo>
                  <a:lnTo>
                    <a:pt x="4557202" y="4810830"/>
                  </a:lnTo>
                  <a:lnTo>
                    <a:pt x="4590684" y="4780952"/>
                  </a:lnTo>
                  <a:lnTo>
                    <a:pt x="4623671" y="4750540"/>
                  </a:lnTo>
                  <a:lnTo>
                    <a:pt x="4656157" y="4719598"/>
                  </a:lnTo>
                  <a:lnTo>
                    <a:pt x="4688135" y="4688135"/>
                  </a:lnTo>
                  <a:lnTo>
                    <a:pt x="4719598" y="4656157"/>
                  </a:lnTo>
                  <a:lnTo>
                    <a:pt x="4750540" y="4623671"/>
                  </a:lnTo>
                  <a:lnTo>
                    <a:pt x="4780952" y="4590684"/>
                  </a:lnTo>
                  <a:lnTo>
                    <a:pt x="4810830" y="4557202"/>
                  </a:lnTo>
                  <a:lnTo>
                    <a:pt x="4840165" y="4523232"/>
                  </a:lnTo>
                  <a:lnTo>
                    <a:pt x="4868951" y="4488781"/>
                  </a:lnTo>
                  <a:lnTo>
                    <a:pt x="4897181" y="4453857"/>
                  </a:lnTo>
                  <a:lnTo>
                    <a:pt x="4924849" y="4418464"/>
                  </a:lnTo>
                  <a:lnTo>
                    <a:pt x="4951947" y="4382612"/>
                  </a:lnTo>
                  <a:lnTo>
                    <a:pt x="4978470" y="4346306"/>
                  </a:lnTo>
                  <a:lnTo>
                    <a:pt x="5004409" y="4309553"/>
                  </a:lnTo>
                  <a:lnTo>
                    <a:pt x="5029758" y="4272359"/>
                  </a:lnTo>
                  <a:lnTo>
                    <a:pt x="5054511" y="4234733"/>
                  </a:lnTo>
                  <a:lnTo>
                    <a:pt x="5078660" y="4196680"/>
                  </a:lnTo>
                  <a:lnTo>
                    <a:pt x="5102199" y="4158207"/>
                  </a:lnTo>
                  <a:lnTo>
                    <a:pt x="5125120" y="4119322"/>
                  </a:lnTo>
                  <a:lnTo>
                    <a:pt x="5147418" y="4080031"/>
                  </a:lnTo>
                  <a:lnTo>
                    <a:pt x="5169086" y="4040340"/>
                  </a:lnTo>
                  <a:lnTo>
                    <a:pt x="5190116" y="4000257"/>
                  </a:lnTo>
                  <a:lnTo>
                    <a:pt x="5210501" y="3959788"/>
                  </a:lnTo>
                  <a:lnTo>
                    <a:pt x="5230235" y="3918941"/>
                  </a:lnTo>
                  <a:lnTo>
                    <a:pt x="5249312" y="3877721"/>
                  </a:lnTo>
                  <a:lnTo>
                    <a:pt x="5267724" y="3836136"/>
                  </a:lnTo>
                  <a:lnTo>
                    <a:pt x="5285464" y="3794193"/>
                  </a:lnTo>
                  <a:lnTo>
                    <a:pt x="5302526" y="3751899"/>
                  </a:lnTo>
                  <a:lnTo>
                    <a:pt x="5318903" y="3709259"/>
                  </a:lnTo>
                  <a:lnTo>
                    <a:pt x="5334587" y="3666282"/>
                  </a:lnTo>
                  <a:lnTo>
                    <a:pt x="5349574" y="3622973"/>
                  </a:lnTo>
                  <a:lnTo>
                    <a:pt x="5363854" y="3579340"/>
                  </a:lnTo>
                  <a:lnTo>
                    <a:pt x="5377422" y="3535390"/>
                  </a:lnTo>
                  <a:lnTo>
                    <a:pt x="5390271" y="3491129"/>
                  </a:lnTo>
                  <a:lnTo>
                    <a:pt x="5402394" y="3446564"/>
                  </a:lnTo>
                  <a:lnTo>
                    <a:pt x="5413784" y="3401702"/>
                  </a:lnTo>
                  <a:lnTo>
                    <a:pt x="5424435" y="3356549"/>
                  </a:lnTo>
                  <a:lnTo>
                    <a:pt x="5434339" y="3311113"/>
                  </a:lnTo>
                  <a:lnTo>
                    <a:pt x="5443490" y="3265401"/>
                  </a:lnTo>
                  <a:lnTo>
                    <a:pt x="5451881" y="3219418"/>
                  </a:lnTo>
                  <a:lnTo>
                    <a:pt x="5459505" y="3173172"/>
                  </a:lnTo>
                  <a:lnTo>
                    <a:pt x="5466356" y="3126670"/>
                  </a:lnTo>
                  <a:lnTo>
                    <a:pt x="5472426" y="3079919"/>
                  </a:lnTo>
                  <a:lnTo>
                    <a:pt x="5477708" y="3032925"/>
                  </a:lnTo>
                  <a:lnTo>
                    <a:pt x="5482197" y="2985695"/>
                  </a:lnTo>
                  <a:lnTo>
                    <a:pt x="5485885" y="2938236"/>
                  </a:lnTo>
                  <a:lnTo>
                    <a:pt x="5488765" y="2890555"/>
                  </a:lnTo>
                  <a:lnTo>
                    <a:pt x="5490831" y="2842658"/>
                  </a:lnTo>
                  <a:lnTo>
                    <a:pt x="5492075" y="2794553"/>
                  </a:lnTo>
                  <a:lnTo>
                    <a:pt x="5492492" y="2746246"/>
                  </a:lnTo>
                  <a:lnTo>
                    <a:pt x="5492075" y="2697939"/>
                  </a:lnTo>
                  <a:lnTo>
                    <a:pt x="5490831" y="2649834"/>
                  </a:lnTo>
                  <a:lnTo>
                    <a:pt x="5488765" y="2601937"/>
                  </a:lnTo>
                  <a:lnTo>
                    <a:pt x="5485885" y="2554256"/>
                  </a:lnTo>
                  <a:lnTo>
                    <a:pt x="5482197" y="2506797"/>
                  </a:lnTo>
                  <a:lnTo>
                    <a:pt x="5477708" y="2459567"/>
                  </a:lnTo>
                  <a:lnTo>
                    <a:pt x="5472426" y="2412573"/>
                  </a:lnTo>
                  <a:lnTo>
                    <a:pt x="5466356" y="2365822"/>
                  </a:lnTo>
                  <a:lnTo>
                    <a:pt x="5459505" y="2319320"/>
                  </a:lnTo>
                  <a:lnTo>
                    <a:pt x="5451881" y="2273074"/>
                  </a:lnTo>
                  <a:lnTo>
                    <a:pt x="5443490" y="2227092"/>
                  </a:lnTo>
                  <a:lnTo>
                    <a:pt x="5434339" y="2181379"/>
                  </a:lnTo>
                  <a:lnTo>
                    <a:pt x="5424435" y="2135943"/>
                  </a:lnTo>
                  <a:lnTo>
                    <a:pt x="5413784" y="2090790"/>
                  </a:lnTo>
                  <a:lnTo>
                    <a:pt x="5402394" y="2045928"/>
                  </a:lnTo>
                  <a:lnTo>
                    <a:pt x="5390271" y="2001363"/>
                  </a:lnTo>
                  <a:lnTo>
                    <a:pt x="5377422" y="1957102"/>
                  </a:lnTo>
                  <a:lnTo>
                    <a:pt x="5363854" y="1913151"/>
                  </a:lnTo>
                  <a:lnTo>
                    <a:pt x="5349574" y="1869519"/>
                  </a:lnTo>
                  <a:lnTo>
                    <a:pt x="5334587" y="1826210"/>
                  </a:lnTo>
                  <a:lnTo>
                    <a:pt x="5318903" y="1783233"/>
                  </a:lnTo>
                  <a:lnTo>
                    <a:pt x="5302526" y="1740593"/>
                  </a:lnTo>
                  <a:lnTo>
                    <a:pt x="5285464" y="1698298"/>
                  </a:lnTo>
                  <a:lnTo>
                    <a:pt x="5267724" y="1656355"/>
                  </a:lnTo>
                  <a:lnTo>
                    <a:pt x="5249312" y="1614771"/>
                  </a:lnTo>
                  <a:lnTo>
                    <a:pt x="5230235" y="1573551"/>
                  </a:lnTo>
                  <a:lnTo>
                    <a:pt x="5210501" y="1532704"/>
                  </a:lnTo>
                  <a:lnTo>
                    <a:pt x="5190116" y="1492235"/>
                  </a:lnTo>
                  <a:lnTo>
                    <a:pt x="5169086" y="1452152"/>
                  </a:lnTo>
                  <a:lnTo>
                    <a:pt x="5147418" y="1412461"/>
                  </a:lnTo>
                  <a:lnTo>
                    <a:pt x="5125120" y="1373170"/>
                  </a:lnTo>
                  <a:lnTo>
                    <a:pt x="5102199" y="1334284"/>
                  </a:lnTo>
                  <a:lnTo>
                    <a:pt x="5078660" y="1295812"/>
                  </a:lnTo>
                  <a:lnTo>
                    <a:pt x="5054511" y="1257759"/>
                  </a:lnTo>
                  <a:lnTo>
                    <a:pt x="5029758" y="1220132"/>
                  </a:lnTo>
                  <a:lnTo>
                    <a:pt x="5004409" y="1182939"/>
                  </a:lnTo>
                  <a:lnTo>
                    <a:pt x="4978470" y="1146186"/>
                  </a:lnTo>
                  <a:lnTo>
                    <a:pt x="4951947" y="1109880"/>
                  </a:lnTo>
                  <a:lnTo>
                    <a:pt x="4924849" y="1074027"/>
                  </a:lnTo>
                  <a:lnTo>
                    <a:pt x="4897181" y="1038635"/>
                  </a:lnTo>
                  <a:lnTo>
                    <a:pt x="4868951" y="1003710"/>
                  </a:lnTo>
                  <a:lnTo>
                    <a:pt x="4840165" y="969259"/>
                  </a:lnTo>
                  <a:lnTo>
                    <a:pt x="4810830" y="935290"/>
                  </a:lnTo>
                  <a:lnTo>
                    <a:pt x="4780952" y="901808"/>
                  </a:lnTo>
                  <a:lnTo>
                    <a:pt x="4750540" y="868820"/>
                  </a:lnTo>
                  <a:lnTo>
                    <a:pt x="4719598" y="836334"/>
                  </a:lnTo>
                  <a:lnTo>
                    <a:pt x="4688135" y="804356"/>
                  </a:lnTo>
                  <a:lnTo>
                    <a:pt x="4656157" y="772893"/>
                  </a:lnTo>
                  <a:lnTo>
                    <a:pt x="4623671" y="741952"/>
                  </a:lnTo>
                  <a:lnTo>
                    <a:pt x="4590684" y="711539"/>
                  </a:lnTo>
                  <a:lnTo>
                    <a:pt x="4557202" y="681662"/>
                  </a:lnTo>
                  <a:lnTo>
                    <a:pt x="4523232" y="652326"/>
                  </a:lnTo>
                  <a:lnTo>
                    <a:pt x="4488781" y="623540"/>
                  </a:lnTo>
                  <a:lnTo>
                    <a:pt x="4453856" y="595310"/>
                  </a:lnTo>
                  <a:lnTo>
                    <a:pt x="4418464" y="567642"/>
                  </a:lnTo>
                  <a:lnTo>
                    <a:pt x="4382612" y="540544"/>
                  </a:lnTo>
                  <a:lnTo>
                    <a:pt x="4346306" y="514022"/>
                  </a:lnTo>
                  <a:lnTo>
                    <a:pt x="4309553" y="488083"/>
                  </a:lnTo>
                  <a:lnTo>
                    <a:pt x="4272359" y="462733"/>
                  </a:lnTo>
                  <a:lnTo>
                    <a:pt x="4234733" y="437981"/>
                  </a:lnTo>
                  <a:lnTo>
                    <a:pt x="4196680" y="413832"/>
                  </a:lnTo>
                  <a:lnTo>
                    <a:pt x="4158207" y="390293"/>
                  </a:lnTo>
                  <a:lnTo>
                    <a:pt x="4119322" y="367371"/>
                  </a:lnTo>
                  <a:lnTo>
                    <a:pt x="4080031" y="345073"/>
                  </a:lnTo>
                  <a:lnTo>
                    <a:pt x="4040340" y="323405"/>
                  </a:lnTo>
                  <a:lnTo>
                    <a:pt x="4000257" y="302376"/>
                  </a:lnTo>
                  <a:lnTo>
                    <a:pt x="3959788" y="281990"/>
                  </a:lnTo>
                  <a:lnTo>
                    <a:pt x="3918941" y="262256"/>
                  </a:lnTo>
                  <a:lnTo>
                    <a:pt x="3877721" y="243179"/>
                  </a:lnTo>
                  <a:lnTo>
                    <a:pt x="3836136" y="224767"/>
                  </a:lnTo>
                  <a:lnTo>
                    <a:pt x="3794193" y="207027"/>
                  </a:lnTo>
                  <a:lnTo>
                    <a:pt x="3751899" y="189965"/>
                  </a:lnTo>
                  <a:lnTo>
                    <a:pt x="3709259" y="173589"/>
                  </a:lnTo>
                  <a:lnTo>
                    <a:pt x="3666282" y="157904"/>
                  </a:lnTo>
                  <a:lnTo>
                    <a:pt x="3622973" y="142918"/>
                  </a:lnTo>
                  <a:lnTo>
                    <a:pt x="3579340" y="128637"/>
                  </a:lnTo>
                  <a:lnTo>
                    <a:pt x="3535390" y="115069"/>
                  </a:lnTo>
                  <a:lnTo>
                    <a:pt x="3491129" y="102220"/>
                  </a:lnTo>
                  <a:lnTo>
                    <a:pt x="3446564" y="90097"/>
                  </a:lnTo>
                  <a:lnTo>
                    <a:pt x="3401702" y="78707"/>
                  </a:lnTo>
                  <a:lnTo>
                    <a:pt x="3356549" y="68056"/>
                  </a:lnTo>
                  <a:lnTo>
                    <a:pt x="3311113" y="58152"/>
                  </a:lnTo>
                  <a:lnTo>
                    <a:pt x="3265400" y="49001"/>
                  </a:lnTo>
                  <a:lnTo>
                    <a:pt x="3219418" y="40610"/>
                  </a:lnTo>
                  <a:lnTo>
                    <a:pt x="3173172" y="32986"/>
                  </a:lnTo>
                  <a:lnTo>
                    <a:pt x="3126670" y="26136"/>
                  </a:lnTo>
                  <a:lnTo>
                    <a:pt x="3079919" y="20065"/>
                  </a:lnTo>
                  <a:lnTo>
                    <a:pt x="3032925" y="14783"/>
                  </a:lnTo>
                  <a:lnTo>
                    <a:pt x="2985695" y="10294"/>
                  </a:lnTo>
                  <a:lnTo>
                    <a:pt x="2938236" y="6606"/>
                  </a:lnTo>
                  <a:lnTo>
                    <a:pt x="2890555" y="3726"/>
                  </a:lnTo>
                  <a:lnTo>
                    <a:pt x="2842658" y="1660"/>
                  </a:lnTo>
                  <a:lnTo>
                    <a:pt x="2794553" y="416"/>
                  </a:lnTo>
                  <a:lnTo>
                    <a:pt x="2746246" y="0"/>
                  </a:lnTo>
                  <a:close/>
                </a:path>
              </a:pathLst>
            </a:custGeom>
            <a:solidFill>
              <a:srgbClr val="7F7F7F">
                <a:alpha val="19999"/>
              </a:srgbClr>
            </a:solidFill>
          </p:spPr>
          <p:txBody>
            <a:bodyPr wrap="square" lIns="0" tIns="0" rIns="0" bIns="0" rtlCol="0"/>
            <a:lstStyle/>
            <a:p>
              <a:endParaRPr/>
            </a:p>
          </p:txBody>
        </p:sp>
        <p:sp>
          <p:nvSpPr>
            <p:cNvPr id="4" name="object 4"/>
            <p:cNvSpPr/>
            <p:nvPr/>
          </p:nvSpPr>
          <p:spPr>
            <a:xfrm>
              <a:off x="8434260" y="5435945"/>
              <a:ext cx="435609" cy="435609"/>
            </a:xfrm>
            <a:custGeom>
              <a:avLst/>
              <a:gdLst/>
              <a:ahLst/>
              <a:cxnLst/>
              <a:rect l="l" t="t" r="r" b="b"/>
              <a:pathLst>
                <a:path w="435609" h="435610">
                  <a:moveTo>
                    <a:pt x="217713" y="0"/>
                  </a:moveTo>
                  <a:lnTo>
                    <a:pt x="167793" y="5749"/>
                  </a:lnTo>
                  <a:lnTo>
                    <a:pt x="121968" y="22128"/>
                  </a:lnTo>
                  <a:lnTo>
                    <a:pt x="81544" y="47829"/>
                  </a:lnTo>
                  <a:lnTo>
                    <a:pt x="47829" y="81544"/>
                  </a:lnTo>
                  <a:lnTo>
                    <a:pt x="22128" y="121968"/>
                  </a:lnTo>
                  <a:lnTo>
                    <a:pt x="5749" y="167793"/>
                  </a:lnTo>
                  <a:lnTo>
                    <a:pt x="0" y="217713"/>
                  </a:lnTo>
                  <a:lnTo>
                    <a:pt x="5749" y="267633"/>
                  </a:lnTo>
                  <a:lnTo>
                    <a:pt x="22128" y="313458"/>
                  </a:lnTo>
                  <a:lnTo>
                    <a:pt x="47829" y="353882"/>
                  </a:lnTo>
                  <a:lnTo>
                    <a:pt x="81544" y="387598"/>
                  </a:lnTo>
                  <a:lnTo>
                    <a:pt x="121968" y="413298"/>
                  </a:lnTo>
                  <a:lnTo>
                    <a:pt x="167793" y="429677"/>
                  </a:lnTo>
                  <a:lnTo>
                    <a:pt x="217713" y="435427"/>
                  </a:lnTo>
                  <a:lnTo>
                    <a:pt x="267633" y="429677"/>
                  </a:lnTo>
                  <a:lnTo>
                    <a:pt x="313458" y="413298"/>
                  </a:lnTo>
                  <a:lnTo>
                    <a:pt x="353882" y="387598"/>
                  </a:lnTo>
                  <a:lnTo>
                    <a:pt x="387597" y="353882"/>
                  </a:lnTo>
                  <a:lnTo>
                    <a:pt x="413298" y="313458"/>
                  </a:lnTo>
                  <a:lnTo>
                    <a:pt x="429677" y="267633"/>
                  </a:lnTo>
                  <a:lnTo>
                    <a:pt x="435427" y="217713"/>
                  </a:lnTo>
                  <a:lnTo>
                    <a:pt x="429677" y="167793"/>
                  </a:lnTo>
                  <a:lnTo>
                    <a:pt x="413298" y="121968"/>
                  </a:lnTo>
                  <a:lnTo>
                    <a:pt x="387597" y="81544"/>
                  </a:lnTo>
                  <a:lnTo>
                    <a:pt x="353882" y="47829"/>
                  </a:lnTo>
                  <a:lnTo>
                    <a:pt x="313458" y="22128"/>
                  </a:lnTo>
                  <a:lnTo>
                    <a:pt x="267633" y="5749"/>
                  </a:lnTo>
                  <a:lnTo>
                    <a:pt x="217713" y="0"/>
                  </a:lnTo>
                  <a:close/>
                </a:path>
              </a:pathLst>
            </a:custGeom>
            <a:solidFill>
              <a:srgbClr val="595959">
                <a:alpha val="59999"/>
              </a:srgbClr>
            </a:solidFill>
          </p:spPr>
          <p:txBody>
            <a:bodyPr wrap="square" lIns="0" tIns="0" rIns="0" bIns="0" rtlCol="0"/>
            <a:lstStyle/>
            <a:p>
              <a:endParaRPr/>
            </a:p>
          </p:txBody>
        </p:sp>
        <p:sp>
          <p:nvSpPr>
            <p:cNvPr id="5" name="object 5"/>
            <p:cNvSpPr/>
            <p:nvPr/>
          </p:nvSpPr>
          <p:spPr>
            <a:xfrm>
              <a:off x="9011592" y="3567389"/>
              <a:ext cx="2312035" cy="2304415"/>
            </a:xfrm>
            <a:custGeom>
              <a:avLst/>
              <a:gdLst/>
              <a:ahLst/>
              <a:cxnLst/>
              <a:rect l="l" t="t" r="r" b="b"/>
              <a:pathLst>
                <a:path w="2312034" h="2304415">
                  <a:moveTo>
                    <a:pt x="2311806" y="0"/>
                  </a:moveTo>
                  <a:lnTo>
                    <a:pt x="1837555" y="0"/>
                  </a:lnTo>
                  <a:lnTo>
                    <a:pt x="1828482" y="179680"/>
                  </a:lnTo>
                  <a:lnTo>
                    <a:pt x="1822872" y="228452"/>
                  </a:lnTo>
                  <a:lnTo>
                    <a:pt x="1815997" y="276827"/>
                  </a:lnTo>
                  <a:lnTo>
                    <a:pt x="1807875" y="324790"/>
                  </a:lnTo>
                  <a:lnTo>
                    <a:pt x="1798524" y="372323"/>
                  </a:lnTo>
                  <a:lnTo>
                    <a:pt x="1787959" y="419409"/>
                  </a:lnTo>
                  <a:lnTo>
                    <a:pt x="1776197" y="466031"/>
                  </a:lnTo>
                  <a:lnTo>
                    <a:pt x="1763257" y="512172"/>
                  </a:lnTo>
                  <a:lnTo>
                    <a:pt x="1749155" y="557815"/>
                  </a:lnTo>
                  <a:lnTo>
                    <a:pt x="1733907" y="602943"/>
                  </a:lnTo>
                  <a:lnTo>
                    <a:pt x="1717532" y="647539"/>
                  </a:lnTo>
                  <a:lnTo>
                    <a:pt x="1700046" y="691586"/>
                  </a:lnTo>
                  <a:lnTo>
                    <a:pt x="1681465" y="735067"/>
                  </a:lnTo>
                  <a:lnTo>
                    <a:pt x="1661808" y="777965"/>
                  </a:lnTo>
                  <a:lnTo>
                    <a:pt x="1641091" y="820262"/>
                  </a:lnTo>
                  <a:lnTo>
                    <a:pt x="1619331" y="861943"/>
                  </a:lnTo>
                  <a:lnTo>
                    <a:pt x="1596545" y="902989"/>
                  </a:lnTo>
                  <a:lnTo>
                    <a:pt x="1572750" y="943384"/>
                  </a:lnTo>
                  <a:lnTo>
                    <a:pt x="1547964" y="983111"/>
                  </a:lnTo>
                  <a:lnTo>
                    <a:pt x="1522203" y="1022153"/>
                  </a:lnTo>
                  <a:lnTo>
                    <a:pt x="1495484" y="1060492"/>
                  </a:lnTo>
                  <a:lnTo>
                    <a:pt x="1467824" y="1098112"/>
                  </a:lnTo>
                  <a:lnTo>
                    <a:pt x="1439241" y="1134995"/>
                  </a:lnTo>
                  <a:lnTo>
                    <a:pt x="1409751" y="1171125"/>
                  </a:lnTo>
                  <a:lnTo>
                    <a:pt x="1379371" y="1206485"/>
                  </a:lnTo>
                  <a:lnTo>
                    <a:pt x="1348119" y="1241057"/>
                  </a:lnTo>
                  <a:lnTo>
                    <a:pt x="1316011" y="1274825"/>
                  </a:lnTo>
                  <a:lnTo>
                    <a:pt x="1283065" y="1307771"/>
                  </a:lnTo>
                  <a:lnTo>
                    <a:pt x="1249297" y="1339879"/>
                  </a:lnTo>
                  <a:lnTo>
                    <a:pt x="1214725" y="1371131"/>
                  </a:lnTo>
                  <a:lnTo>
                    <a:pt x="1179365" y="1401511"/>
                  </a:lnTo>
                  <a:lnTo>
                    <a:pt x="1143235" y="1431001"/>
                  </a:lnTo>
                  <a:lnTo>
                    <a:pt x="1106351" y="1459584"/>
                  </a:lnTo>
                  <a:lnTo>
                    <a:pt x="1068732" y="1487244"/>
                  </a:lnTo>
                  <a:lnTo>
                    <a:pt x="1030392" y="1513963"/>
                  </a:lnTo>
                  <a:lnTo>
                    <a:pt x="991351" y="1539724"/>
                  </a:lnTo>
                  <a:lnTo>
                    <a:pt x="951624" y="1564511"/>
                  </a:lnTo>
                  <a:lnTo>
                    <a:pt x="911229" y="1588305"/>
                  </a:lnTo>
                  <a:lnTo>
                    <a:pt x="870183" y="1611091"/>
                  </a:lnTo>
                  <a:lnTo>
                    <a:pt x="828502" y="1632851"/>
                  </a:lnTo>
                  <a:lnTo>
                    <a:pt x="786204" y="1653568"/>
                  </a:lnTo>
                  <a:lnTo>
                    <a:pt x="743307" y="1673226"/>
                  </a:lnTo>
                  <a:lnTo>
                    <a:pt x="699826" y="1691806"/>
                  </a:lnTo>
                  <a:lnTo>
                    <a:pt x="655779" y="1709292"/>
                  </a:lnTo>
                  <a:lnTo>
                    <a:pt x="611183" y="1725668"/>
                  </a:lnTo>
                  <a:lnTo>
                    <a:pt x="566055" y="1740915"/>
                  </a:lnTo>
                  <a:lnTo>
                    <a:pt x="520411" y="1755017"/>
                  </a:lnTo>
                  <a:lnTo>
                    <a:pt x="474270" y="1767958"/>
                  </a:lnTo>
                  <a:lnTo>
                    <a:pt x="427648" y="1779719"/>
                  </a:lnTo>
                  <a:lnTo>
                    <a:pt x="380562" y="1790284"/>
                  </a:lnTo>
                  <a:lnTo>
                    <a:pt x="333030" y="1799636"/>
                  </a:lnTo>
                  <a:lnTo>
                    <a:pt x="285067" y="1807757"/>
                  </a:lnTo>
                  <a:lnTo>
                    <a:pt x="236691" y="1814632"/>
                  </a:lnTo>
                  <a:lnTo>
                    <a:pt x="187920" y="1820242"/>
                  </a:lnTo>
                  <a:lnTo>
                    <a:pt x="0" y="1829732"/>
                  </a:lnTo>
                  <a:lnTo>
                    <a:pt x="0" y="2303982"/>
                  </a:lnTo>
                  <a:lnTo>
                    <a:pt x="118986" y="2300973"/>
                  </a:lnTo>
                  <a:lnTo>
                    <a:pt x="167831" y="2297984"/>
                  </a:lnTo>
                  <a:lnTo>
                    <a:pt x="216398" y="2293989"/>
                  </a:lnTo>
                  <a:lnTo>
                    <a:pt x="264676" y="2288999"/>
                  </a:lnTo>
                  <a:lnTo>
                    <a:pt x="312655" y="2283023"/>
                  </a:lnTo>
                  <a:lnTo>
                    <a:pt x="360324" y="2276073"/>
                  </a:lnTo>
                  <a:lnTo>
                    <a:pt x="407674" y="2268158"/>
                  </a:lnTo>
                  <a:lnTo>
                    <a:pt x="454694" y="2259288"/>
                  </a:lnTo>
                  <a:lnTo>
                    <a:pt x="501373" y="2249476"/>
                  </a:lnTo>
                  <a:lnTo>
                    <a:pt x="547702" y="2238729"/>
                  </a:lnTo>
                  <a:lnTo>
                    <a:pt x="593669" y="2227059"/>
                  </a:lnTo>
                  <a:lnTo>
                    <a:pt x="639265" y="2214477"/>
                  </a:lnTo>
                  <a:lnTo>
                    <a:pt x="684480" y="2200992"/>
                  </a:lnTo>
                  <a:lnTo>
                    <a:pt x="729302" y="2186615"/>
                  </a:lnTo>
                  <a:lnTo>
                    <a:pt x="773722" y="2171356"/>
                  </a:lnTo>
                  <a:lnTo>
                    <a:pt x="817729" y="2155225"/>
                  </a:lnTo>
                  <a:lnTo>
                    <a:pt x="861313" y="2138234"/>
                  </a:lnTo>
                  <a:lnTo>
                    <a:pt x="904464" y="2120391"/>
                  </a:lnTo>
                  <a:lnTo>
                    <a:pt x="947171" y="2101708"/>
                  </a:lnTo>
                  <a:lnTo>
                    <a:pt x="989424" y="2082195"/>
                  </a:lnTo>
                  <a:lnTo>
                    <a:pt x="1031213" y="2061861"/>
                  </a:lnTo>
                  <a:lnTo>
                    <a:pt x="1072527" y="2040719"/>
                  </a:lnTo>
                  <a:lnTo>
                    <a:pt x="1113356" y="2018777"/>
                  </a:lnTo>
                  <a:lnTo>
                    <a:pt x="1153690" y="1996046"/>
                  </a:lnTo>
                  <a:lnTo>
                    <a:pt x="1193518" y="1972537"/>
                  </a:lnTo>
                  <a:lnTo>
                    <a:pt x="1232830" y="1948259"/>
                  </a:lnTo>
                  <a:lnTo>
                    <a:pt x="1271615" y="1923224"/>
                  </a:lnTo>
                  <a:lnTo>
                    <a:pt x="1309864" y="1897441"/>
                  </a:lnTo>
                  <a:lnTo>
                    <a:pt x="1347566" y="1870920"/>
                  </a:lnTo>
                  <a:lnTo>
                    <a:pt x="1384711" y="1843673"/>
                  </a:lnTo>
                  <a:lnTo>
                    <a:pt x="1421287" y="1815710"/>
                  </a:lnTo>
                  <a:lnTo>
                    <a:pt x="1457286" y="1787040"/>
                  </a:lnTo>
                  <a:lnTo>
                    <a:pt x="1492697" y="1757674"/>
                  </a:lnTo>
                  <a:lnTo>
                    <a:pt x="1527509" y="1727623"/>
                  </a:lnTo>
                  <a:lnTo>
                    <a:pt x="1561712" y="1696896"/>
                  </a:lnTo>
                  <a:lnTo>
                    <a:pt x="1595295" y="1665504"/>
                  </a:lnTo>
                  <a:lnTo>
                    <a:pt x="1628249" y="1633458"/>
                  </a:lnTo>
                  <a:lnTo>
                    <a:pt x="1660563" y="1600768"/>
                  </a:lnTo>
                  <a:lnTo>
                    <a:pt x="1692227" y="1567444"/>
                  </a:lnTo>
                  <a:lnTo>
                    <a:pt x="1723230" y="1533496"/>
                  </a:lnTo>
                  <a:lnTo>
                    <a:pt x="1753562" y="1498934"/>
                  </a:lnTo>
                  <a:lnTo>
                    <a:pt x="1783213" y="1463770"/>
                  </a:lnTo>
                  <a:lnTo>
                    <a:pt x="1812172" y="1428014"/>
                  </a:lnTo>
                  <a:lnTo>
                    <a:pt x="1840429" y="1391675"/>
                  </a:lnTo>
                  <a:lnTo>
                    <a:pt x="1867974" y="1354764"/>
                  </a:lnTo>
                  <a:lnTo>
                    <a:pt x="1894796" y="1317291"/>
                  </a:lnTo>
                  <a:lnTo>
                    <a:pt x="1920885" y="1279267"/>
                  </a:lnTo>
                  <a:lnTo>
                    <a:pt x="1946231" y="1240703"/>
                  </a:lnTo>
                  <a:lnTo>
                    <a:pt x="1970824" y="1201607"/>
                  </a:lnTo>
                  <a:lnTo>
                    <a:pt x="1994652" y="1161992"/>
                  </a:lnTo>
                  <a:lnTo>
                    <a:pt x="2017706" y="1121866"/>
                  </a:lnTo>
                  <a:lnTo>
                    <a:pt x="2039976" y="1081241"/>
                  </a:lnTo>
                  <a:lnTo>
                    <a:pt x="2061450" y="1040126"/>
                  </a:lnTo>
                  <a:lnTo>
                    <a:pt x="2082120" y="998533"/>
                  </a:lnTo>
                  <a:lnTo>
                    <a:pt x="2101974" y="956470"/>
                  </a:lnTo>
                  <a:lnTo>
                    <a:pt x="2121002" y="913950"/>
                  </a:lnTo>
                  <a:lnTo>
                    <a:pt x="2139193" y="870982"/>
                  </a:lnTo>
                  <a:lnTo>
                    <a:pt x="2156538" y="827575"/>
                  </a:lnTo>
                  <a:lnTo>
                    <a:pt x="2173026" y="783742"/>
                  </a:lnTo>
                  <a:lnTo>
                    <a:pt x="2188647" y="739492"/>
                  </a:lnTo>
                  <a:lnTo>
                    <a:pt x="2203391" y="694835"/>
                  </a:lnTo>
                  <a:lnTo>
                    <a:pt x="2217246" y="649781"/>
                  </a:lnTo>
                  <a:lnTo>
                    <a:pt x="2230203" y="604342"/>
                  </a:lnTo>
                  <a:lnTo>
                    <a:pt x="2242252" y="558527"/>
                  </a:lnTo>
                  <a:lnTo>
                    <a:pt x="2253381" y="512346"/>
                  </a:lnTo>
                  <a:lnTo>
                    <a:pt x="2263582" y="465811"/>
                  </a:lnTo>
                  <a:lnTo>
                    <a:pt x="2272843" y="418931"/>
                  </a:lnTo>
                  <a:lnTo>
                    <a:pt x="2281154" y="371716"/>
                  </a:lnTo>
                  <a:lnTo>
                    <a:pt x="2288505" y="324178"/>
                  </a:lnTo>
                  <a:lnTo>
                    <a:pt x="2294885" y="276326"/>
                  </a:lnTo>
                  <a:lnTo>
                    <a:pt x="2300284" y="228170"/>
                  </a:lnTo>
                  <a:lnTo>
                    <a:pt x="2311806" y="0"/>
                  </a:lnTo>
                  <a:close/>
                </a:path>
              </a:pathLst>
            </a:custGeom>
            <a:solidFill>
              <a:srgbClr val="70AD47">
                <a:alpha val="90199"/>
              </a:srgbClr>
            </a:solidFill>
          </p:spPr>
          <p:txBody>
            <a:bodyPr wrap="square" lIns="0" tIns="0" rIns="0" bIns="0" rtlCol="0"/>
            <a:lstStyle/>
            <a:p>
              <a:endParaRPr/>
            </a:p>
          </p:txBody>
        </p:sp>
      </p:grpSp>
      <p:sp>
        <p:nvSpPr>
          <p:cNvPr id="6" name="object 6"/>
          <p:cNvSpPr txBox="1"/>
          <p:nvPr/>
        </p:nvSpPr>
        <p:spPr>
          <a:xfrm>
            <a:off x="7057056" y="1805940"/>
            <a:ext cx="3018790" cy="3110230"/>
          </a:xfrm>
          <a:prstGeom prst="rect">
            <a:avLst/>
          </a:prstGeom>
        </p:spPr>
        <p:txBody>
          <a:bodyPr vert="horz" wrap="square" lIns="0" tIns="79375" rIns="0" bIns="0" rtlCol="0">
            <a:spAutoFit/>
          </a:bodyPr>
          <a:lstStyle/>
          <a:p>
            <a:pPr marL="12700" marR="5080">
              <a:lnSpc>
                <a:spcPct val="90000"/>
              </a:lnSpc>
              <a:spcBef>
                <a:spcPts val="625"/>
              </a:spcBef>
              <a:tabLst>
                <a:tab pos="2522855" algn="l"/>
              </a:tabLst>
            </a:pPr>
            <a:r>
              <a:rPr sz="4400" spc="-10" dirty="0">
                <a:solidFill>
                  <a:srgbClr val="0D0D0D"/>
                </a:solidFill>
                <a:latin typeface="Calibri Light"/>
                <a:cs typeface="Calibri Light"/>
              </a:rPr>
              <a:t>MINERALES</a:t>
            </a:r>
            <a:r>
              <a:rPr sz="4400" spc="-75" dirty="0">
                <a:solidFill>
                  <a:srgbClr val="0D0D0D"/>
                </a:solidFill>
                <a:latin typeface="Calibri Light"/>
                <a:cs typeface="Calibri Light"/>
              </a:rPr>
              <a:t> </a:t>
            </a:r>
            <a:r>
              <a:rPr sz="4400" dirty="0">
                <a:solidFill>
                  <a:srgbClr val="0D0D0D"/>
                </a:solidFill>
                <a:latin typeface="Calibri Light"/>
                <a:cs typeface="Calibri Light"/>
              </a:rPr>
              <a:t>Y </a:t>
            </a:r>
            <a:r>
              <a:rPr sz="4400" spc="-980" dirty="0">
                <a:solidFill>
                  <a:srgbClr val="0D0D0D"/>
                </a:solidFill>
                <a:latin typeface="Calibri Light"/>
                <a:cs typeface="Calibri Light"/>
              </a:rPr>
              <a:t> </a:t>
            </a:r>
            <a:r>
              <a:rPr sz="4400" spc="-45" dirty="0">
                <a:solidFill>
                  <a:srgbClr val="0D0D0D"/>
                </a:solidFill>
                <a:latin typeface="Calibri Light"/>
                <a:cs typeface="Calibri Light"/>
              </a:rPr>
              <a:t>VITAMINAS </a:t>
            </a:r>
            <a:r>
              <a:rPr sz="4400" spc="-40" dirty="0">
                <a:solidFill>
                  <a:srgbClr val="0D0D0D"/>
                </a:solidFill>
                <a:latin typeface="Calibri Light"/>
                <a:cs typeface="Calibri Light"/>
              </a:rPr>
              <a:t> </a:t>
            </a:r>
            <a:r>
              <a:rPr sz="4400" spc="-15" dirty="0">
                <a:solidFill>
                  <a:srgbClr val="0D0D0D"/>
                </a:solidFill>
                <a:latin typeface="Calibri Light"/>
                <a:cs typeface="Calibri Light"/>
              </a:rPr>
              <a:t>CONTRA </a:t>
            </a:r>
            <a:r>
              <a:rPr sz="4400" spc="-5" dirty="0">
                <a:solidFill>
                  <a:srgbClr val="0D0D0D"/>
                </a:solidFill>
                <a:latin typeface="Calibri Light"/>
                <a:cs typeface="Calibri Light"/>
              </a:rPr>
              <a:t>LA </a:t>
            </a:r>
            <a:r>
              <a:rPr sz="4400" dirty="0">
                <a:solidFill>
                  <a:srgbClr val="0D0D0D"/>
                </a:solidFill>
                <a:latin typeface="Calibri Light"/>
                <a:cs typeface="Calibri Light"/>
              </a:rPr>
              <a:t> </a:t>
            </a:r>
            <a:r>
              <a:rPr sz="4400" spc="-15" dirty="0">
                <a:solidFill>
                  <a:srgbClr val="0D0D0D"/>
                </a:solidFill>
                <a:latin typeface="Calibri Light"/>
                <a:cs typeface="Calibri Light"/>
              </a:rPr>
              <a:t>CAÍDA </a:t>
            </a:r>
            <a:r>
              <a:rPr sz="4400" dirty="0">
                <a:solidFill>
                  <a:srgbClr val="0D0D0D"/>
                </a:solidFill>
                <a:latin typeface="Calibri Light"/>
                <a:cs typeface="Calibri Light"/>
              </a:rPr>
              <a:t>DEL </a:t>
            </a:r>
            <a:r>
              <a:rPr sz="4400" spc="5" dirty="0">
                <a:solidFill>
                  <a:srgbClr val="0D0D0D"/>
                </a:solidFill>
                <a:latin typeface="Calibri Light"/>
                <a:cs typeface="Calibri Light"/>
              </a:rPr>
              <a:t> </a:t>
            </a:r>
            <a:r>
              <a:rPr sz="4400" spc="-20" dirty="0">
                <a:solidFill>
                  <a:srgbClr val="0D0D0D"/>
                </a:solidFill>
                <a:latin typeface="Calibri Light"/>
                <a:cs typeface="Calibri Light"/>
              </a:rPr>
              <a:t>CABELLO	</a:t>
            </a:r>
            <a:r>
              <a:rPr sz="4400" dirty="0">
                <a:solidFill>
                  <a:srgbClr val="0D0D0D"/>
                </a:solidFill>
                <a:latin typeface="Calibri Light"/>
                <a:cs typeface="Calibri Light"/>
              </a:rPr>
              <a:t>-</a:t>
            </a:r>
            <a:endParaRPr sz="4400">
              <a:latin typeface="Calibri Light"/>
              <a:cs typeface="Calibri Light"/>
            </a:endParaRPr>
          </a:p>
        </p:txBody>
      </p:sp>
      <p:sp>
        <p:nvSpPr>
          <p:cNvPr id="7" name="object 7"/>
          <p:cNvSpPr txBox="1"/>
          <p:nvPr/>
        </p:nvSpPr>
        <p:spPr>
          <a:xfrm>
            <a:off x="675186" y="1046479"/>
            <a:ext cx="67310" cy="254000"/>
          </a:xfrm>
          <a:prstGeom prst="rect">
            <a:avLst/>
          </a:prstGeom>
        </p:spPr>
        <p:txBody>
          <a:bodyPr vert="horz" wrap="square" lIns="0" tIns="12700" rIns="0" bIns="0" rtlCol="0">
            <a:spAutoFit/>
          </a:bodyPr>
          <a:lstStyle/>
          <a:p>
            <a:pPr>
              <a:lnSpc>
                <a:spcPct val="100000"/>
              </a:lnSpc>
              <a:spcBef>
                <a:spcPts val="100"/>
              </a:spcBef>
            </a:pPr>
            <a:r>
              <a:rPr sz="1500" dirty="0">
                <a:solidFill>
                  <a:srgbClr val="262626"/>
                </a:solidFill>
                <a:latin typeface="Arial MT"/>
                <a:cs typeface="Arial MT"/>
              </a:rPr>
              <a:t>•</a:t>
            </a:r>
            <a:endParaRPr sz="1500">
              <a:latin typeface="Arial MT"/>
              <a:cs typeface="Arial MT"/>
            </a:endParaRPr>
          </a:p>
        </p:txBody>
      </p:sp>
      <p:sp>
        <p:nvSpPr>
          <p:cNvPr id="8" name="object 8"/>
          <p:cNvSpPr txBox="1">
            <a:spLocks noGrp="1"/>
          </p:cNvSpPr>
          <p:nvPr>
            <p:ph type="title"/>
          </p:nvPr>
        </p:nvSpPr>
        <p:spPr>
          <a:xfrm>
            <a:off x="662486" y="1251203"/>
            <a:ext cx="5005705" cy="876300"/>
          </a:xfrm>
          <a:prstGeom prst="rect">
            <a:avLst/>
          </a:prstGeom>
        </p:spPr>
        <p:txBody>
          <a:bodyPr vert="horz" wrap="square" lIns="0" tIns="44450" rIns="0" bIns="0" rtlCol="0">
            <a:spAutoFit/>
          </a:bodyPr>
          <a:lstStyle/>
          <a:p>
            <a:pPr marL="12700" marR="5080">
              <a:lnSpc>
                <a:spcPct val="89500"/>
              </a:lnSpc>
              <a:spcBef>
                <a:spcPts val="350"/>
              </a:spcBef>
            </a:pPr>
            <a:r>
              <a:rPr sz="2000" b="1" spc="-5" dirty="0">
                <a:solidFill>
                  <a:srgbClr val="262626"/>
                </a:solidFill>
                <a:latin typeface="Calibri"/>
                <a:cs typeface="Calibri"/>
              </a:rPr>
              <a:t>Vitamina </a:t>
            </a:r>
            <a:r>
              <a:rPr sz="2000" b="1" dirty="0">
                <a:solidFill>
                  <a:srgbClr val="262626"/>
                </a:solidFill>
                <a:latin typeface="Calibri"/>
                <a:cs typeface="Calibri"/>
              </a:rPr>
              <a:t>B5 </a:t>
            </a:r>
            <a:r>
              <a:rPr sz="2000" spc="-5" dirty="0">
                <a:solidFill>
                  <a:srgbClr val="262626"/>
                </a:solidFill>
              </a:rPr>
              <a:t>(pantenol): impide </a:t>
            </a:r>
            <a:r>
              <a:rPr sz="2000" dirty="0">
                <a:solidFill>
                  <a:srgbClr val="262626"/>
                </a:solidFill>
              </a:rPr>
              <a:t>la </a:t>
            </a:r>
            <a:r>
              <a:rPr sz="2000" spc="-5" dirty="0">
                <a:solidFill>
                  <a:srgbClr val="262626"/>
                </a:solidFill>
              </a:rPr>
              <a:t>caída del pelo </a:t>
            </a:r>
            <a:r>
              <a:rPr sz="2000" spc="-440" dirty="0">
                <a:solidFill>
                  <a:srgbClr val="262626"/>
                </a:solidFill>
              </a:rPr>
              <a:t> </a:t>
            </a:r>
            <a:r>
              <a:rPr sz="2000" dirty="0">
                <a:solidFill>
                  <a:srgbClr val="262626"/>
                </a:solidFill>
              </a:rPr>
              <a:t>y</a:t>
            </a:r>
            <a:r>
              <a:rPr sz="2000" spc="-10" dirty="0">
                <a:solidFill>
                  <a:srgbClr val="262626"/>
                </a:solidFill>
              </a:rPr>
              <a:t> </a:t>
            </a:r>
            <a:r>
              <a:rPr sz="2000" spc="-15" dirty="0">
                <a:solidFill>
                  <a:srgbClr val="262626"/>
                </a:solidFill>
              </a:rPr>
              <a:t>ayuda</a:t>
            </a:r>
            <a:r>
              <a:rPr sz="2000" dirty="0">
                <a:solidFill>
                  <a:srgbClr val="262626"/>
                </a:solidFill>
              </a:rPr>
              <a:t> a </a:t>
            </a:r>
            <a:r>
              <a:rPr sz="2000" spc="-10" dirty="0">
                <a:solidFill>
                  <a:srgbClr val="262626"/>
                </a:solidFill>
              </a:rPr>
              <a:t>evitar</a:t>
            </a:r>
            <a:r>
              <a:rPr sz="2000" dirty="0">
                <a:solidFill>
                  <a:srgbClr val="262626"/>
                </a:solidFill>
              </a:rPr>
              <a:t> la </a:t>
            </a:r>
            <a:r>
              <a:rPr sz="2000" spc="-10" dirty="0">
                <a:solidFill>
                  <a:srgbClr val="262626"/>
                </a:solidFill>
              </a:rPr>
              <a:t>pérdida</a:t>
            </a:r>
            <a:r>
              <a:rPr sz="2000" dirty="0">
                <a:solidFill>
                  <a:srgbClr val="262626"/>
                </a:solidFill>
              </a:rPr>
              <a:t> </a:t>
            </a:r>
            <a:r>
              <a:rPr sz="2000" spc="-5" dirty="0">
                <a:solidFill>
                  <a:srgbClr val="262626"/>
                </a:solidFill>
              </a:rPr>
              <a:t>de</a:t>
            </a:r>
            <a:r>
              <a:rPr sz="2000" dirty="0">
                <a:solidFill>
                  <a:srgbClr val="262626"/>
                </a:solidFill>
              </a:rPr>
              <a:t> la </a:t>
            </a:r>
            <a:r>
              <a:rPr sz="2000" spc="-10" dirty="0">
                <a:solidFill>
                  <a:srgbClr val="262626"/>
                </a:solidFill>
              </a:rPr>
              <a:t>coloración </a:t>
            </a:r>
            <a:r>
              <a:rPr sz="2000" spc="-5" dirty="0">
                <a:solidFill>
                  <a:srgbClr val="262626"/>
                </a:solidFill>
              </a:rPr>
              <a:t> </a:t>
            </a:r>
            <a:r>
              <a:rPr sz="2000" spc="-30" dirty="0">
                <a:solidFill>
                  <a:srgbClr val="262626"/>
                </a:solidFill>
              </a:rPr>
              <a:t>capilar.</a:t>
            </a:r>
            <a:endParaRPr sz="2000">
              <a:latin typeface="Calibri"/>
              <a:cs typeface="Calibri"/>
            </a:endParaRPr>
          </a:p>
        </p:txBody>
      </p:sp>
      <p:sp>
        <p:nvSpPr>
          <p:cNvPr id="9" name="object 9"/>
          <p:cNvSpPr txBox="1"/>
          <p:nvPr/>
        </p:nvSpPr>
        <p:spPr>
          <a:xfrm>
            <a:off x="662486" y="2138171"/>
            <a:ext cx="5047615" cy="2680335"/>
          </a:xfrm>
          <a:prstGeom prst="rect">
            <a:avLst/>
          </a:prstGeom>
        </p:spPr>
        <p:txBody>
          <a:bodyPr vert="horz" wrap="square" lIns="0" tIns="41910" rIns="0" bIns="0" rtlCol="0">
            <a:spAutoFit/>
          </a:bodyPr>
          <a:lstStyle/>
          <a:p>
            <a:pPr marL="69850" marR="146050" indent="-57150" algn="just">
              <a:lnSpc>
                <a:spcPts val="2210"/>
              </a:lnSpc>
              <a:spcBef>
                <a:spcPts val="330"/>
              </a:spcBef>
              <a:buFont typeface="Arial MT"/>
              <a:buChar char="•"/>
              <a:tabLst>
                <a:tab pos="241300" algn="l"/>
              </a:tabLst>
            </a:pPr>
            <a:r>
              <a:rPr sz="2000" b="1" spc="-5" dirty="0">
                <a:solidFill>
                  <a:srgbClr val="262626"/>
                </a:solidFill>
                <a:latin typeface="Calibri"/>
                <a:cs typeface="Calibri"/>
              </a:rPr>
              <a:t>Vitamina B6</a:t>
            </a:r>
            <a:r>
              <a:rPr sz="2000" spc="-5" dirty="0">
                <a:solidFill>
                  <a:srgbClr val="262626"/>
                </a:solidFill>
                <a:latin typeface="Calibri"/>
                <a:cs typeface="Calibri"/>
              </a:rPr>
              <a:t>: </a:t>
            </a:r>
            <a:r>
              <a:rPr sz="2000" dirty="0">
                <a:solidFill>
                  <a:srgbClr val="262626"/>
                </a:solidFill>
                <a:latin typeface="Calibri"/>
                <a:cs typeface="Calibri"/>
              </a:rPr>
              <a:t>es </a:t>
            </a:r>
            <a:r>
              <a:rPr sz="2000" spc="-10" dirty="0">
                <a:solidFill>
                  <a:srgbClr val="262626"/>
                </a:solidFill>
                <a:latin typeface="Calibri"/>
                <a:cs typeface="Calibri"/>
              </a:rPr>
              <a:t>importante </a:t>
            </a:r>
            <a:r>
              <a:rPr sz="2000" dirty="0">
                <a:solidFill>
                  <a:srgbClr val="262626"/>
                </a:solidFill>
                <a:latin typeface="Calibri"/>
                <a:cs typeface="Calibri"/>
              </a:rPr>
              <a:t>en la </a:t>
            </a:r>
            <a:r>
              <a:rPr sz="2000" spc="-10" dirty="0">
                <a:solidFill>
                  <a:srgbClr val="262626"/>
                </a:solidFill>
                <a:latin typeface="Calibri"/>
                <a:cs typeface="Calibri"/>
              </a:rPr>
              <a:t>prevención </a:t>
            </a:r>
            <a:r>
              <a:rPr sz="2000" spc="-440" dirty="0">
                <a:solidFill>
                  <a:srgbClr val="262626"/>
                </a:solidFill>
                <a:latin typeface="Calibri"/>
                <a:cs typeface="Calibri"/>
              </a:rPr>
              <a:t> </a:t>
            </a:r>
            <a:r>
              <a:rPr sz="2000" spc="-5" dirty="0">
                <a:solidFill>
                  <a:srgbClr val="262626"/>
                </a:solidFill>
                <a:latin typeface="Calibri"/>
                <a:cs typeface="Calibri"/>
              </a:rPr>
              <a:t>de </a:t>
            </a:r>
            <a:r>
              <a:rPr sz="2000" dirty="0">
                <a:solidFill>
                  <a:srgbClr val="262626"/>
                </a:solidFill>
                <a:latin typeface="Calibri"/>
                <a:cs typeface="Calibri"/>
              </a:rPr>
              <a:t>la </a:t>
            </a:r>
            <a:r>
              <a:rPr sz="2000" spc="-5" dirty="0">
                <a:solidFill>
                  <a:srgbClr val="262626"/>
                </a:solidFill>
                <a:latin typeface="Calibri"/>
                <a:cs typeface="Calibri"/>
              </a:rPr>
              <a:t>caída de cabello </a:t>
            </a:r>
            <a:r>
              <a:rPr sz="2000" dirty="0">
                <a:solidFill>
                  <a:srgbClr val="262626"/>
                </a:solidFill>
                <a:latin typeface="Calibri"/>
                <a:cs typeface="Calibri"/>
              </a:rPr>
              <a:t>y </a:t>
            </a:r>
            <a:r>
              <a:rPr sz="2000" spc="-10" dirty="0">
                <a:solidFill>
                  <a:srgbClr val="262626"/>
                </a:solidFill>
                <a:latin typeface="Calibri"/>
                <a:cs typeface="Calibri"/>
              </a:rPr>
              <a:t>produce </a:t>
            </a:r>
            <a:r>
              <a:rPr sz="2000" spc="-5" dirty="0">
                <a:solidFill>
                  <a:srgbClr val="262626"/>
                </a:solidFill>
                <a:latin typeface="Calibri"/>
                <a:cs typeface="Calibri"/>
              </a:rPr>
              <a:t>melanina, que </a:t>
            </a:r>
            <a:r>
              <a:rPr sz="2000" spc="-440" dirty="0">
                <a:solidFill>
                  <a:srgbClr val="262626"/>
                </a:solidFill>
                <a:latin typeface="Calibri"/>
                <a:cs typeface="Calibri"/>
              </a:rPr>
              <a:t> </a:t>
            </a:r>
            <a:r>
              <a:rPr sz="2000" spc="-5" dirty="0">
                <a:solidFill>
                  <a:srgbClr val="262626"/>
                </a:solidFill>
                <a:latin typeface="Calibri"/>
                <a:cs typeface="Calibri"/>
              </a:rPr>
              <a:t>da </a:t>
            </a:r>
            <a:r>
              <a:rPr sz="2000" dirty="0">
                <a:solidFill>
                  <a:srgbClr val="262626"/>
                </a:solidFill>
                <a:latin typeface="Calibri"/>
                <a:cs typeface="Calibri"/>
              </a:rPr>
              <a:t>el </a:t>
            </a:r>
            <a:r>
              <a:rPr sz="2000" spc="-10" dirty="0">
                <a:solidFill>
                  <a:srgbClr val="262626"/>
                </a:solidFill>
                <a:latin typeface="Calibri"/>
                <a:cs typeface="Calibri"/>
              </a:rPr>
              <a:t>color</a:t>
            </a:r>
            <a:r>
              <a:rPr sz="2000" spc="-5" dirty="0">
                <a:solidFill>
                  <a:srgbClr val="262626"/>
                </a:solidFill>
                <a:latin typeface="Calibri"/>
                <a:cs typeface="Calibri"/>
              </a:rPr>
              <a:t> </a:t>
            </a:r>
            <a:r>
              <a:rPr sz="2000" dirty="0">
                <a:solidFill>
                  <a:srgbClr val="262626"/>
                </a:solidFill>
                <a:latin typeface="Calibri"/>
                <a:cs typeface="Calibri"/>
              </a:rPr>
              <a:t>al </a:t>
            </a:r>
            <a:r>
              <a:rPr sz="2000" spc="-5" dirty="0">
                <a:solidFill>
                  <a:srgbClr val="262626"/>
                </a:solidFill>
                <a:latin typeface="Calibri"/>
                <a:cs typeface="Calibri"/>
              </a:rPr>
              <a:t>cabello.</a:t>
            </a:r>
            <a:endParaRPr sz="2000">
              <a:latin typeface="Calibri"/>
              <a:cs typeface="Calibri"/>
            </a:endParaRPr>
          </a:p>
          <a:p>
            <a:pPr marL="69850" marR="5080" indent="-57150">
              <a:lnSpc>
                <a:spcPct val="90300"/>
              </a:lnSpc>
              <a:spcBef>
                <a:spcPts val="475"/>
              </a:spcBef>
              <a:buFont typeface="Arial MT"/>
              <a:buChar char="•"/>
              <a:tabLst>
                <a:tab pos="240665" algn="l"/>
                <a:tab pos="241300" algn="l"/>
              </a:tabLst>
            </a:pPr>
            <a:r>
              <a:rPr sz="2000" b="1" spc="-5" dirty="0">
                <a:solidFill>
                  <a:srgbClr val="262626"/>
                </a:solidFill>
                <a:latin typeface="Calibri"/>
                <a:cs typeface="Calibri"/>
              </a:rPr>
              <a:t>Vitamina </a:t>
            </a:r>
            <a:r>
              <a:rPr sz="2000" b="1" dirty="0">
                <a:solidFill>
                  <a:srgbClr val="262626"/>
                </a:solidFill>
                <a:latin typeface="Calibri"/>
                <a:cs typeface="Calibri"/>
              </a:rPr>
              <a:t>B8 </a:t>
            </a:r>
            <a:r>
              <a:rPr sz="2000" dirty="0">
                <a:solidFill>
                  <a:srgbClr val="262626"/>
                </a:solidFill>
                <a:latin typeface="Calibri"/>
                <a:cs typeface="Calibri"/>
              </a:rPr>
              <a:t>(biotina): su </a:t>
            </a:r>
            <a:r>
              <a:rPr sz="2000" spc="-5" dirty="0">
                <a:solidFill>
                  <a:srgbClr val="262626"/>
                </a:solidFill>
                <a:latin typeface="Calibri"/>
                <a:cs typeface="Calibri"/>
              </a:rPr>
              <a:t>deficiencia </a:t>
            </a:r>
            <a:r>
              <a:rPr sz="2000" dirty="0">
                <a:solidFill>
                  <a:srgbClr val="262626"/>
                </a:solidFill>
                <a:latin typeface="Calibri"/>
                <a:cs typeface="Calibri"/>
              </a:rPr>
              <a:t>es </a:t>
            </a:r>
            <a:r>
              <a:rPr sz="2000" spc="-5" dirty="0">
                <a:solidFill>
                  <a:srgbClr val="262626"/>
                </a:solidFill>
                <a:latin typeface="Calibri"/>
                <a:cs typeface="Calibri"/>
              </a:rPr>
              <a:t>una de </a:t>
            </a:r>
            <a:r>
              <a:rPr sz="2000" spc="-440" dirty="0">
                <a:solidFill>
                  <a:srgbClr val="262626"/>
                </a:solidFill>
                <a:latin typeface="Calibri"/>
                <a:cs typeface="Calibri"/>
              </a:rPr>
              <a:t> </a:t>
            </a:r>
            <a:r>
              <a:rPr sz="2000" dirty="0">
                <a:solidFill>
                  <a:srgbClr val="262626"/>
                </a:solidFill>
                <a:latin typeface="Calibri"/>
                <a:cs typeface="Calibri"/>
              </a:rPr>
              <a:t>las</a:t>
            </a:r>
            <a:r>
              <a:rPr sz="2000" spc="-5" dirty="0">
                <a:solidFill>
                  <a:srgbClr val="262626"/>
                </a:solidFill>
                <a:latin typeface="Calibri"/>
                <a:cs typeface="Calibri"/>
              </a:rPr>
              <a:t> principales</a:t>
            </a:r>
            <a:r>
              <a:rPr sz="2000" spc="5" dirty="0">
                <a:solidFill>
                  <a:srgbClr val="262626"/>
                </a:solidFill>
                <a:latin typeface="Calibri"/>
                <a:cs typeface="Calibri"/>
              </a:rPr>
              <a:t> </a:t>
            </a:r>
            <a:r>
              <a:rPr sz="2000" spc="-5" dirty="0">
                <a:solidFill>
                  <a:srgbClr val="262626"/>
                </a:solidFill>
                <a:latin typeface="Calibri"/>
                <a:cs typeface="Calibri"/>
              </a:rPr>
              <a:t>causas</a:t>
            </a:r>
            <a:r>
              <a:rPr sz="2000" dirty="0">
                <a:solidFill>
                  <a:srgbClr val="262626"/>
                </a:solidFill>
                <a:latin typeface="Calibri"/>
                <a:cs typeface="Calibri"/>
              </a:rPr>
              <a:t> </a:t>
            </a:r>
            <a:r>
              <a:rPr sz="2000" spc="-5" dirty="0">
                <a:solidFill>
                  <a:srgbClr val="262626"/>
                </a:solidFill>
                <a:latin typeface="Calibri"/>
                <a:cs typeface="Calibri"/>
              </a:rPr>
              <a:t>de</a:t>
            </a:r>
            <a:r>
              <a:rPr sz="2000" dirty="0">
                <a:solidFill>
                  <a:srgbClr val="262626"/>
                </a:solidFill>
                <a:latin typeface="Calibri"/>
                <a:cs typeface="Calibri"/>
              </a:rPr>
              <a:t> la </a:t>
            </a:r>
            <a:r>
              <a:rPr sz="2000" spc="-5" dirty="0">
                <a:solidFill>
                  <a:srgbClr val="262626"/>
                </a:solidFill>
                <a:latin typeface="Calibri"/>
                <a:cs typeface="Calibri"/>
              </a:rPr>
              <a:t>calvicie.</a:t>
            </a:r>
            <a:r>
              <a:rPr sz="2000" spc="-10" dirty="0">
                <a:solidFill>
                  <a:srgbClr val="262626"/>
                </a:solidFill>
                <a:latin typeface="Calibri"/>
                <a:cs typeface="Calibri"/>
              </a:rPr>
              <a:t> </a:t>
            </a:r>
            <a:r>
              <a:rPr sz="2000" dirty="0">
                <a:solidFill>
                  <a:srgbClr val="262626"/>
                </a:solidFill>
                <a:latin typeface="Calibri"/>
                <a:cs typeface="Calibri"/>
              </a:rPr>
              <a:t>Además, </a:t>
            </a:r>
            <a:r>
              <a:rPr sz="2000" spc="5" dirty="0">
                <a:solidFill>
                  <a:srgbClr val="262626"/>
                </a:solidFill>
                <a:latin typeface="Calibri"/>
                <a:cs typeface="Calibri"/>
              </a:rPr>
              <a:t> </a:t>
            </a:r>
            <a:r>
              <a:rPr sz="2000" spc="-5" dirty="0">
                <a:solidFill>
                  <a:srgbClr val="262626"/>
                </a:solidFill>
                <a:latin typeface="Calibri"/>
                <a:cs typeface="Calibri"/>
              </a:rPr>
              <a:t>interviene</a:t>
            </a:r>
            <a:r>
              <a:rPr sz="2000" dirty="0">
                <a:solidFill>
                  <a:srgbClr val="262626"/>
                </a:solidFill>
                <a:latin typeface="Calibri"/>
                <a:cs typeface="Calibri"/>
              </a:rPr>
              <a:t> en</a:t>
            </a:r>
            <a:r>
              <a:rPr sz="2000" spc="-5" dirty="0">
                <a:solidFill>
                  <a:srgbClr val="262626"/>
                </a:solidFill>
                <a:latin typeface="Calibri"/>
                <a:cs typeface="Calibri"/>
              </a:rPr>
              <a:t> </a:t>
            </a:r>
            <a:r>
              <a:rPr sz="2000" dirty="0">
                <a:solidFill>
                  <a:srgbClr val="262626"/>
                </a:solidFill>
                <a:latin typeface="Calibri"/>
                <a:cs typeface="Calibri"/>
              </a:rPr>
              <a:t>la </a:t>
            </a:r>
            <a:r>
              <a:rPr sz="2000" spc="-10" dirty="0">
                <a:solidFill>
                  <a:srgbClr val="262626"/>
                </a:solidFill>
                <a:latin typeface="Calibri"/>
                <a:cs typeface="Calibri"/>
              </a:rPr>
              <a:t>producción</a:t>
            </a:r>
            <a:r>
              <a:rPr sz="2000" spc="-5" dirty="0">
                <a:solidFill>
                  <a:srgbClr val="262626"/>
                </a:solidFill>
                <a:latin typeface="Calibri"/>
                <a:cs typeface="Calibri"/>
              </a:rPr>
              <a:t> de</a:t>
            </a:r>
            <a:r>
              <a:rPr sz="2000" dirty="0">
                <a:solidFill>
                  <a:srgbClr val="262626"/>
                </a:solidFill>
                <a:latin typeface="Calibri"/>
                <a:cs typeface="Calibri"/>
              </a:rPr>
              <a:t> </a:t>
            </a:r>
            <a:r>
              <a:rPr sz="2000" spc="-10" dirty="0">
                <a:solidFill>
                  <a:srgbClr val="262626"/>
                </a:solidFill>
                <a:latin typeface="Calibri"/>
                <a:cs typeface="Calibri"/>
              </a:rPr>
              <a:t>queratina,</a:t>
            </a:r>
            <a:r>
              <a:rPr sz="2000" spc="-5" dirty="0">
                <a:solidFill>
                  <a:srgbClr val="262626"/>
                </a:solidFill>
                <a:latin typeface="Calibri"/>
                <a:cs typeface="Calibri"/>
              </a:rPr>
              <a:t> que </a:t>
            </a:r>
            <a:r>
              <a:rPr sz="2000" dirty="0">
                <a:solidFill>
                  <a:srgbClr val="262626"/>
                </a:solidFill>
                <a:latin typeface="Calibri"/>
                <a:cs typeface="Calibri"/>
              </a:rPr>
              <a:t> </a:t>
            </a:r>
            <a:r>
              <a:rPr sz="2000" spc="-5" dirty="0">
                <a:solidFill>
                  <a:srgbClr val="262626"/>
                </a:solidFill>
                <a:latin typeface="Calibri"/>
                <a:cs typeface="Calibri"/>
              </a:rPr>
              <a:t>aporta brillo</a:t>
            </a:r>
            <a:r>
              <a:rPr sz="2000" spc="-10" dirty="0">
                <a:solidFill>
                  <a:srgbClr val="262626"/>
                </a:solidFill>
                <a:latin typeface="Calibri"/>
                <a:cs typeface="Calibri"/>
              </a:rPr>
              <a:t> </a:t>
            </a:r>
            <a:r>
              <a:rPr sz="2000" dirty="0">
                <a:solidFill>
                  <a:srgbClr val="262626"/>
                </a:solidFill>
                <a:latin typeface="Calibri"/>
                <a:cs typeface="Calibri"/>
              </a:rPr>
              <a:t>al </a:t>
            </a:r>
            <a:r>
              <a:rPr sz="2000" spc="-5" dirty="0">
                <a:solidFill>
                  <a:srgbClr val="262626"/>
                </a:solidFill>
                <a:latin typeface="Calibri"/>
                <a:cs typeface="Calibri"/>
              </a:rPr>
              <a:t>cabello.</a:t>
            </a:r>
            <a:endParaRPr sz="2000">
              <a:latin typeface="Calibri"/>
              <a:cs typeface="Calibri"/>
            </a:endParaRPr>
          </a:p>
          <a:p>
            <a:pPr marL="69850" marR="371475" indent="-57150">
              <a:lnSpc>
                <a:spcPts val="2090"/>
              </a:lnSpc>
              <a:spcBef>
                <a:spcPts val="735"/>
              </a:spcBef>
              <a:buFont typeface="Arial MT"/>
              <a:buChar char="•"/>
              <a:tabLst>
                <a:tab pos="297815" algn="l"/>
                <a:tab pos="298450" algn="l"/>
              </a:tabLst>
            </a:pPr>
            <a:r>
              <a:rPr sz="2000" b="1" spc="-5" dirty="0">
                <a:solidFill>
                  <a:srgbClr val="262626"/>
                </a:solidFill>
                <a:latin typeface="Calibri"/>
                <a:cs typeface="Calibri"/>
              </a:rPr>
              <a:t>Vitamina B12</a:t>
            </a:r>
            <a:r>
              <a:rPr sz="2000" spc="-5" dirty="0">
                <a:solidFill>
                  <a:srgbClr val="262626"/>
                </a:solidFill>
                <a:latin typeface="Calibri"/>
                <a:cs typeface="Calibri"/>
              </a:rPr>
              <a:t>: </a:t>
            </a:r>
            <a:r>
              <a:rPr sz="2000" dirty="0">
                <a:solidFill>
                  <a:srgbClr val="262626"/>
                </a:solidFill>
                <a:latin typeface="Calibri"/>
                <a:cs typeface="Calibri"/>
              </a:rPr>
              <a:t>su </a:t>
            </a:r>
            <a:r>
              <a:rPr sz="2000" spc="-10" dirty="0">
                <a:solidFill>
                  <a:srgbClr val="262626"/>
                </a:solidFill>
                <a:latin typeface="Calibri"/>
                <a:cs typeface="Calibri"/>
              </a:rPr>
              <a:t>carencia </a:t>
            </a:r>
            <a:r>
              <a:rPr sz="2000" spc="-5" dirty="0">
                <a:solidFill>
                  <a:srgbClr val="262626"/>
                </a:solidFill>
                <a:latin typeface="Calibri"/>
                <a:cs typeface="Calibri"/>
              </a:rPr>
              <a:t>puede </a:t>
            </a:r>
            <a:r>
              <a:rPr sz="2000" spc="-15" dirty="0">
                <a:solidFill>
                  <a:srgbClr val="262626"/>
                </a:solidFill>
                <a:latin typeface="Calibri"/>
                <a:cs typeface="Calibri"/>
              </a:rPr>
              <a:t>provocar </a:t>
            </a:r>
            <a:r>
              <a:rPr sz="2000" spc="-440" dirty="0">
                <a:solidFill>
                  <a:srgbClr val="262626"/>
                </a:solidFill>
                <a:latin typeface="Calibri"/>
                <a:cs typeface="Calibri"/>
              </a:rPr>
              <a:t> </a:t>
            </a:r>
            <a:r>
              <a:rPr sz="2000" spc="-5" dirty="0">
                <a:solidFill>
                  <a:srgbClr val="262626"/>
                </a:solidFill>
                <a:latin typeface="Calibri"/>
                <a:cs typeface="Calibri"/>
              </a:rPr>
              <a:t>sequedad</a:t>
            </a:r>
            <a:r>
              <a:rPr sz="2000" spc="-10" dirty="0">
                <a:solidFill>
                  <a:srgbClr val="262626"/>
                </a:solidFill>
                <a:latin typeface="Calibri"/>
                <a:cs typeface="Calibri"/>
              </a:rPr>
              <a:t> </a:t>
            </a:r>
            <a:r>
              <a:rPr sz="2000" spc="-5" dirty="0">
                <a:solidFill>
                  <a:srgbClr val="262626"/>
                </a:solidFill>
                <a:latin typeface="Calibri"/>
                <a:cs typeface="Calibri"/>
              </a:rPr>
              <a:t>del</a:t>
            </a:r>
            <a:r>
              <a:rPr sz="2000" dirty="0">
                <a:solidFill>
                  <a:srgbClr val="262626"/>
                </a:solidFill>
                <a:latin typeface="Calibri"/>
                <a:cs typeface="Calibri"/>
              </a:rPr>
              <a:t> </a:t>
            </a:r>
            <a:r>
              <a:rPr sz="2000" spc="-10" dirty="0">
                <a:solidFill>
                  <a:srgbClr val="262626"/>
                </a:solidFill>
                <a:latin typeface="Calibri"/>
                <a:cs typeface="Calibri"/>
              </a:rPr>
              <a:t>pelo,</a:t>
            </a:r>
            <a:r>
              <a:rPr sz="2000" spc="-5" dirty="0">
                <a:solidFill>
                  <a:srgbClr val="262626"/>
                </a:solidFill>
                <a:latin typeface="Calibri"/>
                <a:cs typeface="Calibri"/>
              </a:rPr>
              <a:t> </a:t>
            </a:r>
            <a:r>
              <a:rPr sz="2000" dirty="0">
                <a:solidFill>
                  <a:srgbClr val="262626"/>
                </a:solidFill>
                <a:latin typeface="Calibri"/>
                <a:cs typeface="Calibri"/>
              </a:rPr>
              <a:t>la </a:t>
            </a:r>
            <a:r>
              <a:rPr sz="2000" spc="-5" dirty="0">
                <a:solidFill>
                  <a:srgbClr val="262626"/>
                </a:solidFill>
                <a:latin typeface="Calibri"/>
                <a:cs typeface="Calibri"/>
              </a:rPr>
              <a:t>aparición de</a:t>
            </a:r>
            <a:r>
              <a:rPr sz="2000" dirty="0">
                <a:solidFill>
                  <a:srgbClr val="262626"/>
                </a:solidFill>
                <a:latin typeface="Calibri"/>
                <a:cs typeface="Calibri"/>
              </a:rPr>
              <a:t> </a:t>
            </a:r>
            <a:r>
              <a:rPr sz="2000" spc="-5" dirty="0">
                <a:solidFill>
                  <a:srgbClr val="262626"/>
                </a:solidFill>
                <a:latin typeface="Calibri"/>
                <a:cs typeface="Calibri"/>
              </a:rPr>
              <a:t>canas</a:t>
            </a:r>
            <a:endParaRPr sz="2000">
              <a:latin typeface="Calibri"/>
              <a:cs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115760" y="682754"/>
            <a:ext cx="5492750" cy="5492750"/>
            <a:chOff x="6115760" y="682754"/>
            <a:chExt cx="5492750" cy="5492750"/>
          </a:xfrm>
        </p:grpSpPr>
        <p:sp>
          <p:nvSpPr>
            <p:cNvPr id="3" name="object 3"/>
            <p:cNvSpPr/>
            <p:nvPr/>
          </p:nvSpPr>
          <p:spPr>
            <a:xfrm>
              <a:off x="6115760" y="682754"/>
              <a:ext cx="5492750" cy="5492750"/>
            </a:xfrm>
            <a:custGeom>
              <a:avLst/>
              <a:gdLst/>
              <a:ahLst/>
              <a:cxnLst/>
              <a:rect l="l" t="t" r="r" b="b"/>
              <a:pathLst>
                <a:path w="5492750" h="5492750">
                  <a:moveTo>
                    <a:pt x="2746246" y="0"/>
                  </a:moveTo>
                  <a:lnTo>
                    <a:pt x="2697939" y="416"/>
                  </a:lnTo>
                  <a:lnTo>
                    <a:pt x="2649834" y="1660"/>
                  </a:lnTo>
                  <a:lnTo>
                    <a:pt x="2601937" y="3726"/>
                  </a:lnTo>
                  <a:lnTo>
                    <a:pt x="2554256" y="6606"/>
                  </a:lnTo>
                  <a:lnTo>
                    <a:pt x="2506797" y="10294"/>
                  </a:lnTo>
                  <a:lnTo>
                    <a:pt x="2459567" y="14783"/>
                  </a:lnTo>
                  <a:lnTo>
                    <a:pt x="2412573" y="20065"/>
                  </a:lnTo>
                  <a:lnTo>
                    <a:pt x="2365822" y="26136"/>
                  </a:lnTo>
                  <a:lnTo>
                    <a:pt x="2319320" y="32986"/>
                  </a:lnTo>
                  <a:lnTo>
                    <a:pt x="2273074" y="40610"/>
                  </a:lnTo>
                  <a:lnTo>
                    <a:pt x="2227092" y="49001"/>
                  </a:lnTo>
                  <a:lnTo>
                    <a:pt x="2181379" y="58152"/>
                  </a:lnTo>
                  <a:lnTo>
                    <a:pt x="2135943" y="68056"/>
                  </a:lnTo>
                  <a:lnTo>
                    <a:pt x="2090790" y="78707"/>
                  </a:lnTo>
                  <a:lnTo>
                    <a:pt x="2045928" y="90097"/>
                  </a:lnTo>
                  <a:lnTo>
                    <a:pt x="2001363" y="102220"/>
                  </a:lnTo>
                  <a:lnTo>
                    <a:pt x="1957102" y="115069"/>
                  </a:lnTo>
                  <a:lnTo>
                    <a:pt x="1913151" y="128637"/>
                  </a:lnTo>
                  <a:lnTo>
                    <a:pt x="1869519" y="142918"/>
                  </a:lnTo>
                  <a:lnTo>
                    <a:pt x="1826210" y="157904"/>
                  </a:lnTo>
                  <a:lnTo>
                    <a:pt x="1783233" y="173589"/>
                  </a:lnTo>
                  <a:lnTo>
                    <a:pt x="1740593" y="189965"/>
                  </a:lnTo>
                  <a:lnTo>
                    <a:pt x="1698298" y="207027"/>
                  </a:lnTo>
                  <a:lnTo>
                    <a:pt x="1656355" y="224767"/>
                  </a:lnTo>
                  <a:lnTo>
                    <a:pt x="1614771" y="243179"/>
                  </a:lnTo>
                  <a:lnTo>
                    <a:pt x="1573551" y="262256"/>
                  </a:lnTo>
                  <a:lnTo>
                    <a:pt x="1532704" y="281990"/>
                  </a:lnTo>
                  <a:lnTo>
                    <a:pt x="1492235" y="302376"/>
                  </a:lnTo>
                  <a:lnTo>
                    <a:pt x="1452152" y="323405"/>
                  </a:lnTo>
                  <a:lnTo>
                    <a:pt x="1412461" y="345073"/>
                  </a:lnTo>
                  <a:lnTo>
                    <a:pt x="1373170" y="367371"/>
                  </a:lnTo>
                  <a:lnTo>
                    <a:pt x="1334284" y="390293"/>
                  </a:lnTo>
                  <a:lnTo>
                    <a:pt x="1295812" y="413832"/>
                  </a:lnTo>
                  <a:lnTo>
                    <a:pt x="1257759" y="437981"/>
                  </a:lnTo>
                  <a:lnTo>
                    <a:pt x="1220132" y="462733"/>
                  </a:lnTo>
                  <a:lnTo>
                    <a:pt x="1182939" y="488083"/>
                  </a:lnTo>
                  <a:lnTo>
                    <a:pt x="1146186" y="514022"/>
                  </a:lnTo>
                  <a:lnTo>
                    <a:pt x="1109880" y="540544"/>
                  </a:lnTo>
                  <a:lnTo>
                    <a:pt x="1074027" y="567642"/>
                  </a:lnTo>
                  <a:lnTo>
                    <a:pt x="1038635" y="595310"/>
                  </a:lnTo>
                  <a:lnTo>
                    <a:pt x="1003710" y="623540"/>
                  </a:lnTo>
                  <a:lnTo>
                    <a:pt x="969259" y="652326"/>
                  </a:lnTo>
                  <a:lnTo>
                    <a:pt x="935290" y="681662"/>
                  </a:lnTo>
                  <a:lnTo>
                    <a:pt x="901808" y="711539"/>
                  </a:lnTo>
                  <a:lnTo>
                    <a:pt x="868820" y="741952"/>
                  </a:lnTo>
                  <a:lnTo>
                    <a:pt x="836334" y="772893"/>
                  </a:lnTo>
                  <a:lnTo>
                    <a:pt x="804356" y="804356"/>
                  </a:lnTo>
                  <a:lnTo>
                    <a:pt x="772893" y="836334"/>
                  </a:lnTo>
                  <a:lnTo>
                    <a:pt x="741952" y="868820"/>
                  </a:lnTo>
                  <a:lnTo>
                    <a:pt x="711539" y="901808"/>
                  </a:lnTo>
                  <a:lnTo>
                    <a:pt x="681662" y="935290"/>
                  </a:lnTo>
                  <a:lnTo>
                    <a:pt x="652326" y="969259"/>
                  </a:lnTo>
                  <a:lnTo>
                    <a:pt x="623540" y="1003710"/>
                  </a:lnTo>
                  <a:lnTo>
                    <a:pt x="595310" y="1038635"/>
                  </a:lnTo>
                  <a:lnTo>
                    <a:pt x="567642" y="1074027"/>
                  </a:lnTo>
                  <a:lnTo>
                    <a:pt x="540544" y="1109880"/>
                  </a:lnTo>
                  <a:lnTo>
                    <a:pt x="514022" y="1146186"/>
                  </a:lnTo>
                  <a:lnTo>
                    <a:pt x="488083" y="1182939"/>
                  </a:lnTo>
                  <a:lnTo>
                    <a:pt x="462733" y="1220132"/>
                  </a:lnTo>
                  <a:lnTo>
                    <a:pt x="437981" y="1257759"/>
                  </a:lnTo>
                  <a:lnTo>
                    <a:pt x="413832" y="1295812"/>
                  </a:lnTo>
                  <a:lnTo>
                    <a:pt x="390293" y="1334284"/>
                  </a:lnTo>
                  <a:lnTo>
                    <a:pt x="367371" y="1373170"/>
                  </a:lnTo>
                  <a:lnTo>
                    <a:pt x="345073" y="1412461"/>
                  </a:lnTo>
                  <a:lnTo>
                    <a:pt x="323405" y="1452152"/>
                  </a:lnTo>
                  <a:lnTo>
                    <a:pt x="302376" y="1492235"/>
                  </a:lnTo>
                  <a:lnTo>
                    <a:pt x="281990" y="1532704"/>
                  </a:lnTo>
                  <a:lnTo>
                    <a:pt x="262256" y="1573551"/>
                  </a:lnTo>
                  <a:lnTo>
                    <a:pt x="243179" y="1614771"/>
                  </a:lnTo>
                  <a:lnTo>
                    <a:pt x="224767" y="1656355"/>
                  </a:lnTo>
                  <a:lnTo>
                    <a:pt x="207027" y="1698298"/>
                  </a:lnTo>
                  <a:lnTo>
                    <a:pt x="189965" y="1740593"/>
                  </a:lnTo>
                  <a:lnTo>
                    <a:pt x="173589" y="1783233"/>
                  </a:lnTo>
                  <a:lnTo>
                    <a:pt x="157904" y="1826210"/>
                  </a:lnTo>
                  <a:lnTo>
                    <a:pt x="142918" y="1869519"/>
                  </a:lnTo>
                  <a:lnTo>
                    <a:pt x="128637" y="1913151"/>
                  </a:lnTo>
                  <a:lnTo>
                    <a:pt x="115069" y="1957102"/>
                  </a:lnTo>
                  <a:lnTo>
                    <a:pt x="102220" y="2001363"/>
                  </a:lnTo>
                  <a:lnTo>
                    <a:pt x="90097" y="2045928"/>
                  </a:lnTo>
                  <a:lnTo>
                    <a:pt x="78707" y="2090790"/>
                  </a:lnTo>
                  <a:lnTo>
                    <a:pt x="68056" y="2135943"/>
                  </a:lnTo>
                  <a:lnTo>
                    <a:pt x="58152" y="2181379"/>
                  </a:lnTo>
                  <a:lnTo>
                    <a:pt x="49001" y="2227092"/>
                  </a:lnTo>
                  <a:lnTo>
                    <a:pt x="40610" y="2273074"/>
                  </a:lnTo>
                  <a:lnTo>
                    <a:pt x="32986" y="2319320"/>
                  </a:lnTo>
                  <a:lnTo>
                    <a:pt x="26136" y="2365822"/>
                  </a:lnTo>
                  <a:lnTo>
                    <a:pt x="20065" y="2412573"/>
                  </a:lnTo>
                  <a:lnTo>
                    <a:pt x="14783" y="2459567"/>
                  </a:lnTo>
                  <a:lnTo>
                    <a:pt x="10294" y="2506797"/>
                  </a:lnTo>
                  <a:lnTo>
                    <a:pt x="6606" y="2554256"/>
                  </a:lnTo>
                  <a:lnTo>
                    <a:pt x="3726" y="2601937"/>
                  </a:lnTo>
                  <a:lnTo>
                    <a:pt x="1660" y="2649834"/>
                  </a:lnTo>
                  <a:lnTo>
                    <a:pt x="416" y="2697939"/>
                  </a:lnTo>
                  <a:lnTo>
                    <a:pt x="0" y="2746246"/>
                  </a:lnTo>
                  <a:lnTo>
                    <a:pt x="416" y="2794553"/>
                  </a:lnTo>
                  <a:lnTo>
                    <a:pt x="1660" y="2842658"/>
                  </a:lnTo>
                  <a:lnTo>
                    <a:pt x="3726" y="2890555"/>
                  </a:lnTo>
                  <a:lnTo>
                    <a:pt x="6606" y="2938236"/>
                  </a:lnTo>
                  <a:lnTo>
                    <a:pt x="10294" y="2985695"/>
                  </a:lnTo>
                  <a:lnTo>
                    <a:pt x="14783" y="3032925"/>
                  </a:lnTo>
                  <a:lnTo>
                    <a:pt x="20065" y="3079919"/>
                  </a:lnTo>
                  <a:lnTo>
                    <a:pt x="26136" y="3126670"/>
                  </a:lnTo>
                  <a:lnTo>
                    <a:pt x="32986" y="3173172"/>
                  </a:lnTo>
                  <a:lnTo>
                    <a:pt x="40610" y="3219418"/>
                  </a:lnTo>
                  <a:lnTo>
                    <a:pt x="49001" y="3265401"/>
                  </a:lnTo>
                  <a:lnTo>
                    <a:pt x="58152" y="3311113"/>
                  </a:lnTo>
                  <a:lnTo>
                    <a:pt x="68056" y="3356549"/>
                  </a:lnTo>
                  <a:lnTo>
                    <a:pt x="78707" y="3401702"/>
                  </a:lnTo>
                  <a:lnTo>
                    <a:pt x="90097" y="3446564"/>
                  </a:lnTo>
                  <a:lnTo>
                    <a:pt x="102220" y="3491129"/>
                  </a:lnTo>
                  <a:lnTo>
                    <a:pt x="115069" y="3535390"/>
                  </a:lnTo>
                  <a:lnTo>
                    <a:pt x="128637" y="3579340"/>
                  </a:lnTo>
                  <a:lnTo>
                    <a:pt x="142918" y="3622973"/>
                  </a:lnTo>
                  <a:lnTo>
                    <a:pt x="157904" y="3666282"/>
                  </a:lnTo>
                  <a:lnTo>
                    <a:pt x="173589" y="3709259"/>
                  </a:lnTo>
                  <a:lnTo>
                    <a:pt x="189965" y="3751899"/>
                  </a:lnTo>
                  <a:lnTo>
                    <a:pt x="207027" y="3794193"/>
                  </a:lnTo>
                  <a:lnTo>
                    <a:pt x="224767" y="3836136"/>
                  </a:lnTo>
                  <a:lnTo>
                    <a:pt x="243179" y="3877721"/>
                  </a:lnTo>
                  <a:lnTo>
                    <a:pt x="262256" y="3918941"/>
                  </a:lnTo>
                  <a:lnTo>
                    <a:pt x="281990" y="3959788"/>
                  </a:lnTo>
                  <a:lnTo>
                    <a:pt x="302376" y="4000257"/>
                  </a:lnTo>
                  <a:lnTo>
                    <a:pt x="323405" y="4040340"/>
                  </a:lnTo>
                  <a:lnTo>
                    <a:pt x="345073" y="4080031"/>
                  </a:lnTo>
                  <a:lnTo>
                    <a:pt x="367371" y="4119322"/>
                  </a:lnTo>
                  <a:lnTo>
                    <a:pt x="390293" y="4158207"/>
                  </a:lnTo>
                  <a:lnTo>
                    <a:pt x="413832" y="4196680"/>
                  </a:lnTo>
                  <a:lnTo>
                    <a:pt x="437981" y="4234733"/>
                  </a:lnTo>
                  <a:lnTo>
                    <a:pt x="462733" y="4272359"/>
                  </a:lnTo>
                  <a:lnTo>
                    <a:pt x="488083" y="4309553"/>
                  </a:lnTo>
                  <a:lnTo>
                    <a:pt x="514022" y="4346306"/>
                  </a:lnTo>
                  <a:lnTo>
                    <a:pt x="540544" y="4382612"/>
                  </a:lnTo>
                  <a:lnTo>
                    <a:pt x="567642" y="4418464"/>
                  </a:lnTo>
                  <a:lnTo>
                    <a:pt x="595310" y="4453857"/>
                  </a:lnTo>
                  <a:lnTo>
                    <a:pt x="623540" y="4488781"/>
                  </a:lnTo>
                  <a:lnTo>
                    <a:pt x="652326" y="4523232"/>
                  </a:lnTo>
                  <a:lnTo>
                    <a:pt x="681662" y="4557202"/>
                  </a:lnTo>
                  <a:lnTo>
                    <a:pt x="711539" y="4590684"/>
                  </a:lnTo>
                  <a:lnTo>
                    <a:pt x="741952" y="4623671"/>
                  </a:lnTo>
                  <a:lnTo>
                    <a:pt x="772893" y="4656157"/>
                  </a:lnTo>
                  <a:lnTo>
                    <a:pt x="804356" y="4688135"/>
                  </a:lnTo>
                  <a:lnTo>
                    <a:pt x="836334" y="4719598"/>
                  </a:lnTo>
                  <a:lnTo>
                    <a:pt x="868820" y="4750540"/>
                  </a:lnTo>
                  <a:lnTo>
                    <a:pt x="901808" y="4780952"/>
                  </a:lnTo>
                  <a:lnTo>
                    <a:pt x="935290" y="4810830"/>
                  </a:lnTo>
                  <a:lnTo>
                    <a:pt x="969259" y="4840165"/>
                  </a:lnTo>
                  <a:lnTo>
                    <a:pt x="1003710" y="4868951"/>
                  </a:lnTo>
                  <a:lnTo>
                    <a:pt x="1038635" y="4897181"/>
                  </a:lnTo>
                  <a:lnTo>
                    <a:pt x="1074027" y="4924849"/>
                  </a:lnTo>
                  <a:lnTo>
                    <a:pt x="1109880" y="4951948"/>
                  </a:lnTo>
                  <a:lnTo>
                    <a:pt x="1146186" y="4978470"/>
                  </a:lnTo>
                  <a:lnTo>
                    <a:pt x="1182939" y="5004409"/>
                  </a:lnTo>
                  <a:lnTo>
                    <a:pt x="1220132" y="5029758"/>
                  </a:lnTo>
                  <a:lnTo>
                    <a:pt x="1257759" y="5054511"/>
                  </a:lnTo>
                  <a:lnTo>
                    <a:pt x="1295812" y="5078660"/>
                  </a:lnTo>
                  <a:lnTo>
                    <a:pt x="1334284" y="5102199"/>
                  </a:lnTo>
                  <a:lnTo>
                    <a:pt x="1373170" y="5125121"/>
                  </a:lnTo>
                  <a:lnTo>
                    <a:pt x="1412461" y="5147419"/>
                  </a:lnTo>
                  <a:lnTo>
                    <a:pt x="1452152" y="5169086"/>
                  </a:lnTo>
                  <a:lnTo>
                    <a:pt x="1492235" y="5190116"/>
                  </a:lnTo>
                  <a:lnTo>
                    <a:pt x="1532704" y="5210501"/>
                  </a:lnTo>
                  <a:lnTo>
                    <a:pt x="1573551" y="5230236"/>
                  </a:lnTo>
                  <a:lnTo>
                    <a:pt x="1614771" y="5249312"/>
                  </a:lnTo>
                  <a:lnTo>
                    <a:pt x="1656355" y="5267724"/>
                  </a:lnTo>
                  <a:lnTo>
                    <a:pt x="1698298" y="5285464"/>
                  </a:lnTo>
                  <a:lnTo>
                    <a:pt x="1740593" y="5302526"/>
                  </a:lnTo>
                  <a:lnTo>
                    <a:pt x="1783233" y="5318903"/>
                  </a:lnTo>
                  <a:lnTo>
                    <a:pt x="1826210" y="5334588"/>
                  </a:lnTo>
                  <a:lnTo>
                    <a:pt x="1869519" y="5349574"/>
                  </a:lnTo>
                  <a:lnTo>
                    <a:pt x="1913151" y="5363854"/>
                  </a:lnTo>
                  <a:lnTo>
                    <a:pt x="1957102" y="5377422"/>
                  </a:lnTo>
                  <a:lnTo>
                    <a:pt x="2001363" y="5390271"/>
                  </a:lnTo>
                  <a:lnTo>
                    <a:pt x="2045928" y="5402394"/>
                  </a:lnTo>
                  <a:lnTo>
                    <a:pt x="2090790" y="5413784"/>
                  </a:lnTo>
                  <a:lnTo>
                    <a:pt x="2135943" y="5424435"/>
                  </a:lnTo>
                  <a:lnTo>
                    <a:pt x="2181379" y="5434339"/>
                  </a:lnTo>
                  <a:lnTo>
                    <a:pt x="2227092" y="5443490"/>
                  </a:lnTo>
                  <a:lnTo>
                    <a:pt x="2273074" y="5451881"/>
                  </a:lnTo>
                  <a:lnTo>
                    <a:pt x="2319320" y="5459505"/>
                  </a:lnTo>
                  <a:lnTo>
                    <a:pt x="2365822" y="5466356"/>
                  </a:lnTo>
                  <a:lnTo>
                    <a:pt x="2412573" y="5472426"/>
                  </a:lnTo>
                  <a:lnTo>
                    <a:pt x="2459567" y="5477709"/>
                  </a:lnTo>
                  <a:lnTo>
                    <a:pt x="2506797" y="5482197"/>
                  </a:lnTo>
                  <a:lnTo>
                    <a:pt x="2554256" y="5485885"/>
                  </a:lnTo>
                  <a:lnTo>
                    <a:pt x="2601937" y="5488765"/>
                  </a:lnTo>
                  <a:lnTo>
                    <a:pt x="2649834" y="5490831"/>
                  </a:lnTo>
                  <a:lnTo>
                    <a:pt x="2697939" y="5492075"/>
                  </a:lnTo>
                  <a:lnTo>
                    <a:pt x="2746246" y="5492492"/>
                  </a:lnTo>
                  <a:lnTo>
                    <a:pt x="2794553" y="5492075"/>
                  </a:lnTo>
                  <a:lnTo>
                    <a:pt x="2842658" y="5490831"/>
                  </a:lnTo>
                  <a:lnTo>
                    <a:pt x="2890555" y="5488765"/>
                  </a:lnTo>
                  <a:lnTo>
                    <a:pt x="2938236" y="5485885"/>
                  </a:lnTo>
                  <a:lnTo>
                    <a:pt x="2985695" y="5482197"/>
                  </a:lnTo>
                  <a:lnTo>
                    <a:pt x="3032925" y="5477709"/>
                  </a:lnTo>
                  <a:lnTo>
                    <a:pt x="3079919" y="5472426"/>
                  </a:lnTo>
                  <a:lnTo>
                    <a:pt x="3126670" y="5466356"/>
                  </a:lnTo>
                  <a:lnTo>
                    <a:pt x="3173172" y="5459505"/>
                  </a:lnTo>
                  <a:lnTo>
                    <a:pt x="3219418" y="5451881"/>
                  </a:lnTo>
                  <a:lnTo>
                    <a:pt x="3265400" y="5443490"/>
                  </a:lnTo>
                  <a:lnTo>
                    <a:pt x="3311113" y="5434339"/>
                  </a:lnTo>
                  <a:lnTo>
                    <a:pt x="3356549" y="5424435"/>
                  </a:lnTo>
                  <a:lnTo>
                    <a:pt x="3401702" y="5413784"/>
                  </a:lnTo>
                  <a:lnTo>
                    <a:pt x="3446564" y="5402394"/>
                  </a:lnTo>
                  <a:lnTo>
                    <a:pt x="3491129" y="5390271"/>
                  </a:lnTo>
                  <a:lnTo>
                    <a:pt x="3535390" y="5377422"/>
                  </a:lnTo>
                  <a:lnTo>
                    <a:pt x="3579340" y="5363854"/>
                  </a:lnTo>
                  <a:lnTo>
                    <a:pt x="3622973" y="5349574"/>
                  </a:lnTo>
                  <a:lnTo>
                    <a:pt x="3666282" y="5334588"/>
                  </a:lnTo>
                  <a:lnTo>
                    <a:pt x="3709259" y="5318903"/>
                  </a:lnTo>
                  <a:lnTo>
                    <a:pt x="3751899" y="5302526"/>
                  </a:lnTo>
                  <a:lnTo>
                    <a:pt x="3794193" y="5285464"/>
                  </a:lnTo>
                  <a:lnTo>
                    <a:pt x="3836136" y="5267724"/>
                  </a:lnTo>
                  <a:lnTo>
                    <a:pt x="3877721" y="5249312"/>
                  </a:lnTo>
                  <a:lnTo>
                    <a:pt x="3918941" y="5230236"/>
                  </a:lnTo>
                  <a:lnTo>
                    <a:pt x="3959788" y="5210501"/>
                  </a:lnTo>
                  <a:lnTo>
                    <a:pt x="4000257" y="5190116"/>
                  </a:lnTo>
                  <a:lnTo>
                    <a:pt x="4040340" y="5169086"/>
                  </a:lnTo>
                  <a:lnTo>
                    <a:pt x="4080031" y="5147419"/>
                  </a:lnTo>
                  <a:lnTo>
                    <a:pt x="4119322" y="5125121"/>
                  </a:lnTo>
                  <a:lnTo>
                    <a:pt x="4158207" y="5102199"/>
                  </a:lnTo>
                  <a:lnTo>
                    <a:pt x="4196680" y="5078660"/>
                  </a:lnTo>
                  <a:lnTo>
                    <a:pt x="4234733" y="5054511"/>
                  </a:lnTo>
                  <a:lnTo>
                    <a:pt x="4272359" y="5029758"/>
                  </a:lnTo>
                  <a:lnTo>
                    <a:pt x="4309553" y="5004409"/>
                  </a:lnTo>
                  <a:lnTo>
                    <a:pt x="4346306" y="4978470"/>
                  </a:lnTo>
                  <a:lnTo>
                    <a:pt x="4382612" y="4951948"/>
                  </a:lnTo>
                  <a:lnTo>
                    <a:pt x="4418464" y="4924849"/>
                  </a:lnTo>
                  <a:lnTo>
                    <a:pt x="4453856" y="4897181"/>
                  </a:lnTo>
                  <a:lnTo>
                    <a:pt x="4488781" y="4868951"/>
                  </a:lnTo>
                  <a:lnTo>
                    <a:pt x="4523232" y="4840165"/>
                  </a:lnTo>
                  <a:lnTo>
                    <a:pt x="4557202" y="4810830"/>
                  </a:lnTo>
                  <a:lnTo>
                    <a:pt x="4590684" y="4780952"/>
                  </a:lnTo>
                  <a:lnTo>
                    <a:pt x="4623671" y="4750540"/>
                  </a:lnTo>
                  <a:lnTo>
                    <a:pt x="4656157" y="4719598"/>
                  </a:lnTo>
                  <a:lnTo>
                    <a:pt x="4688135" y="4688135"/>
                  </a:lnTo>
                  <a:lnTo>
                    <a:pt x="4719598" y="4656157"/>
                  </a:lnTo>
                  <a:lnTo>
                    <a:pt x="4750540" y="4623671"/>
                  </a:lnTo>
                  <a:lnTo>
                    <a:pt x="4780952" y="4590684"/>
                  </a:lnTo>
                  <a:lnTo>
                    <a:pt x="4810830" y="4557202"/>
                  </a:lnTo>
                  <a:lnTo>
                    <a:pt x="4840165" y="4523232"/>
                  </a:lnTo>
                  <a:lnTo>
                    <a:pt x="4868951" y="4488781"/>
                  </a:lnTo>
                  <a:lnTo>
                    <a:pt x="4897181" y="4453857"/>
                  </a:lnTo>
                  <a:lnTo>
                    <a:pt x="4924849" y="4418464"/>
                  </a:lnTo>
                  <a:lnTo>
                    <a:pt x="4951947" y="4382612"/>
                  </a:lnTo>
                  <a:lnTo>
                    <a:pt x="4978470" y="4346306"/>
                  </a:lnTo>
                  <a:lnTo>
                    <a:pt x="5004409" y="4309553"/>
                  </a:lnTo>
                  <a:lnTo>
                    <a:pt x="5029758" y="4272359"/>
                  </a:lnTo>
                  <a:lnTo>
                    <a:pt x="5054511" y="4234733"/>
                  </a:lnTo>
                  <a:lnTo>
                    <a:pt x="5078660" y="4196680"/>
                  </a:lnTo>
                  <a:lnTo>
                    <a:pt x="5102199" y="4158207"/>
                  </a:lnTo>
                  <a:lnTo>
                    <a:pt x="5125120" y="4119322"/>
                  </a:lnTo>
                  <a:lnTo>
                    <a:pt x="5147418" y="4080031"/>
                  </a:lnTo>
                  <a:lnTo>
                    <a:pt x="5169086" y="4040340"/>
                  </a:lnTo>
                  <a:lnTo>
                    <a:pt x="5190116" y="4000257"/>
                  </a:lnTo>
                  <a:lnTo>
                    <a:pt x="5210501" y="3959788"/>
                  </a:lnTo>
                  <a:lnTo>
                    <a:pt x="5230235" y="3918941"/>
                  </a:lnTo>
                  <a:lnTo>
                    <a:pt x="5249312" y="3877721"/>
                  </a:lnTo>
                  <a:lnTo>
                    <a:pt x="5267724" y="3836136"/>
                  </a:lnTo>
                  <a:lnTo>
                    <a:pt x="5285464" y="3794193"/>
                  </a:lnTo>
                  <a:lnTo>
                    <a:pt x="5302526" y="3751899"/>
                  </a:lnTo>
                  <a:lnTo>
                    <a:pt x="5318903" y="3709259"/>
                  </a:lnTo>
                  <a:lnTo>
                    <a:pt x="5334587" y="3666282"/>
                  </a:lnTo>
                  <a:lnTo>
                    <a:pt x="5349574" y="3622973"/>
                  </a:lnTo>
                  <a:lnTo>
                    <a:pt x="5363854" y="3579340"/>
                  </a:lnTo>
                  <a:lnTo>
                    <a:pt x="5377422" y="3535390"/>
                  </a:lnTo>
                  <a:lnTo>
                    <a:pt x="5390271" y="3491129"/>
                  </a:lnTo>
                  <a:lnTo>
                    <a:pt x="5402394" y="3446564"/>
                  </a:lnTo>
                  <a:lnTo>
                    <a:pt x="5413784" y="3401702"/>
                  </a:lnTo>
                  <a:lnTo>
                    <a:pt x="5424435" y="3356549"/>
                  </a:lnTo>
                  <a:lnTo>
                    <a:pt x="5434339" y="3311113"/>
                  </a:lnTo>
                  <a:lnTo>
                    <a:pt x="5443490" y="3265401"/>
                  </a:lnTo>
                  <a:lnTo>
                    <a:pt x="5451881" y="3219418"/>
                  </a:lnTo>
                  <a:lnTo>
                    <a:pt x="5459505" y="3173172"/>
                  </a:lnTo>
                  <a:lnTo>
                    <a:pt x="5466356" y="3126670"/>
                  </a:lnTo>
                  <a:lnTo>
                    <a:pt x="5472426" y="3079919"/>
                  </a:lnTo>
                  <a:lnTo>
                    <a:pt x="5477708" y="3032925"/>
                  </a:lnTo>
                  <a:lnTo>
                    <a:pt x="5482197" y="2985695"/>
                  </a:lnTo>
                  <a:lnTo>
                    <a:pt x="5485885" y="2938236"/>
                  </a:lnTo>
                  <a:lnTo>
                    <a:pt x="5488765" y="2890555"/>
                  </a:lnTo>
                  <a:lnTo>
                    <a:pt x="5490831" y="2842658"/>
                  </a:lnTo>
                  <a:lnTo>
                    <a:pt x="5492075" y="2794553"/>
                  </a:lnTo>
                  <a:lnTo>
                    <a:pt x="5492492" y="2746246"/>
                  </a:lnTo>
                  <a:lnTo>
                    <a:pt x="5492075" y="2697939"/>
                  </a:lnTo>
                  <a:lnTo>
                    <a:pt x="5490831" y="2649834"/>
                  </a:lnTo>
                  <a:lnTo>
                    <a:pt x="5488765" y="2601937"/>
                  </a:lnTo>
                  <a:lnTo>
                    <a:pt x="5485885" y="2554256"/>
                  </a:lnTo>
                  <a:lnTo>
                    <a:pt x="5482197" y="2506797"/>
                  </a:lnTo>
                  <a:lnTo>
                    <a:pt x="5477708" y="2459567"/>
                  </a:lnTo>
                  <a:lnTo>
                    <a:pt x="5472426" y="2412573"/>
                  </a:lnTo>
                  <a:lnTo>
                    <a:pt x="5466356" y="2365822"/>
                  </a:lnTo>
                  <a:lnTo>
                    <a:pt x="5459505" y="2319320"/>
                  </a:lnTo>
                  <a:lnTo>
                    <a:pt x="5451881" y="2273074"/>
                  </a:lnTo>
                  <a:lnTo>
                    <a:pt x="5443490" y="2227092"/>
                  </a:lnTo>
                  <a:lnTo>
                    <a:pt x="5434339" y="2181379"/>
                  </a:lnTo>
                  <a:lnTo>
                    <a:pt x="5424435" y="2135943"/>
                  </a:lnTo>
                  <a:lnTo>
                    <a:pt x="5413784" y="2090790"/>
                  </a:lnTo>
                  <a:lnTo>
                    <a:pt x="5402394" y="2045928"/>
                  </a:lnTo>
                  <a:lnTo>
                    <a:pt x="5390271" y="2001363"/>
                  </a:lnTo>
                  <a:lnTo>
                    <a:pt x="5377422" y="1957102"/>
                  </a:lnTo>
                  <a:lnTo>
                    <a:pt x="5363854" y="1913151"/>
                  </a:lnTo>
                  <a:lnTo>
                    <a:pt x="5349574" y="1869519"/>
                  </a:lnTo>
                  <a:lnTo>
                    <a:pt x="5334587" y="1826210"/>
                  </a:lnTo>
                  <a:lnTo>
                    <a:pt x="5318903" y="1783233"/>
                  </a:lnTo>
                  <a:lnTo>
                    <a:pt x="5302526" y="1740593"/>
                  </a:lnTo>
                  <a:lnTo>
                    <a:pt x="5285464" y="1698298"/>
                  </a:lnTo>
                  <a:lnTo>
                    <a:pt x="5267724" y="1656355"/>
                  </a:lnTo>
                  <a:lnTo>
                    <a:pt x="5249312" y="1614771"/>
                  </a:lnTo>
                  <a:lnTo>
                    <a:pt x="5230235" y="1573551"/>
                  </a:lnTo>
                  <a:lnTo>
                    <a:pt x="5210501" y="1532704"/>
                  </a:lnTo>
                  <a:lnTo>
                    <a:pt x="5190116" y="1492235"/>
                  </a:lnTo>
                  <a:lnTo>
                    <a:pt x="5169086" y="1452152"/>
                  </a:lnTo>
                  <a:lnTo>
                    <a:pt x="5147418" y="1412461"/>
                  </a:lnTo>
                  <a:lnTo>
                    <a:pt x="5125120" y="1373170"/>
                  </a:lnTo>
                  <a:lnTo>
                    <a:pt x="5102199" y="1334284"/>
                  </a:lnTo>
                  <a:lnTo>
                    <a:pt x="5078660" y="1295812"/>
                  </a:lnTo>
                  <a:lnTo>
                    <a:pt x="5054511" y="1257759"/>
                  </a:lnTo>
                  <a:lnTo>
                    <a:pt x="5029758" y="1220132"/>
                  </a:lnTo>
                  <a:lnTo>
                    <a:pt x="5004409" y="1182939"/>
                  </a:lnTo>
                  <a:lnTo>
                    <a:pt x="4978470" y="1146186"/>
                  </a:lnTo>
                  <a:lnTo>
                    <a:pt x="4951947" y="1109880"/>
                  </a:lnTo>
                  <a:lnTo>
                    <a:pt x="4924849" y="1074027"/>
                  </a:lnTo>
                  <a:lnTo>
                    <a:pt x="4897181" y="1038635"/>
                  </a:lnTo>
                  <a:lnTo>
                    <a:pt x="4868951" y="1003710"/>
                  </a:lnTo>
                  <a:lnTo>
                    <a:pt x="4840165" y="969259"/>
                  </a:lnTo>
                  <a:lnTo>
                    <a:pt x="4810830" y="935290"/>
                  </a:lnTo>
                  <a:lnTo>
                    <a:pt x="4780952" y="901808"/>
                  </a:lnTo>
                  <a:lnTo>
                    <a:pt x="4750540" y="868820"/>
                  </a:lnTo>
                  <a:lnTo>
                    <a:pt x="4719598" y="836334"/>
                  </a:lnTo>
                  <a:lnTo>
                    <a:pt x="4688135" y="804356"/>
                  </a:lnTo>
                  <a:lnTo>
                    <a:pt x="4656157" y="772893"/>
                  </a:lnTo>
                  <a:lnTo>
                    <a:pt x="4623671" y="741952"/>
                  </a:lnTo>
                  <a:lnTo>
                    <a:pt x="4590684" y="711539"/>
                  </a:lnTo>
                  <a:lnTo>
                    <a:pt x="4557202" y="681662"/>
                  </a:lnTo>
                  <a:lnTo>
                    <a:pt x="4523232" y="652326"/>
                  </a:lnTo>
                  <a:lnTo>
                    <a:pt x="4488781" y="623540"/>
                  </a:lnTo>
                  <a:lnTo>
                    <a:pt x="4453856" y="595310"/>
                  </a:lnTo>
                  <a:lnTo>
                    <a:pt x="4418464" y="567642"/>
                  </a:lnTo>
                  <a:lnTo>
                    <a:pt x="4382612" y="540544"/>
                  </a:lnTo>
                  <a:lnTo>
                    <a:pt x="4346306" y="514022"/>
                  </a:lnTo>
                  <a:lnTo>
                    <a:pt x="4309553" y="488083"/>
                  </a:lnTo>
                  <a:lnTo>
                    <a:pt x="4272359" y="462733"/>
                  </a:lnTo>
                  <a:lnTo>
                    <a:pt x="4234733" y="437981"/>
                  </a:lnTo>
                  <a:lnTo>
                    <a:pt x="4196680" y="413832"/>
                  </a:lnTo>
                  <a:lnTo>
                    <a:pt x="4158207" y="390293"/>
                  </a:lnTo>
                  <a:lnTo>
                    <a:pt x="4119322" y="367371"/>
                  </a:lnTo>
                  <a:lnTo>
                    <a:pt x="4080031" y="345073"/>
                  </a:lnTo>
                  <a:lnTo>
                    <a:pt x="4040340" y="323405"/>
                  </a:lnTo>
                  <a:lnTo>
                    <a:pt x="4000257" y="302376"/>
                  </a:lnTo>
                  <a:lnTo>
                    <a:pt x="3959788" y="281990"/>
                  </a:lnTo>
                  <a:lnTo>
                    <a:pt x="3918941" y="262256"/>
                  </a:lnTo>
                  <a:lnTo>
                    <a:pt x="3877721" y="243179"/>
                  </a:lnTo>
                  <a:lnTo>
                    <a:pt x="3836136" y="224767"/>
                  </a:lnTo>
                  <a:lnTo>
                    <a:pt x="3794193" y="207027"/>
                  </a:lnTo>
                  <a:lnTo>
                    <a:pt x="3751899" y="189965"/>
                  </a:lnTo>
                  <a:lnTo>
                    <a:pt x="3709259" y="173589"/>
                  </a:lnTo>
                  <a:lnTo>
                    <a:pt x="3666282" y="157904"/>
                  </a:lnTo>
                  <a:lnTo>
                    <a:pt x="3622973" y="142918"/>
                  </a:lnTo>
                  <a:lnTo>
                    <a:pt x="3579340" y="128637"/>
                  </a:lnTo>
                  <a:lnTo>
                    <a:pt x="3535390" y="115069"/>
                  </a:lnTo>
                  <a:lnTo>
                    <a:pt x="3491129" y="102220"/>
                  </a:lnTo>
                  <a:lnTo>
                    <a:pt x="3446564" y="90097"/>
                  </a:lnTo>
                  <a:lnTo>
                    <a:pt x="3401702" y="78707"/>
                  </a:lnTo>
                  <a:lnTo>
                    <a:pt x="3356549" y="68056"/>
                  </a:lnTo>
                  <a:lnTo>
                    <a:pt x="3311113" y="58152"/>
                  </a:lnTo>
                  <a:lnTo>
                    <a:pt x="3265400" y="49001"/>
                  </a:lnTo>
                  <a:lnTo>
                    <a:pt x="3219418" y="40610"/>
                  </a:lnTo>
                  <a:lnTo>
                    <a:pt x="3173172" y="32986"/>
                  </a:lnTo>
                  <a:lnTo>
                    <a:pt x="3126670" y="26136"/>
                  </a:lnTo>
                  <a:lnTo>
                    <a:pt x="3079919" y="20065"/>
                  </a:lnTo>
                  <a:lnTo>
                    <a:pt x="3032925" y="14783"/>
                  </a:lnTo>
                  <a:lnTo>
                    <a:pt x="2985695" y="10294"/>
                  </a:lnTo>
                  <a:lnTo>
                    <a:pt x="2938236" y="6606"/>
                  </a:lnTo>
                  <a:lnTo>
                    <a:pt x="2890555" y="3726"/>
                  </a:lnTo>
                  <a:lnTo>
                    <a:pt x="2842658" y="1660"/>
                  </a:lnTo>
                  <a:lnTo>
                    <a:pt x="2794553" y="416"/>
                  </a:lnTo>
                  <a:lnTo>
                    <a:pt x="2746246" y="0"/>
                  </a:lnTo>
                  <a:close/>
                </a:path>
              </a:pathLst>
            </a:custGeom>
            <a:solidFill>
              <a:srgbClr val="7F7F7F">
                <a:alpha val="19999"/>
              </a:srgbClr>
            </a:solidFill>
          </p:spPr>
          <p:txBody>
            <a:bodyPr wrap="square" lIns="0" tIns="0" rIns="0" bIns="0" rtlCol="0"/>
            <a:lstStyle/>
            <a:p>
              <a:endParaRPr/>
            </a:p>
          </p:txBody>
        </p:sp>
        <p:sp>
          <p:nvSpPr>
            <p:cNvPr id="4" name="object 4"/>
            <p:cNvSpPr/>
            <p:nvPr/>
          </p:nvSpPr>
          <p:spPr>
            <a:xfrm>
              <a:off x="8434260" y="5435945"/>
              <a:ext cx="435609" cy="435609"/>
            </a:xfrm>
            <a:custGeom>
              <a:avLst/>
              <a:gdLst/>
              <a:ahLst/>
              <a:cxnLst/>
              <a:rect l="l" t="t" r="r" b="b"/>
              <a:pathLst>
                <a:path w="435609" h="435610">
                  <a:moveTo>
                    <a:pt x="217713" y="0"/>
                  </a:moveTo>
                  <a:lnTo>
                    <a:pt x="167793" y="5749"/>
                  </a:lnTo>
                  <a:lnTo>
                    <a:pt x="121968" y="22128"/>
                  </a:lnTo>
                  <a:lnTo>
                    <a:pt x="81544" y="47829"/>
                  </a:lnTo>
                  <a:lnTo>
                    <a:pt x="47829" y="81544"/>
                  </a:lnTo>
                  <a:lnTo>
                    <a:pt x="22128" y="121968"/>
                  </a:lnTo>
                  <a:lnTo>
                    <a:pt x="5749" y="167793"/>
                  </a:lnTo>
                  <a:lnTo>
                    <a:pt x="0" y="217713"/>
                  </a:lnTo>
                  <a:lnTo>
                    <a:pt x="5749" y="267633"/>
                  </a:lnTo>
                  <a:lnTo>
                    <a:pt x="22128" y="313458"/>
                  </a:lnTo>
                  <a:lnTo>
                    <a:pt x="47829" y="353882"/>
                  </a:lnTo>
                  <a:lnTo>
                    <a:pt x="81544" y="387598"/>
                  </a:lnTo>
                  <a:lnTo>
                    <a:pt x="121968" y="413298"/>
                  </a:lnTo>
                  <a:lnTo>
                    <a:pt x="167793" y="429677"/>
                  </a:lnTo>
                  <a:lnTo>
                    <a:pt x="217713" y="435427"/>
                  </a:lnTo>
                  <a:lnTo>
                    <a:pt x="267633" y="429677"/>
                  </a:lnTo>
                  <a:lnTo>
                    <a:pt x="313458" y="413298"/>
                  </a:lnTo>
                  <a:lnTo>
                    <a:pt x="353882" y="387598"/>
                  </a:lnTo>
                  <a:lnTo>
                    <a:pt x="387597" y="353882"/>
                  </a:lnTo>
                  <a:lnTo>
                    <a:pt x="413298" y="313458"/>
                  </a:lnTo>
                  <a:lnTo>
                    <a:pt x="429677" y="267633"/>
                  </a:lnTo>
                  <a:lnTo>
                    <a:pt x="435427" y="217713"/>
                  </a:lnTo>
                  <a:lnTo>
                    <a:pt x="429677" y="167793"/>
                  </a:lnTo>
                  <a:lnTo>
                    <a:pt x="413298" y="121968"/>
                  </a:lnTo>
                  <a:lnTo>
                    <a:pt x="387597" y="81544"/>
                  </a:lnTo>
                  <a:lnTo>
                    <a:pt x="353882" y="47829"/>
                  </a:lnTo>
                  <a:lnTo>
                    <a:pt x="313458" y="22128"/>
                  </a:lnTo>
                  <a:lnTo>
                    <a:pt x="267633" y="5749"/>
                  </a:lnTo>
                  <a:lnTo>
                    <a:pt x="217713" y="0"/>
                  </a:lnTo>
                  <a:close/>
                </a:path>
              </a:pathLst>
            </a:custGeom>
            <a:solidFill>
              <a:srgbClr val="595959">
                <a:alpha val="59999"/>
              </a:srgbClr>
            </a:solidFill>
          </p:spPr>
          <p:txBody>
            <a:bodyPr wrap="square" lIns="0" tIns="0" rIns="0" bIns="0" rtlCol="0"/>
            <a:lstStyle/>
            <a:p>
              <a:endParaRPr/>
            </a:p>
          </p:txBody>
        </p:sp>
        <p:sp>
          <p:nvSpPr>
            <p:cNvPr id="5" name="object 5"/>
            <p:cNvSpPr/>
            <p:nvPr/>
          </p:nvSpPr>
          <p:spPr>
            <a:xfrm>
              <a:off x="9011592" y="3567389"/>
              <a:ext cx="2312035" cy="2304415"/>
            </a:xfrm>
            <a:custGeom>
              <a:avLst/>
              <a:gdLst/>
              <a:ahLst/>
              <a:cxnLst/>
              <a:rect l="l" t="t" r="r" b="b"/>
              <a:pathLst>
                <a:path w="2312034" h="2304415">
                  <a:moveTo>
                    <a:pt x="2311806" y="0"/>
                  </a:moveTo>
                  <a:lnTo>
                    <a:pt x="1837555" y="0"/>
                  </a:lnTo>
                  <a:lnTo>
                    <a:pt x="1828482" y="179680"/>
                  </a:lnTo>
                  <a:lnTo>
                    <a:pt x="1822872" y="228452"/>
                  </a:lnTo>
                  <a:lnTo>
                    <a:pt x="1815997" y="276827"/>
                  </a:lnTo>
                  <a:lnTo>
                    <a:pt x="1807875" y="324790"/>
                  </a:lnTo>
                  <a:lnTo>
                    <a:pt x="1798524" y="372323"/>
                  </a:lnTo>
                  <a:lnTo>
                    <a:pt x="1787959" y="419409"/>
                  </a:lnTo>
                  <a:lnTo>
                    <a:pt x="1776197" y="466031"/>
                  </a:lnTo>
                  <a:lnTo>
                    <a:pt x="1763257" y="512172"/>
                  </a:lnTo>
                  <a:lnTo>
                    <a:pt x="1749155" y="557815"/>
                  </a:lnTo>
                  <a:lnTo>
                    <a:pt x="1733907" y="602943"/>
                  </a:lnTo>
                  <a:lnTo>
                    <a:pt x="1717532" y="647539"/>
                  </a:lnTo>
                  <a:lnTo>
                    <a:pt x="1700046" y="691586"/>
                  </a:lnTo>
                  <a:lnTo>
                    <a:pt x="1681465" y="735067"/>
                  </a:lnTo>
                  <a:lnTo>
                    <a:pt x="1661808" y="777965"/>
                  </a:lnTo>
                  <a:lnTo>
                    <a:pt x="1641091" y="820262"/>
                  </a:lnTo>
                  <a:lnTo>
                    <a:pt x="1619331" y="861943"/>
                  </a:lnTo>
                  <a:lnTo>
                    <a:pt x="1596545" y="902989"/>
                  </a:lnTo>
                  <a:lnTo>
                    <a:pt x="1572750" y="943384"/>
                  </a:lnTo>
                  <a:lnTo>
                    <a:pt x="1547964" y="983111"/>
                  </a:lnTo>
                  <a:lnTo>
                    <a:pt x="1522203" y="1022153"/>
                  </a:lnTo>
                  <a:lnTo>
                    <a:pt x="1495484" y="1060492"/>
                  </a:lnTo>
                  <a:lnTo>
                    <a:pt x="1467824" y="1098112"/>
                  </a:lnTo>
                  <a:lnTo>
                    <a:pt x="1439241" y="1134995"/>
                  </a:lnTo>
                  <a:lnTo>
                    <a:pt x="1409751" y="1171125"/>
                  </a:lnTo>
                  <a:lnTo>
                    <a:pt x="1379371" y="1206485"/>
                  </a:lnTo>
                  <a:lnTo>
                    <a:pt x="1348119" y="1241057"/>
                  </a:lnTo>
                  <a:lnTo>
                    <a:pt x="1316011" y="1274825"/>
                  </a:lnTo>
                  <a:lnTo>
                    <a:pt x="1283065" y="1307771"/>
                  </a:lnTo>
                  <a:lnTo>
                    <a:pt x="1249297" y="1339879"/>
                  </a:lnTo>
                  <a:lnTo>
                    <a:pt x="1214725" y="1371131"/>
                  </a:lnTo>
                  <a:lnTo>
                    <a:pt x="1179365" y="1401511"/>
                  </a:lnTo>
                  <a:lnTo>
                    <a:pt x="1143235" y="1431001"/>
                  </a:lnTo>
                  <a:lnTo>
                    <a:pt x="1106351" y="1459584"/>
                  </a:lnTo>
                  <a:lnTo>
                    <a:pt x="1068732" y="1487244"/>
                  </a:lnTo>
                  <a:lnTo>
                    <a:pt x="1030392" y="1513963"/>
                  </a:lnTo>
                  <a:lnTo>
                    <a:pt x="991351" y="1539724"/>
                  </a:lnTo>
                  <a:lnTo>
                    <a:pt x="951624" y="1564511"/>
                  </a:lnTo>
                  <a:lnTo>
                    <a:pt x="911229" y="1588305"/>
                  </a:lnTo>
                  <a:lnTo>
                    <a:pt x="870183" y="1611091"/>
                  </a:lnTo>
                  <a:lnTo>
                    <a:pt x="828502" y="1632851"/>
                  </a:lnTo>
                  <a:lnTo>
                    <a:pt x="786204" y="1653568"/>
                  </a:lnTo>
                  <a:lnTo>
                    <a:pt x="743307" y="1673226"/>
                  </a:lnTo>
                  <a:lnTo>
                    <a:pt x="699826" y="1691806"/>
                  </a:lnTo>
                  <a:lnTo>
                    <a:pt x="655779" y="1709292"/>
                  </a:lnTo>
                  <a:lnTo>
                    <a:pt x="611183" y="1725668"/>
                  </a:lnTo>
                  <a:lnTo>
                    <a:pt x="566055" y="1740915"/>
                  </a:lnTo>
                  <a:lnTo>
                    <a:pt x="520411" y="1755017"/>
                  </a:lnTo>
                  <a:lnTo>
                    <a:pt x="474270" y="1767958"/>
                  </a:lnTo>
                  <a:lnTo>
                    <a:pt x="427648" y="1779719"/>
                  </a:lnTo>
                  <a:lnTo>
                    <a:pt x="380562" y="1790284"/>
                  </a:lnTo>
                  <a:lnTo>
                    <a:pt x="333030" y="1799636"/>
                  </a:lnTo>
                  <a:lnTo>
                    <a:pt x="285067" y="1807757"/>
                  </a:lnTo>
                  <a:lnTo>
                    <a:pt x="236691" y="1814632"/>
                  </a:lnTo>
                  <a:lnTo>
                    <a:pt x="187920" y="1820242"/>
                  </a:lnTo>
                  <a:lnTo>
                    <a:pt x="0" y="1829732"/>
                  </a:lnTo>
                  <a:lnTo>
                    <a:pt x="0" y="2303982"/>
                  </a:lnTo>
                  <a:lnTo>
                    <a:pt x="118986" y="2300973"/>
                  </a:lnTo>
                  <a:lnTo>
                    <a:pt x="167831" y="2297984"/>
                  </a:lnTo>
                  <a:lnTo>
                    <a:pt x="216398" y="2293989"/>
                  </a:lnTo>
                  <a:lnTo>
                    <a:pt x="264676" y="2288999"/>
                  </a:lnTo>
                  <a:lnTo>
                    <a:pt x="312655" y="2283023"/>
                  </a:lnTo>
                  <a:lnTo>
                    <a:pt x="360324" y="2276073"/>
                  </a:lnTo>
                  <a:lnTo>
                    <a:pt x="407674" y="2268158"/>
                  </a:lnTo>
                  <a:lnTo>
                    <a:pt x="454694" y="2259288"/>
                  </a:lnTo>
                  <a:lnTo>
                    <a:pt x="501373" y="2249476"/>
                  </a:lnTo>
                  <a:lnTo>
                    <a:pt x="547702" y="2238729"/>
                  </a:lnTo>
                  <a:lnTo>
                    <a:pt x="593669" y="2227059"/>
                  </a:lnTo>
                  <a:lnTo>
                    <a:pt x="639265" y="2214477"/>
                  </a:lnTo>
                  <a:lnTo>
                    <a:pt x="684480" y="2200992"/>
                  </a:lnTo>
                  <a:lnTo>
                    <a:pt x="729302" y="2186615"/>
                  </a:lnTo>
                  <a:lnTo>
                    <a:pt x="773722" y="2171356"/>
                  </a:lnTo>
                  <a:lnTo>
                    <a:pt x="817729" y="2155225"/>
                  </a:lnTo>
                  <a:lnTo>
                    <a:pt x="861313" y="2138234"/>
                  </a:lnTo>
                  <a:lnTo>
                    <a:pt x="904464" y="2120391"/>
                  </a:lnTo>
                  <a:lnTo>
                    <a:pt x="947171" y="2101708"/>
                  </a:lnTo>
                  <a:lnTo>
                    <a:pt x="989424" y="2082195"/>
                  </a:lnTo>
                  <a:lnTo>
                    <a:pt x="1031213" y="2061861"/>
                  </a:lnTo>
                  <a:lnTo>
                    <a:pt x="1072527" y="2040719"/>
                  </a:lnTo>
                  <a:lnTo>
                    <a:pt x="1113356" y="2018777"/>
                  </a:lnTo>
                  <a:lnTo>
                    <a:pt x="1153690" y="1996046"/>
                  </a:lnTo>
                  <a:lnTo>
                    <a:pt x="1193518" y="1972537"/>
                  </a:lnTo>
                  <a:lnTo>
                    <a:pt x="1232830" y="1948259"/>
                  </a:lnTo>
                  <a:lnTo>
                    <a:pt x="1271615" y="1923224"/>
                  </a:lnTo>
                  <a:lnTo>
                    <a:pt x="1309864" y="1897441"/>
                  </a:lnTo>
                  <a:lnTo>
                    <a:pt x="1347566" y="1870920"/>
                  </a:lnTo>
                  <a:lnTo>
                    <a:pt x="1384711" y="1843673"/>
                  </a:lnTo>
                  <a:lnTo>
                    <a:pt x="1421287" y="1815710"/>
                  </a:lnTo>
                  <a:lnTo>
                    <a:pt x="1457286" y="1787040"/>
                  </a:lnTo>
                  <a:lnTo>
                    <a:pt x="1492697" y="1757674"/>
                  </a:lnTo>
                  <a:lnTo>
                    <a:pt x="1527509" y="1727623"/>
                  </a:lnTo>
                  <a:lnTo>
                    <a:pt x="1561712" y="1696896"/>
                  </a:lnTo>
                  <a:lnTo>
                    <a:pt x="1595295" y="1665504"/>
                  </a:lnTo>
                  <a:lnTo>
                    <a:pt x="1628249" y="1633458"/>
                  </a:lnTo>
                  <a:lnTo>
                    <a:pt x="1660563" y="1600768"/>
                  </a:lnTo>
                  <a:lnTo>
                    <a:pt x="1692227" y="1567444"/>
                  </a:lnTo>
                  <a:lnTo>
                    <a:pt x="1723230" y="1533496"/>
                  </a:lnTo>
                  <a:lnTo>
                    <a:pt x="1753562" y="1498934"/>
                  </a:lnTo>
                  <a:lnTo>
                    <a:pt x="1783213" y="1463770"/>
                  </a:lnTo>
                  <a:lnTo>
                    <a:pt x="1812172" y="1428014"/>
                  </a:lnTo>
                  <a:lnTo>
                    <a:pt x="1840429" y="1391675"/>
                  </a:lnTo>
                  <a:lnTo>
                    <a:pt x="1867974" y="1354764"/>
                  </a:lnTo>
                  <a:lnTo>
                    <a:pt x="1894796" y="1317291"/>
                  </a:lnTo>
                  <a:lnTo>
                    <a:pt x="1920885" y="1279267"/>
                  </a:lnTo>
                  <a:lnTo>
                    <a:pt x="1946231" y="1240703"/>
                  </a:lnTo>
                  <a:lnTo>
                    <a:pt x="1970824" y="1201607"/>
                  </a:lnTo>
                  <a:lnTo>
                    <a:pt x="1994652" y="1161992"/>
                  </a:lnTo>
                  <a:lnTo>
                    <a:pt x="2017706" y="1121866"/>
                  </a:lnTo>
                  <a:lnTo>
                    <a:pt x="2039976" y="1081241"/>
                  </a:lnTo>
                  <a:lnTo>
                    <a:pt x="2061450" y="1040126"/>
                  </a:lnTo>
                  <a:lnTo>
                    <a:pt x="2082120" y="998533"/>
                  </a:lnTo>
                  <a:lnTo>
                    <a:pt x="2101974" y="956470"/>
                  </a:lnTo>
                  <a:lnTo>
                    <a:pt x="2121002" y="913950"/>
                  </a:lnTo>
                  <a:lnTo>
                    <a:pt x="2139193" y="870982"/>
                  </a:lnTo>
                  <a:lnTo>
                    <a:pt x="2156538" y="827575"/>
                  </a:lnTo>
                  <a:lnTo>
                    <a:pt x="2173026" y="783742"/>
                  </a:lnTo>
                  <a:lnTo>
                    <a:pt x="2188647" y="739492"/>
                  </a:lnTo>
                  <a:lnTo>
                    <a:pt x="2203391" y="694835"/>
                  </a:lnTo>
                  <a:lnTo>
                    <a:pt x="2217246" y="649781"/>
                  </a:lnTo>
                  <a:lnTo>
                    <a:pt x="2230203" y="604342"/>
                  </a:lnTo>
                  <a:lnTo>
                    <a:pt x="2242252" y="558527"/>
                  </a:lnTo>
                  <a:lnTo>
                    <a:pt x="2253381" y="512346"/>
                  </a:lnTo>
                  <a:lnTo>
                    <a:pt x="2263582" y="465811"/>
                  </a:lnTo>
                  <a:lnTo>
                    <a:pt x="2272843" y="418931"/>
                  </a:lnTo>
                  <a:lnTo>
                    <a:pt x="2281154" y="371716"/>
                  </a:lnTo>
                  <a:lnTo>
                    <a:pt x="2288505" y="324178"/>
                  </a:lnTo>
                  <a:lnTo>
                    <a:pt x="2294885" y="276326"/>
                  </a:lnTo>
                  <a:lnTo>
                    <a:pt x="2300284" y="228170"/>
                  </a:lnTo>
                  <a:lnTo>
                    <a:pt x="2311806" y="0"/>
                  </a:lnTo>
                  <a:close/>
                </a:path>
              </a:pathLst>
            </a:custGeom>
            <a:solidFill>
              <a:srgbClr val="70AD47">
                <a:alpha val="90199"/>
              </a:srgbClr>
            </a:solidFill>
          </p:spPr>
          <p:txBody>
            <a:bodyPr wrap="square" lIns="0" tIns="0" rIns="0" bIns="0" rtlCol="0"/>
            <a:lstStyle/>
            <a:p>
              <a:endParaRPr/>
            </a:p>
          </p:txBody>
        </p:sp>
      </p:grpSp>
      <p:sp>
        <p:nvSpPr>
          <p:cNvPr id="6" name="object 6"/>
          <p:cNvSpPr txBox="1"/>
          <p:nvPr/>
        </p:nvSpPr>
        <p:spPr>
          <a:xfrm>
            <a:off x="7057056" y="1805940"/>
            <a:ext cx="3018790" cy="3110230"/>
          </a:xfrm>
          <a:prstGeom prst="rect">
            <a:avLst/>
          </a:prstGeom>
        </p:spPr>
        <p:txBody>
          <a:bodyPr vert="horz" wrap="square" lIns="0" tIns="79375" rIns="0" bIns="0" rtlCol="0">
            <a:spAutoFit/>
          </a:bodyPr>
          <a:lstStyle/>
          <a:p>
            <a:pPr marL="12700" marR="5080">
              <a:lnSpc>
                <a:spcPct val="90000"/>
              </a:lnSpc>
              <a:spcBef>
                <a:spcPts val="625"/>
              </a:spcBef>
              <a:tabLst>
                <a:tab pos="2522855" algn="l"/>
              </a:tabLst>
            </a:pPr>
            <a:r>
              <a:rPr sz="4400" spc="-10" dirty="0">
                <a:solidFill>
                  <a:srgbClr val="0D0D0D"/>
                </a:solidFill>
                <a:latin typeface="Calibri Light"/>
                <a:cs typeface="Calibri Light"/>
              </a:rPr>
              <a:t>MINERALES</a:t>
            </a:r>
            <a:r>
              <a:rPr sz="4400" spc="-75" dirty="0">
                <a:solidFill>
                  <a:srgbClr val="0D0D0D"/>
                </a:solidFill>
                <a:latin typeface="Calibri Light"/>
                <a:cs typeface="Calibri Light"/>
              </a:rPr>
              <a:t> </a:t>
            </a:r>
            <a:r>
              <a:rPr sz="4400" dirty="0">
                <a:solidFill>
                  <a:srgbClr val="0D0D0D"/>
                </a:solidFill>
                <a:latin typeface="Calibri Light"/>
                <a:cs typeface="Calibri Light"/>
              </a:rPr>
              <a:t>Y </a:t>
            </a:r>
            <a:r>
              <a:rPr sz="4400" spc="-980" dirty="0">
                <a:solidFill>
                  <a:srgbClr val="0D0D0D"/>
                </a:solidFill>
                <a:latin typeface="Calibri Light"/>
                <a:cs typeface="Calibri Light"/>
              </a:rPr>
              <a:t> </a:t>
            </a:r>
            <a:r>
              <a:rPr sz="4400" spc="-45" dirty="0">
                <a:solidFill>
                  <a:srgbClr val="0D0D0D"/>
                </a:solidFill>
                <a:latin typeface="Calibri Light"/>
                <a:cs typeface="Calibri Light"/>
              </a:rPr>
              <a:t>VITAMINAS </a:t>
            </a:r>
            <a:r>
              <a:rPr sz="4400" spc="-40" dirty="0">
                <a:solidFill>
                  <a:srgbClr val="0D0D0D"/>
                </a:solidFill>
                <a:latin typeface="Calibri Light"/>
                <a:cs typeface="Calibri Light"/>
              </a:rPr>
              <a:t> </a:t>
            </a:r>
            <a:r>
              <a:rPr sz="4400" spc="-15" dirty="0">
                <a:solidFill>
                  <a:srgbClr val="0D0D0D"/>
                </a:solidFill>
                <a:latin typeface="Calibri Light"/>
                <a:cs typeface="Calibri Light"/>
              </a:rPr>
              <a:t>CONTRA </a:t>
            </a:r>
            <a:r>
              <a:rPr sz="4400" spc="-5" dirty="0">
                <a:solidFill>
                  <a:srgbClr val="0D0D0D"/>
                </a:solidFill>
                <a:latin typeface="Calibri Light"/>
                <a:cs typeface="Calibri Light"/>
              </a:rPr>
              <a:t>LA </a:t>
            </a:r>
            <a:r>
              <a:rPr sz="4400" dirty="0">
                <a:solidFill>
                  <a:srgbClr val="0D0D0D"/>
                </a:solidFill>
                <a:latin typeface="Calibri Light"/>
                <a:cs typeface="Calibri Light"/>
              </a:rPr>
              <a:t> </a:t>
            </a:r>
            <a:r>
              <a:rPr sz="4400" spc="-15" dirty="0">
                <a:solidFill>
                  <a:srgbClr val="0D0D0D"/>
                </a:solidFill>
                <a:latin typeface="Calibri Light"/>
                <a:cs typeface="Calibri Light"/>
              </a:rPr>
              <a:t>CAÍDA </a:t>
            </a:r>
            <a:r>
              <a:rPr sz="4400" dirty="0">
                <a:solidFill>
                  <a:srgbClr val="0D0D0D"/>
                </a:solidFill>
                <a:latin typeface="Calibri Light"/>
                <a:cs typeface="Calibri Light"/>
              </a:rPr>
              <a:t>DEL </a:t>
            </a:r>
            <a:r>
              <a:rPr sz="4400" spc="5" dirty="0">
                <a:solidFill>
                  <a:srgbClr val="0D0D0D"/>
                </a:solidFill>
                <a:latin typeface="Calibri Light"/>
                <a:cs typeface="Calibri Light"/>
              </a:rPr>
              <a:t> </a:t>
            </a:r>
            <a:r>
              <a:rPr sz="4400" spc="-20" dirty="0">
                <a:solidFill>
                  <a:srgbClr val="0D0D0D"/>
                </a:solidFill>
                <a:latin typeface="Calibri Light"/>
                <a:cs typeface="Calibri Light"/>
              </a:rPr>
              <a:t>CABELLO	</a:t>
            </a:r>
            <a:r>
              <a:rPr sz="4400" dirty="0">
                <a:solidFill>
                  <a:srgbClr val="0D0D0D"/>
                </a:solidFill>
                <a:latin typeface="Calibri Light"/>
                <a:cs typeface="Calibri Light"/>
              </a:rPr>
              <a:t>-</a:t>
            </a:r>
            <a:endParaRPr sz="4400">
              <a:latin typeface="Calibri Light"/>
              <a:cs typeface="Calibri Light"/>
            </a:endParaRPr>
          </a:p>
        </p:txBody>
      </p:sp>
      <p:sp>
        <p:nvSpPr>
          <p:cNvPr id="7" name="object 7"/>
          <p:cNvSpPr txBox="1"/>
          <p:nvPr/>
        </p:nvSpPr>
        <p:spPr>
          <a:xfrm>
            <a:off x="960041" y="510539"/>
            <a:ext cx="62865" cy="238760"/>
          </a:xfrm>
          <a:prstGeom prst="rect">
            <a:avLst/>
          </a:prstGeom>
        </p:spPr>
        <p:txBody>
          <a:bodyPr vert="horz" wrap="square" lIns="0" tIns="12700" rIns="0" bIns="0" rtlCol="0">
            <a:spAutoFit/>
          </a:bodyPr>
          <a:lstStyle/>
          <a:p>
            <a:pPr>
              <a:lnSpc>
                <a:spcPct val="100000"/>
              </a:lnSpc>
              <a:spcBef>
                <a:spcPts val="100"/>
              </a:spcBef>
            </a:pPr>
            <a:r>
              <a:rPr sz="1400" dirty="0">
                <a:solidFill>
                  <a:srgbClr val="262626"/>
                </a:solidFill>
                <a:latin typeface="Arial MT"/>
                <a:cs typeface="Arial MT"/>
              </a:rPr>
              <a:t>•</a:t>
            </a:r>
            <a:endParaRPr sz="1400">
              <a:latin typeface="Arial MT"/>
              <a:cs typeface="Arial MT"/>
            </a:endParaRPr>
          </a:p>
        </p:txBody>
      </p:sp>
      <p:sp>
        <p:nvSpPr>
          <p:cNvPr id="8" name="object 8"/>
          <p:cNvSpPr txBox="1"/>
          <p:nvPr/>
        </p:nvSpPr>
        <p:spPr>
          <a:xfrm>
            <a:off x="960041" y="700532"/>
            <a:ext cx="4732020" cy="4490720"/>
          </a:xfrm>
          <a:prstGeom prst="rect">
            <a:avLst/>
          </a:prstGeom>
        </p:spPr>
        <p:txBody>
          <a:bodyPr vert="horz" wrap="square" lIns="0" tIns="40640" rIns="0" bIns="0" rtlCol="0">
            <a:spAutoFit/>
          </a:bodyPr>
          <a:lstStyle/>
          <a:p>
            <a:pPr marR="60960">
              <a:lnSpc>
                <a:spcPct val="89800"/>
              </a:lnSpc>
              <a:spcBef>
                <a:spcPts val="320"/>
              </a:spcBef>
            </a:pPr>
            <a:r>
              <a:rPr sz="1800" b="1" spc="-10" dirty="0">
                <a:solidFill>
                  <a:srgbClr val="262626"/>
                </a:solidFill>
                <a:latin typeface="Calibri"/>
                <a:cs typeface="Calibri"/>
              </a:rPr>
              <a:t>Vitamina</a:t>
            </a:r>
            <a:r>
              <a:rPr sz="1800" b="1" dirty="0">
                <a:solidFill>
                  <a:srgbClr val="262626"/>
                </a:solidFill>
                <a:latin typeface="Calibri"/>
                <a:cs typeface="Calibri"/>
              </a:rPr>
              <a:t> </a:t>
            </a:r>
            <a:r>
              <a:rPr sz="1800" b="1" spc="-5" dirty="0">
                <a:solidFill>
                  <a:srgbClr val="262626"/>
                </a:solidFill>
                <a:latin typeface="Calibri"/>
                <a:cs typeface="Calibri"/>
              </a:rPr>
              <a:t>C</a:t>
            </a:r>
            <a:r>
              <a:rPr sz="1800" spc="-5" dirty="0">
                <a:solidFill>
                  <a:srgbClr val="262626"/>
                </a:solidFill>
                <a:latin typeface="Calibri"/>
                <a:cs typeface="Calibri"/>
              </a:rPr>
              <a:t>:</a:t>
            </a:r>
            <a:r>
              <a:rPr sz="1800" spc="10" dirty="0">
                <a:solidFill>
                  <a:srgbClr val="262626"/>
                </a:solidFill>
                <a:latin typeface="Calibri"/>
                <a:cs typeface="Calibri"/>
              </a:rPr>
              <a:t> </a:t>
            </a:r>
            <a:r>
              <a:rPr sz="1800" dirty="0">
                <a:solidFill>
                  <a:srgbClr val="262626"/>
                </a:solidFill>
                <a:latin typeface="Calibri"/>
                <a:cs typeface="Calibri"/>
              </a:rPr>
              <a:t>es el</a:t>
            </a:r>
            <a:r>
              <a:rPr sz="1800" spc="5" dirty="0">
                <a:solidFill>
                  <a:srgbClr val="262626"/>
                </a:solidFill>
                <a:latin typeface="Calibri"/>
                <a:cs typeface="Calibri"/>
              </a:rPr>
              <a:t> </a:t>
            </a:r>
            <a:r>
              <a:rPr sz="1800" spc="-10" dirty="0">
                <a:solidFill>
                  <a:srgbClr val="262626"/>
                </a:solidFill>
                <a:latin typeface="Calibri"/>
                <a:cs typeface="Calibri"/>
              </a:rPr>
              <a:t>nutriente</a:t>
            </a:r>
            <a:r>
              <a:rPr sz="1800" spc="10" dirty="0">
                <a:solidFill>
                  <a:srgbClr val="262626"/>
                </a:solidFill>
                <a:latin typeface="Calibri"/>
                <a:cs typeface="Calibri"/>
              </a:rPr>
              <a:t> </a:t>
            </a:r>
            <a:r>
              <a:rPr sz="1800" spc="-5" dirty="0">
                <a:solidFill>
                  <a:srgbClr val="262626"/>
                </a:solidFill>
                <a:latin typeface="Calibri"/>
                <a:cs typeface="Calibri"/>
              </a:rPr>
              <a:t>principal</a:t>
            </a:r>
            <a:r>
              <a:rPr sz="1800" dirty="0">
                <a:solidFill>
                  <a:srgbClr val="262626"/>
                </a:solidFill>
                <a:latin typeface="Calibri"/>
                <a:cs typeface="Calibri"/>
              </a:rPr>
              <a:t> </a:t>
            </a:r>
            <a:r>
              <a:rPr sz="1800" spc="-15" dirty="0">
                <a:solidFill>
                  <a:srgbClr val="262626"/>
                </a:solidFill>
                <a:latin typeface="Calibri"/>
                <a:cs typeface="Calibri"/>
              </a:rPr>
              <a:t>para</a:t>
            </a:r>
            <a:r>
              <a:rPr sz="1800" dirty="0">
                <a:solidFill>
                  <a:srgbClr val="262626"/>
                </a:solidFill>
                <a:latin typeface="Calibri"/>
                <a:cs typeface="Calibri"/>
              </a:rPr>
              <a:t> </a:t>
            </a:r>
            <a:r>
              <a:rPr sz="1800" spc="-5" dirty="0">
                <a:solidFill>
                  <a:srgbClr val="262626"/>
                </a:solidFill>
                <a:latin typeface="Calibri"/>
                <a:cs typeface="Calibri"/>
              </a:rPr>
              <a:t>la </a:t>
            </a:r>
            <a:r>
              <a:rPr sz="1800" dirty="0">
                <a:solidFill>
                  <a:srgbClr val="262626"/>
                </a:solidFill>
                <a:latin typeface="Calibri"/>
                <a:cs typeface="Calibri"/>
              </a:rPr>
              <a:t> </a:t>
            </a:r>
            <a:r>
              <a:rPr sz="1800" spc="-5" dirty="0">
                <a:solidFill>
                  <a:srgbClr val="262626"/>
                </a:solidFill>
                <a:latin typeface="Calibri"/>
                <a:cs typeface="Calibri"/>
              </a:rPr>
              <a:t>producción</a:t>
            </a:r>
            <a:r>
              <a:rPr sz="1800" spc="5" dirty="0">
                <a:solidFill>
                  <a:srgbClr val="262626"/>
                </a:solidFill>
                <a:latin typeface="Calibri"/>
                <a:cs typeface="Calibri"/>
              </a:rPr>
              <a:t> </a:t>
            </a:r>
            <a:r>
              <a:rPr sz="1800" dirty="0">
                <a:solidFill>
                  <a:srgbClr val="262626"/>
                </a:solidFill>
                <a:latin typeface="Calibri"/>
                <a:cs typeface="Calibri"/>
              </a:rPr>
              <a:t>del</a:t>
            </a:r>
            <a:r>
              <a:rPr sz="1800" spc="5" dirty="0">
                <a:solidFill>
                  <a:srgbClr val="262626"/>
                </a:solidFill>
                <a:latin typeface="Calibri"/>
                <a:cs typeface="Calibri"/>
              </a:rPr>
              <a:t> </a:t>
            </a:r>
            <a:r>
              <a:rPr sz="1800" spc="-10" dirty="0">
                <a:solidFill>
                  <a:srgbClr val="262626"/>
                </a:solidFill>
                <a:latin typeface="Calibri"/>
                <a:cs typeface="Calibri"/>
              </a:rPr>
              <a:t>colágeno,</a:t>
            </a:r>
            <a:r>
              <a:rPr sz="1800" spc="5" dirty="0">
                <a:solidFill>
                  <a:srgbClr val="262626"/>
                </a:solidFill>
                <a:latin typeface="Calibri"/>
                <a:cs typeface="Calibri"/>
              </a:rPr>
              <a:t> </a:t>
            </a:r>
            <a:r>
              <a:rPr sz="1800" spc="-10" dirty="0">
                <a:solidFill>
                  <a:srgbClr val="262626"/>
                </a:solidFill>
                <a:latin typeface="Calibri"/>
                <a:cs typeface="Calibri"/>
              </a:rPr>
              <a:t>parte</a:t>
            </a:r>
            <a:r>
              <a:rPr sz="1800" spc="10" dirty="0">
                <a:solidFill>
                  <a:srgbClr val="262626"/>
                </a:solidFill>
                <a:latin typeface="Calibri"/>
                <a:cs typeface="Calibri"/>
              </a:rPr>
              <a:t> </a:t>
            </a:r>
            <a:r>
              <a:rPr sz="1800" spc="-5" dirty="0">
                <a:solidFill>
                  <a:srgbClr val="262626"/>
                </a:solidFill>
                <a:latin typeface="Calibri"/>
                <a:cs typeface="Calibri"/>
              </a:rPr>
              <a:t>esencial</a:t>
            </a:r>
            <a:r>
              <a:rPr sz="1800" dirty="0">
                <a:solidFill>
                  <a:srgbClr val="262626"/>
                </a:solidFill>
                <a:latin typeface="Calibri"/>
                <a:cs typeface="Calibri"/>
              </a:rPr>
              <a:t> de</a:t>
            </a:r>
            <a:r>
              <a:rPr sz="1800" spc="5" dirty="0">
                <a:solidFill>
                  <a:srgbClr val="262626"/>
                </a:solidFill>
                <a:latin typeface="Calibri"/>
                <a:cs typeface="Calibri"/>
              </a:rPr>
              <a:t> </a:t>
            </a:r>
            <a:r>
              <a:rPr sz="1800" spc="-5" dirty="0">
                <a:solidFill>
                  <a:srgbClr val="262626"/>
                </a:solidFill>
                <a:latin typeface="Calibri"/>
                <a:cs typeface="Calibri"/>
              </a:rPr>
              <a:t>la</a:t>
            </a:r>
            <a:r>
              <a:rPr sz="1800" spc="5" dirty="0">
                <a:solidFill>
                  <a:srgbClr val="262626"/>
                </a:solidFill>
                <a:latin typeface="Calibri"/>
                <a:cs typeface="Calibri"/>
              </a:rPr>
              <a:t> </a:t>
            </a:r>
            <a:r>
              <a:rPr sz="1800" spc="-10" dirty="0">
                <a:solidFill>
                  <a:srgbClr val="262626"/>
                </a:solidFill>
                <a:latin typeface="Calibri"/>
                <a:cs typeface="Calibri"/>
              </a:rPr>
              <a:t>fibra </a:t>
            </a:r>
            <a:r>
              <a:rPr sz="1800" spc="-395" dirty="0">
                <a:solidFill>
                  <a:srgbClr val="262626"/>
                </a:solidFill>
                <a:latin typeface="Calibri"/>
                <a:cs typeface="Calibri"/>
              </a:rPr>
              <a:t> </a:t>
            </a:r>
            <a:r>
              <a:rPr sz="1800" dirty="0">
                <a:solidFill>
                  <a:srgbClr val="262626"/>
                </a:solidFill>
                <a:latin typeface="Calibri"/>
                <a:cs typeface="Calibri"/>
              </a:rPr>
              <a:t>del </a:t>
            </a:r>
            <a:r>
              <a:rPr sz="1800" spc="-5" dirty="0">
                <a:solidFill>
                  <a:srgbClr val="262626"/>
                </a:solidFill>
                <a:latin typeface="Calibri"/>
                <a:cs typeface="Calibri"/>
              </a:rPr>
              <a:t>cabello. </a:t>
            </a:r>
            <a:r>
              <a:rPr sz="1800" dirty="0">
                <a:solidFill>
                  <a:srgbClr val="262626"/>
                </a:solidFill>
                <a:latin typeface="Calibri"/>
                <a:cs typeface="Calibri"/>
              </a:rPr>
              <a:t>La</a:t>
            </a:r>
            <a:r>
              <a:rPr sz="1800" spc="5" dirty="0">
                <a:solidFill>
                  <a:srgbClr val="262626"/>
                </a:solidFill>
                <a:latin typeface="Calibri"/>
                <a:cs typeface="Calibri"/>
              </a:rPr>
              <a:t> </a:t>
            </a:r>
            <a:r>
              <a:rPr sz="1800" spc="-15" dirty="0">
                <a:solidFill>
                  <a:srgbClr val="262626"/>
                </a:solidFill>
                <a:latin typeface="Calibri"/>
                <a:cs typeface="Calibri"/>
              </a:rPr>
              <a:t>falta</a:t>
            </a:r>
            <a:r>
              <a:rPr sz="1800" dirty="0">
                <a:solidFill>
                  <a:srgbClr val="262626"/>
                </a:solidFill>
                <a:latin typeface="Calibri"/>
                <a:cs typeface="Calibri"/>
              </a:rPr>
              <a:t> de </a:t>
            </a:r>
            <a:r>
              <a:rPr sz="1800" spc="-15" dirty="0">
                <a:solidFill>
                  <a:srgbClr val="262626"/>
                </a:solidFill>
                <a:latin typeface="Calibri"/>
                <a:cs typeface="Calibri"/>
              </a:rPr>
              <a:t>esta</a:t>
            </a:r>
            <a:r>
              <a:rPr sz="1800" dirty="0">
                <a:solidFill>
                  <a:srgbClr val="262626"/>
                </a:solidFill>
                <a:latin typeface="Calibri"/>
                <a:cs typeface="Calibri"/>
              </a:rPr>
              <a:t> </a:t>
            </a:r>
            <a:r>
              <a:rPr sz="1800" spc="-5" dirty="0">
                <a:solidFill>
                  <a:srgbClr val="262626"/>
                </a:solidFill>
                <a:latin typeface="Calibri"/>
                <a:cs typeface="Calibri"/>
              </a:rPr>
              <a:t>vitamina </a:t>
            </a:r>
            <a:r>
              <a:rPr sz="1800" dirty="0">
                <a:solidFill>
                  <a:srgbClr val="262626"/>
                </a:solidFill>
                <a:latin typeface="Calibri"/>
                <a:cs typeface="Calibri"/>
              </a:rPr>
              <a:t>puede </a:t>
            </a:r>
            <a:r>
              <a:rPr sz="1800" spc="5" dirty="0">
                <a:solidFill>
                  <a:srgbClr val="262626"/>
                </a:solidFill>
                <a:latin typeface="Calibri"/>
                <a:cs typeface="Calibri"/>
              </a:rPr>
              <a:t> </a:t>
            </a:r>
            <a:r>
              <a:rPr sz="1800" spc="-5" dirty="0">
                <a:solidFill>
                  <a:srgbClr val="262626"/>
                </a:solidFill>
                <a:latin typeface="Calibri"/>
                <a:cs typeface="Calibri"/>
              </a:rPr>
              <a:t>ocasionar</a:t>
            </a:r>
            <a:r>
              <a:rPr sz="1800" dirty="0">
                <a:solidFill>
                  <a:srgbClr val="262626"/>
                </a:solidFill>
                <a:latin typeface="Calibri"/>
                <a:cs typeface="Calibri"/>
              </a:rPr>
              <a:t> que el </a:t>
            </a:r>
            <a:r>
              <a:rPr sz="1800" spc="-5" dirty="0">
                <a:solidFill>
                  <a:srgbClr val="262626"/>
                </a:solidFill>
                <a:latin typeface="Calibri"/>
                <a:cs typeface="Calibri"/>
              </a:rPr>
              <a:t>cabello se</a:t>
            </a:r>
            <a:r>
              <a:rPr sz="1800" dirty="0">
                <a:solidFill>
                  <a:srgbClr val="262626"/>
                </a:solidFill>
                <a:latin typeface="Calibri"/>
                <a:cs typeface="Calibri"/>
              </a:rPr>
              <a:t> </a:t>
            </a:r>
            <a:r>
              <a:rPr sz="1800" spc="-10" dirty="0">
                <a:solidFill>
                  <a:srgbClr val="262626"/>
                </a:solidFill>
                <a:latin typeface="Calibri"/>
                <a:cs typeface="Calibri"/>
              </a:rPr>
              <a:t>rompa</a:t>
            </a:r>
            <a:r>
              <a:rPr sz="1800" spc="-5" dirty="0">
                <a:solidFill>
                  <a:srgbClr val="262626"/>
                </a:solidFill>
                <a:latin typeface="Calibri"/>
                <a:cs typeface="Calibri"/>
              </a:rPr>
              <a:t> </a:t>
            </a:r>
            <a:r>
              <a:rPr sz="1800" dirty="0">
                <a:solidFill>
                  <a:srgbClr val="262626"/>
                </a:solidFill>
                <a:latin typeface="Calibri"/>
                <a:cs typeface="Calibri"/>
              </a:rPr>
              <a:t>y </a:t>
            </a:r>
            <a:r>
              <a:rPr sz="1800" spc="-5" dirty="0">
                <a:solidFill>
                  <a:srgbClr val="262626"/>
                </a:solidFill>
                <a:latin typeface="Calibri"/>
                <a:cs typeface="Calibri"/>
              </a:rPr>
              <a:t>se</a:t>
            </a:r>
            <a:r>
              <a:rPr sz="1800" dirty="0">
                <a:solidFill>
                  <a:srgbClr val="262626"/>
                </a:solidFill>
                <a:latin typeface="Calibri"/>
                <a:cs typeface="Calibri"/>
              </a:rPr>
              <a:t> </a:t>
            </a:r>
            <a:r>
              <a:rPr sz="1800" spc="-5" dirty="0">
                <a:solidFill>
                  <a:srgbClr val="262626"/>
                </a:solidFill>
                <a:latin typeface="Calibri"/>
                <a:cs typeface="Calibri"/>
              </a:rPr>
              <a:t>debilite. Se </a:t>
            </a:r>
            <a:r>
              <a:rPr sz="1800" spc="-390" dirty="0">
                <a:solidFill>
                  <a:srgbClr val="262626"/>
                </a:solidFill>
                <a:latin typeface="Calibri"/>
                <a:cs typeface="Calibri"/>
              </a:rPr>
              <a:t> </a:t>
            </a:r>
            <a:r>
              <a:rPr sz="1800" spc="-10" dirty="0">
                <a:solidFill>
                  <a:srgbClr val="262626"/>
                </a:solidFill>
                <a:latin typeface="Calibri"/>
                <a:cs typeface="Calibri"/>
              </a:rPr>
              <a:t>encuentra</a:t>
            </a:r>
            <a:r>
              <a:rPr sz="1800" dirty="0">
                <a:solidFill>
                  <a:srgbClr val="262626"/>
                </a:solidFill>
                <a:latin typeface="Calibri"/>
                <a:cs typeface="Calibri"/>
              </a:rPr>
              <a:t> en</a:t>
            </a:r>
            <a:r>
              <a:rPr sz="1800" spc="5" dirty="0">
                <a:solidFill>
                  <a:srgbClr val="262626"/>
                </a:solidFill>
                <a:latin typeface="Calibri"/>
                <a:cs typeface="Calibri"/>
              </a:rPr>
              <a:t> </a:t>
            </a:r>
            <a:r>
              <a:rPr sz="1800" dirty="0">
                <a:solidFill>
                  <a:srgbClr val="262626"/>
                </a:solidFill>
                <a:latin typeface="Calibri"/>
                <a:cs typeface="Calibri"/>
              </a:rPr>
              <a:t>el</a:t>
            </a:r>
            <a:r>
              <a:rPr sz="1800" spc="5" dirty="0">
                <a:solidFill>
                  <a:srgbClr val="262626"/>
                </a:solidFill>
                <a:latin typeface="Calibri"/>
                <a:cs typeface="Calibri"/>
              </a:rPr>
              <a:t> </a:t>
            </a:r>
            <a:r>
              <a:rPr sz="1800" spc="-5" dirty="0">
                <a:solidFill>
                  <a:srgbClr val="262626"/>
                </a:solidFill>
                <a:latin typeface="Calibri"/>
                <a:cs typeface="Calibri"/>
              </a:rPr>
              <a:t>kiwi,</a:t>
            </a:r>
            <a:r>
              <a:rPr sz="1800" spc="5" dirty="0">
                <a:solidFill>
                  <a:srgbClr val="262626"/>
                </a:solidFill>
                <a:latin typeface="Calibri"/>
                <a:cs typeface="Calibri"/>
              </a:rPr>
              <a:t> </a:t>
            </a:r>
            <a:r>
              <a:rPr sz="1800" spc="-5" dirty="0">
                <a:solidFill>
                  <a:srgbClr val="262626"/>
                </a:solidFill>
                <a:latin typeface="Calibri"/>
                <a:cs typeface="Calibri"/>
              </a:rPr>
              <a:t>los</a:t>
            </a:r>
            <a:r>
              <a:rPr sz="1800" dirty="0">
                <a:solidFill>
                  <a:srgbClr val="262626"/>
                </a:solidFill>
                <a:latin typeface="Calibri"/>
                <a:cs typeface="Calibri"/>
              </a:rPr>
              <a:t> </a:t>
            </a:r>
            <a:r>
              <a:rPr sz="1800" spc="-5" dirty="0">
                <a:solidFill>
                  <a:srgbClr val="262626"/>
                </a:solidFill>
                <a:latin typeface="Calibri"/>
                <a:cs typeface="Calibri"/>
              </a:rPr>
              <a:t>cítricos,</a:t>
            </a:r>
            <a:r>
              <a:rPr sz="1800" spc="5" dirty="0">
                <a:solidFill>
                  <a:srgbClr val="262626"/>
                </a:solidFill>
                <a:latin typeface="Calibri"/>
                <a:cs typeface="Calibri"/>
              </a:rPr>
              <a:t> </a:t>
            </a:r>
            <a:r>
              <a:rPr sz="1800" spc="-10" dirty="0">
                <a:solidFill>
                  <a:srgbClr val="262626"/>
                </a:solidFill>
                <a:latin typeface="Calibri"/>
                <a:cs typeface="Calibri"/>
              </a:rPr>
              <a:t>mango,</a:t>
            </a:r>
            <a:r>
              <a:rPr sz="1800" spc="5" dirty="0">
                <a:solidFill>
                  <a:srgbClr val="262626"/>
                </a:solidFill>
                <a:latin typeface="Calibri"/>
                <a:cs typeface="Calibri"/>
              </a:rPr>
              <a:t> </a:t>
            </a:r>
            <a:r>
              <a:rPr sz="1800" spc="-10" dirty="0">
                <a:solidFill>
                  <a:srgbClr val="262626"/>
                </a:solidFill>
                <a:latin typeface="Calibri"/>
                <a:cs typeface="Calibri"/>
              </a:rPr>
              <a:t>fresas, </a:t>
            </a:r>
            <a:r>
              <a:rPr sz="1800" spc="-5" dirty="0">
                <a:solidFill>
                  <a:srgbClr val="262626"/>
                </a:solidFill>
                <a:latin typeface="Calibri"/>
                <a:cs typeface="Calibri"/>
              </a:rPr>
              <a:t> </a:t>
            </a:r>
            <a:r>
              <a:rPr sz="1800" dirty="0">
                <a:solidFill>
                  <a:srgbClr val="262626"/>
                </a:solidFill>
                <a:latin typeface="Calibri"/>
                <a:cs typeface="Calibri"/>
              </a:rPr>
              <a:t>melón, </a:t>
            </a:r>
            <a:r>
              <a:rPr sz="1800" spc="-10" dirty="0">
                <a:solidFill>
                  <a:srgbClr val="262626"/>
                </a:solidFill>
                <a:latin typeface="Calibri"/>
                <a:cs typeface="Calibri"/>
              </a:rPr>
              <a:t>hortalizas</a:t>
            </a:r>
            <a:r>
              <a:rPr sz="1800" spc="5" dirty="0">
                <a:solidFill>
                  <a:srgbClr val="262626"/>
                </a:solidFill>
                <a:latin typeface="Calibri"/>
                <a:cs typeface="Calibri"/>
              </a:rPr>
              <a:t> </a:t>
            </a:r>
            <a:r>
              <a:rPr sz="1800" spc="-10" dirty="0">
                <a:solidFill>
                  <a:srgbClr val="262626"/>
                </a:solidFill>
                <a:latin typeface="Calibri"/>
                <a:cs typeface="Calibri"/>
              </a:rPr>
              <a:t>verdes</a:t>
            </a:r>
            <a:r>
              <a:rPr sz="1800" dirty="0">
                <a:solidFill>
                  <a:srgbClr val="262626"/>
                </a:solidFill>
                <a:latin typeface="Calibri"/>
                <a:cs typeface="Calibri"/>
              </a:rPr>
              <a:t> y</a:t>
            </a:r>
            <a:r>
              <a:rPr sz="1800" spc="-5" dirty="0">
                <a:solidFill>
                  <a:srgbClr val="262626"/>
                </a:solidFill>
                <a:latin typeface="Calibri"/>
                <a:cs typeface="Calibri"/>
              </a:rPr>
              <a:t> </a:t>
            </a:r>
            <a:r>
              <a:rPr sz="1800" spc="-10" dirty="0">
                <a:solidFill>
                  <a:srgbClr val="262626"/>
                </a:solidFill>
                <a:latin typeface="Calibri"/>
                <a:cs typeface="Calibri"/>
              </a:rPr>
              <a:t>pimientos</a:t>
            </a:r>
            <a:r>
              <a:rPr sz="1800" dirty="0">
                <a:solidFill>
                  <a:srgbClr val="262626"/>
                </a:solidFill>
                <a:latin typeface="Calibri"/>
                <a:cs typeface="Calibri"/>
              </a:rPr>
              <a:t> </a:t>
            </a:r>
            <a:r>
              <a:rPr sz="1800" spc="-10" dirty="0">
                <a:solidFill>
                  <a:srgbClr val="262626"/>
                </a:solidFill>
                <a:latin typeface="Calibri"/>
                <a:cs typeface="Calibri"/>
              </a:rPr>
              <a:t>rojos.</a:t>
            </a:r>
            <a:endParaRPr sz="1800">
              <a:latin typeface="Calibri"/>
              <a:cs typeface="Calibri"/>
            </a:endParaRPr>
          </a:p>
          <a:p>
            <a:pPr>
              <a:lnSpc>
                <a:spcPct val="89800"/>
              </a:lnSpc>
              <a:spcBef>
                <a:spcPts val="1970"/>
              </a:spcBef>
            </a:pPr>
            <a:r>
              <a:rPr sz="1800" b="1" spc="-10" dirty="0">
                <a:solidFill>
                  <a:srgbClr val="262626"/>
                </a:solidFill>
                <a:latin typeface="Calibri"/>
                <a:cs typeface="Calibri"/>
              </a:rPr>
              <a:t>Vitamina</a:t>
            </a:r>
            <a:r>
              <a:rPr sz="1800" b="1" spc="-5" dirty="0">
                <a:solidFill>
                  <a:srgbClr val="262626"/>
                </a:solidFill>
                <a:latin typeface="Calibri"/>
                <a:cs typeface="Calibri"/>
              </a:rPr>
              <a:t> E:</a:t>
            </a:r>
            <a:r>
              <a:rPr sz="1800" b="1" spc="5" dirty="0">
                <a:solidFill>
                  <a:srgbClr val="262626"/>
                </a:solidFill>
                <a:latin typeface="Calibri"/>
                <a:cs typeface="Calibri"/>
              </a:rPr>
              <a:t> </a:t>
            </a:r>
            <a:r>
              <a:rPr sz="1800" spc="-5" dirty="0">
                <a:solidFill>
                  <a:srgbClr val="262626"/>
                </a:solidFill>
                <a:latin typeface="Calibri"/>
                <a:cs typeface="Calibri"/>
              </a:rPr>
              <a:t>tonifica</a:t>
            </a:r>
            <a:r>
              <a:rPr sz="1800" dirty="0">
                <a:solidFill>
                  <a:srgbClr val="262626"/>
                </a:solidFill>
                <a:latin typeface="Calibri"/>
                <a:cs typeface="Calibri"/>
              </a:rPr>
              <a:t> el</a:t>
            </a:r>
            <a:r>
              <a:rPr sz="1800" spc="5" dirty="0">
                <a:solidFill>
                  <a:srgbClr val="262626"/>
                </a:solidFill>
                <a:latin typeface="Calibri"/>
                <a:cs typeface="Calibri"/>
              </a:rPr>
              <a:t> </a:t>
            </a:r>
            <a:r>
              <a:rPr sz="1800" spc="-10" dirty="0">
                <a:solidFill>
                  <a:srgbClr val="262626"/>
                </a:solidFill>
                <a:latin typeface="Calibri"/>
                <a:cs typeface="Calibri"/>
              </a:rPr>
              <a:t>cuero</a:t>
            </a:r>
            <a:r>
              <a:rPr sz="1800" dirty="0">
                <a:solidFill>
                  <a:srgbClr val="262626"/>
                </a:solidFill>
                <a:latin typeface="Calibri"/>
                <a:cs typeface="Calibri"/>
              </a:rPr>
              <a:t> </a:t>
            </a:r>
            <a:r>
              <a:rPr sz="1800" spc="-5" dirty="0">
                <a:solidFill>
                  <a:srgbClr val="262626"/>
                </a:solidFill>
                <a:latin typeface="Calibri"/>
                <a:cs typeface="Calibri"/>
              </a:rPr>
              <a:t>cabelludo</a:t>
            </a:r>
            <a:r>
              <a:rPr sz="1800" dirty="0">
                <a:solidFill>
                  <a:srgbClr val="262626"/>
                </a:solidFill>
                <a:latin typeface="Calibri"/>
                <a:cs typeface="Calibri"/>
              </a:rPr>
              <a:t> y </a:t>
            </a:r>
            <a:r>
              <a:rPr sz="1800" spc="-10" dirty="0">
                <a:solidFill>
                  <a:srgbClr val="262626"/>
                </a:solidFill>
                <a:latin typeface="Calibri"/>
                <a:cs typeface="Calibri"/>
              </a:rPr>
              <a:t>ayuda</a:t>
            </a:r>
            <a:r>
              <a:rPr sz="1800" spc="5" dirty="0">
                <a:solidFill>
                  <a:srgbClr val="262626"/>
                </a:solidFill>
                <a:latin typeface="Calibri"/>
                <a:cs typeface="Calibri"/>
              </a:rPr>
              <a:t> </a:t>
            </a:r>
            <a:r>
              <a:rPr sz="1800" dirty="0">
                <a:solidFill>
                  <a:srgbClr val="262626"/>
                </a:solidFill>
                <a:latin typeface="Calibri"/>
                <a:cs typeface="Calibri"/>
              </a:rPr>
              <a:t>a</a:t>
            </a:r>
            <a:r>
              <a:rPr sz="1800" spc="5" dirty="0">
                <a:solidFill>
                  <a:srgbClr val="262626"/>
                </a:solidFill>
                <a:latin typeface="Calibri"/>
                <a:cs typeface="Calibri"/>
              </a:rPr>
              <a:t> </a:t>
            </a:r>
            <a:r>
              <a:rPr sz="1800" spc="-5" dirty="0">
                <a:solidFill>
                  <a:srgbClr val="262626"/>
                </a:solidFill>
                <a:latin typeface="Calibri"/>
                <a:cs typeface="Calibri"/>
              </a:rPr>
              <a:t>la </a:t>
            </a:r>
            <a:r>
              <a:rPr sz="1800" spc="-395" dirty="0">
                <a:solidFill>
                  <a:srgbClr val="262626"/>
                </a:solidFill>
                <a:latin typeface="Calibri"/>
                <a:cs typeface="Calibri"/>
              </a:rPr>
              <a:t> </a:t>
            </a:r>
            <a:r>
              <a:rPr sz="1800" spc="-5" dirty="0">
                <a:solidFill>
                  <a:srgbClr val="262626"/>
                </a:solidFill>
                <a:latin typeface="Calibri"/>
                <a:cs typeface="Calibri"/>
              </a:rPr>
              <a:t>absorción</a:t>
            </a:r>
            <a:r>
              <a:rPr sz="1800" dirty="0">
                <a:solidFill>
                  <a:srgbClr val="262626"/>
                </a:solidFill>
                <a:latin typeface="Calibri"/>
                <a:cs typeface="Calibri"/>
              </a:rPr>
              <a:t> de</a:t>
            </a:r>
            <a:r>
              <a:rPr sz="1800" spc="5" dirty="0">
                <a:solidFill>
                  <a:srgbClr val="262626"/>
                </a:solidFill>
                <a:latin typeface="Calibri"/>
                <a:cs typeface="Calibri"/>
              </a:rPr>
              <a:t> </a:t>
            </a:r>
            <a:r>
              <a:rPr sz="1800" spc="-15" dirty="0">
                <a:solidFill>
                  <a:srgbClr val="262626"/>
                </a:solidFill>
                <a:latin typeface="Calibri"/>
                <a:cs typeface="Calibri"/>
              </a:rPr>
              <a:t>oxígeno,</a:t>
            </a:r>
            <a:r>
              <a:rPr sz="1800" dirty="0">
                <a:solidFill>
                  <a:srgbClr val="262626"/>
                </a:solidFill>
                <a:latin typeface="Calibri"/>
                <a:cs typeface="Calibri"/>
              </a:rPr>
              <a:t> </a:t>
            </a:r>
            <a:r>
              <a:rPr sz="1800" spc="-5" dirty="0">
                <a:solidFill>
                  <a:srgbClr val="262626"/>
                </a:solidFill>
                <a:latin typeface="Calibri"/>
                <a:cs typeface="Calibri"/>
              </a:rPr>
              <a:t>con</a:t>
            </a:r>
            <a:r>
              <a:rPr sz="1800" spc="10" dirty="0">
                <a:solidFill>
                  <a:srgbClr val="262626"/>
                </a:solidFill>
                <a:latin typeface="Calibri"/>
                <a:cs typeface="Calibri"/>
              </a:rPr>
              <a:t> </a:t>
            </a:r>
            <a:r>
              <a:rPr sz="1800" spc="-5" dirty="0">
                <a:solidFill>
                  <a:srgbClr val="262626"/>
                </a:solidFill>
                <a:latin typeface="Calibri"/>
                <a:cs typeface="Calibri"/>
              </a:rPr>
              <a:t>lo</a:t>
            </a:r>
            <a:r>
              <a:rPr sz="1800" spc="5" dirty="0">
                <a:solidFill>
                  <a:srgbClr val="262626"/>
                </a:solidFill>
                <a:latin typeface="Calibri"/>
                <a:cs typeface="Calibri"/>
              </a:rPr>
              <a:t> </a:t>
            </a:r>
            <a:r>
              <a:rPr sz="1800" dirty="0">
                <a:solidFill>
                  <a:srgbClr val="262626"/>
                </a:solidFill>
                <a:latin typeface="Calibri"/>
                <a:cs typeface="Calibri"/>
              </a:rPr>
              <a:t>que </a:t>
            </a:r>
            <a:r>
              <a:rPr sz="1800" spc="-10" dirty="0">
                <a:solidFill>
                  <a:srgbClr val="262626"/>
                </a:solidFill>
                <a:latin typeface="Calibri"/>
                <a:cs typeface="Calibri"/>
              </a:rPr>
              <a:t>aumenta</a:t>
            </a:r>
            <a:r>
              <a:rPr sz="1800" spc="5" dirty="0">
                <a:solidFill>
                  <a:srgbClr val="262626"/>
                </a:solidFill>
                <a:latin typeface="Calibri"/>
                <a:cs typeface="Calibri"/>
              </a:rPr>
              <a:t> </a:t>
            </a:r>
            <a:r>
              <a:rPr sz="1800" spc="-5" dirty="0">
                <a:solidFill>
                  <a:srgbClr val="262626"/>
                </a:solidFill>
                <a:latin typeface="Calibri"/>
                <a:cs typeface="Calibri"/>
              </a:rPr>
              <a:t>la </a:t>
            </a:r>
            <a:r>
              <a:rPr sz="1800" dirty="0">
                <a:solidFill>
                  <a:srgbClr val="262626"/>
                </a:solidFill>
                <a:latin typeface="Calibri"/>
                <a:cs typeface="Calibri"/>
              </a:rPr>
              <a:t> </a:t>
            </a:r>
            <a:r>
              <a:rPr sz="1800" spc="-10" dirty="0">
                <a:solidFill>
                  <a:srgbClr val="262626"/>
                </a:solidFill>
                <a:latin typeface="Calibri"/>
                <a:cs typeface="Calibri"/>
              </a:rPr>
              <a:t>renovación</a:t>
            </a:r>
            <a:r>
              <a:rPr sz="1800" dirty="0">
                <a:solidFill>
                  <a:srgbClr val="262626"/>
                </a:solidFill>
                <a:latin typeface="Calibri"/>
                <a:cs typeface="Calibri"/>
              </a:rPr>
              <a:t> y el</a:t>
            </a:r>
            <a:r>
              <a:rPr sz="1800" spc="5" dirty="0">
                <a:solidFill>
                  <a:srgbClr val="262626"/>
                </a:solidFill>
                <a:latin typeface="Calibri"/>
                <a:cs typeface="Calibri"/>
              </a:rPr>
              <a:t> </a:t>
            </a:r>
            <a:r>
              <a:rPr sz="1800" spc="-10" dirty="0">
                <a:solidFill>
                  <a:srgbClr val="262626"/>
                </a:solidFill>
                <a:latin typeface="Calibri"/>
                <a:cs typeface="Calibri"/>
              </a:rPr>
              <a:t>crecimiento</a:t>
            </a:r>
            <a:r>
              <a:rPr sz="1800" spc="5" dirty="0">
                <a:solidFill>
                  <a:srgbClr val="262626"/>
                </a:solidFill>
                <a:latin typeface="Calibri"/>
                <a:cs typeface="Calibri"/>
              </a:rPr>
              <a:t> </a:t>
            </a:r>
            <a:r>
              <a:rPr sz="1800" dirty="0">
                <a:solidFill>
                  <a:srgbClr val="262626"/>
                </a:solidFill>
                <a:latin typeface="Calibri"/>
                <a:cs typeface="Calibri"/>
              </a:rPr>
              <a:t>del</a:t>
            </a:r>
            <a:r>
              <a:rPr sz="1800" spc="5" dirty="0">
                <a:solidFill>
                  <a:srgbClr val="262626"/>
                </a:solidFill>
                <a:latin typeface="Calibri"/>
                <a:cs typeface="Calibri"/>
              </a:rPr>
              <a:t> </a:t>
            </a:r>
            <a:r>
              <a:rPr sz="1800" spc="-5" dirty="0">
                <a:solidFill>
                  <a:srgbClr val="262626"/>
                </a:solidFill>
                <a:latin typeface="Calibri"/>
                <a:cs typeface="Calibri"/>
              </a:rPr>
              <a:t>cabello.</a:t>
            </a:r>
            <a:r>
              <a:rPr sz="1800" dirty="0">
                <a:solidFill>
                  <a:srgbClr val="262626"/>
                </a:solidFill>
                <a:latin typeface="Calibri"/>
                <a:cs typeface="Calibri"/>
              </a:rPr>
              <a:t> </a:t>
            </a:r>
            <a:r>
              <a:rPr sz="1800" spc="-5" dirty="0">
                <a:solidFill>
                  <a:srgbClr val="262626"/>
                </a:solidFill>
                <a:latin typeface="Calibri"/>
                <a:cs typeface="Calibri"/>
              </a:rPr>
              <a:t>Se </a:t>
            </a:r>
            <a:r>
              <a:rPr sz="1800" dirty="0">
                <a:solidFill>
                  <a:srgbClr val="262626"/>
                </a:solidFill>
                <a:latin typeface="Calibri"/>
                <a:cs typeface="Calibri"/>
              </a:rPr>
              <a:t> </a:t>
            </a:r>
            <a:r>
              <a:rPr sz="1800" spc="-10" dirty="0">
                <a:solidFill>
                  <a:srgbClr val="262626"/>
                </a:solidFill>
                <a:latin typeface="Calibri"/>
                <a:cs typeface="Calibri"/>
              </a:rPr>
              <a:t>encuentra</a:t>
            </a:r>
            <a:r>
              <a:rPr sz="1800" spc="-5" dirty="0">
                <a:solidFill>
                  <a:srgbClr val="262626"/>
                </a:solidFill>
                <a:latin typeface="Calibri"/>
                <a:cs typeface="Calibri"/>
              </a:rPr>
              <a:t> </a:t>
            </a:r>
            <a:r>
              <a:rPr sz="1800" dirty="0">
                <a:solidFill>
                  <a:srgbClr val="262626"/>
                </a:solidFill>
                <a:latin typeface="Calibri"/>
                <a:cs typeface="Calibri"/>
              </a:rPr>
              <a:t>en</a:t>
            </a:r>
            <a:r>
              <a:rPr sz="1800" spc="5" dirty="0">
                <a:solidFill>
                  <a:srgbClr val="262626"/>
                </a:solidFill>
                <a:latin typeface="Calibri"/>
                <a:cs typeface="Calibri"/>
              </a:rPr>
              <a:t> </a:t>
            </a:r>
            <a:r>
              <a:rPr sz="1800" spc="-5" dirty="0">
                <a:solidFill>
                  <a:srgbClr val="262626"/>
                </a:solidFill>
                <a:latin typeface="Calibri"/>
                <a:cs typeface="Calibri"/>
              </a:rPr>
              <a:t>los</a:t>
            </a:r>
            <a:r>
              <a:rPr sz="1800" dirty="0">
                <a:solidFill>
                  <a:srgbClr val="262626"/>
                </a:solidFill>
                <a:latin typeface="Calibri"/>
                <a:cs typeface="Calibri"/>
              </a:rPr>
              <a:t> </a:t>
            </a:r>
            <a:r>
              <a:rPr sz="1800" spc="-5" dirty="0">
                <a:solidFill>
                  <a:srgbClr val="262626"/>
                </a:solidFill>
                <a:latin typeface="Calibri"/>
                <a:cs typeface="Calibri"/>
              </a:rPr>
              <a:t>frutos</a:t>
            </a:r>
            <a:r>
              <a:rPr sz="1800" dirty="0">
                <a:solidFill>
                  <a:srgbClr val="262626"/>
                </a:solidFill>
                <a:latin typeface="Calibri"/>
                <a:cs typeface="Calibri"/>
              </a:rPr>
              <a:t> </a:t>
            </a:r>
            <a:r>
              <a:rPr sz="1800" spc="-5" dirty="0">
                <a:solidFill>
                  <a:srgbClr val="262626"/>
                </a:solidFill>
                <a:latin typeface="Calibri"/>
                <a:cs typeface="Calibri"/>
              </a:rPr>
              <a:t>secos,</a:t>
            </a:r>
            <a:r>
              <a:rPr sz="1800" spc="5" dirty="0">
                <a:solidFill>
                  <a:srgbClr val="262626"/>
                </a:solidFill>
                <a:latin typeface="Calibri"/>
                <a:cs typeface="Calibri"/>
              </a:rPr>
              <a:t> </a:t>
            </a:r>
            <a:r>
              <a:rPr sz="1800" spc="-5" dirty="0">
                <a:solidFill>
                  <a:srgbClr val="262626"/>
                </a:solidFill>
                <a:latin typeface="Calibri"/>
                <a:cs typeface="Calibri"/>
              </a:rPr>
              <a:t>huevos,</a:t>
            </a:r>
            <a:r>
              <a:rPr sz="1800" spc="5" dirty="0">
                <a:solidFill>
                  <a:srgbClr val="262626"/>
                </a:solidFill>
                <a:latin typeface="Calibri"/>
                <a:cs typeface="Calibri"/>
              </a:rPr>
              <a:t> </a:t>
            </a:r>
            <a:r>
              <a:rPr sz="1800" spc="-15" dirty="0">
                <a:solidFill>
                  <a:srgbClr val="262626"/>
                </a:solidFill>
                <a:latin typeface="Calibri"/>
                <a:cs typeface="Calibri"/>
              </a:rPr>
              <a:t>verduras </a:t>
            </a:r>
            <a:r>
              <a:rPr sz="1800" spc="-10" dirty="0">
                <a:solidFill>
                  <a:srgbClr val="262626"/>
                </a:solidFill>
                <a:latin typeface="Calibri"/>
                <a:cs typeface="Calibri"/>
              </a:rPr>
              <a:t> </a:t>
            </a:r>
            <a:r>
              <a:rPr sz="1800" spc="-5" dirty="0">
                <a:solidFill>
                  <a:srgbClr val="262626"/>
                </a:solidFill>
                <a:latin typeface="Calibri"/>
                <a:cs typeface="Calibri"/>
              </a:rPr>
              <a:t>(espinacas </a:t>
            </a:r>
            <a:r>
              <a:rPr sz="1800" dirty="0">
                <a:solidFill>
                  <a:srgbClr val="262626"/>
                </a:solidFill>
                <a:latin typeface="Calibri"/>
                <a:cs typeface="Calibri"/>
              </a:rPr>
              <a:t>y </a:t>
            </a:r>
            <a:r>
              <a:rPr sz="1800" spc="-10" dirty="0">
                <a:solidFill>
                  <a:srgbClr val="262626"/>
                </a:solidFill>
                <a:latin typeface="Calibri"/>
                <a:cs typeface="Calibri"/>
              </a:rPr>
              <a:t>brócoli),</a:t>
            </a:r>
            <a:r>
              <a:rPr sz="1800" spc="5" dirty="0">
                <a:solidFill>
                  <a:srgbClr val="262626"/>
                </a:solidFill>
                <a:latin typeface="Calibri"/>
                <a:cs typeface="Calibri"/>
              </a:rPr>
              <a:t> </a:t>
            </a:r>
            <a:r>
              <a:rPr sz="1800" spc="-5" dirty="0">
                <a:solidFill>
                  <a:srgbClr val="262626"/>
                </a:solidFill>
                <a:latin typeface="Calibri"/>
                <a:cs typeface="Calibri"/>
              </a:rPr>
              <a:t>la</a:t>
            </a:r>
            <a:r>
              <a:rPr sz="1800" spc="5" dirty="0">
                <a:solidFill>
                  <a:srgbClr val="262626"/>
                </a:solidFill>
                <a:latin typeface="Calibri"/>
                <a:cs typeface="Calibri"/>
              </a:rPr>
              <a:t> </a:t>
            </a:r>
            <a:r>
              <a:rPr sz="1800" spc="-5" dirty="0">
                <a:solidFill>
                  <a:srgbClr val="262626"/>
                </a:solidFill>
                <a:latin typeface="Calibri"/>
                <a:cs typeface="Calibri"/>
              </a:rPr>
              <a:t>soja</a:t>
            </a:r>
            <a:r>
              <a:rPr sz="1800" dirty="0">
                <a:solidFill>
                  <a:srgbClr val="262626"/>
                </a:solidFill>
                <a:latin typeface="Calibri"/>
                <a:cs typeface="Calibri"/>
              </a:rPr>
              <a:t> y en</a:t>
            </a:r>
            <a:r>
              <a:rPr sz="1800" spc="5" dirty="0">
                <a:solidFill>
                  <a:srgbClr val="262626"/>
                </a:solidFill>
                <a:latin typeface="Calibri"/>
                <a:cs typeface="Calibri"/>
              </a:rPr>
              <a:t> </a:t>
            </a:r>
            <a:r>
              <a:rPr sz="1800" dirty="0">
                <a:solidFill>
                  <a:srgbClr val="262626"/>
                </a:solidFill>
                <a:latin typeface="Calibri"/>
                <a:cs typeface="Calibri"/>
              </a:rPr>
              <a:t>el</a:t>
            </a:r>
            <a:r>
              <a:rPr sz="1800" spc="5" dirty="0">
                <a:solidFill>
                  <a:srgbClr val="262626"/>
                </a:solidFill>
                <a:latin typeface="Calibri"/>
                <a:cs typeface="Calibri"/>
              </a:rPr>
              <a:t> </a:t>
            </a:r>
            <a:r>
              <a:rPr sz="1800" spc="-5" dirty="0">
                <a:solidFill>
                  <a:srgbClr val="262626"/>
                </a:solidFill>
                <a:latin typeface="Calibri"/>
                <a:cs typeface="Calibri"/>
              </a:rPr>
              <a:t>germen</a:t>
            </a:r>
            <a:r>
              <a:rPr sz="1800" dirty="0">
                <a:solidFill>
                  <a:srgbClr val="262626"/>
                </a:solidFill>
                <a:latin typeface="Calibri"/>
                <a:cs typeface="Calibri"/>
              </a:rPr>
              <a:t> de </a:t>
            </a:r>
            <a:r>
              <a:rPr sz="1800" spc="5" dirty="0">
                <a:solidFill>
                  <a:srgbClr val="262626"/>
                </a:solidFill>
                <a:latin typeface="Calibri"/>
                <a:cs typeface="Calibri"/>
              </a:rPr>
              <a:t> </a:t>
            </a:r>
            <a:r>
              <a:rPr sz="1800" spc="-5" dirty="0">
                <a:solidFill>
                  <a:srgbClr val="262626"/>
                </a:solidFill>
                <a:latin typeface="Calibri"/>
                <a:cs typeface="Calibri"/>
              </a:rPr>
              <a:t>trigo.</a:t>
            </a:r>
            <a:endParaRPr sz="1800">
              <a:latin typeface="Calibri"/>
              <a:cs typeface="Calibri"/>
            </a:endParaRPr>
          </a:p>
          <a:p>
            <a:pPr>
              <a:lnSpc>
                <a:spcPct val="100000"/>
              </a:lnSpc>
              <a:spcBef>
                <a:spcPts val="30"/>
              </a:spcBef>
            </a:pPr>
            <a:endParaRPr sz="1600">
              <a:latin typeface="Calibri"/>
              <a:cs typeface="Calibri"/>
            </a:endParaRPr>
          </a:p>
          <a:p>
            <a:pPr marR="18415">
              <a:lnSpc>
                <a:spcPct val="89300"/>
              </a:lnSpc>
            </a:pPr>
            <a:r>
              <a:rPr sz="1800" b="1" spc="-10" dirty="0">
                <a:solidFill>
                  <a:srgbClr val="262626"/>
                </a:solidFill>
                <a:latin typeface="Calibri"/>
                <a:cs typeface="Calibri"/>
              </a:rPr>
              <a:t>Vitamina</a:t>
            </a:r>
            <a:r>
              <a:rPr sz="1800" b="1" spc="-5" dirty="0">
                <a:solidFill>
                  <a:srgbClr val="262626"/>
                </a:solidFill>
                <a:latin typeface="Calibri"/>
                <a:cs typeface="Calibri"/>
              </a:rPr>
              <a:t> </a:t>
            </a:r>
            <a:r>
              <a:rPr sz="1800" b="1" dirty="0">
                <a:solidFill>
                  <a:srgbClr val="262626"/>
                </a:solidFill>
                <a:latin typeface="Calibri"/>
                <a:cs typeface="Calibri"/>
              </a:rPr>
              <a:t>D:</a:t>
            </a:r>
            <a:r>
              <a:rPr sz="1800" b="1" spc="5" dirty="0">
                <a:solidFill>
                  <a:srgbClr val="262626"/>
                </a:solidFill>
                <a:latin typeface="Calibri"/>
                <a:cs typeface="Calibri"/>
              </a:rPr>
              <a:t> </a:t>
            </a:r>
            <a:r>
              <a:rPr sz="1800" b="1" spc="-5" dirty="0">
                <a:solidFill>
                  <a:srgbClr val="262626"/>
                </a:solidFill>
                <a:latin typeface="Calibri"/>
                <a:cs typeface="Calibri"/>
              </a:rPr>
              <a:t>a</a:t>
            </a:r>
            <a:r>
              <a:rPr sz="1800" spc="-5" dirty="0">
                <a:solidFill>
                  <a:srgbClr val="262626"/>
                </a:solidFill>
                <a:latin typeface="Calibri"/>
                <a:cs typeface="Calibri"/>
              </a:rPr>
              <a:t>yuda</a:t>
            </a:r>
            <a:r>
              <a:rPr sz="1800" spc="5" dirty="0">
                <a:solidFill>
                  <a:srgbClr val="262626"/>
                </a:solidFill>
                <a:latin typeface="Calibri"/>
                <a:cs typeface="Calibri"/>
              </a:rPr>
              <a:t> </a:t>
            </a:r>
            <a:r>
              <a:rPr sz="1800" dirty="0">
                <a:solidFill>
                  <a:srgbClr val="262626"/>
                </a:solidFill>
                <a:latin typeface="Calibri"/>
                <a:cs typeface="Calibri"/>
              </a:rPr>
              <a:t>a</a:t>
            </a:r>
            <a:r>
              <a:rPr sz="1800" spc="5" dirty="0">
                <a:solidFill>
                  <a:srgbClr val="262626"/>
                </a:solidFill>
                <a:latin typeface="Calibri"/>
                <a:cs typeface="Calibri"/>
              </a:rPr>
              <a:t> </a:t>
            </a:r>
            <a:r>
              <a:rPr sz="1800" spc="-5" dirty="0">
                <a:solidFill>
                  <a:srgbClr val="262626"/>
                </a:solidFill>
                <a:latin typeface="Calibri"/>
                <a:cs typeface="Calibri"/>
              </a:rPr>
              <a:t>absorber </a:t>
            </a:r>
            <a:r>
              <a:rPr sz="1800" dirty="0">
                <a:solidFill>
                  <a:srgbClr val="262626"/>
                </a:solidFill>
                <a:latin typeface="Calibri"/>
                <a:cs typeface="Calibri"/>
              </a:rPr>
              <a:t>el </a:t>
            </a:r>
            <a:r>
              <a:rPr sz="1800" spc="-5" dirty="0">
                <a:solidFill>
                  <a:srgbClr val="262626"/>
                </a:solidFill>
                <a:latin typeface="Calibri"/>
                <a:cs typeface="Calibri"/>
              </a:rPr>
              <a:t>calcio</a:t>
            </a:r>
            <a:r>
              <a:rPr sz="1800" spc="5" dirty="0">
                <a:solidFill>
                  <a:srgbClr val="262626"/>
                </a:solidFill>
                <a:latin typeface="Calibri"/>
                <a:cs typeface="Calibri"/>
              </a:rPr>
              <a:t> </a:t>
            </a:r>
            <a:r>
              <a:rPr sz="1800" dirty="0">
                <a:solidFill>
                  <a:srgbClr val="262626"/>
                </a:solidFill>
                <a:latin typeface="Calibri"/>
                <a:cs typeface="Calibri"/>
              </a:rPr>
              <a:t>y es </a:t>
            </a:r>
            <a:r>
              <a:rPr sz="1800" spc="5" dirty="0">
                <a:solidFill>
                  <a:srgbClr val="262626"/>
                </a:solidFill>
                <a:latin typeface="Calibri"/>
                <a:cs typeface="Calibri"/>
              </a:rPr>
              <a:t> </a:t>
            </a:r>
            <a:r>
              <a:rPr sz="1800" spc="-5" dirty="0">
                <a:solidFill>
                  <a:srgbClr val="262626"/>
                </a:solidFill>
                <a:latin typeface="Calibri"/>
                <a:cs typeface="Calibri"/>
              </a:rPr>
              <a:t>indispensable</a:t>
            </a:r>
            <a:r>
              <a:rPr sz="1800" spc="5" dirty="0">
                <a:solidFill>
                  <a:srgbClr val="262626"/>
                </a:solidFill>
                <a:latin typeface="Calibri"/>
                <a:cs typeface="Calibri"/>
              </a:rPr>
              <a:t> </a:t>
            </a:r>
            <a:r>
              <a:rPr sz="1800" spc="-10" dirty="0">
                <a:solidFill>
                  <a:srgbClr val="262626"/>
                </a:solidFill>
                <a:latin typeface="Calibri"/>
                <a:cs typeface="Calibri"/>
              </a:rPr>
              <a:t>para</a:t>
            </a:r>
            <a:r>
              <a:rPr sz="1800" spc="5" dirty="0">
                <a:solidFill>
                  <a:srgbClr val="262626"/>
                </a:solidFill>
                <a:latin typeface="Calibri"/>
                <a:cs typeface="Calibri"/>
              </a:rPr>
              <a:t> </a:t>
            </a:r>
            <a:r>
              <a:rPr sz="1800" spc="-5" dirty="0">
                <a:solidFill>
                  <a:srgbClr val="262626"/>
                </a:solidFill>
                <a:latin typeface="Calibri"/>
                <a:cs typeface="Calibri"/>
              </a:rPr>
              <a:t>la</a:t>
            </a:r>
            <a:r>
              <a:rPr sz="1800" dirty="0">
                <a:solidFill>
                  <a:srgbClr val="262626"/>
                </a:solidFill>
                <a:latin typeface="Calibri"/>
                <a:cs typeface="Calibri"/>
              </a:rPr>
              <a:t> </a:t>
            </a:r>
            <a:r>
              <a:rPr sz="1800" spc="-5" dirty="0">
                <a:solidFill>
                  <a:srgbClr val="262626"/>
                </a:solidFill>
                <a:latin typeface="Calibri"/>
                <a:cs typeface="Calibri"/>
              </a:rPr>
              <a:t>salud</a:t>
            </a:r>
            <a:r>
              <a:rPr sz="1800" spc="15" dirty="0">
                <a:solidFill>
                  <a:srgbClr val="262626"/>
                </a:solidFill>
                <a:latin typeface="Calibri"/>
                <a:cs typeface="Calibri"/>
              </a:rPr>
              <a:t> </a:t>
            </a:r>
            <a:r>
              <a:rPr sz="1800" dirty="0">
                <a:solidFill>
                  <a:srgbClr val="262626"/>
                </a:solidFill>
                <a:latin typeface="Calibri"/>
                <a:cs typeface="Calibri"/>
              </a:rPr>
              <a:t>de</a:t>
            </a:r>
            <a:r>
              <a:rPr sz="1800" spc="5" dirty="0">
                <a:solidFill>
                  <a:srgbClr val="262626"/>
                </a:solidFill>
                <a:latin typeface="Calibri"/>
                <a:cs typeface="Calibri"/>
              </a:rPr>
              <a:t> </a:t>
            </a:r>
            <a:r>
              <a:rPr sz="1800" spc="-5" dirty="0">
                <a:solidFill>
                  <a:srgbClr val="262626"/>
                </a:solidFill>
                <a:latin typeface="Calibri"/>
                <a:cs typeface="Calibri"/>
              </a:rPr>
              <a:t>la</a:t>
            </a:r>
            <a:r>
              <a:rPr sz="1800" spc="5" dirty="0">
                <a:solidFill>
                  <a:srgbClr val="262626"/>
                </a:solidFill>
                <a:latin typeface="Calibri"/>
                <a:cs typeface="Calibri"/>
              </a:rPr>
              <a:t> </a:t>
            </a:r>
            <a:r>
              <a:rPr sz="1800" spc="-5" dirty="0">
                <a:solidFill>
                  <a:srgbClr val="262626"/>
                </a:solidFill>
                <a:latin typeface="Calibri"/>
                <a:cs typeface="Calibri"/>
              </a:rPr>
              <a:t>piel</a:t>
            </a:r>
            <a:r>
              <a:rPr sz="1800" spc="10" dirty="0">
                <a:solidFill>
                  <a:srgbClr val="262626"/>
                </a:solidFill>
                <a:latin typeface="Calibri"/>
                <a:cs typeface="Calibri"/>
              </a:rPr>
              <a:t> </a:t>
            </a:r>
            <a:r>
              <a:rPr sz="1800" spc="-70" dirty="0">
                <a:solidFill>
                  <a:srgbClr val="262626"/>
                </a:solidFill>
                <a:latin typeface="Calibri"/>
                <a:cs typeface="Calibri"/>
              </a:rPr>
              <a:t>y,</a:t>
            </a:r>
            <a:r>
              <a:rPr sz="1800" spc="5" dirty="0">
                <a:solidFill>
                  <a:srgbClr val="262626"/>
                </a:solidFill>
                <a:latin typeface="Calibri"/>
                <a:cs typeface="Calibri"/>
              </a:rPr>
              <a:t> </a:t>
            </a:r>
            <a:r>
              <a:rPr sz="1800" spc="-5" dirty="0">
                <a:solidFill>
                  <a:srgbClr val="262626"/>
                </a:solidFill>
                <a:latin typeface="Calibri"/>
                <a:cs typeface="Calibri"/>
              </a:rPr>
              <a:t>con</a:t>
            </a:r>
            <a:r>
              <a:rPr sz="1800" spc="5" dirty="0">
                <a:solidFill>
                  <a:srgbClr val="262626"/>
                </a:solidFill>
                <a:latin typeface="Calibri"/>
                <a:cs typeface="Calibri"/>
              </a:rPr>
              <a:t> </a:t>
            </a:r>
            <a:r>
              <a:rPr sz="1800" spc="-5" dirty="0">
                <a:solidFill>
                  <a:srgbClr val="262626"/>
                </a:solidFill>
                <a:latin typeface="Calibri"/>
                <a:cs typeface="Calibri"/>
              </a:rPr>
              <a:t>ella,</a:t>
            </a:r>
            <a:r>
              <a:rPr sz="1800" spc="5" dirty="0">
                <a:solidFill>
                  <a:srgbClr val="262626"/>
                </a:solidFill>
                <a:latin typeface="Calibri"/>
                <a:cs typeface="Calibri"/>
              </a:rPr>
              <a:t> </a:t>
            </a:r>
            <a:r>
              <a:rPr sz="1800" dirty="0">
                <a:solidFill>
                  <a:srgbClr val="262626"/>
                </a:solidFill>
                <a:latin typeface="Calibri"/>
                <a:cs typeface="Calibri"/>
              </a:rPr>
              <a:t>de </a:t>
            </a:r>
            <a:r>
              <a:rPr sz="1800" spc="-390" dirty="0">
                <a:solidFill>
                  <a:srgbClr val="262626"/>
                </a:solidFill>
                <a:latin typeface="Calibri"/>
                <a:cs typeface="Calibri"/>
              </a:rPr>
              <a:t> </a:t>
            </a:r>
            <a:r>
              <a:rPr sz="1800" spc="-5" dirty="0">
                <a:solidFill>
                  <a:srgbClr val="262626"/>
                </a:solidFill>
                <a:latin typeface="Calibri"/>
                <a:cs typeface="Calibri"/>
              </a:rPr>
              <a:t>las uñas</a:t>
            </a:r>
            <a:r>
              <a:rPr sz="1800" dirty="0">
                <a:solidFill>
                  <a:srgbClr val="262626"/>
                </a:solidFill>
                <a:latin typeface="Calibri"/>
                <a:cs typeface="Calibri"/>
              </a:rPr>
              <a:t> y el</a:t>
            </a:r>
            <a:r>
              <a:rPr sz="1800" spc="5" dirty="0">
                <a:solidFill>
                  <a:srgbClr val="262626"/>
                </a:solidFill>
                <a:latin typeface="Calibri"/>
                <a:cs typeface="Calibri"/>
              </a:rPr>
              <a:t> </a:t>
            </a:r>
            <a:r>
              <a:rPr sz="1800" spc="-5" dirty="0">
                <a:solidFill>
                  <a:srgbClr val="262626"/>
                </a:solidFill>
                <a:latin typeface="Calibri"/>
                <a:cs typeface="Calibri"/>
              </a:rPr>
              <a:t>cabello.</a:t>
            </a:r>
            <a:r>
              <a:rPr sz="1800" dirty="0">
                <a:solidFill>
                  <a:srgbClr val="262626"/>
                </a:solidFill>
                <a:latin typeface="Calibri"/>
                <a:cs typeface="Calibri"/>
              </a:rPr>
              <a:t> </a:t>
            </a:r>
            <a:r>
              <a:rPr sz="1800" spc="-5" dirty="0">
                <a:solidFill>
                  <a:srgbClr val="262626"/>
                </a:solidFill>
                <a:latin typeface="Calibri"/>
                <a:cs typeface="Calibri"/>
              </a:rPr>
              <a:t>Se</a:t>
            </a:r>
            <a:r>
              <a:rPr sz="1800" spc="5" dirty="0">
                <a:solidFill>
                  <a:srgbClr val="262626"/>
                </a:solidFill>
                <a:latin typeface="Calibri"/>
                <a:cs typeface="Calibri"/>
              </a:rPr>
              <a:t> </a:t>
            </a:r>
            <a:r>
              <a:rPr sz="1800" spc="-10" dirty="0">
                <a:solidFill>
                  <a:srgbClr val="262626"/>
                </a:solidFill>
                <a:latin typeface="Calibri"/>
                <a:cs typeface="Calibri"/>
              </a:rPr>
              <a:t>encuentra</a:t>
            </a:r>
            <a:r>
              <a:rPr sz="1800" dirty="0">
                <a:solidFill>
                  <a:srgbClr val="262626"/>
                </a:solidFill>
                <a:latin typeface="Calibri"/>
                <a:cs typeface="Calibri"/>
              </a:rPr>
              <a:t> de</a:t>
            </a:r>
            <a:r>
              <a:rPr sz="1800" spc="5" dirty="0">
                <a:solidFill>
                  <a:srgbClr val="262626"/>
                </a:solidFill>
                <a:latin typeface="Calibri"/>
                <a:cs typeface="Calibri"/>
              </a:rPr>
              <a:t> </a:t>
            </a:r>
            <a:r>
              <a:rPr sz="1800" spc="-10" dirty="0">
                <a:solidFill>
                  <a:srgbClr val="262626"/>
                </a:solidFill>
                <a:latin typeface="Calibri"/>
                <a:cs typeface="Calibri"/>
              </a:rPr>
              <a:t>forma </a:t>
            </a:r>
            <a:r>
              <a:rPr sz="1800" spc="-5" dirty="0">
                <a:solidFill>
                  <a:srgbClr val="262626"/>
                </a:solidFill>
                <a:latin typeface="Calibri"/>
                <a:cs typeface="Calibri"/>
              </a:rPr>
              <a:t> </a:t>
            </a:r>
            <a:r>
              <a:rPr sz="1800" spc="-10" dirty="0">
                <a:solidFill>
                  <a:srgbClr val="262626"/>
                </a:solidFill>
                <a:latin typeface="Calibri"/>
                <a:cs typeface="Calibri"/>
              </a:rPr>
              <a:t>natural,</a:t>
            </a:r>
            <a:r>
              <a:rPr sz="1800" spc="5" dirty="0">
                <a:solidFill>
                  <a:srgbClr val="262626"/>
                </a:solidFill>
                <a:latin typeface="Calibri"/>
                <a:cs typeface="Calibri"/>
              </a:rPr>
              <a:t> </a:t>
            </a:r>
            <a:r>
              <a:rPr sz="1800" spc="-10" dirty="0">
                <a:solidFill>
                  <a:srgbClr val="262626"/>
                </a:solidFill>
                <a:latin typeface="Calibri"/>
                <a:cs typeface="Calibri"/>
              </a:rPr>
              <a:t>básicamente,</a:t>
            </a:r>
            <a:r>
              <a:rPr sz="1800" spc="5" dirty="0">
                <a:solidFill>
                  <a:srgbClr val="262626"/>
                </a:solidFill>
                <a:latin typeface="Calibri"/>
                <a:cs typeface="Calibri"/>
              </a:rPr>
              <a:t> </a:t>
            </a:r>
            <a:r>
              <a:rPr sz="1800" dirty="0">
                <a:solidFill>
                  <a:srgbClr val="262626"/>
                </a:solidFill>
                <a:latin typeface="Calibri"/>
                <a:cs typeface="Calibri"/>
              </a:rPr>
              <a:t>en</a:t>
            </a:r>
            <a:r>
              <a:rPr sz="1800" spc="5" dirty="0">
                <a:solidFill>
                  <a:srgbClr val="262626"/>
                </a:solidFill>
                <a:latin typeface="Calibri"/>
                <a:cs typeface="Calibri"/>
              </a:rPr>
              <a:t> </a:t>
            </a:r>
            <a:r>
              <a:rPr sz="1800" spc="-5" dirty="0">
                <a:solidFill>
                  <a:srgbClr val="262626"/>
                </a:solidFill>
                <a:latin typeface="Calibri"/>
                <a:cs typeface="Calibri"/>
              </a:rPr>
              <a:t>los</a:t>
            </a:r>
            <a:r>
              <a:rPr sz="1800" dirty="0">
                <a:solidFill>
                  <a:srgbClr val="262626"/>
                </a:solidFill>
                <a:latin typeface="Calibri"/>
                <a:cs typeface="Calibri"/>
              </a:rPr>
              <a:t> </a:t>
            </a:r>
            <a:r>
              <a:rPr sz="1800" spc="-5" dirty="0">
                <a:solidFill>
                  <a:srgbClr val="262626"/>
                </a:solidFill>
                <a:latin typeface="Calibri"/>
                <a:cs typeface="Calibri"/>
              </a:rPr>
              <a:t>pescados</a:t>
            </a:r>
            <a:r>
              <a:rPr sz="1800" spc="5" dirty="0">
                <a:solidFill>
                  <a:srgbClr val="262626"/>
                </a:solidFill>
                <a:latin typeface="Calibri"/>
                <a:cs typeface="Calibri"/>
              </a:rPr>
              <a:t> </a:t>
            </a:r>
            <a:r>
              <a:rPr sz="1800" spc="-5" dirty="0">
                <a:solidFill>
                  <a:srgbClr val="262626"/>
                </a:solidFill>
                <a:latin typeface="Calibri"/>
                <a:cs typeface="Calibri"/>
              </a:rPr>
              <a:t>azules.</a:t>
            </a:r>
            <a:endParaRPr sz="1800">
              <a:latin typeface="Calibri"/>
              <a:cs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083483"/>
            <a:ext cx="87630" cy="673735"/>
          </a:xfrm>
          <a:custGeom>
            <a:avLst/>
            <a:gdLst/>
            <a:ahLst/>
            <a:cxnLst/>
            <a:rect l="l" t="t" r="r" b="b"/>
            <a:pathLst>
              <a:path w="87630" h="673735">
                <a:moveTo>
                  <a:pt x="87362" y="0"/>
                </a:moveTo>
                <a:lnTo>
                  <a:pt x="0" y="0"/>
                </a:lnTo>
                <a:lnTo>
                  <a:pt x="0" y="673459"/>
                </a:lnTo>
                <a:lnTo>
                  <a:pt x="87362" y="673459"/>
                </a:lnTo>
                <a:lnTo>
                  <a:pt x="87362" y="0"/>
                </a:lnTo>
                <a:close/>
              </a:path>
            </a:pathLst>
          </a:custGeom>
          <a:solidFill>
            <a:srgbClr val="FFC000"/>
          </a:solidFill>
        </p:spPr>
        <p:txBody>
          <a:bodyPr wrap="square" lIns="0" tIns="0" rIns="0" bIns="0" rtlCol="0"/>
          <a:lstStyle/>
          <a:p>
            <a:endParaRPr/>
          </a:p>
        </p:txBody>
      </p:sp>
      <p:sp>
        <p:nvSpPr>
          <p:cNvPr id="3" name="object 3"/>
          <p:cNvSpPr/>
          <p:nvPr/>
        </p:nvSpPr>
        <p:spPr>
          <a:xfrm>
            <a:off x="159340" y="1083483"/>
            <a:ext cx="196215" cy="673735"/>
          </a:xfrm>
          <a:custGeom>
            <a:avLst/>
            <a:gdLst/>
            <a:ahLst/>
            <a:cxnLst/>
            <a:rect l="l" t="t" r="r" b="b"/>
            <a:pathLst>
              <a:path w="196215" h="673735">
                <a:moveTo>
                  <a:pt x="195855" y="0"/>
                </a:moveTo>
                <a:lnTo>
                  <a:pt x="0" y="0"/>
                </a:lnTo>
                <a:lnTo>
                  <a:pt x="0" y="673459"/>
                </a:lnTo>
                <a:lnTo>
                  <a:pt x="195855" y="673459"/>
                </a:lnTo>
                <a:lnTo>
                  <a:pt x="195855" y="0"/>
                </a:lnTo>
                <a:close/>
              </a:path>
            </a:pathLst>
          </a:custGeom>
          <a:solidFill>
            <a:srgbClr val="FFC000"/>
          </a:solidFill>
        </p:spPr>
        <p:txBody>
          <a:bodyPr wrap="square" lIns="0" tIns="0" rIns="0" bIns="0" rtlCol="0"/>
          <a:lstStyle/>
          <a:p>
            <a:endParaRPr/>
          </a:p>
        </p:txBody>
      </p:sp>
      <p:sp>
        <p:nvSpPr>
          <p:cNvPr id="4" name="object 4"/>
          <p:cNvSpPr/>
          <p:nvPr/>
        </p:nvSpPr>
        <p:spPr>
          <a:xfrm>
            <a:off x="665085" y="2090568"/>
            <a:ext cx="4297680" cy="27940"/>
          </a:xfrm>
          <a:custGeom>
            <a:avLst/>
            <a:gdLst/>
            <a:ahLst/>
            <a:cxnLst/>
            <a:rect l="l" t="t" r="r" b="b"/>
            <a:pathLst>
              <a:path w="4297680" h="27939">
                <a:moveTo>
                  <a:pt x="4297680" y="0"/>
                </a:moveTo>
                <a:lnTo>
                  <a:pt x="0" y="0"/>
                </a:lnTo>
                <a:lnTo>
                  <a:pt x="0" y="27432"/>
                </a:lnTo>
                <a:lnTo>
                  <a:pt x="4297680" y="27432"/>
                </a:lnTo>
                <a:lnTo>
                  <a:pt x="4297680" y="0"/>
                </a:lnTo>
                <a:close/>
              </a:path>
            </a:pathLst>
          </a:custGeom>
          <a:solidFill>
            <a:srgbClr val="FFC000"/>
          </a:solidFill>
        </p:spPr>
        <p:txBody>
          <a:bodyPr wrap="square" lIns="0" tIns="0" rIns="0" bIns="0" rtlCol="0"/>
          <a:lstStyle/>
          <a:p>
            <a:endParaRPr/>
          </a:p>
        </p:txBody>
      </p:sp>
      <p:sp>
        <p:nvSpPr>
          <p:cNvPr id="5" name="object 5"/>
          <p:cNvSpPr txBox="1"/>
          <p:nvPr/>
        </p:nvSpPr>
        <p:spPr>
          <a:xfrm>
            <a:off x="669459" y="1071371"/>
            <a:ext cx="88265" cy="238760"/>
          </a:xfrm>
          <a:prstGeom prst="rect">
            <a:avLst/>
          </a:prstGeom>
        </p:spPr>
        <p:txBody>
          <a:bodyPr vert="horz" wrap="square" lIns="0" tIns="12700" rIns="0" bIns="0" rtlCol="0">
            <a:spAutoFit/>
          </a:bodyPr>
          <a:lstStyle/>
          <a:p>
            <a:pPr marL="12700">
              <a:lnSpc>
                <a:spcPct val="100000"/>
              </a:lnSpc>
              <a:spcBef>
                <a:spcPts val="100"/>
              </a:spcBef>
            </a:pPr>
            <a:r>
              <a:rPr sz="1400" dirty="0">
                <a:latin typeface="Arial MT"/>
                <a:cs typeface="Arial MT"/>
              </a:rPr>
              <a:t>•</a:t>
            </a:r>
            <a:endParaRPr sz="1400">
              <a:latin typeface="Arial MT"/>
              <a:cs typeface="Arial MT"/>
            </a:endParaRPr>
          </a:p>
        </p:txBody>
      </p:sp>
      <p:sp>
        <p:nvSpPr>
          <p:cNvPr id="6" name="object 6"/>
          <p:cNvSpPr txBox="1">
            <a:spLocks noGrp="1"/>
          </p:cNvSpPr>
          <p:nvPr>
            <p:ph type="title"/>
          </p:nvPr>
        </p:nvSpPr>
        <p:spPr>
          <a:xfrm>
            <a:off x="1769596" y="1261364"/>
            <a:ext cx="307784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000000"/>
                </a:solidFill>
                <a:latin typeface="Calibri"/>
                <a:cs typeface="Calibri"/>
              </a:rPr>
              <a:t>Cirugía </a:t>
            </a:r>
            <a:r>
              <a:rPr sz="1800" b="1" spc="-15" dirty="0">
                <a:solidFill>
                  <a:srgbClr val="000000"/>
                </a:solidFill>
                <a:latin typeface="Calibri"/>
                <a:cs typeface="Calibri"/>
              </a:rPr>
              <a:t>para</a:t>
            </a:r>
            <a:r>
              <a:rPr sz="1800" b="1" spc="-5" dirty="0">
                <a:solidFill>
                  <a:srgbClr val="000000"/>
                </a:solidFill>
                <a:latin typeface="Calibri"/>
                <a:cs typeface="Calibri"/>
              </a:rPr>
              <a:t> el </a:t>
            </a:r>
            <a:r>
              <a:rPr sz="1800" b="1" spc="-15" dirty="0">
                <a:solidFill>
                  <a:srgbClr val="000000"/>
                </a:solidFill>
                <a:latin typeface="Calibri"/>
                <a:cs typeface="Calibri"/>
              </a:rPr>
              <a:t>trasplante </a:t>
            </a:r>
            <a:r>
              <a:rPr sz="1800" b="1" spc="-10" dirty="0">
                <a:solidFill>
                  <a:srgbClr val="000000"/>
                </a:solidFill>
                <a:latin typeface="Calibri"/>
                <a:cs typeface="Calibri"/>
              </a:rPr>
              <a:t>capilar</a:t>
            </a:r>
            <a:endParaRPr sz="1800">
              <a:latin typeface="Calibri"/>
              <a:cs typeface="Calibri"/>
            </a:endParaRPr>
          </a:p>
        </p:txBody>
      </p:sp>
      <p:sp>
        <p:nvSpPr>
          <p:cNvPr id="7" name="object 7"/>
          <p:cNvSpPr txBox="1"/>
          <p:nvPr/>
        </p:nvSpPr>
        <p:spPr>
          <a:xfrm>
            <a:off x="669459" y="1591564"/>
            <a:ext cx="4801235" cy="4067175"/>
          </a:xfrm>
          <a:prstGeom prst="rect">
            <a:avLst/>
          </a:prstGeom>
        </p:spPr>
        <p:txBody>
          <a:bodyPr vert="horz" wrap="square" lIns="0" tIns="36830" rIns="0" bIns="0" rtlCol="0">
            <a:spAutoFit/>
          </a:bodyPr>
          <a:lstStyle/>
          <a:p>
            <a:pPr marL="12700" marR="34925">
              <a:lnSpc>
                <a:spcPct val="90000"/>
              </a:lnSpc>
              <a:spcBef>
                <a:spcPts val="290"/>
              </a:spcBef>
              <a:buFont typeface="Arial MT"/>
              <a:buChar char="•"/>
              <a:tabLst>
                <a:tab pos="240665" algn="l"/>
                <a:tab pos="241300" algn="l"/>
              </a:tabLst>
            </a:pPr>
            <a:r>
              <a:rPr sz="1600" dirty="0">
                <a:latin typeface="Calibri"/>
                <a:cs typeface="Calibri"/>
              </a:rPr>
              <a:t>En</a:t>
            </a:r>
            <a:r>
              <a:rPr sz="1600" spc="-10" dirty="0">
                <a:latin typeface="Calibri"/>
                <a:cs typeface="Calibri"/>
              </a:rPr>
              <a:t> </a:t>
            </a:r>
            <a:r>
              <a:rPr sz="1600" dirty="0">
                <a:latin typeface="Calibri"/>
                <a:cs typeface="Calibri"/>
              </a:rPr>
              <a:t>el</a:t>
            </a:r>
            <a:r>
              <a:rPr sz="1600" spc="-5" dirty="0">
                <a:latin typeface="Calibri"/>
                <a:cs typeface="Calibri"/>
              </a:rPr>
              <a:t> tipo</a:t>
            </a:r>
            <a:r>
              <a:rPr sz="1600" spc="5" dirty="0">
                <a:latin typeface="Calibri"/>
                <a:cs typeface="Calibri"/>
              </a:rPr>
              <a:t> </a:t>
            </a:r>
            <a:r>
              <a:rPr sz="1600" spc="-5" dirty="0">
                <a:latin typeface="Calibri"/>
                <a:cs typeface="Calibri"/>
              </a:rPr>
              <a:t>más común de</a:t>
            </a:r>
            <a:r>
              <a:rPr sz="1600" dirty="0">
                <a:latin typeface="Calibri"/>
                <a:cs typeface="Calibri"/>
              </a:rPr>
              <a:t> </a:t>
            </a:r>
            <a:r>
              <a:rPr sz="1600" spc="-10" dirty="0">
                <a:latin typeface="Calibri"/>
                <a:cs typeface="Calibri"/>
              </a:rPr>
              <a:t>pérdida</a:t>
            </a:r>
            <a:r>
              <a:rPr sz="1600" spc="-5" dirty="0">
                <a:latin typeface="Calibri"/>
                <a:cs typeface="Calibri"/>
              </a:rPr>
              <a:t> </a:t>
            </a:r>
            <a:r>
              <a:rPr sz="1600" spc="-10" dirty="0">
                <a:latin typeface="Calibri"/>
                <a:cs typeface="Calibri"/>
              </a:rPr>
              <a:t>permanente</a:t>
            </a:r>
            <a:r>
              <a:rPr sz="1600" spc="5" dirty="0">
                <a:latin typeface="Calibri"/>
                <a:cs typeface="Calibri"/>
              </a:rPr>
              <a:t> </a:t>
            </a:r>
            <a:r>
              <a:rPr sz="1600" spc="-5" dirty="0">
                <a:latin typeface="Calibri"/>
                <a:cs typeface="Calibri"/>
              </a:rPr>
              <a:t>de </a:t>
            </a:r>
            <a:r>
              <a:rPr sz="1600" dirty="0">
                <a:latin typeface="Calibri"/>
                <a:cs typeface="Calibri"/>
              </a:rPr>
              <a:t> </a:t>
            </a:r>
            <a:r>
              <a:rPr sz="1600" spc="-10" dirty="0">
                <a:latin typeface="Calibri"/>
                <a:cs typeface="Calibri"/>
              </a:rPr>
              <a:t>cabello,</a:t>
            </a:r>
            <a:r>
              <a:rPr sz="1600" dirty="0">
                <a:latin typeface="Calibri"/>
                <a:cs typeface="Calibri"/>
              </a:rPr>
              <a:t> </a:t>
            </a:r>
            <a:r>
              <a:rPr sz="1600" spc="-5" dirty="0">
                <a:latin typeface="Calibri"/>
                <a:cs typeface="Calibri"/>
              </a:rPr>
              <a:t>solo</a:t>
            </a:r>
            <a:r>
              <a:rPr sz="1600" spc="5" dirty="0">
                <a:latin typeface="Calibri"/>
                <a:cs typeface="Calibri"/>
              </a:rPr>
              <a:t> </a:t>
            </a:r>
            <a:r>
              <a:rPr sz="1600" spc="-5" dirty="0">
                <a:latin typeface="Calibri"/>
                <a:cs typeface="Calibri"/>
              </a:rPr>
              <a:t>se</a:t>
            </a:r>
            <a:r>
              <a:rPr sz="1600" dirty="0">
                <a:latin typeface="Calibri"/>
                <a:cs typeface="Calibri"/>
              </a:rPr>
              <a:t> </a:t>
            </a:r>
            <a:r>
              <a:rPr sz="1600" spc="-15" dirty="0">
                <a:latin typeface="Calibri"/>
                <a:cs typeface="Calibri"/>
              </a:rPr>
              <a:t>afecta</a:t>
            </a:r>
            <a:r>
              <a:rPr sz="1600" spc="-5" dirty="0">
                <a:latin typeface="Calibri"/>
                <a:cs typeface="Calibri"/>
              </a:rPr>
              <a:t> la </a:t>
            </a:r>
            <a:r>
              <a:rPr sz="1600" spc="-10" dirty="0">
                <a:latin typeface="Calibri"/>
                <a:cs typeface="Calibri"/>
              </a:rPr>
              <a:t>parte</a:t>
            </a:r>
            <a:r>
              <a:rPr sz="1600" spc="5" dirty="0">
                <a:latin typeface="Calibri"/>
                <a:cs typeface="Calibri"/>
              </a:rPr>
              <a:t> </a:t>
            </a:r>
            <a:r>
              <a:rPr sz="1600" spc="-5" dirty="0">
                <a:latin typeface="Calibri"/>
                <a:cs typeface="Calibri"/>
              </a:rPr>
              <a:t>superior</a:t>
            </a:r>
            <a:r>
              <a:rPr sz="1600" spc="5" dirty="0">
                <a:latin typeface="Calibri"/>
                <a:cs typeface="Calibri"/>
              </a:rPr>
              <a:t> </a:t>
            </a:r>
            <a:r>
              <a:rPr sz="1600" spc="-5" dirty="0">
                <a:latin typeface="Calibri"/>
                <a:cs typeface="Calibri"/>
              </a:rPr>
              <a:t>de</a:t>
            </a:r>
            <a:r>
              <a:rPr sz="1600" dirty="0">
                <a:latin typeface="Calibri"/>
                <a:cs typeface="Calibri"/>
              </a:rPr>
              <a:t> </a:t>
            </a:r>
            <a:r>
              <a:rPr sz="1600" spc="-5" dirty="0">
                <a:latin typeface="Calibri"/>
                <a:cs typeface="Calibri"/>
              </a:rPr>
              <a:t>la </a:t>
            </a:r>
            <a:r>
              <a:rPr sz="1600" spc="-10" dirty="0">
                <a:latin typeface="Calibri"/>
                <a:cs typeface="Calibri"/>
              </a:rPr>
              <a:t>cabeza.</a:t>
            </a:r>
            <a:r>
              <a:rPr sz="1600" spc="-5" dirty="0">
                <a:latin typeface="Calibri"/>
                <a:cs typeface="Calibri"/>
              </a:rPr>
              <a:t> Un </a:t>
            </a:r>
            <a:r>
              <a:rPr sz="1600" dirty="0">
                <a:latin typeface="Calibri"/>
                <a:cs typeface="Calibri"/>
              </a:rPr>
              <a:t> </a:t>
            </a:r>
            <a:r>
              <a:rPr sz="1600" spc="-10" dirty="0">
                <a:latin typeface="Calibri"/>
                <a:cs typeface="Calibri"/>
              </a:rPr>
              <a:t>trasplante</a:t>
            </a:r>
            <a:r>
              <a:rPr sz="1600" spc="5" dirty="0">
                <a:latin typeface="Calibri"/>
                <a:cs typeface="Calibri"/>
              </a:rPr>
              <a:t> </a:t>
            </a:r>
            <a:r>
              <a:rPr sz="1600" spc="-5" dirty="0">
                <a:latin typeface="Calibri"/>
                <a:cs typeface="Calibri"/>
              </a:rPr>
              <a:t>de</a:t>
            </a:r>
            <a:r>
              <a:rPr sz="1600" dirty="0">
                <a:latin typeface="Calibri"/>
                <a:cs typeface="Calibri"/>
              </a:rPr>
              <a:t> </a:t>
            </a:r>
            <a:r>
              <a:rPr sz="1600" spc="-10" dirty="0">
                <a:latin typeface="Calibri"/>
                <a:cs typeface="Calibri"/>
              </a:rPr>
              <a:t>cabello</a:t>
            </a:r>
            <a:r>
              <a:rPr sz="1600" spc="5" dirty="0">
                <a:latin typeface="Calibri"/>
                <a:cs typeface="Calibri"/>
              </a:rPr>
              <a:t> </a:t>
            </a:r>
            <a:r>
              <a:rPr sz="1600" dirty="0">
                <a:latin typeface="Calibri"/>
                <a:cs typeface="Calibri"/>
              </a:rPr>
              <a:t>o</a:t>
            </a:r>
            <a:r>
              <a:rPr sz="1600" spc="5" dirty="0">
                <a:latin typeface="Calibri"/>
                <a:cs typeface="Calibri"/>
              </a:rPr>
              <a:t> </a:t>
            </a:r>
            <a:r>
              <a:rPr sz="1600" spc="-5" dirty="0">
                <a:latin typeface="Calibri"/>
                <a:cs typeface="Calibri"/>
              </a:rPr>
              <a:t>una cirugía</a:t>
            </a:r>
            <a:r>
              <a:rPr sz="1600" spc="-10" dirty="0">
                <a:latin typeface="Calibri"/>
                <a:cs typeface="Calibri"/>
              </a:rPr>
              <a:t> </a:t>
            </a:r>
            <a:r>
              <a:rPr sz="1600" spc="-5" dirty="0">
                <a:latin typeface="Calibri"/>
                <a:cs typeface="Calibri"/>
              </a:rPr>
              <a:t>de</a:t>
            </a:r>
            <a:r>
              <a:rPr sz="1600" dirty="0">
                <a:latin typeface="Calibri"/>
                <a:cs typeface="Calibri"/>
              </a:rPr>
              <a:t> </a:t>
            </a:r>
            <a:r>
              <a:rPr sz="1600" spc="-10" dirty="0">
                <a:latin typeface="Calibri"/>
                <a:cs typeface="Calibri"/>
              </a:rPr>
              <a:t>restauración</a:t>
            </a:r>
            <a:r>
              <a:rPr sz="1600" spc="-5" dirty="0">
                <a:latin typeface="Calibri"/>
                <a:cs typeface="Calibri"/>
              </a:rPr>
              <a:t> </a:t>
            </a:r>
            <a:r>
              <a:rPr sz="1600" spc="-10" dirty="0">
                <a:latin typeface="Calibri"/>
                <a:cs typeface="Calibri"/>
              </a:rPr>
              <a:t>capilar </a:t>
            </a:r>
            <a:r>
              <a:rPr sz="1600" spc="-350" dirty="0">
                <a:latin typeface="Calibri"/>
                <a:cs typeface="Calibri"/>
              </a:rPr>
              <a:t> </a:t>
            </a:r>
            <a:r>
              <a:rPr sz="1600" spc="-5" dirty="0">
                <a:latin typeface="Calibri"/>
                <a:cs typeface="Calibri"/>
              </a:rPr>
              <a:t>pueden </a:t>
            </a:r>
            <a:r>
              <a:rPr sz="1600" spc="-10" dirty="0">
                <a:latin typeface="Calibri"/>
                <a:cs typeface="Calibri"/>
              </a:rPr>
              <a:t>ayudarte</a:t>
            </a:r>
            <a:r>
              <a:rPr sz="1600" spc="5" dirty="0">
                <a:latin typeface="Calibri"/>
                <a:cs typeface="Calibri"/>
              </a:rPr>
              <a:t> </a:t>
            </a:r>
            <a:r>
              <a:rPr sz="1600" dirty="0">
                <a:latin typeface="Calibri"/>
                <a:cs typeface="Calibri"/>
              </a:rPr>
              <a:t>a</a:t>
            </a:r>
            <a:r>
              <a:rPr sz="1600" spc="-5" dirty="0">
                <a:latin typeface="Calibri"/>
                <a:cs typeface="Calibri"/>
              </a:rPr>
              <a:t> </a:t>
            </a:r>
            <a:r>
              <a:rPr sz="1600" spc="-10" dirty="0">
                <a:latin typeface="Calibri"/>
                <a:cs typeface="Calibri"/>
              </a:rPr>
              <a:t>aprovechar</a:t>
            </a:r>
            <a:r>
              <a:rPr sz="1600" spc="5" dirty="0">
                <a:latin typeface="Calibri"/>
                <a:cs typeface="Calibri"/>
              </a:rPr>
              <a:t> </a:t>
            </a:r>
            <a:r>
              <a:rPr sz="1600" spc="-5" dirty="0">
                <a:latin typeface="Calibri"/>
                <a:cs typeface="Calibri"/>
              </a:rPr>
              <a:t>al </a:t>
            </a:r>
            <a:r>
              <a:rPr sz="1600" spc="-10" dirty="0">
                <a:latin typeface="Calibri"/>
                <a:cs typeface="Calibri"/>
              </a:rPr>
              <a:t>máximo</a:t>
            </a:r>
            <a:r>
              <a:rPr sz="1600" spc="10" dirty="0">
                <a:latin typeface="Calibri"/>
                <a:cs typeface="Calibri"/>
              </a:rPr>
              <a:t> </a:t>
            </a:r>
            <a:r>
              <a:rPr sz="1600" dirty="0">
                <a:latin typeface="Calibri"/>
                <a:cs typeface="Calibri"/>
              </a:rPr>
              <a:t>el</a:t>
            </a:r>
            <a:r>
              <a:rPr sz="1600" spc="-5" dirty="0">
                <a:latin typeface="Calibri"/>
                <a:cs typeface="Calibri"/>
              </a:rPr>
              <a:t> </a:t>
            </a:r>
            <a:r>
              <a:rPr sz="1600" spc="-10" dirty="0">
                <a:latin typeface="Calibri"/>
                <a:cs typeface="Calibri"/>
              </a:rPr>
              <a:t>cabello</a:t>
            </a:r>
            <a:r>
              <a:rPr sz="1600" spc="5" dirty="0">
                <a:latin typeface="Calibri"/>
                <a:cs typeface="Calibri"/>
              </a:rPr>
              <a:t> </a:t>
            </a:r>
            <a:r>
              <a:rPr sz="1600" spc="-5" dirty="0">
                <a:latin typeface="Calibri"/>
                <a:cs typeface="Calibri"/>
              </a:rPr>
              <a:t>que </a:t>
            </a:r>
            <a:r>
              <a:rPr sz="1600" dirty="0">
                <a:latin typeface="Calibri"/>
                <a:cs typeface="Calibri"/>
              </a:rPr>
              <a:t> </a:t>
            </a:r>
            <a:r>
              <a:rPr sz="1600" spc="-10" dirty="0">
                <a:latin typeface="Calibri"/>
                <a:cs typeface="Calibri"/>
              </a:rPr>
              <a:t>te</a:t>
            </a:r>
            <a:r>
              <a:rPr sz="1600" spc="-5" dirty="0">
                <a:latin typeface="Calibri"/>
                <a:cs typeface="Calibri"/>
              </a:rPr>
              <a:t> queda.</a:t>
            </a:r>
            <a:endParaRPr sz="1600">
              <a:latin typeface="Calibri"/>
              <a:cs typeface="Calibri"/>
            </a:endParaRPr>
          </a:p>
          <a:p>
            <a:pPr marL="12700" marR="5080">
              <a:lnSpc>
                <a:spcPct val="89900"/>
              </a:lnSpc>
              <a:spcBef>
                <a:spcPts val="555"/>
              </a:spcBef>
              <a:buFont typeface="Arial MT"/>
              <a:buChar char="•"/>
              <a:tabLst>
                <a:tab pos="240665" algn="l"/>
                <a:tab pos="241300" algn="l"/>
              </a:tabLst>
            </a:pPr>
            <a:r>
              <a:rPr sz="1600" spc="-15" dirty="0">
                <a:latin typeface="Calibri"/>
                <a:cs typeface="Calibri"/>
              </a:rPr>
              <a:t>Durante</a:t>
            </a:r>
            <a:r>
              <a:rPr sz="1600" spc="5" dirty="0">
                <a:latin typeface="Calibri"/>
                <a:cs typeface="Calibri"/>
              </a:rPr>
              <a:t> </a:t>
            </a:r>
            <a:r>
              <a:rPr sz="1600" spc="-5" dirty="0">
                <a:latin typeface="Calibri"/>
                <a:cs typeface="Calibri"/>
              </a:rPr>
              <a:t>un </a:t>
            </a:r>
            <a:r>
              <a:rPr sz="1600" spc="-10" dirty="0">
                <a:latin typeface="Calibri"/>
                <a:cs typeface="Calibri"/>
              </a:rPr>
              <a:t>procedimiento</a:t>
            </a:r>
            <a:r>
              <a:rPr sz="1600" spc="5" dirty="0">
                <a:latin typeface="Calibri"/>
                <a:cs typeface="Calibri"/>
              </a:rPr>
              <a:t> </a:t>
            </a:r>
            <a:r>
              <a:rPr sz="1600" spc="-5" dirty="0">
                <a:latin typeface="Calibri"/>
                <a:cs typeface="Calibri"/>
              </a:rPr>
              <a:t>de</a:t>
            </a:r>
            <a:r>
              <a:rPr sz="1600" spc="5" dirty="0">
                <a:latin typeface="Calibri"/>
                <a:cs typeface="Calibri"/>
              </a:rPr>
              <a:t> </a:t>
            </a:r>
            <a:r>
              <a:rPr sz="1600" spc="-10" dirty="0">
                <a:latin typeface="Calibri"/>
                <a:cs typeface="Calibri"/>
              </a:rPr>
              <a:t>trasplante</a:t>
            </a:r>
            <a:r>
              <a:rPr sz="1600" spc="5" dirty="0">
                <a:latin typeface="Calibri"/>
                <a:cs typeface="Calibri"/>
              </a:rPr>
              <a:t> </a:t>
            </a:r>
            <a:r>
              <a:rPr sz="1600" spc="-5" dirty="0">
                <a:latin typeface="Calibri"/>
                <a:cs typeface="Calibri"/>
              </a:rPr>
              <a:t>de</a:t>
            </a:r>
            <a:r>
              <a:rPr sz="1600" dirty="0">
                <a:latin typeface="Calibri"/>
                <a:cs typeface="Calibri"/>
              </a:rPr>
              <a:t> </a:t>
            </a:r>
            <a:r>
              <a:rPr sz="1600" spc="-10" dirty="0">
                <a:latin typeface="Calibri"/>
                <a:cs typeface="Calibri"/>
              </a:rPr>
              <a:t>cabello,</a:t>
            </a:r>
            <a:r>
              <a:rPr sz="1600" dirty="0">
                <a:latin typeface="Calibri"/>
                <a:cs typeface="Calibri"/>
              </a:rPr>
              <a:t> </a:t>
            </a:r>
            <a:r>
              <a:rPr sz="1600" spc="-5" dirty="0">
                <a:latin typeface="Calibri"/>
                <a:cs typeface="Calibri"/>
              </a:rPr>
              <a:t>un </a:t>
            </a:r>
            <a:r>
              <a:rPr sz="1600" dirty="0">
                <a:latin typeface="Calibri"/>
                <a:cs typeface="Calibri"/>
              </a:rPr>
              <a:t> </a:t>
            </a:r>
            <a:r>
              <a:rPr sz="1600" spc="-5" dirty="0">
                <a:latin typeface="Calibri"/>
                <a:cs typeface="Calibri"/>
              </a:rPr>
              <a:t>dermatólogo</a:t>
            </a:r>
            <a:r>
              <a:rPr sz="1600" dirty="0">
                <a:latin typeface="Calibri"/>
                <a:cs typeface="Calibri"/>
              </a:rPr>
              <a:t> o</a:t>
            </a:r>
            <a:r>
              <a:rPr sz="1600" spc="5" dirty="0">
                <a:latin typeface="Calibri"/>
                <a:cs typeface="Calibri"/>
              </a:rPr>
              <a:t> </a:t>
            </a:r>
            <a:r>
              <a:rPr sz="1600" spc="-5" dirty="0">
                <a:latin typeface="Calibri"/>
                <a:cs typeface="Calibri"/>
              </a:rPr>
              <a:t>cirujano</a:t>
            </a:r>
            <a:r>
              <a:rPr sz="1600" dirty="0">
                <a:latin typeface="Calibri"/>
                <a:cs typeface="Calibri"/>
              </a:rPr>
              <a:t> </a:t>
            </a:r>
            <a:r>
              <a:rPr sz="1600" spc="-10" dirty="0">
                <a:latin typeface="Calibri"/>
                <a:cs typeface="Calibri"/>
              </a:rPr>
              <a:t>estético</a:t>
            </a:r>
            <a:r>
              <a:rPr sz="1600" spc="5" dirty="0">
                <a:latin typeface="Calibri"/>
                <a:cs typeface="Calibri"/>
              </a:rPr>
              <a:t> </a:t>
            </a:r>
            <a:r>
              <a:rPr sz="1600" spc="-10" dirty="0">
                <a:latin typeface="Calibri"/>
                <a:cs typeface="Calibri"/>
              </a:rPr>
              <a:t>extrae</a:t>
            </a:r>
            <a:r>
              <a:rPr sz="1600" spc="-5" dirty="0">
                <a:latin typeface="Calibri"/>
                <a:cs typeface="Calibri"/>
              </a:rPr>
              <a:t> </a:t>
            </a:r>
            <a:r>
              <a:rPr sz="1600" spc="-10" dirty="0">
                <a:latin typeface="Calibri"/>
                <a:cs typeface="Calibri"/>
              </a:rPr>
              <a:t>cabello</a:t>
            </a:r>
            <a:r>
              <a:rPr sz="1600" spc="5" dirty="0">
                <a:latin typeface="Calibri"/>
                <a:cs typeface="Calibri"/>
              </a:rPr>
              <a:t> </a:t>
            </a:r>
            <a:r>
              <a:rPr sz="1600" spc="-5" dirty="0">
                <a:latin typeface="Calibri"/>
                <a:cs typeface="Calibri"/>
              </a:rPr>
              <a:t>de una </a:t>
            </a:r>
            <a:r>
              <a:rPr sz="1600" dirty="0">
                <a:latin typeface="Calibri"/>
                <a:cs typeface="Calibri"/>
              </a:rPr>
              <a:t> </a:t>
            </a:r>
            <a:r>
              <a:rPr sz="1600" spc="-10" dirty="0">
                <a:latin typeface="Calibri"/>
                <a:cs typeface="Calibri"/>
              </a:rPr>
              <a:t>parte</a:t>
            </a:r>
            <a:r>
              <a:rPr sz="1600" dirty="0">
                <a:latin typeface="Calibri"/>
                <a:cs typeface="Calibri"/>
              </a:rPr>
              <a:t> </a:t>
            </a:r>
            <a:r>
              <a:rPr sz="1600" spc="-5" dirty="0">
                <a:latin typeface="Calibri"/>
                <a:cs typeface="Calibri"/>
              </a:rPr>
              <a:t>de</a:t>
            </a:r>
            <a:r>
              <a:rPr sz="1600" dirty="0">
                <a:latin typeface="Calibri"/>
                <a:cs typeface="Calibri"/>
              </a:rPr>
              <a:t> </a:t>
            </a:r>
            <a:r>
              <a:rPr sz="1600" spc="-5" dirty="0">
                <a:latin typeface="Calibri"/>
                <a:cs typeface="Calibri"/>
              </a:rPr>
              <a:t>la </a:t>
            </a:r>
            <a:r>
              <a:rPr sz="1600" spc="-15" dirty="0">
                <a:latin typeface="Calibri"/>
                <a:cs typeface="Calibri"/>
              </a:rPr>
              <a:t>cabeza</a:t>
            </a:r>
            <a:r>
              <a:rPr sz="1600" spc="-5" dirty="0">
                <a:latin typeface="Calibri"/>
                <a:cs typeface="Calibri"/>
              </a:rPr>
              <a:t> que</a:t>
            </a:r>
            <a:r>
              <a:rPr sz="1600" spc="5" dirty="0">
                <a:latin typeface="Calibri"/>
                <a:cs typeface="Calibri"/>
              </a:rPr>
              <a:t> </a:t>
            </a:r>
            <a:r>
              <a:rPr sz="1600" spc="-5" dirty="0">
                <a:latin typeface="Calibri"/>
                <a:cs typeface="Calibri"/>
              </a:rPr>
              <a:t>tiene</a:t>
            </a:r>
            <a:r>
              <a:rPr sz="1600" dirty="0">
                <a:latin typeface="Calibri"/>
                <a:cs typeface="Calibri"/>
              </a:rPr>
              <a:t> </a:t>
            </a:r>
            <a:r>
              <a:rPr sz="1600" spc="-5" dirty="0">
                <a:latin typeface="Calibri"/>
                <a:cs typeface="Calibri"/>
              </a:rPr>
              <a:t>pelo</a:t>
            </a:r>
            <a:r>
              <a:rPr sz="1600" dirty="0">
                <a:latin typeface="Calibri"/>
                <a:cs typeface="Calibri"/>
              </a:rPr>
              <a:t> y </a:t>
            </a:r>
            <a:r>
              <a:rPr sz="1600" spc="-5" dirty="0">
                <a:latin typeface="Calibri"/>
                <a:cs typeface="Calibri"/>
              </a:rPr>
              <a:t>lo</a:t>
            </a:r>
            <a:r>
              <a:rPr sz="1600" spc="5" dirty="0">
                <a:latin typeface="Calibri"/>
                <a:cs typeface="Calibri"/>
              </a:rPr>
              <a:t> </a:t>
            </a:r>
            <a:r>
              <a:rPr sz="1600" spc="-10" dirty="0">
                <a:latin typeface="Calibri"/>
                <a:cs typeface="Calibri"/>
              </a:rPr>
              <a:t>trasplanta</a:t>
            </a:r>
            <a:r>
              <a:rPr sz="1600" spc="-5" dirty="0">
                <a:latin typeface="Calibri"/>
                <a:cs typeface="Calibri"/>
              </a:rPr>
              <a:t> </a:t>
            </a:r>
            <a:r>
              <a:rPr sz="1600" dirty="0">
                <a:latin typeface="Calibri"/>
                <a:cs typeface="Calibri"/>
              </a:rPr>
              <a:t>a</a:t>
            </a:r>
            <a:r>
              <a:rPr sz="1600" spc="-5" dirty="0">
                <a:latin typeface="Calibri"/>
                <a:cs typeface="Calibri"/>
              </a:rPr>
              <a:t> una </a:t>
            </a:r>
            <a:r>
              <a:rPr sz="1600" dirty="0">
                <a:latin typeface="Calibri"/>
                <a:cs typeface="Calibri"/>
              </a:rPr>
              <a:t> </a:t>
            </a:r>
            <a:r>
              <a:rPr sz="1600" spc="-10" dirty="0">
                <a:latin typeface="Calibri"/>
                <a:cs typeface="Calibri"/>
              </a:rPr>
              <a:t>zona calva.</a:t>
            </a:r>
            <a:r>
              <a:rPr sz="1600" spc="-5" dirty="0">
                <a:latin typeface="Calibri"/>
                <a:cs typeface="Calibri"/>
              </a:rPr>
              <a:t> Cada</a:t>
            </a:r>
            <a:r>
              <a:rPr sz="1600" spc="-10" dirty="0">
                <a:latin typeface="Calibri"/>
                <a:cs typeface="Calibri"/>
              </a:rPr>
              <a:t> parche</a:t>
            </a:r>
            <a:r>
              <a:rPr sz="1600" spc="5" dirty="0">
                <a:latin typeface="Calibri"/>
                <a:cs typeface="Calibri"/>
              </a:rPr>
              <a:t> </a:t>
            </a:r>
            <a:r>
              <a:rPr sz="1600" spc="-5" dirty="0">
                <a:latin typeface="Calibri"/>
                <a:cs typeface="Calibri"/>
              </a:rPr>
              <a:t>de pelo</a:t>
            </a:r>
            <a:r>
              <a:rPr sz="1600" spc="5" dirty="0">
                <a:latin typeface="Calibri"/>
                <a:cs typeface="Calibri"/>
              </a:rPr>
              <a:t> </a:t>
            </a:r>
            <a:r>
              <a:rPr sz="1600" spc="-5" dirty="0">
                <a:latin typeface="Calibri"/>
                <a:cs typeface="Calibri"/>
              </a:rPr>
              <a:t>tiene</a:t>
            </a:r>
            <a:r>
              <a:rPr sz="1600" dirty="0">
                <a:latin typeface="Calibri"/>
                <a:cs typeface="Calibri"/>
              </a:rPr>
              <a:t> </a:t>
            </a:r>
            <a:r>
              <a:rPr sz="1600" spc="-5" dirty="0">
                <a:latin typeface="Calibri"/>
                <a:cs typeface="Calibri"/>
              </a:rPr>
              <a:t>de</a:t>
            </a:r>
            <a:r>
              <a:rPr sz="1600" dirty="0">
                <a:latin typeface="Calibri"/>
                <a:cs typeface="Calibri"/>
              </a:rPr>
              <a:t> </a:t>
            </a:r>
            <a:r>
              <a:rPr sz="1600" spc="-5" dirty="0">
                <a:latin typeface="Calibri"/>
                <a:cs typeface="Calibri"/>
              </a:rPr>
              <a:t>uno</a:t>
            </a:r>
            <a:r>
              <a:rPr sz="1600" spc="5" dirty="0">
                <a:latin typeface="Calibri"/>
                <a:cs typeface="Calibri"/>
              </a:rPr>
              <a:t> </a:t>
            </a:r>
            <a:r>
              <a:rPr sz="1600" dirty="0">
                <a:latin typeface="Calibri"/>
                <a:cs typeface="Calibri"/>
              </a:rPr>
              <a:t>a</a:t>
            </a:r>
            <a:r>
              <a:rPr sz="1600" spc="-10" dirty="0">
                <a:latin typeface="Calibri"/>
                <a:cs typeface="Calibri"/>
              </a:rPr>
              <a:t> </a:t>
            </a:r>
            <a:r>
              <a:rPr sz="1600" spc="-5" dirty="0">
                <a:latin typeface="Calibri"/>
                <a:cs typeface="Calibri"/>
              </a:rPr>
              <a:t>varios </a:t>
            </a:r>
            <a:r>
              <a:rPr sz="1600" dirty="0">
                <a:latin typeface="Calibri"/>
                <a:cs typeface="Calibri"/>
              </a:rPr>
              <a:t> </a:t>
            </a:r>
            <a:r>
              <a:rPr sz="1600" spc="-5" dirty="0">
                <a:latin typeface="Calibri"/>
                <a:cs typeface="Calibri"/>
              </a:rPr>
              <a:t>pelos (microinjertos </a:t>
            </a:r>
            <a:r>
              <a:rPr sz="1600" dirty="0">
                <a:latin typeface="Calibri"/>
                <a:cs typeface="Calibri"/>
              </a:rPr>
              <a:t>y </a:t>
            </a:r>
            <a:r>
              <a:rPr sz="1600" spc="-5" dirty="0">
                <a:latin typeface="Calibri"/>
                <a:cs typeface="Calibri"/>
              </a:rPr>
              <a:t>mini-injertos). </a:t>
            </a:r>
            <a:r>
              <a:rPr sz="1600" dirty="0">
                <a:latin typeface="Calibri"/>
                <a:cs typeface="Calibri"/>
              </a:rPr>
              <a:t>A </a:t>
            </a:r>
            <a:r>
              <a:rPr sz="1600" spc="-5" dirty="0">
                <a:latin typeface="Calibri"/>
                <a:cs typeface="Calibri"/>
              </a:rPr>
              <a:t>veces, se toma una </a:t>
            </a:r>
            <a:r>
              <a:rPr sz="1600" spc="-350" dirty="0">
                <a:latin typeface="Calibri"/>
                <a:cs typeface="Calibri"/>
              </a:rPr>
              <a:t> </a:t>
            </a:r>
            <a:r>
              <a:rPr sz="1600" spc="-10" dirty="0">
                <a:latin typeface="Calibri"/>
                <a:cs typeface="Calibri"/>
              </a:rPr>
              <a:t>tira </a:t>
            </a:r>
            <a:r>
              <a:rPr sz="1600" spc="-5" dirty="0">
                <a:latin typeface="Calibri"/>
                <a:cs typeface="Calibri"/>
              </a:rPr>
              <a:t>más </a:t>
            </a:r>
            <a:r>
              <a:rPr sz="1600" spc="-10" dirty="0">
                <a:latin typeface="Calibri"/>
                <a:cs typeface="Calibri"/>
              </a:rPr>
              <a:t>grande</a:t>
            </a:r>
            <a:r>
              <a:rPr sz="1600" dirty="0">
                <a:latin typeface="Calibri"/>
                <a:cs typeface="Calibri"/>
              </a:rPr>
              <a:t> </a:t>
            </a:r>
            <a:r>
              <a:rPr sz="1600" spc="-5" dirty="0">
                <a:latin typeface="Calibri"/>
                <a:cs typeface="Calibri"/>
              </a:rPr>
              <a:t>de</a:t>
            </a:r>
            <a:r>
              <a:rPr sz="1600" dirty="0">
                <a:latin typeface="Calibri"/>
                <a:cs typeface="Calibri"/>
              </a:rPr>
              <a:t> </a:t>
            </a:r>
            <a:r>
              <a:rPr sz="1600" spc="-5" dirty="0">
                <a:latin typeface="Calibri"/>
                <a:cs typeface="Calibri"/>
              </a:rPr>
              <a:t>piel que</a:t>
            </a:r>
            <a:r>
              <a:rPr sz="1600" dirty="0">
                <a:latin typeface="Calibri"/>
                <a:cs typeface="Calibri"/>
              </a:rPr>
              <a:t> </a:t>
            </a:r>
            <a:r>
              <a:rPr sz="1600" spc="-10" dirty="0">
                <a:latin typeface="Calibri"/>
                <a:cs typeface="Calibri"/>
              </a:rPr>
              <a:t>contiene</a:t>
            </a:r>
            <a:r>
              <a:rPr sz="1600" dirty="0">
                <a:latin typeface="Calibri"/>
                <a:cs typeface="Calibri"/>
              </a:rPr>
              <a:t> </a:t>
            </a:r>
            <a:r>
              <a:rPr sz="1600" spc="-5" dirty="0">
                <a:latin typeface="Calibri"/>
                <a:cs typeface="Calibri"/>
              </a:rPr>
              <a:t>varios</a:t>
            </a:r>
            <a:r>
              <a:rPr sz="1600" dirty="0">
                <a:latin typeface="Calibri"/>
                <a:cs typeface="Calibri"/>
              </a:rPr>
              <a:t> </a:t>
            </a:r>
            <a:r>
              <a:rPr sz="1600" spc="-5" dirty="0">
                <a:latin typeface="Calibri"/>
                <a:cs typeface="Calibri"/>
              </a:rPr>
              <a:t>grupos de </a:t>
            </a:r>
            <a:r>
              <a:rPr sz="1600" dirty="0">
                <a:latin typeface="Calibri"/>
                <a:cs typeface="Calibri"/>
              </a:rPr>
              <a:t> </a:t>
            </a:r>
            <a:r>
              <a:rPr sz="1600" spc="-5" dirty="0">
                <a:latin typeface="Calibri"/>
                <a:cs typeface="Calibri"/>
              </a:rPr>
              <a:t>cabello.</a:t>
            </a:r>
            <a:r>
              <a:rPr sz="1600" dirty="0">
                <a:latin typeface="Calibri"/>
                <a:cs typeface="Calibri"/>
              </a:rPr>
              <a:t> </a:t>
            </a:r>
            <a:r>
              <a:rPr sz="1600" spc="-10" dirty="0">
                <a:latin typeface="Calibri"/>
                <a:cs typeface="Calibri"/>
              </a:rPr>
              <a:t>Este</a:t>
            </a:r>
            <a:r>
              <a:rPr sz="1600" spc="10" dirty="0">
                <a:latin typeface="Calibri"/>
                <a:cs typeface="Calibri"/>
              </a:rPr>
              <a:t> </a:t>
            </a:r>
            <a:r>
              <a:rPr sz="1600" spc="-10" dirty="0">
                <a:latin typeface="Calibri"/>
                <a:cs typeface="Calibri"/>
              </a:rPr>
              <a:t>procedimiento</a:t>
            </a:r>
            <a:r>
              <a:rPr sz="1600" spc="10" dirty="0">
                <a:latin typeface="Calibri"/>
                <a:cs typeface="Calibri"/>
              </a:rPr>
              <a:t> </a:t>
            </a:r>
            <a:r>
              <a:rPr sz="1600" spc="-5" dirty="0">
                <a:latin typeface="Calibri"/>
                <a:cs typeface="Calibri"/>
              </a:rPr>
              <a:t>no</a:t>
            </a:r>
            <a:r>
              <a:rPr sz="1600" spc="10" dirty="0">
                <a:latin typeface="Calibri"/>
                <a:cs typeface="Calibri"/>
              </a:rPr>
              <a:t> </a:t>
            </a:r>
            <a:r>
              <a:rPr sz="1600" spc="-10" dirty="0">
                <a:latin typeface="Calibri"/>
                <a:cs typeface="Calibri"/>
              </a:rPr>
              <a:t>requiere</a:t>
            </a:r>
            <a:r>
              <a:rPr sz="1600" spc="10" dirty="0">
                <a:latin typeface="Calibri"/>
                <a:cs typeface="Calibri"/>
              </a:rPr>
              <a:t> </a:t>
            </a:r>
            <a:r>
              <a:rPr sz="1600" spc="-10" dirty="0">
                <a:latin typeface="Calibri"/>
                <a:cs typeface="Calibri"/>
              </a:rPr>
              <a:t>hospitalización, </a:t>
            </a:r>
            <a:r>
              <a:rPr sz="1600" spc="-5" dirty="0">
                <a:latin typeface="Calibri"/>
                <a:cs typeface="Calibri"/>
              </a:rPr>
              <a:t> </a:t>
            </a:r>
            <a:r>
              <a:rPr sz="1600" spc="-10" dirty="0">
                <a:latin typeface="Calibri"/>
                <a:cs typeface="Calibri"/>
              </a:rPr>
              <a:t>pero</a:t>
            </a:r>
            <a:r>
              <a:rPr sz="1600" dirty="0">
                <a:latin typeface="Calibri"/>
                <a:cs typeface="Calibri"/>
              </a:rPr>
              <a:t> es </a:t>
            </a:r>
            <a:r>
              <a:rPr sz="1600" spc="-10" dirty="0">
                <a:latin typeface="Calibri"/>
                <a:cs typeface="Calibri"/>
              </a:rPr>
              <a:t>doloroso,</a:t>
            </a:r>
            <a:r>
              <a:rPr sz="1600" dirty="0">
                <a:latin typeface="Calibri"/>
                <a:cs typeface="Calibri"/>
              </a:rPr>
              <a:t> por</a:t>
            </a:r>
            <a:r>
              <a:rPr sz="1600" spc="5" dirty="0">
                <a:latin typeface="Calibri"/>
                <a:cs typeface="Calibri"/>
              </a:rPr>
              <a:t> </a:t>
            </a:r>
            <a:r>
              <a:rPr sz="1600" spc="-5" dirty="0">
                <a:latin typeface="Calibri"/>
                <a:cs typeface="Calibri"/>
              </a:rPr>
              <a:t>lo</a:t>
            </a:r>
            <a:r>
              <a:rPr sz="1600" spc="5" dirty="0">
                <a:latin typeface="Calibri"/>
                <a:cs typeface="Calibri"/>
              </a:rPr>
              <a:t> </a:t>
            </a:r>
            <a:r>
              <a:rPr sz="1600" spc="-5" dirty="0">
                <a:latin typeface="Calibri"/>
                <a:cs typeface="Calibri"/>
              </a:rPr>
              <a:t>que</a:t>
            </a:r>
            <a:r>
              <a:rPr sz="1600" dirty="0">
                <a:latin typeface="Calibri"/>
                <a:cs typeface="Calibri"/>
              </a:rPr>
              <a:t> </a:t>
            </a:r>
            <a:r>
              <a:rPr sz="1600" spc="-10" dirty="0">
                <a:latin typeface="Calibri"/>
                <a:cs typeface="Calibri"/>
              </a:rPr>
              <a:t>te</a:t>
            </a:r>
            <a:r>
              <a:rPr sz="1600" dirty="0">
                <a:latin typeface="Calibri"/>
                <a:cs typeface="Calibri"/>
              </a:rPr>
              <a:t> </a:t>
            </a:r>
            <a:r>
              <a:rPr sz="1600" spc="-10" dirty="0">
                <a:latin typeface="Calibri"/>
                <a:cs typeface="Calibri"/>
              </a:rPr>
              <a:t>administrarán</a:t>
            </a:r>
            <a:r>
              <a:rPr sz="1600" spc="-5" dirty="0">
                <a:latin typeface="Calibri"/>
                <a:cs typeface="Calibri"/>
              </a:rPr>
              <a:t> un </a:t>
            </a:r>
            <a:r>
              <a:rPr sz="1600" spc="-10" dirty="0">
                <a:latin typeface="Calibri"/>
                <a:cs typeface="Calibri"/>
              </a:rPr>
              <a:t>sedante </a:t>
            </a:r>
            <a:r>
              <a:rPr sz="1600" spc="-5" dirty="0">
                <a:latin typeface="Calibri"/>
                <a:cs typeface="Calibri"/>
              </a:rPr>
              <a:t> </a:t>
            </a:r>
            <a:r>
              <a:rPr sz="1600" spc="-10" dirty="0">
                <a:latin typeface="Calibri"/>
                <a:cs typeface="Calibri"/>
              </a:rPr>
              <a:t>para</a:t>
            </a:r>
            <a:r>
              <a:rPr sz="1600" spc="-5" dirty="0">
                <a:latin typeface="Calibri"/>
                <a:cs typeface="Calibri"/>
              </a:rPr>
              <a:t> aliviar</a:t>
            </a:r>
            <a:r>
              <a:rPr sz="1600" dirty="0">
                <a:latin typeface="Calibri"/>
                <a:cs typeface="Calibri"/>
              </a:rPr>
              <a:t> </a:t>
            </a:r>
            <a:r>
              <a:rPr sz="1600" spc="-5" dirty="0">
                <a:latin typeface="Calibri"/>
                <a:cs typeface="Calibri"/>
              </a:rPr>
              <a:t>las</a:t>
            </a:r>
            <a:r>
              <a:rPr sz="1600" dirty="0">
                <a:latin typeface="Calibri"/>
                <a:cs typeface="Calibri"/>
              </a:rPr>
              <a:t> </a:t>
            </a:r>
            <a:r>
              <a:rPr sz="1600" spc="-5" dirty="0">
                <a:latin typeface="Calibri"/>
                <a:cs typeface="Calibri"/>
              </a:rPr>
              <a:t>molestias. </a:t>
            </a:r>
            <a:r>
              <a:rPr sz="1600" dirty="0">
                <a:latin typeface="Calibri"/>
                <a:cs typeface="Calibri"/>
              </a:rPr>
              <a:t>Los </a:t>
            </a:r>
            <a:r>
              <a:rPr sz="1600" spc="-5" dirty="0">
                <a:latin typeface="Calibri"/>
                <a:cs typeface="Calibri"/>
              </a:rPr>
              <a:t>posibles</a:t>
            </a:r>
            <a:r>
              <a:rPr sz="1600" dirty="0">
                <a:latin typeface="Calibri"/>
                <a:cs typeface="Calibri"/>
              </a:rPr>
              <a:t> </a:t>
            </a:r>
            <a:r>
              <a:rPr sz="1600" spc="-5" dirty="0">
                <a:latin typeface="Calibri"/>
                <a:cs typeface="Calibri"/>
              </a:rPr>
              <a:t>riesgos </a:t>
            </a:r>
            <a:r>
              <a:rPr sz="1600" spc="-10" dirty="0">
                <a:latin typeface="Calibri"/>
                <a:cs typeface="Calibri"/>
              </a:rPr>
              <a:t>incluyen </a:t>
            </a:r>
            <a:r>
              <a:rPr sz="1600" spc="-5" dirty="0">
                <a:latin typeface="Calibri"/>
                <a:cs typeface="Calibri"/>
              </a:rPr>
              <a:t> </a:t>
            </a:r>
            <a:r>
              <a:rPr sz="1600" spc="-10" dirty="0">
                <a:latin typeface="Calibri"/>
                <a:cs typeface="Calibri"/>
              </a:rPr>
              <a:t>sangrado,</a:t>
            </a:r>
            <a:r>
              <a:rPr sz="1600" spc="-5" dirty="0">
                <a:latin typeface="Calibri"/>
                <a:cs typeface="Calibri"/>
              </a:rPr>
              <a:t> moretones,</a:t>
            </a:r>
            <a:r>
              <a:rPr sz="1600" dirty="0">
                <a:latin typeface="Calibri"/>
                <a:cs typeface="Calibri"/>
              </a:rPr>
              <a:t> </a:t>
            </a:r>
            <a:r>
              <a:rPr sz="1600" spc="-10" dirty="0">
                <a:latin typeface="Calibri"/>
                <a:cs typeface="Calibri"/>
              </a:rPr>
              <a:t>hinchazón</a:t>
            </a:r>
            <a:r>
              <a:rPr sz="1600" spc="-5" dirty="0">
                <a:latin typeface="Calibri"/>
                <a:cs typeface="Calibri"/>
              </a:rPr>
              <a:t> </a:t>
            </a:r>
            <a:r>
              <a:rPr sz="1600" dirty="0">
                <a:latin typeface="Calibri"/>
                <a:cs typeface="Calibri"/>
              </a:rPr>
              <a:t>e </a:t>
            </a:r>
            <a:r>
              <a:rPr sz="1600" spc="-10" dirty="0">
                <a:latin typeface="Calibri"/>
                <a:cs typeface="Calibri"/>
              </a:rPr>
              <a:t>infección.</a:t>
            </a:r>
            <a:r>
              <a:rPr sz="1600" spc="-5" dirty="0">
                <a:latin typeface="Calibri"/>
                <a:cs typeface="Calibri"/>
              </a:rPr>
              <a:t> </a:t>
            </a:r>
            <a:r>
              <a:rPr sz="1600" dirty="0">
                <a:latin typeface="Calibri"/>
                <a:cs typeface="Calibri"/>
              </a:rPr>
              <a:t>Es</a:t>
            </a:r>
            <a:r>
              <a:rPr sz="1600" spc="-5" dirty="0">
                <a:latin typeface="Calibri"/>
                <a:cs typeface="Calibri"/>
              </a:rPr>
              <a:t> posible </a:t>
            </a:r>
            <a:r>
              <a:rPr sz="1600" dirty="0">
                <a:latin typeface="Calibri"/>
                <a:cs typeface="Calibri"/>
              </a:rPr>
              <a:t> </a:t>
            </a:r>
            <a:r>
              <a:rPr sz="1600" spc="-5" dirty="0">
                <a:latin typeface="Calibri"/>
                <a:cs typeface="Calibri"/>
              </a:rPr>
              <a:t>que necesites más de una cirugía </a:t>
            </a:r>
            <a:r>
              <a:rPr sz="1600" spc="-10" dirty="0">
                <a:latin typeface="Calibri"/>
                <a:cs typeface="Calibri"/>
              </a:rPr>
              <a:t>para </a:t>
            </a:r>
            <a:r>
              <a:rPr sz="1600" spc="-5" dirty="0">
                <a:latin typeface="Calibri"/>
                <a:cs typeface="Calibri"/>
              </a:rPr>
              <a:t>obtener </a:t>
            </a:r>
            <a:r>
              <a:rPr sz="1600" dirty="0">
                <a:latin typeface="Calibri"/>
                <a:cs typeface="Calibri"/>
              </a:rPr>
              <a:t>el </a:t>
            </a:r>
            <a:r>
              <a:rPr sz="1600" spc="-15" dirty="0">
                <a:latin typeface="Calibri"/>
                <a:cs typeface="Calibri"/>
              </a:rPr>
              <a:t>efecto </a:t>
            </a:r>
            <a:r>
              <a:rPr sz="1600" spc="-10" dirty="0">
                <a:latin typeface="Calibri"/>
                <a:cs typeface="Calibri"/>
              </a:rPr>
              <a:t> </a:t>
            </a:r>
            <a:r>
              <a:rPr sz="1600" spc="-5" dirty="0">
                <a:latin typeface="Calibri"/>
                <a:cs typeface="Calibri"/>
              </a:rPr>
              <a:t>deseado.</a:t>
            </a:r>
            <a:r>
              <a:rPr sz="1600" dirty="0">
                <a:latin typeface="Calibri"/>
                <a:cs typeface="Calibri"/>
              </a:rPr>
              <a:t> Con el</a:t>
            </a:r>
            <a:r>
              <a:rPr sz="1600" spc="5" dirty="0">
                <a:latin typeface="Calibri"/>
                <a:cs typeface="Calibri"/>
              </a:rPr>
              <a:t> </a:t>
            </a:r>
            <a:r>
              <a:rPr sz="1600" spc="-10" dirty="0">
                <a:latin typeface="Calibri"/>
                <a:cs typeface="Calibri"/>
              </a:rPr>
              <a:t>tiempo,</a:t>
            </a:r>
            <a:r>
              <a:rPr sz="1600" spc="5" dirty="0">
                <a:latin typeface="Calibri"/>
                <a:cs typeface="Calibri"/>
              </a:rPr>
              <a:t> </a:t>
            </a:r>
            <a:r>
              <a:rPr sz="1600" spc="-5" dirty="0">
                <a:latin typeface="Calibri"/>
                <a:cs typeface="Calibri"/>
              </a:rPr>
              <a:t>la</a:t>
            </a:r>
            <a:r>
              <a:rPr sz="1600" spc="5" dirty="0">
                <a:latin typeface="Calibri"/>
                <a:cs typeface="Calibri"/>
              </a:rPr>
              <a:t> </a:t>
            </a:r>
            <a:r>
              <a:rPr sz="1600" spc="-10" dirty="0">
                <a:latin typeface="Calibri"/>
                <a:cs typeface="Calibri"/>
              </a:rPr>
              <a:t>pérdida</a:t>
            </a:r>
            <a:r>
              <a:rPr sz="1600" dirty="0">
                <a:latin typeface="Calibri"/>
                <a:cs typeface="Calibri"/>
              </a:rPr>
              <a:t> </a:t>
            </a:r>
            <a:r>
              <a:rPr sz="1600" spc="-5" dirty="0">
                <a:latin typeface="Calibri"/>
                <a:cs typeface="Calibri"/>
              </a:rPr>
              <a:t>de</a:t>
            </a:r>
            <a:r>
              <a:rPr sz="1600" spc="5" dirty="0">
                <a:latin typeface="Calibri"/>
                <a:cs typeface="Calibri"/>
              </a:rPr>
              <a:t> </a:t>
            </a:r>
            <a:r>
              <a:rPr sz="1600" spc="-10" dirty="0">
                <a:latin typeface="Calibri"/>
                <a:cs typeface="Calibri"/>
              </a:rPr>
              <a:t>cabello</a:t>
            </a:r>
            <a:r>
              <a:rPr sz="1600" spc="15" dirty="0">
                <a:latin typeface="Calibri"/>
                <a:cs typeface="Calibri"/>
              </a:rPr>
              <a:t> </a:t>
            </a:r>
            <a:r>
              <a:rPr sz="1600" spc="-10" dirty="0">
                <a:latin typeface="Calibri"/>
                <a:cs typeface="Calibri"/>
              </a:rPr>
              <a:t>hereditaria </a:t>
            </a:r>
            <a:r>
              <a:rPr sz="1600" spc="-5" dirty="0">
                <a:latin typeface="Calibri"/>
                <a:cs typeface="Calibri"/>
              </a:rPr>
              <a:t> </a:t>
            </a:r>
            <a:r>
              <a:rPr sz="1600" spc="-10" dirty="0">
                <a:latin typeface="Calibri"/>
                <a:cs typeface="Calibri"/>
              </a:rPr>
              <a:t>continuará </a:t>
            </a:r>
            <a:r>
              <a:rPr sz="1600" spc="-15" dirty="0">
                <a:latin typeface="Calibri"/>
                <a:cs typeface="Calibri"/>
              </a:rPr>
              <a:t>avanzando</a:t>
            </a:r>
            <a:r>
              <a:rPr sz="1600" spc="5" dirty="0">
                <a:latin typeface="Calibri"/>
                <a:cs typeface="Calibri"/>
              </a:rPr>
              <a:t> </a:t>
            </a:r>
            <a:r>
              <a:rPr sz="1600" dirty="0">
                <a:latin typeface="Calibri"/>
                <a:cs typeface="Calibri"/>
              </a:rPr>
              <a:t>a</a:t>
            </a:r>
            <a:r>
              <a:rPr sz="1600" spc="-5" dirty="0">
                <a:latin typeface="Calibri"/>
                <a:cs typeface="Calibri"/>
              </a:rPr>
              <a:t> pesar</a:t>
            </a:r>
            <a:r>
              <a:rPr sz="1600" spc="5" dirty="0">
                <a:latin typeface="Calibri"/>
                <a:cs typeface="Calibri"/>
              </a:rPr>
              <a:t> </a:t>
            </a:r>
            <a:r>
              <a:rPr sz="1600" spc="-5" dirty="0">
                <a:latin typeface="Calibri"/>
                <a:cs typeface="Calibri"/>
              </a:rPr>
              <a:t>de</a:t>
            </a:r>
            <a:r>
              <a:rPr sz="1600" dirty="0">
                <a:latin typeface="Calibri"/>
                <a:cs typeface="Calibri"/>
              </a:rPr>
              <a:t> </a:t>
            </a:r>
            <a:r>
              <a:rPr sz="1600" spc="-5" dirty="0">
                <a:latin typeface="Calibri"/>
                <a:cs typeface="Calibri"/>
              </a:rPr>
              <a:t>la</a:t>
            </a:r>
            <a:r>
              <a:rPr sz="1600" spc="-10" dirty="0">
                <a:latin typeface="Calibri"/>
                <a:cs typeface="Calibri"/>
              </a:rPr>
              <a:t> </a:t>
            </a:r>
            <a:r>
              <a:rPr sz="1600" spc="-5" dirty="0">
                <a:latin typeface="Calibri"/>
                <a:cs typeface="Calibri"/>
              </a:rPr>
              <a:t>cirugía.</a:t>
            </a:r>
            <a:endParaRPr sz="1600">
              <a:latin typeface="Calibri"/>
              <a:cs typeface="Calibri"/>
            </a:endParaRPr>
          </a:p>
        </p:txBody>
      </p:sp>
      <p:grpSp>
        <p:nvGrpSpPr>
          <p:cNvPr id="8" name="object 8"/>
          <p:cNvGrpSpPr/>
          <p:nvPr/>
        </p:nvGrpSpPr>
        <p:grpSpPr>
          <a:xfrm>
            <a:off x="5544311" y="0"/>
            <a:ext cx="6647815" cy="6858000"/>
            <a:chOff x="5544311" y="0"/>
            <a:chExt cx="6647815" cy="6858000"/>
          </a:xfrm>
        </p:grpSpPr>
        <p:sp>
          <p:nvSpPr>
            <p:cNvPr id="9" name="object 9"/>
            <p:cNvSpPr/>
            <p:nvPr/>
          </p:nvSpPr>
          <p:spPr>
            <a:xfrm>
              <a:off x="10697669" y="0"/>
              <a:ext cx="1494790" cy="6858000"/>
            </a:xfrm>
            <a:custGeom>
              <a:avLst/>
              <a:gdLst/>
              <a:ahLst/>
              <a:cxnLst/>
              <a:rect l="l" t="t" r="r" b="b"/>
              <a:pathLst>
                <a:path w="1494790" h="6858000">
                  <a:moveTo>
                    <a:pt x="1494330" y="0"/>
                  </a:moveTo>
                  <a:lnTo>
                    <a:pt x="0" y="0"/>
                  </a:lnTo>
                  <a:lnTo>
                    <a:pt x="0" y="6858000"/>
                  </a:lnTo>
                  <a:lnTo>
                    <a:pt x="1494330" y="6858000"/>
                  </a:lnTo>
                  <a:lnTo>
                    <a:pt x="1494330" y="0"/>
                  </a:lnTo>
                  <a:close/>
                </a:path>
              </a:pathLst>
            </a:custGeom>
            <a:solidFill>
              <a:srgbClr val="FFC000"/>
            </a:solidFill>
          </p:spPr>
          <p:txBody>
            <a:bodyPr wrap="square" lIns="0" tIns="0" rIns="0" bIns="0" rtlCol="0"/>
            <a:lstStyle/>
            <a:p>
              <a:endParaRPr/>
            </a:p>
          </p:txBody>
        </p:sp>
        <p:pic>
          <p:nvPicPr>
            <p:cNvPr id="10" name="object 10"/>
            <p:cNvPicPr/>
            <p:nvPr/>
          </p:nvPicPr>
          <p:blipFill>
            <a:blip r:embed="rId2" cstate="print"/>
            <a:stretch>
              <a:fillRect/>
            </a:stretch>
          </p:blipFill>
          <p:spPr>
            <a:xfrm>
              <a:off x="5544311" y="499871"/>
              <a:ext cx="6291072" cy="6117336"/>
            </a:xfrm>
            <a:prstGeom prst="rect">
              <a:avLst/>
            </a:prstGeom>
          </p:spPr>
        </p:pic>
        <p:sp>
          <p:nvSpPr>
            <p:cNvPr id="11" name="object 11"/>
            <p:cNvSpPr/>
            <p:nvPr/>
          </p:nvSpPr>
          <p:spPr>
            <a:xfrm>
              <a:off x="5685810" y="513853"/>
              <a:ext cx="6009640" cy="5835015"/>
            </a:xfrm>
            <a:custGeom>
              <a:avLst/>
              <a:gdLst/>
              <a:ahLst/>
              <a:cxnLst/>
              <a:rect l="l" t="t" r="r" b="b"/>
              <a:pathLst>
                <a:path w="6009640" h="5835015">
                  <a:moveTo>
                    <a:pt x="6009365" y="0"/>
                  </a:moveTo>
                  <a:lnTo>
                    <a:pt x="0" y="0"/>
                  </a:lnTo>
                  <a:lnTo>
                    <a:pt x="0" y="5834576"/>
                  </a:lnTo>
                  <a:lnTo>
                    <a:pt x="6009365" y="5834576"/>
                  </a:lnTo>
                  <a:lnTo>
                    <a:pt x="6009365" y="0"/>
                  </a:lnTo>
                  <a:close/>
                </a:path>
              </a:pathLst>
            </a:custGeom>
            <a:solidFill>
              <a:srgbClr val="FFFFFF"/>
            </a:solidFill>
          </p:spPr>
          <p:txBody>
            <a:bodyPr wrap="square" lIns="0" tIns="0" rIns="0" bIns="0" rtlCol="0"/>
            <a:lstStyle/>
            <a:p>
              <a:endParaRPr/>
            </a:p>
          </p:txBody>
        </p:sp>
        <p:pic>
          <p:nvPicPr>
            <p:cNvPr id="12" name="object 12"/>
            <p:cNvPicPr/>
            <p:nvPr/>
          </p:nvPicPr>
          <p:blipFill>
            <a:blip r:embed="rId3" cstate="print"/>
            <a:stretch>
              <a:fillRect/>
            </a:stretch>
          </p:blipFill>
          <p:spPr>
            <a:xfrm>
              <a:off x="5977788" y="799352"/>
              <a:ext cx="5425409" cy="5259295"/>
            </a:xfrm>
            <a:prstGeom prst="rect">
              <a:avLst/>
            </a:prstGeom>
          </p:spPr>
        </p:pic>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77504" y="2244953"/>
            <a:ext cx="6313805" cy="2400300"/>
          </a:xfrm>
          <a:prstGeom prst="rect">
            <a:avLst/>
          </a:prstGeom>
        </p:spPr>
        <p:txBody>
          <a:bodyPr vert="horz" wrap="square" lIns="0" tIns="50165" rIns="0" bIns="0" rtlCol="0">
            <a:spAutoFit/>
          </a:bodyPr>
          <a:lstStyle/>
          <a:p>
            <a:pPr marL="1603375" indent="-1590675">
              <a:lnSpc>
                <a:spcPct val="100000"/>
              </a:lnSpc>
              <a:spcBef>
                <a:spcPts val="395"/>
              </a:spcBef>
              <a:buFont typeface="Arial MT"/>
              <a:buChar char="•"/>
              <a:tabLst>
                <a:tab pos="1602740" algn="l"/>
                <a:tab pos="1603375" algn="l"/>
              </a:tabLst>
            </a:pPr>
            <a:r>
              <a:rPr sz="1800" b="1" spc="-35" dirty="0">
                <a:latin typeface="Calibri"/>
                <a:cs typeface="Calibri"/>
              </a:rPr>
              <a:t>Terapia</a:t>
            </a:r>
            <a:r>
              <a:rPr sz="1800" b="1" spc="-25" dirty="0">
                <a:latin typeface="Calibri"/>
                <a:cs typeface="Calibri"/>
              </a:rPr>
              <a:t> </a:t>
            </a:r>
            <a:r>
              <a:rPr sz="1800" b="1" spc="-10" dirty="0">
                <a:latin typeface="Calibri"/>
                <a:cs typeface="Calibri"/>
              </a:rPr>
              <a:t>con</a:t>
            </a:r>
            <a:r>
              <a:rPr sz="1800" b="1" spc="-20" dirty="0">
                <a:latin typeface="Calibri"/>
                <a:cs typeface="Calibri"/>
              </a:rPr>
              <a:t> </a:t>
            </a:r>
            <a:r>
              <a:rPr sz="1800" b="1" spc="-10" dirty="0">
                <a:latin typeface="Calibri"/>
                <a:cs typeface="Calibri"/>
              </a:rPr>
              <a:t>láser</a:t>
            </a:r>
            <a:endParaRPr sz="1800">
              <a:latin typeface="Calibri"/>
              <a:cs typeface="Calibri"/>
            </a:endParaRPr>
          </a:p>
          <a:p>
            <a:pPr marL="12700">
              <a:lnSpc>
                <a:spcPct val="90000"/>
              </a:lnSpc>
              <a:spcBef>
                <a:spcPts val="565"/>
              </a:spcBef>
              <a:buFont typeface="Arial MT"/>
              <a:buChar char="•"/>
              <a:tabLst>
                <a:tab pos="240665" algn="l"/>
                <a:tab pos="241300" algn="l"/>
              </a:tabLst>
            </a:pPr>
            <a:r>
              <a:rPr sz="2000" spc="-5" dirty="0">
                <a:latin typeface="Calibri"/>
                <a:cs typeface="Calibri"/>
              </a:rPr>
              <a:t>La Administración de Alimentos </a:t>
            </a:r>
            <a:r>
              <a:rPr sz="2000" dirty="0">
                <a:latin typeface="Calibri"/>
                <a:cs typeface="Calibri"/>
              </a:rPr>
              <a:t>y </a:t>
            </a:r>
            <a:r>
              <a:rPr sz="2000" spc="-5" dirty="0">
                <a:latin typeface="Calibri"/>
                <a:cs typeface="Calibri"/>
              </a:rPr>
              <a:t>Medicamentos </a:t>
            </a:r>
            <a:r>
              <a:rPr sz="2000" spc="-10" dirty="0">
                <a:latin typeface="Calibri"/>
                <a:cs typeface="Calibri"/>
              </a:rPr>
              <a:t>aprobó </a:t>
            </a:r>
            <a:r>
              <a:rPr sz="2000" dirty="0">
                <a:latin typeface="Calibri"/>
                <a:cs typeface="Calibri"/>
              </a:rPr>
              <a:t>el </a:t>
            </a:r>
            <a:r>
              <a:rPr sz="2000" spc="-440" dirty="0">
                <a:latin typeface="Calibri"/>
                <a:cs typeface="Calibri"/>
              </a:rPr>
              <a:t> </a:t>
            </a:r>
            <a:r>
              <a:rPr sz="2000" spc="-5" dirty="0">
                <a:latin typeface="Calibri"/>
                <a:cs typeface="Calibri"/>
              </a:rPr>
              <a:t>uso</a:t>
            </a:r>
            <a:r>
              <a:rPr sz="2000" spc="-10" dirty="0">
                <a:latin typeface="Calibri"/>
                <a:cs typeface="Calibri"/>
              </a:rPr>
              <a:t> </a:t>
            </a:r>
            <a:r>
              <a:rPr sz="2000" spc="-5" dirty="0">
                <a:latin typeface="Calibri"/>
                <a:cs typeface="Calibri"/>
              </a:rPr>
              <a:t>de</a:t>
            </a:r>
            <a:r>
              <a:rPr sz="2000" dirty="0">
                <a:latin typeface="Calibri"/>
                <a:cs typeface="Calibri"/>
              </a:rPr>
              <a:t> </a:t>
            </a:r>
            <a:r>
              <a:rPr sz="2000" spc="-5" dirty="0">
                <a:latin typeface="Calibri"/>
                <a:cs typeface="Calibri"/>
              </a:rPr>
              <a:t>un dispositivo</a:t>
            </a:r>
            <a:r>
              <a:rPr sz="2000" spc="-10" dirty="0">
                <a:latin typeface="Calibri"/>
                <a:cs typeface="Calibri"/>
              </a:rPr>
              <a:t> </a:t>
            </a:r>
            <a:r>
              <a:rPr sz="2000" dirty="0">
                <a:latin typeface="Calibri"/>
                <a:cs typeface="Calibri"/>
              </a:rPr>
              <a:t>láser </a:t>
            </a:r>
            <a:r>
              <a:rPr sz="2000" spc="-5" dirty="0">
                <a:latin typeface="Calibri"/>
                <a:cs typeface="Calibri"/>
              </a:rPr>
              <a:t>de</a:t>
            </a:r>
            <a:r>
              <a:rPr sz="2000" dirty="0">
                <a:latin typeface="Calibri"/>
                <a:cs typeface="Calibri"/>
              </a:rPr>
              <a:t> </a:t>
            </a:r>
            <a:r>
              <a:rPr sz="2000" spc="-5" dirty="0">
                <a:latin typeface="Calibri"/>
                <a:cs typeface="Calibri"/>
              </a:rPr>
              <a:t>bajo </a:t>
            </a:r>
            <a:r>
              <a:rPr sz="2000" spc="-10" dirty="0">
                <a:latin typeface="Calibri"/>
                <a:cs typeface="Calibri"/>
              </a:rPr>
              <a:t>nivel</a:t>
            </a:r>
            <a:r>
              <a:rPr sz="2000" dirty="0">
                <a:latin typeface="Calibri"/>
                <a:cs typeface="Calibri"/>
              </a:rPr>
              <a:t> </a:t>
            </a:r>
            <a:r>
              <a:rPr sz="2000" spc="-5" dirty="0">
                <a:latin typeface="Calibri"/>
                <a:cs typeface="Calibri"/>
              </a:rPr>
              <a:t>como</a:t>
            </a:r>
            <a:r>
              <a:rPr sz="2000" spc="-10" dirty="0">
                <a:latin typeface="Calibri"/>
                <a:cs typeface="Calibri"/>
              </a:rPr>
              <a:t> tratamiento </a:t>
            </a:r>
            <a:r>
              <a:rPr sz="2000" spc="-5" dirty="0">
                <a:latin typeface="Calibri"/>
                <a:cs typeface="Calibri"/>
              </a:rPr>
              <a:t> </a:t>
            </a:r>
            <a:r>
              <a:rPr sz="2000" spc="-15" dirty="0">
                <a:latin typeface="Calibri"/>
                <a:cs typeface="Calibri"/>
              </a:rPr>
              <a:t>para</a:t>
            </a:r>
            <a:r>
              <a:rPr sz="2000" dirty="0">
                <a:latin typeface="Calibri"/>
                <a:cs typeface="Calibri"/>
              </a:rPr>
              <a:t> la </a:t>
            </a:r>
            <a:r>
              <a:rPr sz="2000" spc="-10" dirty="0">
                <a:latin typeface="Calibri"/>
                <a:cs typeface="Calibri"/>
              </a:rPr>
              <a:t>pérdida</a:t>
            </a:r>
            <a:r>
              <a:rPr sz="2000" dirty="0">
                <a:latin typeface="Calibri"/>
                <a:cs typeface="Calibri"/>
              </a:rPr>
              <a:t> </a:t>
            </a:r>
            <a:r>
              <a:rPr sz="2000" spc="-5" dirty="0">
                <a:latin typeface="Calibri"/>
                <a:cs typeface="Calibri"/>
              </a:rPr>
              <a:t>de</a:t>
            </a:r>
            <a:r>
              <a:rPr sz="2000" dirty="0">
                <a:latin typeface="Calibri"/>
                <a:cs typeface="Calibri"/>
              </a:rPr>
              <a:t> </a:t>
            </a:r>
            <a:r>
              <a:rPr sz="2000" spc="-5" dirty="0">
                <a:latin typeface="Calibri"/>
                <a:cs typeface="Calibri"/>
              </a:rPr>
              <a:t>cabello hereditaria</a:t>
            </a:r>
            <a:r>
              <a:rPr sz="2000" dirty="0">
                <a:latin typeface="Calibri"/>
                <a:cs typeface="Calibri"/>
              </a:rPr>
              <a:t> </a:t>
            </a:r>
            <a:r>
              <a:rPr sz="2000" spc="-10" dirty="0">
                <a:latin typeface="Calibri"/>
                <a:cs typeface="Calibri"/>
              </a:rPr>
              <a:t>presente</a:t>
            </a:r>
            <a:r>
              <a:rPr sz="2000" dirty="0">
                <a:latin typeface="Calibri"/>
                <a:cs typeface="Calibri"/>
              </a:rPr>
              <a:t> en</a:t>
            </a:r>
            <a:r>
              <a:rPr sz="2000" spc="-5" dirty="0">
                <a:latin typeface="Calibri"/>
                <a:cs typeface="Calibri"/>
              </a:rPr>
              <a:t> </a:t>
            </a:r>
            <a:r>
              <a:rPr sz="2000" spc="-10" dirty="0">
                <a:latin typeface="Calibri"/>
                <a:cs typeface="Calibri"/>
              </a:rPr>
              <a:t>hombres</a:t>
            </a:r>
            <a:r>
              <a:rPr sz="2000" dirty="0">
                <a:latin typeface="Calibri"/>
                <a:cs typeface="Calibri"/>
              </a:rPr>
              <a:t> y </a:t>
            </a:r>
            <a:r>
              <a:rPr sz="2000" spc="-440" dirty="0">
                <a:latin typeface="Calibri"/>
                <a:cs typeface="Calibri"/>
              </a:rPr>
              <a:t> </a:t>
            </a:r>
            <a:r>
              <a:rPr sz="2000" spc="-5" dirty="0">
                <a:latin typeface="Calibri"/>
                <a:cs typeface="Calibri"/>
              </a:rPr>
              <a:t>mujeres.</a:t>
            </a:r>
            <a:r>
              <a:rPr sz="2000" spc="-10" dirty="0">
                <a:latin typeface="Calibri"/>
                <a:cs typeface="Calibri"/>
              </a:rPr>
              <a:t> </a:t>
            </a:r>
            <a:r>
              <a:rPr sz="2000" spc="-5" dirty="0">
                <a:latin typeface="Calibri"/>
                <a:cs typeface="Calibri"/>
              </a:rPr>
              <a:t>En algunos</a:t>
            </a:r>
            <a:r>
              <a:rPr sz="2000" dirty="0">
                <a:latin typeface="Calibri"/>
                <a:cs typeface="Calibri"/>
              </a:rPr>
              <a:t> </a:t>
            </a:r>
            <a:r>
              <a:rPr sz="2000" spc="-5" dirty="0">
                <a:latin typeface="Calibri"/>
                <a:cs typeface="Calibri"/>
              </a:rPr>
              <a:t>estudios</a:t>
            </a:r>
            <a:r>
              <a:rPr sz="2000" dirty="0">
                <a:latin typeface="Calibri"/>
                <a:cs typeface="Calibri"/>
              </a:rPr>
              <a:t> </a:t>
            </a:r>
            <a:r>
              <a:rPr sz="2000" spc="-5" dirty="0">
                <a:latin typeface="Calibri"/>
                <a:cs typeface="Calibri"/>
              </a:rPr>
              <a:t>pequeños, </a:t>
            </a:r>
            <a:r>
              <a:rPr sz="2000" dirty="0">
                <a:latin typeface="Calibri"/>
                <a:cs typeface="Calibri"/>
              </a:rPr>
              <a:t>se </a:t>
            </a:r>
            <a:r>
              <a:rPr sz="2000" spc="-5" dirty="0">
                <a:latin typeface="Calibri"/>
                <a:cs typeface="Calibri"/>
              </a:rPr>
              <a:t>ha</a:t>
            </a:r>
            <a:r>
              <a:rPr sz="2000" dirty="0">
                <a:latin typeface="Calibri"/>
                <a:cs typeface="Calibri"/>
              </a:rPr>
              <a:t> </a:t>
            </a:r>
            <a:r>
              <a:rPr sz="2000" spc="-10" dirty="0">
                <a:latin typeface="Calibri"/>
                <a:cs typeface="Calibri"/>
              </a:rPr>
              <a:t>demostrado </a:t>
            </a:r>
            <a:r>
              <a:rPr sz="2000" spc="-5" dirty="0">
                <a:latin typeface="Calibri"/>
                <a:cs typeface="Calibri"/>
              </a:rPr>
              <a:t> que </a:t>
            </a:r>
            <a:r>
              <a:rPr sz="2000" spc="-10" dirty="0">
                <a:latin typeface="Calibri"/>
                <a:cs typeface="Calibri"/>
              </a:rPr>
              <a:t>mejora</a:t>
            </a:r>
            <a:r>
              <a:rPr sz="2000" dirty="0">
                <a:latin typeface="Calibri"/>
                <a:cs typeface="Calibri"/>
              </a:rPr>
              <a:t> la </a:t>
            </a:r>
            <a:r>
              <a:rPr sz="2000" spc="-5" dirty="0">
                <a:latin typeface="Calibri"/>
                <a:cs typeface="Calibri"/>
              </a:rPr>
              <a:t>densidad</a:t>
            </a:r>
            <a:r>
              <a:rPr sz="2000" dirty="0">
                <a:latin typeface="Calibri"/>
                <a:cs typeface="Calibri"/>
              </a:rPr>
              <a:t> </a:t>
            </a:r>
            <a:r>
              <a:rPr sz="2000" spc="-5" dirty="0">
                <a:latin typeface="Calibri"/>
                <a:cs typeface="Calibri"/>
              </a:rPr>
              <a:t>del</a:t>
            </a:r>
            <a:r>
              <a:rPr sz="2000" dirty="0">
                <a:latin typeface="Calibri"/>
                <a:cs typeface="Calibri"/>
              </a:rPr>
              <a:t> </a:t>
            </a:r>
            <a:r>
              <a:rPr sz="2000" spc="-5" dirty="0">
                <a:latin typeface="Calibri"/>
                <a:cs typeface="Calibri"/>
              </a:rPr>
              <a:t>cabello.</a:t>
            </a:r>
            <a:r>
              <a:rPr sz="2000" spc="-10" dirty="0">
                <a:latin typeface="Calibri"/>
                <a:cs typeface="Calibri"/>
              </a:rPr>
              <a:t> </a:t>
            </a:r>
            <a:r>
              <a:rPr sz="2000" dirty="0">
                <a:latin typeface="Calibri"/>
                <a:cs typeface="Calibri"/>
              </a:rPr>
              <a:t>Se </a:t>
            </a:r>
            <a:r>
              <a:rPr sz="2000" spc="-5" dirty="0">
                <a:latin typeface="Calibri"/>
                <a:cs typeface="Calibri"/>
              </a:rPr>
              <a:t>necesitan </a:t>
            </a:r>
            <a:r>
              <a:rPr sz="2000" dirty="0">
                <a:latin typeface="Calibri"/>
                <a:cs typeface="Calibri"/>
              </a:rPr>
              <a:t>más </a:t>
            </a:r>
            <a:r>
              <a:rPr sz="2000" spc="5" dirty="0">
                <a:latin typeface="Calibri"/>
                <a:cs typeface="Calibri"/>
              </a:rPr>
              <a:t> </a:t>
            </a:r>
            <a:r>
              <a:rPr sz="2000" spc="-5" dirty="0">
                <a:latin typeface="Calibri"/>
                <a:cs typeface="Calibri"/>
              </a:rPr>
              <a:t>estudios </a:t>
            </a:r>
            <a:r>
              <a:rPr sz="2000" spc="-15" dirty="0">
                <a:latin typeface="Calibri"/>
                <a:cs typeface="Calibri"/>
              </a:rPr>
              <a:t>para</a:t>
            </a:r>
            <a:r>
              <a:rPr sz="2000" dirty="0">
                <a:latin typeface="Calibri"/>
                <a:cs typeface="Calibri"/>
              </a:rPr>
              <a:t> </a:t>
            </a:r>
            <a:r>
              <a:rPr sz="2000" spc="-10" dirty="0">
                <a:latin typeface="Calibri"/>
                <a:cs typeface="Calibri"/>
              </a:rPr>
              <a:t>demostrar</a:t>
            </a:r>
            <a:r>
              <a:rPr sz="2000" dirty="0">
                <a:latin typeface="Calibri"/>
                <a:cs typeface="Calibri"/>
              </a:rPr>
              <a:t> </a:t>
            </a:r>
            <a:r>
              <a:rPr sz="2000" spc="-5" dirty="0">
                <a:latin typeface="Calibri"/>
                <a:cs typeface="Calibri"/>
              </a:rPr>
              <a:t>los</a:t>
            </a:r>
            <a:r>
              <a:rPr sz="2000" dirty="0">
                <a:latin typeface="Calibri"/>
                <a:cs typeface="Calibri"/>
              </a:rPr>
              <a:t> </a:t>
            </a:r>
            <a:r>
              <a:rPr sz="2000" spc="-15" dirty="0">
                <a:latin typeface="Calibri"/>
                <a:cs typeface="Calibri"/>
              </a:rPr>
              <a:t>efectos</a:t>
            </a:r>
            <a:r>
              <a:rPr sz="2000" spc="-5" dirty="0">
                <a:latin typeface="Calibri"/>
                <a:cs typeface="Calibri"/>
              </a:rPr>
              <a:t> </a:t>
            </a:r>
            <a:r>
              <a:rPr sz="2000" dirty="0">
                <a:latin typeface="Calibri"/>
                <a:cs typeface="Calibri"/>
              </a:rPr>
              <a:t>a </a:t>
            </a:r>
            <a:r>
              <a:rPr sz="2000" spc="-10" dirty="0">
                <a:latin typeface="Calibri"/>
                <a:cs typeface="Calibri"/>
              </a:rPr>
              <a:t>largo</a:t>
            </a:r>
            <a:r>
              <a:rPr sz="2000" spc="-5" dirty="0">
                <a:latin typeface="Calibri"/>
                <a:cs typeface="Calibri"/>
              </a:rPr>
              <a:t> </a:t>
            </a:r>
            <a:r>
              <a:rPr sz="2000" spc="-10" dirty="0">
                <a:latin typeface="Calibri"/>
                <a:cs typeface="Calibri"/>
              </a:rPr>
              <a:t>plazo.</a:t>
            </a:r>
            <a:endParaRPr sz="2000">
              <a:latin typeface="Calibri"/>
              <a:cs typeface="Calibri"/>
            </a:endParaRPr>
          </a:p>
          <a:p>
            <a:pPr marL="12700">
              <a:lnSpc>
                <a:spcPct val="100000"/>
              </a:lnSpc>
              <a:spcBef>
                <a:spcPts val="315"/>
              </a:spcBef>
            </a:pPr>
            <a:r>
              <a:rPr sz="2000" dirty="0">
                <a:latin typeface="Arial MT"/>
                <a:cs typeface="Arial MT"/>
              </a:rPr>
              <a:t>•</a:t>
            </a:r>
            <a:endParaRPr sz="2000">
              <a:latin typeface="Arial MT"/>
              <a:cs typeface="Arial MT"/>
            </a:endParaRPr>
          </a:p>
        </p:txBody>
      </p:sp>
      <p:grpSp>
        <p:nvGrpSpPr>
          <p:cNvPr id="3" name="object 3"/>
          <p:cNvGrpSpPr/>
          <p:nvPr/>
        </p:nvGrpSpPr>
        <p:grpSpPr>
          <a:xfrm>
            <a:off x="6006670" y="1"/>
            <a:ext cx="6185535" cy="6858000"/>
            <a:chOff x="6006670" y="1"/>
            <a:chExt cx="6185535" cy="6858000"/>
          </a:xfrm>
        </p:grpSpPr>
        <p:pic>
          <p:nvPicPr>
            <p:cNvPr id="4" name="object 4"/>
            <p:cNvPicPr/>
            <p:nvPr/>
          </p:nvPicPr>
          <p:blipFill>
            <a:blip r:embed="rId2" cstate="print"/>
            <a:stretch>
              <a:fillRect/>
            </a:stretch>
          </p:blipFill>
          <p:spPr>
            <a:xfrm>
              <a:off x="7901259" y="2727728"/>
              <a:ext cx="4290740" cy="4130270"/>
            </a:xfrm>
            <a:prstGeom prst="rect">
              <a:avLst/>
            </a:prstGeom>
          </p:spPr>
        </p:pic>
        <p:sp>
          <p:nvSpPr>
            <p:cNvPr id="5" name="object 5"/>
            <p:cNvSpPr/>
            <p:nvPr/>
          </p:nvSpPr>
          <p:spPr>
            <a:xfrm>
              <a:off x="6006670" y="1647832"/>
              <a:ext cx="1487170" cy="1667510"/>
            </a:xfrm>
            <a:custGeom>
              <a:avLst/>
              <a:gdLst/>
              <a:ahLst/>
              <a:cxnLst/>
              <a:rect l="l" t="t" r="r" b="b"/>
              <a:pathLst>
                <a:path w="1487170" h="1667510">
                  <a:moveTo>
                    <a:pt x="74631" y="0"/>
                  </a:moveTo>
                  <a:lnTo>
                    <a:pt x="49416" y="132"/>
                  </a:lnTo>
                  <a:lnTo>
                    <a:pt x="26227" y="10038"/>
                  </a:lnTo>
                  <a:lnTo>
                    <a:pt x="9226" y="27462"/>
                  </a:lnTo>
                  <a:lnTo>
                    <a:pt x="0" y="49989"/>
                  </a:lnTo>
                  <a:lnTo>
                    <a:pt x="132" y="75204"/>
                  </a:lnTo>
                  <a:lnTo>
                    <a:pt x="15171" y="147720"/>
                  </a:lnTo>
                  <a:lnTo>
                    <a:pt x="32997" y="220393"/>
                  </a:lnTo>
                  <a:lnTo>
                    <a:pt x="53330" y="292047"/>
                  </a:lnTo>
                  <a:lnTo>
                    <a:pt x="76121" y="362627"/>
                  </a:lnTo>
                  <a:lnTo>
                    <a:pt x="101327" y="432086"/>
                  </a:lnTo>
                  <a:lnTo>
                    <a:pt x="123052" y="472568"/>
                  </a:lnTo>
                  <a:lnTo>
                    <a:pt x="167039" y="491252"/>
                  </a:lnTo>
                  <a:lnTo>
                    <a:pt x="191827" y="486625"/>
                  </a:lnTo>
                  <a:lnTo>
                    <a:pt x="212878" y="472744"/>
                  </a:lnTo>
                  <a:lnTo>
                    <a:pt x="226500" y="452568"/>
                  </a:lnTo>
                  <a:lnTo>
                    <a:pt x="231562" y="428757"/>
                  </a:lnTo>
                  <a:lnTo>
                    <a:pt x="226935" y="403969"/>
                  </a:lnTo>
                  <a:lnTo>
                    <a:pt x="220366" y="387700"/>
                  </a:lnTo>
                  <a:lnTo>
                    <a:pt x="219513" y="385587"/>
                  </a:lnTo>
                  <a:lnTo>
                    <a:pt x="196672" y="322520"/>
                  </a:lnTo>
                  <a:lnTo>
                    <a:pt x="195892" y="320373"/>
                  </a:lnTo>
                  <a:lnTo>
                    <a:pt x="175238" y="256281"/>
                  </a:lnTo>
                  <a:lnTo>
                    <a:pt x="174535" y="254103"/>
                  </a:lnTo>
                  <a:lnTo>
                    <a:pt x="156111" y="189029"/>
                  </a:lnTo>
                  <a:lnTo>
                    <a:pt x="155485" y="186822"/>
                  </a:lnTo>
                  <a:lnTo>
                    <a:pt x="139336" y="120811"/>
                  </a:lnTo>
                  <a:lnTo>
                    <a:pt x="138788" y="118577"/>
                  </a:lnTo>
                  <a:lnTo>
                    <a:pt x="124487" y="49416"/>
                  </a:lnTo>
                  <a:lnTo>
                    <a:pt x="114582" y="26227"/>
                  </a:lnTo>
                  <a:lnTo>
                    <a:pt x="97158" y="9226"/>
                  </a:lnTo>
                  <a:lnTo>
                    <a:pt x="74631" y="0"/>
                  </a:lnTo>
                  <a:close/>
                </a:path>
                <a:path w="1487170" h="1667510">
                  <a:moveTo>
                    <a:pt x="219513" y="385587"/>
                  </a:moveTo>
                  <a:lnTo>
                    <a:pt x="220323" y="387700"/>
                  </a:lnTo>
                  <a:lnTo>
                    <a:pt x="219942" y="386649"/>
                  </a:lnTo>
                  <a:lnTo>
                    <a:pt x="219513" y="385587"/>
                  </a:lnTo>
                  <a:close/>
                </a:path>
                <a:path w="1487170" h="1667510">
                  <a:moveTo>
                    <a:pt x="219942" y="386649"/>
                  </a:moveTo>
                  <a:lnTo>
                    <a:pt x="220323" y="387700"/>
                  </a:lnTo>
                  <a:lnTo>
                    <a:pt x="219942" y="386649"/>
                  </a:lnTo>
                  <a:close/>
                </a:path>
                <a:path w="1487170" h="1667510">
                  <a:moveTo>
                    <a:pt x="219557" y="385587"/>
                  </a:moveTo>
                  <a:lnTo>
                    <a:pt x="219942" y="386649"/>
                  </a:lnTo>
                  <a:lnTo>
                    <a:pt x="219557" y="385587"/>
                  </a:lnTo>
                  <a:close/>
                </a:path>
                <a:path w="1487170" h="1667510">
                  <a:moveTo>
                    <a:pt x="195892" y="320373"/>
                  </a:moveTo>
                  <a:lnTo>
                    <a:pt x="196628" y="322520"/>
                  </a:lnTo>
                  <a:lnTo>
                    <a:pt x="196272" y="321420"/>
                  </a:lnTo>
                  <a:lnTo>
                    <a:pt x="195892" y="320373"/>
                  </a:lnTo>
                  <a:close/>
                </a:path>
                <a:path w="1487170" h="1667510">
                  <a:moveTo>
                    <a:pt x="196272" y="321420"/>
                  </a:moveTo>
                  <a:lnTo>
                    <a:pt x="196628" y="322520"/>
                  </a:lnTo>
                  <a:lnTo>
                    <a:pt x="196272" y="321420"/>
                  </a:lnTo>
                  <a:close/>
                </a:path>
                <a:path w="1487170" h="1667510">
                  <a:moveTo>
                    <a:pt x="195934" y="320373"/>
                  </a:moveTo>
                  <a:lnTo>
                    <a:pt x="196272" y="321420"/>
                  </a:lnTo>
                  <a:lnTo>
                    <a:pt x="195934" y="320373"/>
                  </a:lnTo>
                  <a:close/>
                </a:path>
                <a:path w="1487170" h="1667510">
                  <a:moveTo>
                    <a:pt x="174535" y="254103"/>
                  </a:moveTo>
                  <a:lnTo>
                    <a:pt x="175195" y="256281"/>
                  </a:lnTo>
                  <a:lnTo>
                    <a:pt x="174884" y="255184"/>
                  </a:lnTo>
                  <a:lnTo>
                    <a:pt x="174535" y="254103"/>
                  </a:lnTo>
                  <a:close/>
                </a:path>
                <a:path w="1487170" h="1667510">
                  <a:moveTo>
                    <a:pt x="174884" y="255184"/>
                  </a:moveTo>
                  <a:lnTo>
                    <a:pt x="175195" y="256281"/>
                  </a:lnTo>
                  <a:lnTo>
                    <a:pt x="174884" y="255184"/>
                  </a:lnTo>
                  <a:close/>
                </a:path>
                <a:path w="1487170" h="1667510">
                  <a:moveTo>
                    <a:pt x="174577" y="254103"/>
                  </a:moveTo>
                  <a:lnTo>
                    <a:pt x="174884" y="255184"/>
                  </a:lnTo>
                  <a:lnTo>
                    <a:pt x="174577" y="254103"/>
                  </a:lnTo>
                  <a:close/>
                </a:path>
                <a:path w="1487170" h="1667510">
                  <a:moveTo>
                    <a:pt x="155485" y="186822"/>
                  </a:moveTo>
                  <a:lnTo>
                    <a:pt x="156069" y="189029"/>
                  </a:lnTo>
                  <a:lnTo>
                    <a:pt x="155800" y="187934"/>
                  </a:lnTo>
                  <a:lnTo>
                    <a:pt x="155485" y="186822"/>
                  </a:lnTo>
                  <a:close/>
                </a:path>
                <a:path w="1487170" h="1667510">
                  <a:moveTo>
                    <a:pt x="155800" y="187934"/>
                  </a:moveTo>
                  <a:lnTo>
                    <a:pt x="156069" y="189029"/>
                  </a:lnTo>
                  <a:lnTo>
                    <a:pt x="155800" y="187934"/>
                  </a:lnTo>
                  <a:close/>
                </a:path>
                <a:path w="1487170" h="1667510">
                  <a:moveTo>
                    <a:pt x="155528" y="186822"/>
                  </a:moveTo>
                  <a:lnTo>
                    <a:pt x="155800" y="187934"/>
                  </a:lnTo>
                  <a:lnTo>
                    <a:pt x="155528" y="186822"/>
                  </a:lnTo>
                  <a:close/>
                </a:path>
                <a:path w="1487170" h="1667510">
                  <a:moveTo>
                    <a:pt x="138788" y="118577"/>
                  </a:moveTo>
                  <a:lnTo>
                    <a:pt x="139292" y="120811"/>
                  </a:lnTo>
                  <a:lnTo>
                    <a:pt x="139053" y="119657"/>
                  </a:lnTo>
                  <a:lnTo>
                    <a:pt x="138788" y="118577"/>
                  </a:lnTo>
                  <a:close/>
                </a:path>
                <a:path w="1487170" h="1667510">
                  <a:moveTo>
                    <a:pt x="139053" y="119657"/>
                  </a:moveTo>
                  <a:lnTo>
                    <a:pt x="139292" y="120811"/>
                  </a:lnTo>
                  <a:lnTo>
                    <a:pt x="139053" y="119657"/>
                  </a:lnTo>
                  <a:close/>
                </a:path>
                <a:path w="1487170" h="1667510">
                  <a:moveTo>
                    <a:pt x="138829" y="118577"/>
                  </a:moveTo>
                  <a:lnTo>
                    <a:pt x="139053" y="119657"/>
                  </a:lnTo>
                  <a:lnTo>
                    <a:pt x="138829" y="118577"/>
                  </a:lnTo>
                  <a:close/>
                </a:path>
                <a:path w="1487170" h="1667510">
                  <a:moveTo>
                    <a:pt x="421828" y="808990"/>
                  </a:moveTo>
                  <a:lnTo>
                    <a:pt x="397502" y="809896"/>
                  </a:lnTo>
                  <a:lnTo>
                    <a:pt x="374594" y="820436"/>
                  </a:lnTo>
                  <a:lnTo>
                    <a:pt x="357570" y="839038"/>
                  </a:lnTo>
                  <a:lnTo>
                    <a:pt x="349289" y="861929"/>
                  </a:lnTo>
                  <a:lnTo>
                    <a:pt x="350195" y="886255"/>
                  </a:lnTo>
                  <a:lnTo>
                    <a:pt x="384122" y="941207"/>
                  </a:lnTo>
                  <a:lnTo>
                    <a:pt x="428906" y="998272"/>
                  </a:lnTo>
                  <a:lnTo>
                    <a:pt x="475630" y="1053709"/>
                  </a:lnTo>
                  <a:lnTo>
                    <a:pt x="524247" y="1107467"/>
                  </a:lnTo>
                  <a:lnTo>
                    <a:pt x="574711" y="1159495"/>
                  </a:lnTo>
                  <a:lnTo>
                    <a:pt x="619700" y="1202753"/>
                  </a:lnTo>
                  <a:lnTo>
                    <a:pt x="664957" y="1220467"/>
                  </a:lnTo>
                  <a:lnTo>
                    <a:pt x="688757" y="1215350"/>
                  </a:lnTo>
                  <a:lnTo>
                    <a:pt x="709485" y="1200991"/>
                  </a:lnTo>
                  <a:lnTo>
                    <a:pt x="723019" y="1179715"/>
                  </a:lnTo>
                  <a:lnTo>
                    <a:pt x="727199" y="1155734"/>
                  </a:lnTo>
                  <a:lnTo>
                    <a:pt x="722082" y="1131934"/>
                  </a:lnTo>
                  <a:lnTo>
                    <a:pt x="707724" y="1111206"/>
                  </a:lnTo>
                  <a:lnTo>
                    <a:pt x="665159" y="1070280"/>
                  </a:lnTo>
                  <a:lnTo>
                    <a:pt x="663533" y="1068716"/>
                  </a:lnTo>
                  <a:lnTo>
                    <a:pt x="617752" y="1021458"/>
                  </a:lnTo>
                  <a:lnTo>
                    <a:pt x="616184" y="1019842"/>
                  </a:lnTo>
                  <a:lnTo>
                    <a:pt x="572076" y="971014"/>
                  </a:lnTo>
                  <a:lnTo>
                    <a:pt x="570567" y="969345"/>
                  </a:lnTo>
                  <a:lnTo>
                    <a:pt x="528178" y="918992"/>
                  </a:lnTo>
                  <a:lnTo>
                    <a:pt x="526729" y="917273"/>
                  </a:lnTo>
                  <a:lnTo>
                    <a:pt x="486103" y="865444"/>
                  </a:lnTo>
                  <a:lnTo>
                    <a:pt x="484713" y="863674"/>
                  </a:lnTo>
                  <a:lnTo>
                    <a:pt x="463321" y="834295"/>
                  </a:lnTo>
                  <a:lnTo>
                    <a:pt x="444719" y="817271"/>
                  </a:lnTo>
                  <a:lnTo>
                    <a:pt x="421828" y="808990"/>
                  </a:lnTo>
                  <a:close/>
                </a:path>
                <a:path w="1487170" h="1667510">
                  <a:moveTo>
                    <a:pt x="663533" y="1068716"/>
                  </a:moveTo>
                  <a:lnTo>
                    <a:pt x="665103" y="1070280"/>
                  </a:lnTo>
                  <a:lnTo>
                    <a:pt x="664325" y="1069478"/>
                  </a:lnTo>
                  <a:lnTo>
                    <a:pt x="663533" y="1068716"/>
                  </a:lnTo>
                  <a:close/>
                </a:path>
                <a:path w="1487170" h="1667510">
                  <a:moveTo>
                    <a:pt x="664325" y="1069478"/>
                  </a:moveTo>
                  <a:lnTo>
                    <a:pt x="665103" y="1070280"/>
                  </a:lnTo>
                  <a:lnTo>
                    <a:pt x="664325" y="1069478"/>
                  </a:lnTo>
                  <a:close/>
                </a:path>
                <a:path w="1487170" h="1667510">
                  <a:moveTo>
                    <a:pt x="663586" y="1068716"/>
                  </a:moveTo>
                  <a:lnTo>
                    <a:pt x="664325" y="1069478"/>
                  </a:lnTo>
                  <a:lnTo>
                    <a:pt x="663586" y="1068716"/>
                  </a:lnTo>
                  <a:close/>
                </a:path>
                <a:path w="1487170" h="1667510">
                  <a:moveTo>
                    <a:pt x="616184" y="1019842"/>
                  </a:moveTo>
                  <a:lnTo>
                    <a:pt x="617697" y="1021458"/>
                  </a:lnTo>
                  <a:lnTo>
                    <a:pt x="616949" y="1020631"/>
                  </a:lnTo>
                  <a:lnTo>
                    <a:pt x="616184" y="1019842"/>
                  </a:lnTo>
                  <a:close/>
                </a:path>
                <a:path w="1487170" h="1667510">
                  <a:moveTo>
                    <a:pt x="616949" y="1020631"/>
                  </a:moveTo>
                  <a:lnTo>
                    <a:pt x="617697" y="1021458"/>
                  </a:lnTo>
                  <a:lnTo>
                    <a:pt x="616949" y="1020631"/>
                  </a:lnTo>
                  <a:close/>
                </a:path>
                <a:path w="1487170" h="1667510">
                  <a:moveTo>
                    <a:pt x="616235" y="1019842"/>
                  </a:moveTo>
                  <a:lnTo>
                    <a:pt x="616949" y="1020631"/>
                  </a:lnTo>
                  <a:lnTo>
                    <a:pt x="616235" y="1019842"/>
                  </a:lnTo>
                  <a:close/>
                </a:path>
                <a:path w="1487170" h="1667510">
                  <a:moveTo>
                    <a:pt x="570567" y="969345"/>
                  </a:moveTo>
                  <a:lnTo>
                    <a:pt x="572024" y="971014"/>
                  </a:lnTo>
                  <a:lnTo>
                    <a:pt x="571322" y="970181"/>
                  </a:lnTo>
                  <a:lnTo>
                    <a:pt x="570567" y="969345"/>
                  </a:lnTo>
                  <a:close/>
                </a:path>
                <a:path w="1487170" h="1667510">
                  <a:moveTo>
                    <a:pt x="571322" y="970181"/>
                  </a:moveTo>
                  <a:lnTo>
                    <a:pt x="572024" y="971014"/>
                  </a:lnTo>
                  <a:lnTo>
                    <a:pt x="571322" y="970181"/>
                  </a:lnTo>
                  <a:close/>
                </a:path>
                <a:path w="1487170" h="1667510">
                  <a:moveTo>
                    <a:pt x="570618" y="969345"/>
                  </a:moveTo>
                  <a:lnTo>
                    <a:pt x="571322" y="970181"/>
                  </a:lnTo>
                  <a:lnTo>
                    <a:pt x="570618" y="969345"/>
                  </a:lnTo>
                  <a:close/>
                </a:path>
                <a:path w="1487170" h="1667510">
                  <a:moveTo>
                    <a:pt x="526729" y="917273"/>
                  </a:moveTo>
                  <a:lnTo>
                    <a:pt x="528128" y="918992"/>
                  </a:lnTo>
                  <a:lnTo>
                    <a:pt x="527455" y="918134"/>
                  </a:lnTo>
                  <a:lnTo>
                    <a:pt x="526729" y="917273"/>
                  </a:lnTo>
                  <a:close/>
                </a:path>
                <a:path w="1487170" h="1667510">
                  <a:moveTo>
                    <a:pt x="527455" y="918134"/>
                  </a:moveTo>
                  <a:lnTo>
                    <a:pt x="528128" y="918992"/>
                  </a:lnTo>
                  <a:lnTo>
                    <a:pt x="527455" y="918134"/>
                  </a:lnTo>
                  <a:close/>
                </a:path>
                <a:path w="1487170" h="1667510">
                  <a:moveTo>
                    <a:pt x="526779" y="917273"/>
                  </a:moveTo>
                  <a:lnTo>
                    <a:pt x="527455" y="918134"/>
                  </a:lnTo>
                  <a:lnTo>
                    <a:pt x="526779" y="917273"/>
                  </a:lnTo>
                  <a:close/>
                </a:path>
                <a:path w="1487170" h="1667510">
                  <a:moveTo>
                    <a:pt x="484713" y="863674"/>
                  </a:moveTo>
                  <a:lnTo>
                    <a:pt x="486053" y="865444"/>
                  </a:lnTo>
                  <a:lnTo>
                    <a:pt x="485396" y="864544"/>
                  </a:lnTo>
                  <a:lnTo>
                    <a:pt x="484713" y="863674"/>
                  </a:lnTo>
                  <a:close/>
                </a:path>
                <a:path w="1487170" h="1667510">
                  <a:moveTo>
                    <a:pt x="485396" y="864544"/>
                  </a:moveTo>
                  <a:lnTo>
                    <a:pt x="486053" y="865444"/>
                  </a:lnTo>
                  <a:lnTo>
                    <a:pt x="485396" y="864544"/>
                  </a:lnTo>
                  <a:close/>
                </a:path>
                <a:path w="1487170" h="1667510">
                  <a:moveTo>
                    <a:pt x="484761" y="863674"/>
                  </a:moveTo>
                  <a:lnTo>
                    <a:pt x="485396" y="864544"/>
                  </a:lnTo>
                  <a:lnTo>
                    <a:pt x="484761" y="863674"/>
                  </a:lnTo>
                  <a:close/>
                </a:path>
                <a:path w="1487170" h="1667510">
                  <a:moveTo>
                    <a:pt x="1079502" y="1390785"/>
                  </a:moveTo>
                  <a:lnTo>
                    <a:pt x="1055302" y="1393420"/>
                  </a:lnTo>
                  <a:lnTo>
                    <a:pt x="1033856" y="1404938"/>
                  </a:lnTo>
                  <a:lnTo>
                    <a:pt x="1017924" y="1424483"/>
                  </a:lnTo>
                  <a:lnTo>
                    <a:pt x="1010822" y="1448678"/>
                  </a:lnTo>
                  <a:lnTo>
                    <a:pt x="1013458" y="1472879"/>
                  </a:lnTo>
                  <a:lnTo>
                    <a:pt x="1044522" y="1510257"/>
                  </a:lnTo>
                  <a:lnTo>
                    <a:pt x="1104188" y="1541678"/>
                  </a:lnTo>
                  <a:lnTo>
                    <a:pt x="1170522" y="1573654"/>
                  </a:lnTo>
                  <a:lnTo>
                    <a:pt x="1238183" y="1603348"/>
                  </a:lnTo>
                  <a:lnTo>
                    <a:pt x="1307122" y="1630708"/>
                  </a:lnTo>
                  <a:lnTo>
                    <a:pt x="1377292" y="1655684"/>
                  </a:lnTo>
                  <a:lnTo>
                    <a:pt x="1429764" y="1667026"/>
                  </a:lnTo>
                  <a:lnTo>
                    <a:pt x="1453110" y="1660130"/>
                  </a:lnTo>
                  <a:lnTo>
                    <a:pt x="1472167" y="1644983"/>
                  </a:lnTo>
                  <a:lnTo>
                    <a:pt x="1484371" y="1622918"/>
                  </a:lnTo>
                  <a:lnTo>
                    <a:pt x="1487058" y="1597845"/>
                  </a:lnTo>
                  <a:lnTo>
                    <a:pt x="1480162" y="1574499"/>
                  </a:lnTo>
                  <a:lnTo>
                    <a:pt x="1465015" y="1555442"/>
                  </a:lnTo>
                  <a:lnTo>
                    <a:pt x="1442949" y="1543238"/>
                  </a:lnTo>
                  <a:lnTo>
                    <a:pt x="1418941" y="1535653"/>
                  </a:lnTo>
                  <a:lnTo>
                    <a:pt x="1418802" y="1535653"/>
                  </a:lnTo>
                  <a:lnTo>
                    <a:pt x="1416638" y="1534926"/>
                  </a:lnTo>
                  <a:lnTo>
                    <a:pt x="1353032" y="1512244"/>
                  </a:lnTo>
                  <a:lnTo>
                    <a:pt x="1350781" y="1511442"/>
                  </a:lnTo>
                  <a:lnTo>
                    <a:pt x="1288291" y="1486598"/>
                  </a:lnTo>
                  <a:lnTo>
                    <a:pt x="1286086" y="1485723"/>
                  </a:lnTo>
                  <a:lnTo>
                    <a:pt x="1224751" y="1458761"/>
                  </a:lnTo>
                  <a:lnTo>
                    <a:pt x="1222595" y="1457815"/>
                  </a:lnTo>
                  <a:lnTo>
                    <a:pt x="1162458" y="1428782"/>
                  </a:lnTo>
                  <a:lnTo>
                    <a:pt x="1160351" y="1427766"/>
                  </a:lnTo>
                  <a:lnTo>
                    <a:pt x="1103697" y="1397886"/>
                  </a:lnTo>
                  <a:lnTo>
                    <a:pt x="1079502" y="1390785"/>
                  </a:lnTo>
                  <a:close/>
                </a:path>
                <a:path w="1487170" h="1667510">
                  <a:moveTo>
                    <a:pt x="1416638" y="1534926"/>
                  </a:moveTo>
                  <a:lnTo>
                    <a:pt x="1418802" y="1535653"/>
                  </a:lnTo>
                  <a:lnTo>
                    <a:pt x="1417702" y="1535262"/>
                  </a:lnTo>
                  <a:lnTo>
                    <a:pt x="1416638" y="1534926"/>
                  </a:lnTo>
                  <a:close/>
                </a:path>
                <a:path w="1487170" h="1667510">
                  <a:moveTo>
                    <a:pt x="1417702" y="1535262"/>
                  </a:moveTo>
                  <a:lnTo>
                    <a:pt x="1418802" y="1535653"/>
                  </a:lnTo>
                  <a:lnTo>
                    <a:pt x="1418941" y="1535653"/>
                  </a:lnTo>
                  <a:lnTo>
                    <a:pt x="1417702" y="1535262"/>
                  </a:lnTo>
                  <a:close/>
                </a:path>
                <a:path w="1487170" h="1667510">
                  <a:moveTo>
                    <a:pt x="1416758" y="1534926"/>
                  </a:moveTo>
                  <a:lnTo>
                    <a:pt x="1417702" y="1535262"/>
                  </a:lnTo>
                  <a:lnTo>
                    <a:pt x="1416758" y="1534926"/>
                  </a:lnTo>
                  <a:close/>
                </a:path>
                <a:path w="1487170" h="1667510">
                  <a:moveTo>
                    <a:pt x="1350781" y="1511442"/>
                  </a:moveTo>
                  <a:lnTo>
                    <a:pt x="1352912" y="1512244"/>
                  </a:lnTo>
                  <a:lnTo>
                    <a:pt x="1351865" y="1511828"/>
                  </a:lnTo>
                  <a:lnTo>
                    <a:pt x="1350781" y="1511442"/>
                  </a:lnTo>
                  <a:close/>
                </a:path>
                <a:path w="1487170" h="1667510">
                  <a:moveTo>
                    <a:pt x="1351865" y="1511828"/>
                  </a:moveTo>
                  <a:lnTo>
                    <a:pt x="1352912" y="1512244"/>
                  </a:lnTo>
                  <a:lnTo>
                    <a:pt x="1351865" y="1511828"/>
                  </a:lnTo>
                  <a:close/>
                </a:path>
                <a:path w="1487170" h="1667510">
                  <a:moveTo>
                    <a:pt x="1350893" y="1511442"/>
                  </a:moveTo>
                  <a:lnTo>
                    <a:pt x="1351865" y="1511828"/>
                  </a:lnTo>
                  <a:lnTo>
                    <a:pt x="1350893" y="1511442"/>
                  </a:lnTo>
                  <a:close/>
                </a:path>
                <a:path w="1487170" h="1667510">
                  <a:moveTo>
                    <a:pt x="1286086" y="1485723"/>
                  </a:moveTo>
                  <a:lnTo>
                    <a:pt x="1288180" y="1486598"/>
                  </a:lnTo>
                  <a:lnTo>
                    <a:pt x="1287134" y="1486140"/>
                  </a:lnTo>
                  <a:lnTo>
                    <a:pt x="1286086" y="1485723"/>
                  </a:lnTo>
                  <a:close/>
                </a:path>
                <a:path w="1487170" h="1667510">
                  <a:moveTo>
                    <a:pt x="1287134" y="1486140"/>
                  </a:moveTo>
                  <a:lnTo>
                    <a:pt x="1288180" y="1486598"/>
                  </a:lnTo>
                  <a:lnTo>
                    <a:pt x="1287134" y="1486140"/>
                  </a:lnTo>
                  <a:close/>
                </a:path>
                <a:path w="1487170" h="1667510">
                  <a:moveTo>
                    <a:pt x="1286186" y="1485723"/>
                  </a:moveTo>
                  <a:lnTo>
                    <a:pt x="1287134" y="1486140"/>
                  </a:lnTo>
                  <a:lnTo>
                    <a:pt x="1286186" y="1485723"/>
                  </a:lnTo>
                  <a:close/>
                </a:path>
                <a:path w="1487170" h="1667510">
                  <a:moveTo>
                    <a:pt x="1222595" y="1457815"/>
                  </a:moveTo>
                  <a:lnTo>
                    <a:pt x="1224650" y="1458761"/>
                  </a:lnTo>
                  <a:lnTo>
                    <a:pt x="1223623" y="1458266"/>
                  </a:lnTo>
                  <a:lnTo>
                    <a:pt x="1222595" y="1457815"/>
                  </a:lnTo>
                  <a:close/>
                </a:path>
                <a:path w="1487170" h="1667510">
                  <a:moveTo>
                    <a:pt x="1223623" y="1458266"/>
                  </a:moveTo>
                  <a:lnTo>
                    <a:pt x="1224650" y="1458761"/>
                  </a:lnTo>
                  <a:lnTo>
                    <a:pt x="1223623" y="1458266"/>
                  </a:lnTo>
                  <a:close/>
                </a:path>
                <a:path w="1487170" h="1667510">
                  <a:moveTo>
                    <a:pt x="1222687" y="1457815"/>
                  </a:moveTo>
                  <a:lnTo>
                    <a:pt x="1223623" y="1458266"/>
                  </a:lnTo>
                  <a:lnTo>
                    <a:pt x="1222687" y="1457815"/>
                  </a:lnTo>
                  <a:close/>
                </a:path>
                <a:path w="1487170" h="1667510">
                  <a:moveTo>
                    <a:pt x="1160351" y="1427766"/>
                  </a:moveTo>
                  <a:lnTo>
                    <a:pt x="1162365" y="1428782"/>
                  </a:lnTo>
                  <a:lnTo>
                    <a:pt x="1161354" y="1428250"/>
                  </a:lnTo>
                  <a:lnTo>
                    <a:pt x="1160351" y="1427766"/>
                  </a:lnTo>
                  <a:close/>
                </a:path>
                <a:path w="1487170" h="1667510">
                  <a:moveTo>
                    <a:pt x="1161354" y="1428250"/>
                  </a:moveTo>
                  <a:lnTo>
                    <a:pt x="1162365" y="1428782"/>
                  </a:lnTo>
                  <a:lnTo>
                    <a:pt x="1161354" y="1428250"/>
                  </a:lnTo>
                  <a:close/>
                </a:path>
                <a:path w="1487170" h="1667510">
                  <a:moveTo>
                    <a:pt x="1160436" y="1427766"/>
                  </a:moveTo>
                  <a:lnTo>
                    <a:pt x="1161354" y="1428250"/>
                  </a:lnTo>
                  <a:lnTo>
                    <a:pt x="1160436" y="1427766"/>
                  </a:lnTo>
                  <a:close/>
                </a:path>
              </a:pathLst>
            </a:custGeom>
            <a:solidFill>
              <a:srgbClr val="FFC000"/>
            </a:solidFill>
          </p:spPr>
          <p:txBody>
            <a:bodyPr wrap="square" lIns="0" tIns="0" rIns="0" bIns="0" rtlCol="0"/>
            <a:lstStyle/>
            <a:p>
              <a:endParaRPr/>
            </a:p>
          </p:txBody>
        </p:sp>
        <p:pic>
          <p:nvPicPr>
            <p:cNvPr id="6" name="object 6"/>
            <p:cNvPicPr/>
            <p:nvPr/>
          </p:nvPicPr>
          <p:blipFill>
            <a:blip r:embed="rId3" cstate="print"/>
            <a:stretch>
              <a:fillRect/>
            </a:stretch>
          </p:blipFill>
          <p:spPr>
            <a:xfrm>
              <a:off x="6261606" y="1"/>
              <a:ext cx="3519206" cy="3007908"/>
            </a:xfrm>
            <a:prstGeom prst="rect">
              <a:avLst/>
            </a:prstGeom>
          </p:spPr>
        </p:pic>
        <p:sp>
          <p:nvSpPr>
            <p:cNvPr id="7" name="object 7"/>
            <p:cNvSpPr/>
            <p:nvPr/>
          </p:nvSpPr>
          <p:spPr>
            <a:xfrm>
              <a:off x="10420568" y="1364731"/>
              <a:ext cx="948055" cy="922019"/>
            </a:xfrm>
            <a:custGeom>
              <a:avLst/>
              <a:gdLst/>
              <a:ahLst/>
              <a:cxnLst/>
              <a:rect l="l" t="t" r="r" b="b"/>
              <a:pathLst>
                <a:path w="948054" h="922019">
                  <a:moveTo>
                    <a:pt x="473744" y="0"/>
                  </a:moveTo>
                  <a:lnTo>
                    <a:pt x="425306" y="2379"/>
                  </a:lnTo>
                  <a:lnTo>
                    <a:pt x="378268" y="9363"/>
                  </a:lnTo>
                  <a:lnTo>
                    <a:pt x="332867" y="20720"/>
                  </a:lnTo>
                  <a:lnTo>
                    <a:pt x="289341" y="36219"/>
                  </a:lnTo>
                  <a:lnTo>
                    <a:pt x="247929" y="55627"/>
                  </a:lnTo>
                  <a:lnTo>
                    <a:pt x="208869" y="78713"/>
                  </a:lnTo>
                  <a:lnTo>
                    <a:pt x="172398" y="105245"/>
                  </a:lnTo>
                  <a:lnTo>
                    <a:pt x="138756" y="134992"/>
                  </a:lnTo>
                  <a:lnTo>
                    <a:pt x="108180" y="167722"/>
                  </a:lnTo>
                  <a:lnTo>
                    <a:pt x="80908" y="203203"/>
                  </a:lnTo>
                  <a:lnTo>
                    <a:pt x="57178" y="241203"/>
                  </a:lnTo>
                  <a:lnTo>
                    <a:pt x="37229" y="281492"/>
                  </a:lnTo>
                  <a:lnTo>
                    <a:pt x="21298" y="323837"/>
                  </a:lnTo>
                  <a:lnTo>
                    <a:pt x="9624" y="368006"/>
                  </a:lnTo>
                  <a:lnTo>
                    <a:pt x="2445" y="413769"/>
                  </a:lnTo>
                  <a:lnTo>
                    <a:pt x="0" y="460893"/>
                  </a:lnTo>
                  <a:lnTo>
                    <a:pt x="2445" y="508016"/>
                  </a:lnTo>
                  <a:lnTo>
                    <a:pt x="9624" y="553778"/>
                  </a:lnTo>
                  <a:lnTo>
                    <a:pt x="21298" y="597948"/>
                  </a:lnTo>
                  <a:lnTo>
                    <a:pt x="37229" y="640293"/>
                  </a:lnTo>
                  <a:lnTo>
                    <a:pt x="57178" y="680581"/>
                  </a:lnTo>
                  <a:lnTo>
                    <a:pt x="80908" y="718582"/>
                  </a:lnTo>
                  <a:lnTo>
                    <a:pt x="108180" y="754063"/>
                  </a:lnTo>
                  <a:lnTo>
                    <a:pt x="138756" y="786792"/>
                  </a:lnTo>
                  <a:lnTo>
                    <a:pt x="172398" y="816539"/>
                  </a:lnTo>
                  <a:lnTo>
                    <a:pt x="208869" y="843071"/>
                  </a:lnTo>
                  <a:lnTo>
                    <a:pt x="247929" y="866157"/>
                  </a:lnTo>
                  <a:lnTo>
                    <a:pt x="289341" y="885565"/>
                  </a:lnTo>
                  <a:lnTo>
                    <a:pt x="332867" y="901064"/>
                  </a:lnTo>
                  <a:lnTo>
                    <a:pt x="378268" y="912421"/>
                  </a:lnTo>
                  <a:lnTo>
                    <a:pt x="425306" y="919405"/>
                  </a:lnTo>
                  <a:lnTo>
                    <a:pt x="473744" y="921785"/>
                  </a:lnTo>
                  <a:lnTo>
                    <a:pt x="522181" y="919405"/>
                  </a:lnTo>
                  <a:lnTo>
                    <a:pt x="569220" y="912421"/>
                  </a:lnTo>
                  <a:lnTo>
                    <a:pt x="614621" y="901064"/>
                  </a:lnTo>
                  <a:lnTo>
                    <a:pt x="658146" y="885565"/>
                  </a:lnTo>
                  <a:lnTo>
                    <a:pt x="699558" y="866157"/>
                  </a:lnTo>
                  <a:lnTo>
                    <a:pt x="738619" y="843071"/>
                  </a:lnTo>
                  <a:lnTo>
                    <a:pt x="775089" y="816539"/>
                  </a:lnTo>
                  <a:lnTo>
                    <a:pt x="808732" y="786792"/>
                  </a:lnTo>
                  <a:lnTo>
                    <a:pt x="839308" y="754063"/>
                  </a:lnTo>
                  <a:lnTo>
                    <a:pt x="866580" y="718582"/>
                  </a:lnTo>
                  <a:lnTo>
                    <a:pt x="890310" y="680581"/>
                  </a:lnTo>
                  <a:lnTo>
                    <a:pt x="910259" y="640293"/>
                  </a:lnTo>
                  <a:lnTo>
                    <a:pt x="926189" y="597948"/>
                  </a:lnTo>
                  <a:lnTo>
                    <a:pt x="937863" y="553778"/>
                  </a:lnTo>
                  <a:lnTo>
                    <a:pt x="945042" y="508016"/>
                  </a:lnTo>
                  <a:lnTo>
                    <a:pt x="947488" y="460893"/>
                  </a:lnTo>
                  <a:lnTo>
                    <a:pt x="945042" y="413769"/>
                  </a:lnTo>
                  <a:lnTo>
                    <a:pt x="937863" y="368006"/>
                  </a:lnTo>
                  <a:lnTo>
                    <a:pt x="926189" y="323837"/>
                  </a:lnTo>
                  <a:lnTo>
                    <a:pt x="910259" y="281492"/>
                  </a:lnTo>
                  <a:lnTo>
                    <a:pt x="890310" y="241203"/>
                  </a:lnTo>
                  <a:lnTo>
                    <a:pt x="866580" y="203203"/>
                  </a:lnTo>
                  <a:lnTo>
                    <a:pt x="839308" y="167722"/>
                  </a:lnTo>
                  <a:lnTo>
                    <a:pt x="808732" y="134992"/>
                  </a:lnTo>
                  <a:lnTo>
                    <a:pt x="775089" y="105245"/>
                  </a:lnTo>
                  <a:lnTo>
                    <a:pt x="738619" y="78713"/>
                  </a:lnTo>
                  <a:lnTo>
                    <a:pt x="699558" y="55627"/>
                  </a:lnTo>
                  <a:lnTo>
                    <a:pt x="658146" y="36219"/>
                  </a:lnTo>
                  <a:lnTo>
                    <a:pt x="614621" y="20720"/>
                  </a:lnTo>
                  <a:lnTo>
                    <a:pt x="569220" y="9363"/>
                  </a:lnTo>
                  <a:lnTo>
                    <a:pt x="522181" y="2379"/>
                  </a:lnTo>
                  <a:lnTo>
                    <a:pt x="473744" y="0"/>
                  </a:lnTo>
                  <a:close/>
                </a:path>
              </a:pathLst>
            </a:custGeom>
            <a:solidFill>
              <a:srgbClr val="ED7D31"/>
            </a:solidFill>
          </p:spPr>
          <p:txBody>
            <a:bodyPr wrap="square" lIns="0" tIns="0" rIns="0" bIns="0" rtlCol="0"/>
            <a:lstStyle/>
            <a:p>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2248" y="613750"/>
            <a:ext cx="11236325" cy="5922645"/>
            <a:chOff x="632248" y="613750"/>
            <a:chExt cx="11236325" cy="5922645"/>
          </a:xfrm>
        </p:grpSpPr>
        <p:sp>
          <p:nvSpPr>
            <p:cNvPr id="3" name="object 3"/>
            <p:cNvSpPr/>
            <p:nvPr/>
          </p:nvSpPr>
          <p:spPr>
            <a:xfrm>
              <a:off x="8576720" y="3335867"/>
              <a:ext cx="3291840" cy="3200400"/>
            </a:xfrm>
            <a:custGeom>
              <a:avLst/>
              <a:gdLst/>
              <a:ahLst/>
              <a:cxnLst/>
              <a:rect l="l" t="t" r="r" b="b"/>
              <a:pathLst>
                <a:path w="3291840" h="3200400">
                  <a:moveTo>
                    <a:pt x="3291839" y="0"/>
                  </a:moveTo>
                  <a:lnTo>
                    <a:pt x="0" y="3200399"/>
                  </a:lnTo>
                  <a:lnTo>
                    <a:pt x="3291839" y="3200399"/>
                  </a:lnTo>
                  <a:lnTo>
                    <a:pt x="3291839" y="0"/>
                  </a:lnTo>
                  <a:close/>
                </a:path>
              </a:pathLst>
            </a:custGeom>
            <a:solidFill>
              <a:srgbClr val="FFC000"/>
            </a:solidFill>
          </p:spPr>
          <p:txBody>
            <a:bodyPr wrap="square" lIns="0" tIns="0" rIns="0" bIns="0" rtlCol="0"/>
            <a:lstStyle/>
            <a:p>
              <a:endParaRPr/>
            </a:p>
          </p:txBody>
        </p:sp>
        <p:sp>
          <p:nvSpPr>
            <p:cNvPr id="4" name="object 4"/>
            <p:cNvSpPr/>
            <p:nvPr/>
          </p:nvSpPr>
          <p:spPr>
            <a:xfrm>
              <a:off x="641773" y="623275"/>
              <a:ext cx="10905490" cy="5608320"/>
            </a:xfrm>
            <a:custGeom>
              <a:avLst/>
              <a:gdLst/>
              <a:ahLst/>
              <a:cxnLst/>
              <a:rect l="l" t="t" r="r" b="b"/>
              <a:pathLst>
                <a:path w="10905490" h="5608320">
                  <a:moveTo>
                    <a:pt x="0" y="0"/>
                  </a:moveTo>
                  <a:lnTo>
                    <a:pt x="10905053" y="0"/>
                  </a:lnTo>
                  <a:lnTo>
                    <a:pt x="10905053" y="5607882"/>
                  </a:lnTo>
                  <a:lnTo>
                    <a:pt x="0" y="5607882"/>
                  </a:lnTo>
                  <a:lnTo>
                    <a:pt x="0" y="0"/>
                  </a:lnTo>
                  <a:close/>
                </a:path>
              </a:pathLst>
            </a:custGeom>
            <a:ln w="19050">
              <a:solidFill>
                <a:srgbClr val="404040"/>
              </a:solidFill>
            </a:ln>
          </p:spPr>
          <p:txBody>
            <a:bodyPr wrap="square" lIns="0" tIns="0" rIns="0" bIns="0" rtlCol="0"/>
            <a:lstStyle/>
            <a:p>
              <a:endParaRPr/>
            </a:p>
          </p:txBody>
        </p:sp>
      </p:grpSp>
      <p:sp>
        <p:nvSpPr>
          <p:cNvPr id="5" name="object 5"/>
          <p:cNvSpPr txBox="1"/>
          <p:nvPr/>
        </p:nvSpPr>
        <p:spPr>
          <a:xfrm>
            <a:off x="934145" y="788416"/>
            <a:ext cx="9206865" cy="4754880"/>
          </a:xfrm>
          <a:prstGeom prst="rect">
            <a:avLst/>
          </a:prstGeom>
        </p:spPr>
        <p:txBody>
          <a:bodyPr vert="horz" wrap="square" lIns="0" tIns="91440" rIns="0" bIns="0" rtlCol="0">
            <a:spAutoFit/>
          </a:bodyPr>
          <a:lstStyle/>
          <a:p>
            <a:pPr marL="3163570" indent="-229235">
              <a:lnSpc>
                <a:spcPct val="100000"/>
              </a:lnSpc>
              <a:spcBef>
                <a:spcPts val="720"/>
              </a:spcBef>
              <a:buFont typeface="Arial MT"/>
              <a:buChar char="•"/>
              <a:tabLst>
                <a:tab pos="3163570" algn="l"/>
                <a:tab pos="3164205" algn="l"/>
              </a:tabLst>
            </a:pPr>
            <a:r>
              <a:rPr sz="2000" b="1" dirty="0">
                <a:latin typeface="Calibri"/>
                <a:cs typeface="Calibri"/>
              </a:rPr>
              <a:t>PLASMA</a:t>
            </a:r>
            <a:r>
              <a:rPr sz="2000" b="1" spc="-25" dirty="0">
                <a:latin typeface="Calibri"/>
                <a:cs typeface="Calibri"/>
              </a:rPr>
              <a:t> </a:t>
            </a:r>
            <a:r>
              <a:rPr sz="2000" b="1" spc="-5" dirty="0">
                <a:latin typeface="Calibri"/>
                <a:cs typeface="Calibri"/>
              </a:rPr>
              <a:t>RICO</a:t>
            </a:r>
            <a:r>
              <a:rPr sz="2000" b="1" spc="-25" dirty="0">
                <a:latin typeface="Calibri"/>
                <a:cs typeface="Calibri"/>
              </a:rPr>
              <a:t> </a:t>
            </a:r>
            <a:r>
              <a:rPr sz="2000" b="1" spc="-5" dirty="0">
                <a:latin typeface="Calibri"/>
                <a:cs typeface="Calibri"/>
              </a:rPr>
              <a:t>EN</a:t>
            </a:r>
            <a:r>
              <a:rPr sz="2000" b="1" spc="-25" dirty="0">
                <a:latin typeface="Calibri"/>
                <a:cs typeface="Calibri"/>
              </a:rPr>
              <a:t> PLAQUETAS</a:t>
            </a:r>
            <a:endParaRPr sz="2000">
              <a:latin typeface="Calibri"/>
              <a:cs typeface="Calibri"/>
            </a:endParaRPr>
          </a:p>
          <a:p>
            <a:pPr marL="12700" marR="45720">
              <a:lnSpc>
                <a:spcPts val="1700"/>
              </a:lnSpc>
              <a:spcBef>
                <a:spcPts val="735"/>
              </a:spcBef>
              <a:buFont typeface="Arial MT"/>
              <a:buChar char="•"/>
              <a:tabLst>
                <a:tab pos="240665" algn="l"/>
                <a:tab pos="241300" algn="l"/>
              </a:tabLst>
            </a:pPr>
            <a:r>
              <a:rPr sz="1600" dirty="0">
                <a:latin typeface="Calibri"/>
                <a:cs typeface="Calibri"/>
              </a:rPr>
              <a:t>El</a:t>
            </a:r>
            <a:r>
              <a:rPr sz="1600" spc="-5" dirty="0">
                <a:latin typeface="Calibri"/>
                <a:cs typeface="Calibri"/>
              </a:rPr>
              <a:t> plasma</a:t>
            </a:r>
            <a:r>
              <a:rPr sz="1600" dirty="0">
                <a:latin typeface="Calibri"/>
                <a:cs typeface="Calibri"/>
              </a:rPr>
              <a:t> </a:t>
            </a:r>
            <a:r>
              <a:rPr sz="1600" spc="-5" dirty="0">
                <a:latin typeface="Calibri"/>
                <a:cs typeface="Calibri"/>
              </a:rPr>
              <a:t>sanguíneo</a:t>
            </a:r>
            <a:r>
              <a:rPr sz="1600" spc="5" dirty="0">
                <a:latin typeface="Calibri"/>
                <a:cs typeface="Calibri"/>
              </a:rPr>
              <a:t> </a:t>
            </a:r>
            <a:r>
              <a:rPr sz="1600" spc="-5" dirty="0">
                <a:latin typeface="Calibri"/>
                <a:cs typeface="Calibri"/>
              </a:rPr>
              <a:t>tiene</a:t>
            </a:r>
            <a:r>
              <a:rPr sz="1600" spc="5" dirty="0">
                <a:latin typeface="Calibri"/>
                <a:cs typeface="Calibri"/>
              </a:rPr>
              <a:t> </a:t>
            </a:r>
            <a:r>
              <a:rPr sz="1600" spc="-10" dirty="0">
                <a:latin typeface="Calibri"/>
                <a:cs typeface="Calibri"/>
              </a:rPr>
              <a:t>capacidad</a:t>
            </a:r>
            <a:r>
              <a:rPr sz="1600" spc="-5" dirty="0">
                <a:latin typeface="Calibri"/>
                <a:cs typeface="Calibri"/>
              </a:rPr>
              <a:t> </a:t>
            </a:r>
            <a:r>
              <a:rPr sz="1600" spc="-10" dirty="0">
                <a:latin typeface="Calibri"/>
                <a:cs typeface="Calibri"/>
              </a:rPr>
              <a:t>para</a:t>
            </a:r>
            <a:r>
              <a:rPr sz="1600" dirty="0">
                <a:latin typeface="Calibri"/>
                <a:cs typeface="Calibri"/>
              </a:rPr>
              <a:t> </a:t>
            </a:r>
            <a:r>
              <a:rPr sz="1600" spc="-25" dirty="0">
                <a:latin typeface="Calibri"/>
                <a:cs typeface="Calibri"/>
              </a:rPr>
              <a:t>regenerar,</a:t>
            </a:r>
            <a:r>
              <a:rPr sz="1600" dirty="0">
                <a:latin typeface="Calibri"/>
                <a:cs typeface="Calibri"/>
              </a:rPr>
              <a:t> </a:t>
            </a:r>
            <a:r>
              <a:rPr sz="1600" spc="-10" dirty="0">
                <a:latin typeface="Calibri"/>
                <a:cs typeface="Calibri"/>
              </a:rPr>
              <a:t>crear</a:t>
            </a:r>
            <a:r>
              <a:rPr sz="1600" spc="10" dirty="0">
                <a:latin typeface="Calibri"/>
                <a:cs typeface="Calibri"/>
              </a:rPr>
              <a:t> </a:t>
            </a:r>
            <a:r>
              <a:rPr sz="1600" spc="-10" dirty="0">
                <a:latin typeface="Calibri"/>
                <a:cs typeface="Calibri"/>
              </a:rPr>
              <a:t>colágeno,</a:t>
            </a:r>
            <a:r>
              <a:rPr sz="1600" spc="5" dirty="0">
                <a:latin typeface="Calibri"/>
                <a:cs typeface="Calibri"/>
              </a:rPr>
              <a:t> </a:t>
            </a:r>
            <a:r>
              <a:rPr sz="1600" spc="-5" dirty="0">
                <a:latin typeface="Calibri"/>
                <a:cs typeface="Calibri"/>
              </a:rPr>
              <a:t>ácido</a:t>
            </a:r>
            <a:r>
              <a:rPr sz="1600" spc="5" dirty="0">
                <a:latin typeface="Calibri"/>
                <a:cs typeface="Calibri"/>
              </a:rPr>
              <a:t> </a:t>
            </a:r>
            <a:r>
              <a:rPr sz="1600" spc="-10" dirty="0">
                <a:latin typeface="Calibri"/>
                <a:cs typeface="Calibri"/>
              </a:rPr>
              <a:t>hialurónico,</a:t>
            </a:r>
            <a:r>
              <a:rPr sz="1600" spc="5" dirty="0">
                <a:latin typeface="Calibri"/>
                <a:cs typeface="Calibri"/>
              </a:rPr>
              <a:t> </a:t>
            </a:r>
            <a:r>
              <a:rPr sz="1600" spc="-5" dirty="0">
                <a:latin typeface="Calibri"/>
                <a:cs typeface="Calibri"/>
              </a:rPr>
              <a:t>nuev</a:t>
            </a:r>
            <a:r>
              <a:rPr sz="1600" b="1" spc="-5" dirty="0">
                <a:latin typeface="Calibri"/>
                <a:cs typeface="Calibri"/>
              </a:rPr>
              <a:t>os vasos </a:t>
            </a:r>
            <a:r>
              <a:rPr sz="1600" b="1" dirty="0">
                <a:latin typeface="Calibri"/>
                <a:cs typeface="Calibri"/>
              </a:rPr>
              <a:t> </a:t>
            </a:r>
            <a:r>
              <a:rPr sz="1600" b="1" spc="-5" dirty="0">
                <a:latin typeface="Calibri"/>
                <a:cs typeface="Calibri"/>
              </a:rPr>
              <a:t>sanguíneos</a:t>
            </a:r>
            <a:r>
              <a:rPr sz="1600" b="1" dirty="0">
                <a:latin typeface="Calibri"/>
                <a:cs typeface="Calibri"/>
              </a:rPr>
              <a:t> y</a:t>
            </a:r>
            <a:r>
              <a:rPr sz="1600" b="1" spc="15" dirty="0">
                <a:latin typeface="Calibri"/>
                <a:cs typeface="Calibri"/>
              </a:rPr>
              <a:t> </a:t>
            </a:r>
            <a:r>
              <a:rPr sz="1600" b="1" spc="-10" dirty="0">
                <a:latin typeface="Calibri"/>
                <a:cs typeface="Calibri"/>
              </a:rPr>
              <a:t>factores</a:t>
            </a:r>
            <a:r>
              <a:rPr sz="1600" b="1" spc="5" dirty="0">
                <a:latin typeface="Calibri"/>
                <a:cs typeface="Calibri"/>
              </a:rPr>
              <a:t> </a:t>
            </a:r>
            <a:r>
              <a:rPr sz="1600" b="1" dirty="0">
                <a:latin typeface="Calibri"/>
                <a:cs typeface="Calibri"/>
              </a:rPr>
              <a:t>de</a:t>
            </a:r>
            <a:r>
              <a:rPr sz="1600" b="1" spc="5" dirty="0">
                <a:latin typeface="Calibri"/>
                <a:cs typeface="Calibri"/>
              </a:rPr>
              <a:t> </a:t>
            </a:r>
            <a:r>
              <a:rPr sz="1600" b="1" spc="-10" dirty="0">
                <a:latin typeface="Calibri"/>
                <a:cs typeface="Calibri"/>
              </a:rPr>
              <a:t>crecimiento</a:t>
            </a:r>
            <a:r>
              <a:rPr sz="1600" b="1" spc="10" dirty="0">
                <a:latin typeface="Calibri"/>
                <a:cs typeface="Calibri"/>
              </a:rPr>
              <a:t> </a:t>
            </a:r>
            <a:r>
              <a:rPr sz="1600" spc="-5" dirty="0">
                <a:latin typeface="Calibri"/>
                <a:cs typeface="Calibri"/>
              </a:rPr>
              <a:t>que</a:t>
            </a:r>
            <a:r>
              <a:rPr sz="1600" spc="10" dirty="0">
                <a:latin typeface="Calibri"/>
                <a:cs typeface="Calibri"/>
              </a:rPr>
              <a:t> </a:t>
            </a:r>
            <a:r>
              <a:rPr sz="1600" spc="-10" dirty="0">
                <a:latin typeface="Calibri"/>
                <a:cs typeface="Calibri"/>
              </a:rPr>
              <a:t>logran</a:t>
            </a:r>
            <a:r>
              <a:rPr sz="1600" dirty="0">
                <a:latin typeface="Calibri"/>
                <a:cs typeface="Calibri"/>
              </a:rPr>
              <a:t> </a:t>
            </a:r>
            <a:r>
              <a:rPr sz="1600" spc="-25" dirty="0">
                <a:latin typeface="Calibri"/>
                <a:cs typeface="Calibri"/>
              </a:rPr>
              <a:t>renovar,</a:t>
            </a:r>
            <a:r>
              <a:rPr sz="1600" spc="10" dirty="0">
                <a:latin typeface="Calibri"/>
                <a:cs typeface="Calibri"/>
              </a:rPr>
              <a:t> </a:t>
            </a:r>
            <a:r>
              <a:rPr sz="1600" spc="-20" dirty="0">
                <a:latin typeface="Calibri"/>
                <a:cs typeface="Calibri"/>
              </a:rPr>
              <a:t>rejuvenecer,</a:t>
            </a:r>
            <a:r>
              <a:rPr sz="1600" spc="10" dirty="0">
                <a:latin typeface="Calibri"/>
                <a:cs typeface="Calibri"/>
              </a:rPr>
              <a:t> </a:t>
            </a:r>
            <a:r>
              <a:rPr sz="1600" spc="-20" dirty="0">
                <a:latin typeface="Calibri"/>
                <a:cs typeface="Calibri"/>
              </a:rPr>
              <a:t>cicatrizar,</a:t>
            </a:r>
            <a:r>
              <a:rPr sz="1600" spc="5" dirty="0">
                <a:latin typeface="Calibri"/>
                <a:cs typeface="Calibri"/>
              </a:rPr>
              <a:t> </a:t>
            </a:r>
            <a:r>
              <a:rPr sz="1600" spc="-5" dirty="0">
                <a:latin typeface="Calibri"/>
                <a:cs typeface="Calibri"/>
              </a:rPr>
              <a:t>sanar</a:t>
            </a:r>
            <a:r>
              <a:rPr sz="1600" spc="15" dirty="0">
                <a:latin typeface="Calibri"/>
                <a:cs typeface="Calibri"/>
              </a:rPr>
              <a:t> </a:t>
            </a:r>
            <a:r>
              <a:rPr sz="1600" dirty="0">
                <a:latin typeface="Calibri"/>
                <a:cs typeface="Calibri"/>
              </a:rPr>
              <a:t>y</a:t>
            </a:r>
            <a:r>
              <a:rPr sz="1600" spc="5" dirty="0">
                <a:latin typeface="Calibri"/>
                <a:cs typeface="Calibri"/>
              </a:rPr>
              <a:t> </a:t>
            </a:r>
            <a:r>
              <a:rPr sz="1600" spc="-10" dirty="0">
                <a:latin typeface="Calibri"/>
                <a:cs typeface="Calibri"/>
              </a:rPr>
              <a:t>recuperar</a:t>
            </a:r>
            <a:r>
              <a:rPr sz="1600" spc="10" dirty="0">
                <a:latin typeface="Calibri"/>
                <a:cs typeface="Calibri"/>
              </a:rPr>
              <a:t> </a:t>
            </a:r>
            <a:r>
              <a:rPr sz="1600" dirty="0">
                <a:latin typeface="Calibri"/>
                <a:cs typeface="Calibri"/>
              </a:rPr>
              <a:t>los </a:t>
            </a:r>
            <a:r>
              <a:rPr sz="1600" spc="-10" dirty="0">
                <a:latin typeface="Calibri"/>
                <a:cs typeface="Calibri"/>
              </a:rPr>
              <a:t>folículos </a:t>
            </a:r>
            <a:r>
              <a:rPr sz="1600" spc="-345" dirty="0">
                <a:latin typeface="Calibri"/>
                <a:cs typeface="Calibri"/>
              </a:rPr>
              <a:t> </a:t>
            </a:r>
            <a:r>
              <a:rPr sz="1600" spc="-5" dirty="0">
                <a:latin typeface="Calibri"/>
                <a:cs typeface="Calibri"/>
              </a:rPr>
              <a:t>pilosos</a:t>
            </a:r>
            <a:r>
              <a:rPr sz="1600" dirty="0">
                <a:latin typeface="Calibri"/>
                <a:cs typeface="Calibri"/>
              </a:rPr>
              <a:t> </a:t>
            </a:r>
            <a:r>
              <a:rPr sz="1600" spc="-5" dirty="0">
                <a:latin typeface="Calibri"/>
                <a:cs typeface="Calibri"/>
              </a:rPr>
              <a:t>del </a:t>
            </a:r>
            <a:r>
              <a:rPr sz="1600" spc="-10" dirty="0">
                <a:latin typeface="Calibri"/>
                <a:cs typeface="Calibri"/>
              </a:rPr>
              <a:t>cabello</a:t>
            </a:r>
            <a:r>
              <a:rPr sz="1600" spc="5" dirty="0">
                <a:latin typeface="Calibri"/>
                <a:cs typeface="Calibri"/>
              </a:rPr>
              <a:t> </a:t>
            </a:r>
            <a:r>
              <a:rPr sz="1600" spc="-10" dirty="0">
                <a:latin typeface="Calibri"/>
                <a:cs typeface="Calibri"/>
              </a:rPr>
              <a:t>para</a:t>
            </a:r>
            <a:r>
              <a:rPr sz="1600" dirty="0">
                <a:latin typeface="Calibri"/>
                <a:cs typeface="Calibri"/>
              </a:rPr>
              <a:t> </a:t>
            </a:r>
            <a:r>
              <a:rPr sz="1600" spc="-10" dirty="0">
                <a:latin typeface="Calibri"/>
                <a:cs typeface="Calibri"/>
              </a:rPr>
              <a:t>frenar</a:t>
            </a:r>
            <a:r>
              <a:rPr sz="1600" spc="5" dirty="0">
                <a:latin typeface="Calibri"/>
                <a:cs typeface="Calibri"/>
              </a:rPr>
              <a:t> </a:t>
            </a:r>
            <a:r>
              <a:rPr sz="1600" spc="-5" dirty="0">
                <a:latin typeface="Calibri"/>
                <a:cs typeface="Calibri"/>
              </a:rPr>
              <a:t>su </a:t>
            </a:r>
            <a:r>
              <a:rPr sz="1600" spc="-10" dirty="0">
                <a:latin typeface="Calibri"/>
                <a:cs typeface="Calibri"/>
              </a:rPr>
              <a:t>caída</a:t>
            </a:r>
            <a:r>
              <a:rPr sz="1600" spc="-5" dirty="0">
                <a:latin typeface="Calibri"/>
                <a:cs typeface="Calibri"/>
              </a:rPr>
              <a:t> </a:t>
            </a:r>
            <a:r>
              <a:rPr sz="1600" dirty="0">
                <a:latin typeface="Calibri"/>
                <a:cs typeface="Calibri"/>
              </a:rPr>
              <a:t>y</a:t>
            </a:r>
            <a:r>
              <a:rPr sz="1600" spc="5" dirty="0">
                <a:latin typeface="Calibri"/>
                <a:cs typeface="Calibri"/>
              </a:rPr>
              <a:t> </a:t>
            </a:r>
            <a:r>
              <a:rPr sz="1600" spc="-20" dirty="0">
                <a:latin typeface="Calibri"/>
                <a:cs typeface="Calibri"/>
              </a:rPr>
              <a:t>estimular,</a:t>
            </a:r>
            <a:r>
              <a:rPr sz="1600" dirty="0">
                <a:latin typeface="Calibri"/>
                <a:cs typeface="Calibri"/>
              </a:rPr>
              <a:t> </a:t>
            </a:r>
            <a:r>
              <a:rPr sz="1600" spc="-5" dirty="0">
                <a:latin typeface="Calibri"/>
                <a:cs typeface="Calibri"/>
              </a:rPr>
              <a:t>de</a:t>
            </a:r>
            <a:r>
              <a:rPr sz="1600" dirty="0">
                <a:latin typeface="Calibri"/>
                <a:cs typeface="Calibri"/>
              </a:rPr>
              <a:t> </a:t>
            </a:r>
            <a:r>
              <a:rPr sz="1600" spc="-10" dirty="0">
                <a:latin typeface="Calibri"/>
                <a:cs typeface="Calibri"/>
              </a:rPr>
              <a:t>nuevo,</a:t>
            </a:r>
            <a:r>
              <a:rPr sz="1600" spc="5" dirty="0">
                <a:latin typeface="Calibri"/>
                <a:cs typeface="Calibri"/>
              </a:rPr>
              <a:t> </a:t>
            </a:r>
            <a:r>
              <a:rPr sz="1600" dirty="0">
                <a:latin typeface="Calibri"/>
                <a:cs typeface="Calibri"/>
              </a:rPr>
              <a:t>el</a:t>
            </a:r>
            <a:r>
              <a:rPr sz="1600" spc="-5" dirty="0">
                <a:latin typeface="Calibri"/>
                <a:cs typeface="Calibri"/>
              </a:rPr>
              <a:t> </a:t>
            </a:r>
            <a:r>
              <a:rPr sz="1600" b="1" spc="-10" dirty="0">
                <a:latin typeface="Calibri"/>
                <a:cs typeface="Calibri"/>
              </a:rPr>
              <a:t>crecimiento</a:t>
            </a:r>
            <a:r>
              <a:rPr sz="1600" b="1" spc="5" dirty="0">
                <a:latin typeface="Calibri"/>
                <a:cs typeface="Calibri"/>
              </a:rPr>
              <a:t> </a:t>
            </a:r>
            <a:r>
              <a:rPr sz="1600" b="1" spc="-5" dirty="0">
                <a:latin typeface="Calibri"/>
                <a:cs typeface="Calibri"/>
              </a:rPr>
              <a:t>del</a:t>
            </a:r>
            <a:r>
              <a:rPr sz="1600" b="1" spc="-10" dirty="0">
                <a:latin typeface="Calibri"/>
                <a:cs typeface="Calibri"/>
              </a:rPr>
              <a:t> </a:t>
            </a:r>
            <a:r>
              <a:rPr sz="1600" b="1" spc="-5" dirty="0">
                <a:latin typeface="Calibri"/>
                <a:cs typeface="Calibri"/>
              </a:rPr>
              <a:t>cabello.</a:t>
            </a:r>
            <a:endParaRPr sz="1600">
              <a:latin typeface="Calibri"/>
              <a:cs typeface="Calibri"/>
            </a:endParaRPr>
          </a:p>
          <a:p>
            <a:pPr marL="241300" indent="-228600">
              <a:lnSpc>
                <a:spcPct val="100000"/>
              </a:lnSpc>
              <a:spcBef>
                <a:spcPts val="370"/>
              </a:spcBef>
              <a:buFont typeface="Arial MT"/>
              <a:buChar char="•"/>
              <a:tabLst>
                <a:tab pos="240665" algn="l"/>
                <a:tab pos="241300" algn="l"/>
              </a:tabLst>
            </a:pPr>
            <a:r>
              <a:rPr sz="1600" dirty="0">
                <a:latin typeface="Calibri"/>
                <a:cs typeface="Calibri"/>
              </a:rPr>
              <a:t>¿</a:t>
            </a:r>
            <a:r>
              <a:rPr sz="1600" b="1" dirty="0">
                <a:latin typeface="Calibri"/>
                <a:cs typeface="Calibri"/>
              </a:rPr>
              <a:t>QUÉ</a:t>
            </a:r>
            <a:r>
              <a:rPr sz="1600" b="1" spc="-5" dirty="0">
                <a:latin typeface="Calibri"/>
                <a:cs typeface="Calibri"/>
              </a:rPr>
              <a:t> HACE EL </a:t>
            </a:r>
            <a:r>
              <a:rPr sz="1600" b="1" dirty="0">
                <a:latin typeface="Calibri"/>
                <a:cs typeface="Calibri"/>
              </a:rPr>
              <a:t>PLASMA </a:t>
            </a:r>
            <a:r>
              <a:rPr sz="1600" b="1" spc="-5" dirty="0">
                <a:latin typeface="Calibri"/>
                <a:cs typeface="Calibri"/>
              </a:rPr>
              <a:t>CAPILAR</a:t>
            </a:r>
            <a:r>
              <a:rPr sz="1600" b="1" dirty="0">
                <a:latin typeface="Calibri"/>
                <a:cs typeface="Calibri"/>
              </a:rPr>
              <a:t> </a:t>
            </a:r>
            <a:r>
              <a:rPr sz="1600" b="1" spc="-5" dirty="0">
                <a:latin typeface="Calibri"/>
                <a:cs typeface="Calibri"/>
              </a:rPr>
              <a:t>EN EL CUERO</a:t>
            </a:r>
            <a:r>
              <a:rPr sz="1600" b="1" spc="5" dirty="0">
                <a:latin typeface="Calibri"/>
                <a:cs typeface="Calibri"/>
              </a:rPr>
              <a:t> </a:t>
            </a:r>
            <a:r>
              <a:rPr sz="1600" b="1" spc="-5" dirty="0">
                <a:latin typeface="Calibri"/>
                <a:cs typeface="Calibri"/>
              </a:rPr>
              <a:t>CABELLUDO? ¿CÓMO</a:t>
            </a:r>
            <a:r>
              <a:rPr sz="1600" b="1" spc="5" dirty="0">
                <a:latin typeface="Calibri"/>
                <a:cs typeface="Calibri"/>
              </a:rPr>
              <a:t> </a:t>
            </a:r>
            <a:r>
              <a:rPr sz="1600" b="1" dirty="0">
                <a:latin typeface="Calibri"/>
                <a:cs typeface="Calibri"/>
              </a:rPr>
              <a:t>SE</a:t>
            </a:r>
            <a:r>
              <a:rPr sz="1600" b="1" spc="-5" dirty="0">
                <a:latin typeface="Calibri"/>
                <a:cs typeface="Calibri"/>
              </a:rPr>
              <a:t> APLICA</a:t>
            </a:r>
            <a:r>
              <a:rPr sz="1600" b="1" spc="5" dirty="0">
                <a:latin typeface="Calibri"/>
                <a:cs typeface="Calibri"/>
              </a:rPr>
              <a:t> </a:t>
            </a:r>
            <a:r>
              <a:rPr sz="1600" b="1" spc="-5" dirty="0">
                <a:latin typeface="Calibri"/>
                <a:cs typeface="Calibri"/>
              </a:rPr>
              <a:t>EL PRP</a:t>
            </a:r>
            <a:r>
              <a:rPr sz="1600" b="1" dirty="0">
                <a:latin typeface="Calibri"/>
                <a:cs typeface="Calibri"/>
              </a:rPr>
              <a:t> </a:t>
            </a:r>
            <a:r>
              <a:rPr sz="1600" b="1" spc="-5" dirty="0">
                <a:latin typeface="Calibri"/>
                <a:cs typeface="Calibri"/>
              </a:rPr>
              <a:t>CAPILAR?</a:t>
            </a:r>
            <a:endParaRPr sz="1600">
              <a:latin typeface="Calibri"/>
              <a:cs typeface="Calibri"/>
            </a:endParaRPr>
          </a:p>
          <a:p>
            <a:pPr marL="12700" marR="5080">
              <a:lnSpc>
                <a:spcPct val="88100"/>
              </a:lnSpc>
              <a:spcBef>
                <a:spcPts val="710"/>
              </a:spcBef>
              <a:buFont typeface="Arial MT"/>
              <a:buChar char="•"/>
              <a:tabLst>
                <a:tab pos="240665" algn="l"/>
                <a:tab pos="241300" algn="l"/>
              </a:tabLst>
            </a:pPr>
            <a:r>
              <a:rPr sz="1600" dirty="0">
                <a:latin typeface="Calibri"/>
                <a:cs typeface="Calibri"/>
              </a:rPr>
              <a:t>El</a:t>
            </a:r>
            <a:r>
              <a:rPr sz="1600" spc="-10" dirty="0">
                <a:latin typeface="Calibri"/>
                <a:cs typeface="Calibri"/>
              </a:rPr>
              <a:t> </a:t>
            </a:r>
            <a:r>
              <a:rPr sz="1600" b="1" spc="-5" dirty="0">
                <a:latin typeface="Calibri"/>
                <a:cs typeface="Calibri"/>
              </a:rPr>
              <a:t>plasma capilar</a:t>
            </a:r>
            <a:r>
              <a:rPr sz="1600" b="1" spc="10" dirty="0">
                <a:latin typeface="Calibri"/>
                <a:cs typeface="Calibri"/>
              </a:rPr>
              <a:t> </a:t>
            </a:r>
            <a:r>
              <a:rPr sz="1600" b="1" spc="-5" dirty="0">
                <a:latin typeface="Calibri"/>
                <a:cs typeface="Calibri"/>
              </a:rPr>
              <a:t>en</a:t>
            </a:r>
            <a:r>
              <a:rPr sz="1600" b="1" dirty="0">
                <a:latin typeface="Calibri"/>
                <a:cs typeface="Calibri"/>
              </a:rPr>
              <a:t> </a:t>
            </a:r>
            <a:r>
              <a:rPr sz="1600" b="1" spc="-5" dirty="0">
                <a:latin typeface="Calibri"/>
                <a:cs typeface="Calibri"/>
              </a:rPr>
              <a:t>el cuero</a:t>
            </a:r>
            <a:r>
              <a:rPr sz="1600" b="1" spc="5" dirty="0">
                <a:latin typeface="Calibri"/>
                <a:cs typeface="Calibri"/>
              </a:rPr>
              <a:t> </a:t>
            </a:r>
            <a:r>
              <a:rPr sz="1600" b="1" spc="-5" dirty="0">
                <a:latin typeface="Calibri"/>
                <a:cs typeface="Calibri"/>
              </a:rPr>
              <a:t>cabelludo</a:t>
            </a:r>
            <a:r>
              <a:rPr sz="1600" b="1" spc="5" dirty="0">
                <a:latin typeface="Calibri"/>
                <a:cs typeface="Calibri"/>
              </a:rPr>
              <a:t> </a:t>
            </a:r>
            <a:r>
              <a:rPr sz="1600" spc="-5" dirty="0">
                <a:latin typeface="Calibri"/>
                <a:cs typeface="Calibri"/>
              </a:rPr>
              <a:t>consigue</a:t>
            </a:r>
            <a:r>
              <a:rPr sz="1600" spc="5" dirty="0">
                <a:latin typeface="Calibri"/>
                <a:cs typeface="Calibri"/>
              </a:rPr>
              <a:t> </a:t>
            </a:r>
            <a:r>
              <a:rPr sz="1600" spc="-10" dirty="0">
                <a:latin typeface="Calibri"/>
                <a:cs typeface="Calibri"/>
              </a:rPr>
              <a:t>aumentar</a:t>
            </a:r>
            <a:r>
              <a:rPr sz="1600" dirty="0">
                <a:latin typeface="Calibri"/>
                <a:cs typeface="Calibri"/>
              </a:rPr>
              <a:t> </a:t>
            </a:r>
            <a:r>
              <a:rPr sz="1600" spc="-5" dirty="0">
                <a:latin typeface="Calibri"/>
                <a:cs typeface="Calibri"/>
              </a:rPr>
              <a:t>la densidad</a:t>
            </a:r>
            <a:r>
              <a:rPr sz="1600" dirty="0">
                <a:latin typeface="Calibri"/>
                <a:cs typeface="Calibri"/>
              </a:rPr>
              <a:t> </a:t>
            </a:r>
            <a:r>
              <a:rPr sz="1600" spc="-5" dirty="0">
                <a:latin typeface="Calibri"/>
                <a:cs typeface="Calibri"/>
              </a:rPr>
              <a:t>de</a:t>
            </a:r>
            <a:r>
              <a:rPr sz="1600" dirty="0">
                <a:latin typeface="Calibri"/>
                <a:cs typeface="Calibri"/>
              </a:rPr>
              <a:t> </a:t>
            </a:r>
            <a:r>
              <a:rPr sz="1600" spc="-10" dirty="0">
                <a:latin typeface="Calibri"/>
                <a:cs typeface="Calibri"/>
              </a:rPr>
              <a:t>cabello,</a:t>
            </a:r>
            <a:r>
              <a:rPr sz="1600" dirty="0">
                <a:latin typeface="Calibri"/>
                <a:cs typeface="Calibri"/>
              </a:rPr>
              <a:t> </a:t>
            </a:r>
            <a:r>
              <a:rPr sz="1600" spc="-5" dirty="0">
                <a:latin typeface="Calibri"/>
                <a:cs typeface="Calibri"/>
              </a:rPr>
              <a:t>consiguiendo</a:t>
            </a:r>
            <a:r>
              <a:rPr sz="1600" spc="5" dirty="0">
                <a:latin typeface="Calibri"/>
                <a:cs typeface="Calibri"/>
              </a:rPr>
              <a:t> </a:t>
            </a:r>
            <a:r>
              <a:rPr sz="1600" spc="-5" dirty="0">
                <a:latin typeface="Calibri"/>
                <a:cs typeface="Calibri"/>
              </a:rPr>
              <a:t>que</a:t>
            </a:r>
            <a:r>
              <a:rPr sz="1600" dirty="0">
                <a:latin typeface="Calibri"/>
                <a:cs typeface="Calibri"/>
              </a:rPr>
              <a:t> </a:t>
            </a:r>
            <a:r>
              <a:rPr sz="1600" spc="-5" dirty="0">
                <a:latin typeface="Calibri"/>
                <a:cs typeface="Calibri"/>
              </a:rPr>
              <a:t>se </a:t>
            </a:r>
            <a:r>
              <a:rPr sz="1600" dirty="0">
                <a:latin typeface="Calibri"/>
                <a:cs typeface="Calibri"/>
              </a:rPr>
              <a:t> </a:t>
            </a:r>
            <a:r>
              <a:rPr sz="1600" spc="-10" dirty="0">
                <a:latin typeface="Calibri"/>
                <a:cs typeface="Calibri"/>
              </a:rPr>
              <a:t>forme</a:t>
            </a:r>
            <a:r>
              <a:rPr sz="1600" dirty="0">
                <a:latin typeface="Calibri"/>
                <a:cs typeface="Calibri"/>
              </a:rPr>
              <a:t> </a:t>
            </a:r>
            <a:r>
              <a:rPr sz="1600" spc="-10" dirty="0">
                <a:latin typeface="Calibri"/>
                <a:cs typeface="Calibri"/>
              </a:rPr>
              <a:t>nuevo</a:t>
            </a:r>
            <a:r>
              <a:rPr sz="1600" spc="10" dirty="0">
                <a:latin typeface="Calibri"/>
                <a:cs typeface="Calibri"/>
              </a:rPr>
              <a:t> </a:t>
            </a:r>
            <a:r>
              <a:rPr sz="1600" spc="-5" dirty="0">
                <a:latin typeface="Calibri"/>
                <a:cs typeface="Calibri"/>
              </a:rPr>
              <a:t>pelo</a:t>
            </a:r>
            <a:r>
              <a:rPr sz="1600" spc="10" dirty="0">
                <a:latin typeface="Calibri"/>
                <a:cs typeface="Calibri"/>
              </a:rPr>
              <a:t> </a:t>
            </a:r>
            <a:r>
              <a:rPr sz="1600" spc="-5" dirty="0">
                <a:latin typeface="Calibri"/>
                <a:cs typeface="Calibri"/>
              </a:rPr>
              <a:t>más </a:t>
            </a:r>
            <a:r>
              <a:rPr sz="1600" spc="-10" dirty="0">
                <a:latin typeface="Calibri"/>
                <a:cs typeface="Calibri"/>
              </a:rPr>
              <a:t>resistente,</a:t>
            </a:r>
            <a:r>
              <a:rPr sz="1600" spc="5" dirty="0">
                <a:latin typeface="Calibri"/>
                <a:cs typeface="Calibri"/>
              </a:rPr>
              <a:t> </a:t>
            </a:r>
            <a:r>
              <a:rPr sz="1600" spc="-10" dirty="0">
                <a:latin typeface="Calibri"/>
                <a:cs typeface="Calibri"/>
              </a:rPr>
              <a:t>duradero</a:t>
            </a:r>
            <a:r>
              <a:rPr sz="1600" spc="15" dirty="0">
                <a:latin typeface="Calibri"/>
                <a:cs typeface="Calibri"/>
              </a:rPr>
              <a:t> </a:t>
            </a:r>
            <a:r>
              <a:rPr sz="1600" dirty="0">
                <a:latin typeface="Calibri"/>
                <a:cs typeface="Calibri"/>
              </a:rPr>
              <a:t>y </a:t>
            </a:r>
            <a:r>
              <a:rPr sz="1600" spc="-5" dirty="0">
                <a:latin typeface="Calibri"/>
                <a:cs typeface="Calibri"/>
              </a:rPr>
              <a:t>con</a:t>
            </a:r>
            <a:r>
              <a:rPr sz="1600" dirty="0">
                <a:latin typeface="Calibri"/>
                <a:cs typeface="Calibri"/>
              </a:rPr>
              <a:t> </a:t>
            </a:r>
            <a:r>
              <a:rPr sz="1600" spc="-15" dirty="0">
                <a:latin typeface="Calibri"/>
                <a:cs typeface="Calibri"/>
              </a:rPr>
              <a:t>mayor</a:t>
            </a:r>
            <a:r>
              <a:rPr sz="1600" spc="5" dirty="0">
                <a:latin typeface="Calibri"/>
                <a:cs typeface="Calibri"/>
              </a:rPr>
              <a:t> </a:t>
            </a:r>
            <a:r>
              <a:rPr sz="1600" spc="-5" dirty="0">
                <a:latin typeface="Calibri"/>
                <a:cs typeface="Calibri"/>
              </a:rPr>
              <a:t>volumen. </a:t>
            </a:r>
            <a:r>
              <a:rPr sz="1600" dirty="0">
                <a:latin typeface="Calibri"/>
                <a:cs typeface="Calibri"/>
              </a:rPr>
              <a:t>El </a:t>
            </a:r>
            <a:r>
              <a:rPr sz="1600" b="1" spc="-5" dirty="0">
                <a:latin typeface="Calibri"/>
                <a:cs typeface="Calibri"/>
              </a:rPr>
              <a:t>PRP</a:t>
            </a:r>
            <a:r>
              <a:rPr sz="1600" b="1" spc="5" dirty="0">
                <a:latin typeface="Calibri"/>
                <a:cs typeface="Calibri"/>
              </a:rPr>
              <a:t> </a:t>
            </a:r>
            <a:r>
              <a:rPr sz="1600" b="1" spc="-5" dirty="0">
                <a:latin typeface="Calibri"/>
                <a:cs typeface="Calibri"/>
              </a:rPr>
              <a:t>capilar</a:t>
            </a:r>
            <a:r>
              <a:rPr sz="1600" b="1" spc="10" dirty="0">
                <a:latin typeface="Calibri"/>
                <a:cs typeface="Calibri"/>
              </a:rPr>
              <a:t> </a:t>
            </a:r>
            <a:r>
              <a:rPr sz="1600" dirty="0">
                <a:latin typeface="Calibri"/>
                <a:cs typeface="Calibri"/>
              </a:rPr>
              <a:t>es</a:t>
            </a:r>
            <a:r>
              <a:rPr sz="1600" spc="5" dirty="0">
                <a:latin typeface="Calibri"/>
                <a:cs typeface="Calibri"/>
              </a:rPr>
              <a:t> </a:t>
            </a:r>
            <a:r>
              <a:rPr sz="1600" spc="-5" dirty="0">
                <a:latin typeface="Calibri"/>
                <a:cs typeface="Calibri"/>
              </a:rPr>
              <a:t>un</a:t>
            </a:r>
            <a:r>
              <a:rPr sz="1600" dirty="0">
                <a:latin typeface="Calibri"/>
                <a:cs typeface="Calibri"/>
              </a:rPr>
              <a:t> </a:t>
            </a:r>
            <a:r>
              <a:rPr sz="1600" spc="-15" dirty="0">
                <a:latin typeface="Calibri"/>
                <a:cs typeface="Calibri"/>
              </a:rPr>
              <a:t>tratamiento</a:t>
            </a:r>
            <a:r>
              <a:rPr sz="1600" spc="5" dirty="0">
                <a:latin typeface="Calibri"/>
                <a:cs typeface="Calibri"/>
              </a:rPr>
              <a:t> </a:t>
            </a:r>
            <a:r>
              <a:rPr sz="1600" spc="-5" dirty="0">
                <a:latin typeface="Calibri"/>
                <a:cs typeface="Calibri"/>
              </a:rPr>
              <a:t>de</a:t>
            </a:r>
            <a:r>
              <a:rPr sz="1600" spc="5" dirty="0">
                <a:latin typeface="Calibri"/>
                <a:cs typeface="Calibri"/>
              </a:rPr>
              <a:t> </a:t>
            </a:r>
            <a:r>
              <a:rPr sz="1600" spc="-5" dirty="0">
                <a:latin typeface="Calibri"/>
                <a:cs typeface="Calibri"/>
              </a:rPr>
              <a:t>medicina </a:t>
            </a:r>
            <a:r>
              <a:rPr sz="1600" spc="-345" dirty="0">
                <a:latin typeface="Calibri"/>
                <a:cs typeface="Calibri"/>
              </a:rPr>
              <a:t> </a:t>
            </a:r>
            <a:r>
              <a:rPr sz="1600" spc="-10" dirty="0">
                <a:latin typeface="Calibri"/>
                <a:cs typeface="Calibri"/>
              </a:rPr>
              <a:t>estética</a:t>
            </a:r>
            <a:r>
              <a:rPr sz="1600" spc="-5" dirty="0">
                <a:latin typeface="Calibri"/>
                <a:cs typeface="Calibri"/>
              </a:rPr>
              <a:t> que</a:t>
            </a:r>
            <a:r>
              <a:rPr sz="1600" dirty="0">
                <a:latin typeface="Calibri"/>
                <a:cs typeface="Calibri"/>
              </a:rPr>
              <a:t> </a:t>
            </a:r>
            <a:r>
              <a:rPr sz="1600" spc="-5" dirty="0">
                <a:latin typeface="Calibri"/>
                <a:cs typeface="Calibri"/>
              </a:rPr>
              <a:t>consigue</a:t>
            </a:r>
            <a:r>
              <a:rPr sz="1600" spc="10" dirty="0">
                <a:latin typeface="Calibri"/>
                <a:cs typeface="Calibri"/>
              </a:rPr>
              <a:t> </a:t>
            </a:r>
            <a:r>
              <a:rPr sz="1600" b="1" spc="-5" dirty="0">
                <a:latin typeface="Calibri"/>
                <a:cs typeface="Calibri"/>
              </a:rPr>
              <a:t>frenar</a:t>
            </a:r>
            <a:r>
              <a:rPr sz="1600" b="1" spc="5" dirty="0">
                <a:latin typeface="Calibri"/>
                <a:cs typeface="Calibri"/>
              </a:rPr>
              <a:t> </a:t>
            </a:r>
            <a:r>
              <a:rPr sz="1600" b="1" spc="-5" dirty="0">
                <a:latin typeface="Calibri"/>
                <a:cs typeface="Calibri"/>
              </a:rPr>
              <a:t>la alopecia</a:t>
            </a:r>
            <a:r>
              <a:rPr sz="1600" b="1" dirty="0">
                <a:latin typeface="Calibri"/>
                <a:cs typeface="Calibri"/>
              </a:rPr>
              <a:t> </a:t>
            </a:r>
            <a:r>
              <a:rPr sz="1600" b="1" spc="-10" dirty="0">
                <a:latin typeface="Calibri"/>
                <a:cs typeface="Calibri"/>
              </a:rPr>
              <a:t>androgenética,</a:t>
            </a:r>
            <a:r>
              <a:rPr sz="1600" b="1" dirty="0">
                <a:latin typeface="Calibri"/>
                <a:cs typeface="Calibri"/>
              </a:rPr>
              <a:t> </a:t>
            </a:r>
            <a:r>
              <a:rPr sz="1600" spc="-10" dirty="0">
                <a:latin typeface="Calibri"/>
                <a:cs typeface="Calibri"/>
              </a:rPr>
              <a:t>cicatricial,</a:t>
            </a:r>
            <a:r>
              <a:rPr sz="1600" spc="5" dirty="0">
                <a:latin typeface="Calibri"/>
                <a:cs typeface="Calibri"/>
              </a:rPr>
              <a:t> </a:t>
            </a:r>
            <a:r>
              <a:rPr sz="1600" spc="-15" dirty="0">
                <a:latin typeface="Calibri"/>
                <a:cs typeface="Calibri"/>
              </a:rPr>
              <a:t>areata</a:t>
            </a:r>
            <a:r>
              <a:rPr sz="1600" spc="-5" dirty="0">
                <a:latin typeface="Calibri"/>
                <a:cs typeface="Calibri"/>
              </a:rPr>
              <a:t> </a:t>
            </a:r>
            <a:r>
              <a:rPr sz="1600" dirty="0">
                <a:latin typeface="Calibri"/>
                <a:cs typeface="Calibri"/>
              </a:rPr>
              <a:t>y en </a:t>
            </a:r>
            <a:r>
              <a:rPr sz="1600" spc="-10" dirty="0">
                <a:latin typeface="Calibri"/>
                <a:cs typeface="Calibri"/>
              </a:rPr>
              <a:t>efluvio</a:t>
            </a:r>
            <a:r>
              <a:rPr sz="1600" spc="5" dirty="0">
                <a:latin typeface="Calibri"/>
                <a:cs typeface="Calibri"/>
              </a:rPr>
              <a:t> </a:t>
            </a:r>
            <a:r>
              <a:rPr sz="1600" spc="-5" dirty="0">
                <a:latin typeface="Calibri"/>
                <a:cs typeface="Calibri"/>
              </a:rPr>
              <a:t>telógeno.</a:t>
            </a:r>
            <a:endParaRPr sz="1600">
              <a:latin typeface="Calibri"/>
              <a:cs typeface="Calibri"/>
            </a:endParaRPr>
          </a:p>
          <a:p>
            <a:pPr marL="287020" indent="-274955">
              <a:lnSpc>
                <a:spcPct val="100000"/>
              </a:lnSpc>
              <a:spcBef>
                <a:spcPts val="480"/>
              </a:spcBef>
              <a:buFont typeface="Arial MT"/>
              <a:buChar char="•"/>
              <a:tabLst>
                <a:tab pos="287020" algn="l"/>
                <a:tab pos="287655" algn="l"/>
              </a:tabLst>
            </a:pPr>
            <a:r>
              <a:rPr sz="1600" b="1" spc="-5" dirty="0">
                <a:latin typeface="Calibri"/>
                <a:cs typeface="Calibri"/>
              </a:rPr>
              <a:t>EL PRP</a:t>
            </a:r>
            <a:r>
              <a:rPr sz="1600" b="1" dirty="0">
                <a:latin typeface="Calibri"/>
                <a:cs typeface="Calibri"/>
              </a:rPr>
              <a:t> </a:t>
            </a:r>
            <a:r>
              <a:rPr sz="1600" b="1" spc="-5" dirty="0">
                <a:latin typeface="Calibri"/>
                <a:cs typeface="Calibri"/>
              </a:rPr>
              <a:t>CAPILAR</a:t>
            </a:r>
            <a:r>
              <a:rPr sz="1600" b="1" dirty="0">
                <a:latin typeface="Calibri"/>
                <a:cs typeface="Calibri"/>
              </a:rPr>
              <a:t> </a:t>
            </a:r>
            <a:r>
              <a:rPr sz="1600" b="1" spc="-5" dirty="0">
                <a:latin typeface="Calibri"/>
                <a:cs typeface="Calibri"/>
              </a:rPr>
              <a:t>MEJORA</a:t>
            </a:r>
            <a:r>
              <a:rPr sz="1600" b="1" spc="10" dirty="0">
                <a:latin typeface="Calibri"/>
                <a:cs typeface="Calibri"/>
              </a:rPr>
              <a:t> </a:t>
            </a:r>
            <a:r>
              <a:rPr sz="1600" b="1" spc="-5" dirty="0">
                <a:latin typeface="Calibri"/>
                <a:cs typeface="Calibri"/>
              </a:rPr>
              <a:t>LA</a:t>
            </a:r>
            <a:r>
              <a:rPr sz="1600" b="1" spc="5" dirty="0">
                <a:latin typeface="Calibri"/>
                <a:cs typeface="Calibri"/>
              </a:rPr>
              <a:t> </a:t>
            </a:r>
            <a:r>
              <a:rPr sz="1600" b="1" spc="-5" dirty="0">
                <a:latin typeface="Calibri"/>
                <a:cs typeface="Calibri"/>
              </a:rPr>
              <a:t>CALIDAD</a:t>
            </a:r>
            <a:r>
              <a:rPr sz="1600" b="1" spc="5" dirty="0">
                <a:latin typeface="Calibri"/>
                <a:cs typeface="Calibri"/>
              </a:rPr>
              <a:t> </a:t>
            </a:r>
            <a:r>
              <a:rPr sz="1600" b="1" spc="-5" dirty="0">
                <a:latin typeface="Calibri"/>
                <a:cs typeface="Calibri"/>
              </a:rPr>
              <a:t>DEL</a:t>
            </a:r>
            <a:r>
              <a:rPr sz="1600" b="1" spc="5" dirty="0">
                <a:latin typeface="Calibri"/>
                <a:cs typeface="Calibri"/>
              </a:rPr>
              <a:t> </a:t>
            </a:r>
            <a:r>
              <a:rPr sz="1600" b="1" spc="-10" dirty="0">
                <a:latin typeface="Calibri"/>
                <a:cs typeface="Calibri"/>
              </a:rPr>
              <a:t>CABELLO</a:t>
            </a:r>
            <a:r>
              <a:rPr sz="1600" b="1" dirty="0">
                <a:latin typeface="Calibri"/>
                <a:cs typeface="Calibri"/>
              </a:rPr>
              <a:t> </a:t>
            </a:r>
            <a:r>
              <a:rPr sz="1600" b="1" spc="-5" dirty="0">
                <a:latin typeface="Calibri"/>
                <a:cs typeface="Calibri"/>
              </a:rPr>
              <a:t>EN </a:t>
            </a:r>
            <a:r>
              <a:rPr sz="1600" b="1" spc="-20" dirty="0">
                <a:latin typeface="Calibri"/>
                <a:cs typeface="Calibri"/>
              </a:rPr>
              <a:t>PACIENTES</a:t>
            </a:r>
            <a:r>
              <a:rPr sz="1600" b="1" spc="5" dirty="0">
                <a:latin typeface="Calibri"/>
                <a:cs typeface="Calibri"/>
              </a:rPr>
              <a:t> </a:t>
            </a:r>
            <a:r>
              <a:rPr sz="1600" b="1" spc="-5" dirty="0">
                <a:latin typeface="Calibri"/>
                <a:cs typeface="Calibri"/>
              </a:rPr>
              <a:t>CON</a:t>
            </a:r>
            <a:r>
              <a:rPr sz="1600" b="1" dirty="0">
                <a:latin typeface="Calibri"/>
                <a:cs typeface="Calibri"/>
              </a:rPr>
              <a:t> </a:t>
            </a:r>
            <a:r>
              <a:rPr sz="1600" b="1" spc="-15" dirty="0">
                <a:latin typeface="Calibri"/>
                <a:cs typeface="Calibri"/>
              </a:rPr>
              <a:t>INJERTO</a:t>
            </a:r>
            <a:r>
              <a:rPr sz="1600" b="1" spc="5" dirty="0">
                <a:latin typeface="Calibri"/>
                <a:cs typeface="Calibri"/>
              </a:rPr>
              <a:t> </a:t>
            </a:r>
            <a:r>
              <a:rPr sz="1600" b="1" spc="-5" dirty="0">
                <a:latin typeface="Calibri"/>
                <a:cs typeface="Calibri"/>
              </a:rPr>
              <a:t>CAPILAR</a:t>
            </a:r>
            <a:endParaRPr sz="1600">
              <a:latin typeface="Calibri"/>
              <a:cs typeface="Calibri"/>
            </a:endParaRPr>
          </a:p>
          <a:p>
            <a:pPr marL="12700" marR="13335" algn="just">
              <a:lnSpc>
                <a:spcPts val="1700"/>
              </a:lnSpc>
              <a:spcBef>
                <a:spcPts val="625"/>
              </a:spcBef>
              <a:buFont typeface="Arial MT"/>
              <a:buChar char="•"/>
              <a:tabLst>
                <a:tab pos="241300" algn="l"/>
              </a:tabLst>
            </a:pPr>
            <a:r>
              <a:rPr sz="1600" spc="-5" dirty="0">
                <a:latin typeface="Calibri"/>
                <a:cs typeface="Calibri"/>
              </a:rPr>
              <a:t>Además, </a:t>
            </a:r>
            <a:r>
              <a:rPr sz="1600" dirty="0">
                <a:latin typeface="Calibri"/>
                <a:cs typeface="Calibri"/>
              </a:rPr>
              <a:t>el </a:t>
            </a:r>
            <a:r>
              <a:rPr sz="1600" spc="-5" dirty="0">
                <a:latin typeface="Calibri"/>
                <a:cs typeface="Calibri"/>
              </a:rPr>
              <a:t>plasma </a:t>
            </a:r>
            <a:r>
              <a:rPr sz="1600" spc="-10" dirty="0">
                <a:latin typeface="Calibri"/>
                <a:cs typeface="Calibri"/>
              </a:rPr>
              <a:t>capilar también </a:t>
            </a:r>
            <a:r>
              <a:rPr sz="1600" b="1" spc="-5" dirty="0">
                <a:latin typeface="Calibri"/>
                <a:cs typeface="Calibri"/>
              </a:rPr>
              <a:t>frena la caída del cabello</a:t>
            </a:r>
            <a:r>
              <a:rPr sz="1600" spc="-5" dirty="0">
                <a:latin typeface="Calibri"/>
                <a:cs typeface="Calibri"/>
              </a:rPr>
              <a:t>, sirve como un </a:t>
            </a:r>
            <a:r>
              <a:rPr sz="1600" spc="-15" dirty="0">
                <a:latin typeface="Calibri"/>
                <a:cs typeface="Calibri"/>
              </a:rPr>
              <a:t>tratamiento </a:t>
            </a:r>
            <a:r>
              <a:rPr sz="1600" spc="-5" dirty="0">
                <a:latin typeface="Calibri"/>
                <a:cs typeface="Calibri"/>
              </a:rPr>
              <a:t>de </a:t>
            </a:r>
            <a:r>
              <a:rPr sz="1600" spc="-10" dirty="0">
                <a:latin typeface="Calibri"/>
                <a:cs typeface="Calibri"/>
              </a:rPr>
              <a:t>prevención </a:t>
            </a:r>
            <a:r>
              <a:rPr sz="1600" spc="-5" dirty="0">
                <a:latin typeface="Calibri"/>
                <a:cs typeface="Calibri"/>
              </a:rPr>
              <a:t>de la </a:t>
            </a:r>
            <a:r>
              <a:rPr sz="1600" dirty="0">
                <a:latin typeface="Calibri"/>
                <a:cs typeface="Calibri"/>
              </a:rPr>
              <a:t> </a:t>
            </a:r>
            <a:r>
              <a:rPr sz="1600" spc="-10" dirty="0">
                <a:latin typeface="Calibri"/>
                <a:cs typeface="Calibri"/>
              </a:rPr>
              <a:t>caída </a:t>
            </a:r>
            <a:r>
              <a:rPr sz="1600" spc="-5" dirty="0">
                <a:latin typeface="Calibri"/>
                <a:cs typeface="Calibri"/>
              </a:rPr>
              <a:t>del </a:t>
            </a:r>
            <a:r>
              <a:rPr sz="1600" spc="-10" dirty="0">
                <a:latin typeface="Calibri"/>
                <a:cs typeface="Calibri"/>
              </a:rPr>
              <a:t>pelo, </a:t>
            </a:r>
            <a:r>
              <a:rPr sz="1600" spc="-5" dirty="0">
                <a:latin typeface="Calibri"/>
                <a:cs typeface="Calibri"/>
              </a:rPr>
              <a:t>se emplea </a:t>
            </a:r>
            <a:r>
              <a:rPr sz="1600" spc="-10" dirty="0">
                <a:latin typeface="Calibri"/>
                <a:cs typeface="Calibri"/>
              </a:rPr>
              <a:t>para </a:t>
            </a:r>
            <a:r>
              <a:rPr sz="1600" spc="-15" dirty="0">
                <a:latin typeface="Calibri"/>
                <a:cs typeface="Calibri"/>
              </a:rPr>
              <a:t>tratar </a:t>
            </a:r>
            <a:r>
              <a:rPr sz="1600" spc="-5" dirty="0">
                <a:latin typeface="Calibri"/>
                <a:cs typeface="Calibri"/>
              </a:rPr>
              <a:t>la </a:t>
            </a:r>
            <a:r>
              <a:rPr sz="1600" spc="-10" dirty="0">
                <a:latin typeface="Calibri"/>
                <a:cs typeface="Calibri"/>
              </a:rPr>
              <a:t>pérdida progresiva </a:t>
            </a:r>
            <a:r>
              <a:rPr sz="1600" spc="-5" dirty="0">
                <a:latin typeface="Calibri"/>
                <a:cs typeface="Calibri"/>
              </a:rPr>
              <a:t>de densidad </a:t>
            </a:r>
            <a:r>
              <a:rPr sz="1600" dirty="0">
                <a:latin typeface="Calibri"/>
                <a:cs typeface="Calibri"/>
              </a:rPr>
              <a:t>y </a:t>
            </a:r>
            <a:r>
              <a:rPr sz="1600" spc="-5" dirty="0">
                <a:latin typeface="Calibri"/>
                <a:cs typeface="Calibri"/>
              </a:rPr>
              <a:t>volumen del </a:t>
            </a:r>
            <a:r>
              <a:rPr sz="1600" spc="-10" dirty="0">
                <a:latin typeface="Calibri"/>
                <a:cs typeface="Calibri"/>
              </a:rPr>
              <a:t>cabello, </a:t>
            </a:r>
            <a:r>
              <a:rPr sz="1600" spc="-5" dirty="0">
                <a:latin typeface="Calibri"/>
                <a:cs typeface="Calibri"/>
              </a:rPr>
              <a:t>consigue </a:t>
            </a:r>
            <a:r>
              <a:rPr sz="1600" b="1" spc="-5" dirty="0">
                <a:latin typeface="Calibri"/>
                <a:cs typeface="Calibri"/>
              </a:rPr>
              <a:t>aportar </a:t>
            </a:r>
            <a:r>
              <a:rPr sz="1600" b="1" dirty="0">
                <a:latin typeface="Calibri"/>
                <a:cs typeface="Calibri"/>
              </a:rPr>
              <a:t> </a:t>
            </a:r>
            <a:r>
              <a:rPr sz="1600" b="1" spc="-5" dirty="0">
                <a:latin typeface="Calibri"/>
                <a:cs typeface="Calibri"/>
              </a:rPr>
              <a:t>fuerza</a:t>
            </a:r>
            <a:r>
              <a:rPr sz="1600" b="1" spc="-10" dirty="0">
                <a:latin typeface="Calibri"/>
                <a:cs typeface="Calibri"/>
              </a:rPr>
              <a:t> </a:t>
            </a:r>
            <a:r>
              <a:rPr sz="1600" b="1" spc="-5" dirty="0">
                <a:latin typeface="Calibri"/>
                <a:cs typeface="Calibri"/>
              </a:rPr>
              <a:t>al pelo</a:t>
            </a:r>
            <a:r>
              <a:rPr sz="1600" b="1" dirty="0">
                <a:latin typeface="Calibri"/>
                <a:cs typeface="Calibri"/>
              </a:rPr>
              <a:t> </a:t>
            </a:r>
            <a:r>
              <a:rPr sz="1600" spc="-5" dirty="0">
                <a:latin typeface="Calibri"/>
                <a:cs typeface="Calibri"/>
              </a:rPr>
              <a:t>fino</a:t>
            </a:r>
            <a:r>
              <a:rPr sz="1600" spc="5" dirty="0">
                <a:latin typeface="Calibri"/>
                <a:cs typeface="Calibri"/>
              </a:rPr>
              <a:t> </a:t>
            </a:r>
            <a:r>
              <a:rPr sz="1600" dirty="0">
                <a:latin typeface="Calibri"/>
                <a:cs typeface="Calibri"/>
              </a:rPr>
              <a:t>o</a:t>
            </a:r>
            <a:r>
              <a:rPr sz="1600" spc="5" dirty="0">
                <a:latin typeface="Calibri"/>
                <a:cs typeface="Calibri"/>
              </a:rPr>
              <a:t> </a:t>
            </a:r>
            <a:r>
              <a:rPr sz="1600" spc="-5" dirty="0">
                <a:latin typeface="Calibri"/>
                <a:cs typeface="Calibri"/>
              </a:rPr>
              <a:t>débil.</a:t>
            </a:r>
            <a:endParaRPr sz="1600">
              <a:latin typeface="Calibri"/>
              <a:cs typeface="Calibri"/>
            </a:endParaRPr>
          </a:p>
          <a:p>
            <a:pPr marL="241300" indent="-228600">
              <a:lnSpc>
                <a:spcPct val="100000"/>
              </a:lnSpc>
              <a:spcBef>
                <a:spcPts val="465"/>
              </a:spcBef>
              <a:buFont typeface="Arial MT"/>
              <a:buChar char="•"/>
              <a:tabLst>
                <a:tab pos="240665" algn="l"/>
                <a:tab pos="241300" algn="l"/>
              </a:tabLst>
            </a:pPr>
            <a:r>
              <a:rPr sz="1600" b="1" spc="-5" dirty="0">
                <a:latin typeface="Calibri"/>
                <a:cs typeface="Calibri"/>
              </a:rPr>
              <a:t>¿CÓMO</a:t>
            </a:r>
            <a:r>
              <a:rPr sz="1600" b="1" spc="5" dirty="0">
                <a:latin typeface="Calibri"/>
                <a:cs typeface="Calibri"/>
              </a:rPr>
              <a:t> </a:t>
            </a:r>
            <a:r>
              <a:rPr sz="1600" b="1" dirty="0">
                <a:latin typeface="Calibri"/>
                <a:cs typeface="Calibri"/>
              </a:rPr>
              <a:t>SE </a:t>
            </a:r>
            <a:r>
              <a:rPr sz="1600" b="1" spc="-5" dirty="0">
                <a:latin typeface="Calibri"/>
                <a:cs typeface="Calibri"/>
              </a:rPr>
              <a:t>APLICA</a:t>
            </a:r>
            <a:r>
              <a:rPr sz="1600" b="1" spc="10" dirty="0">
                <a:latin typeface="Calibri"/>
                <a:cs typeface="Calibri"/>
              </a:rPr>
              <a:t> </a:t>
            </a:r>
            <a:r>
              <a:rPr sz="1600" b="1" spc="-5" dirty="0">
                <a:latin typeface="Calibri"/>
                <a:cs typeface="Calibri"/>
              </a:rPr>
              <a:t>EL PRP</a:t>
            </a:r>
            <a:r>
              <a:rPr sz="1600" b="1" spc="5" dirty="0">
                <a:latin typeface="Calibri"/>
                <a:cs typeface="Calibri"/>
              </a:rPr>
              <a:t> </a:t>
            </a:r>
            <a:r>
              <a:rPr sz="1600" b="1" spc="-5" dirty="0">
                <a:latin typeface="Calibri"/>
                <a:cs typeface="Calibri"/>
              </a:rPr>
              <a:t>CAPILAR</a:t>
            </a:r>
            <a:r>
              <a:rPr sz="1600" b="1" spc="5" dirty="0">
                <a:latin typeface="Calibri"/>
                <a:cs typeface="Calibri"/>
              </a:rPr>
              <a:t> </a:t>
            </a:r>
            <a:r>
              <a:rPr sz="1600" b="1" dirty="0">
                <a:latin typeface="Calibri"/>
                <a:cs typeface="Calibri"/>
              </a:rPr>
              <a:t>Y</a:t>
            </a:r>
            <a:r>
              <a:rPr sz="1600" b="1" spc="10" dirty="0">
                <a:latin typeface="Calibri"/>
                <a:cs typeface="Calibri"/>
              </a:rPr>
              <a:t> </a:t>
            </a:r>
            <a:r>
              <a:rPr sz="1600" b="1" spc="-5" dirty="0">
                <a:latin typeface="Calibri"/>
                <a:cs typeface="Calibri"/>
              </a:rPr>
              <a:t>CÓMO</a:t>
            </a:r>
            <a:r>
              <a:rPr sz="1600" b="1" spc="5" dirty="0">
                <a:latin typeface="Calibri"/>
                <a:cs typeface="Calibri"/>
              </a:rPr>
              <a:t> </a:t>
            </a:r>
            <a:r>
              <a:rPr sz="1600" b="1" dirty="0">
                <a:latin typeface="Calibri"/>
                <a:cs typeface="Calibri"/>
              </a:rPr>
              <a:t>SE </a:t>
            </a:r>
            <a:r>
              <a:rPr sz="1600" b="1" spc="-10" dirty="0">
                <a:latin typeface="Calibri"/>
                <a:cs typeface="Calibri"/>
              </a:rPr>
              <a:t>REALIZA</a:t>
            </a:r>
            <a:r>
              <a:rPr sz="1600" b="1" spc="10" dirty="0">
                <a:latin typeface="Calibri"/>
                <a:cs typeface="Calibri"/>
              </a:rPr>
              <a:t> </a:t>
            </a:r>
            <a:r>
              <a:rPr sz="1600" b="1" spc="-5" dirty="0">
                <a:latin typeface="Calibri"/>
                <a:cs typeface="Calibri"/>
              </a:rPr>
              <a:t>EL </a:t>
            </a:r>
            <a:r>
              <a:rPr sz="1600" b="1" spc="-30" dirty="0">
                <a:latin typeface="Calibri"/>
                <a:cs typeface="Calibri"/>
              </a:rPr>
              <a:t>TRATAMIENTO?</a:t>
            </a:r>
            <a:endParaRPr sz="1600">
              <a:latin typeface="Calibri"/>
              <a:cs typeface="Calibri"/>
            </a:endParaRPr>
          </a:p>
          <a:p>
            <a:pPr marL="12700" marR="306070">
              <a:lnSpc>
                <a:spcPct val="90600"/>
              </a:lnSpc>
              <a:spcBef>
                <a:spcPts val="565"/>
              </a:spcBef>
              <a:buFont typeface="Arial MT"/>
              <a:buChar char="•"/>
              <a:tabLst>
                <a:tab pos="240665" algn="l"/>
                <a:tab pos="241300" algn="l"/>
              </a:tabLst>
            </a:pPr>
            <a:r>
              <a:rPr sz="1600" dirty="0">
                <a:latin typeface="Calibri"/>
                <a:cs typeface="Calibri"/>
              </a:rPr>
              <a:t>La</a:t>
            </a:r>
            <a:r>
              <a:rPr sz="1600" spc="-5" dirty="0">
                <a:solidFill>
                  <a:srgbClr val="0563C1"/>
                </a:solidFill>
                <a:latin typeface="Calibri"/>
                <a:cs typeface="Calibri"/>
              </a:rPr>
              <a:t> </a:t>
            </a:r>
            <a:r>
              <a:rPr sz="1600" u="sng" spc="-10" dirty="0">
                <a:solidFill>
                  <a:srgbClr val="0563C1"/>
                </a:solidFill>
                <a:uFill>
                  <a:solidFill>
                    <a:srgbClr val="0563C1"/>
                  </a:solidFill>
                </a:uFill>
                <a:latin typeface="Calibri"/>
                <a:cs typeface="Calibri"/>
              </a:rPr>
              <a:t>técnica</a:t>
            </a:r>
            <a:r>
              <a:rPr sz="1600" u="sng" spc="-5" dirty="0">
                <a:solidFill>
                  <a:srgbClr val="0563C1"/>
                </a:solidFill>
                <a:uFill>
                  <a:solidFill>
                    <a:srgbClr val="0563C1"/>
                  </a:solidFill>
                </a:uFill>
                <a:latin typeface="Calibri"/>
                <a:cs typeface="Calibri"/>
              </a:rPr>
              <a:t> del</a:t>
            </a:r>
            <a:r>
              <a:rPr sz="1600" u="sng" dirty="0">
                <a:solidFill>
                  <a:srgbClr val="0563C1"/>
                </a:solidFill>
                <a:uFill>
                  <a:solidFill>
                    <a:srgbClr val="0563C1"/>
                  </a:solidFill>
                </a:uFill>
                <a:latin typeface="Calibri"/>
                <a:cs typeface="Calibri"/>
              </a:rPr>
              <a:t> PRP</a:t>
            </a:r>
            <a:r>
              <a:rPr sz="1600" dirty="0">
                <a:solidFill>
                  <a:srgbClr val="0563C1"/>
                </a:solidFill>
                <a:latin typeface="Calibri"/>
                <a:cs typeface="Calibri"/>
              </a:rPr>
              <a:t> </a:t>
            </a:r>
            <a:r>
              <a:rPr sz="1600" spc="-10" dirty="0">
                <a:latin typeface="Calibri"/>
                <a:cs typeface="Calibri"/>
              </a:rPr>
              <a:t>capilar</a:t>
            </a:r>
            <a:r>
              <a:rPr sz="1600" spc="10" dirty="0">
                <a:latin typeface="Calibri"/>
                <a:cs typeface="Calibri"/>
              </a:rPr>
              <a:t> </a:t>
            </a:r>
            <a:r>
              <a:rPr sz="1600" spc="-10" dirty="0">
                <a:latin typeface="Calibri"/>
                <a:cs typeface="Calibri"/>
              </a:rPr>
              <a:t>consiste</a:t>
            </a:r>
            <a:r>
              <a:rPr sz="1600" dirty="0">
                <a:latin typeface="Calibri"/>
                <a:cs typeface="Calibri"/>
              </a:rPr>
              <a:t> en </a:t>
            </a:r>
            <a:r>
              <a:rPr sz="1600" spc="-10" dirty="0">
                <a:latin typeface="Calibri"/>
                <a:cs typeface="Calibri"/>
              </a:rPr>
              <a:t>extraer</a:t>
            </a:r>
            <a:r>
              <a:rPr sz="1600" dirty="0">
                <a:latin typeface="Calibri"/>
                <a:cs typeface="Calibri"/>
              </a:rPr>
              <a:t> </a:t>
            </a:r>
            <a:r>
              <a:rPr sz="1600" spc="-10" dirty="0">
                <a:latin typeface="Calibri"/>
                <a:cs typeface="Calibri"/>
              </a:rPr>
              <a:t>sangre</a:t>
            </a:r>
            <a:r>
              <a:rPr sz="1600" spc="5" dirty="0">
                <a:latin typeface="Calibri"/>
                <a:cs typeface="Calibri"/>
              </a:rPr>
              <a:t> </a:t>
            </a:r>
            <a:r>
              <a:rPr sz="1600" spc="-5" dirty="0">
                <a:latin typeface="Calibri"/>
                <a:cs typeface="Calibri"/>
              </a:rPr>
              <a:t>del </a:t>
            </a:r>
            <a:r>
              <a:rPr sz="1600" spc="-10" dirty="0">
                <a:latin typeface="Calibri"/>
                <a:cs typeface="Calibri"/>
              </a:rPr>
              <a:t>propio</a:t>
            </a:r>
            <a:r>
              <a:rPr sz="1600" spc="10" dirty="0">
                <a:latin typeface="Calibri"/>
                <a:cs typeface="Calibri"/>
              </a:rPr>
              <a:t> </a:t>
            </a:r>
            <a:r>
              <a:rPr sz="1600" spc="-10" dirty="0">
                <a:latin typeface="Calibri"/>
                <a:cs typeface="Calibri"/>
              </a:rPr>
              <a:t>paciente</a:t>
            </a:r>
            <a:r>
              <a:rPr sz="1600" dirty="0">
                <a:latin typeface="Calibri"/>
                <a:cs typeface="Calibri"/>
              </a:rPr>
              <a:t> </a:t>
            </a:r>
            <a:r>
              <a:rPr sz="1600" spc="-10" dirty="0">
                <a:latin typeface="Calibri"/>
                <a:cs typeface="Calibri"/>
              </a:rPr>
              <a:t>para</a:t>
            </a:r>
            <a:r>
              <a:rPr sz="1600" dirty="0">
                <a:latin typeface="Calibri"/>
                <a:cs typeface="Calibri"/>
              </a:rPr>
              <a:t> </a:t>
            </a:r>
            <a:r>
              <a:rPr sz="1600" spc="-5" dirty="0">
                <a:latin typeface="Calibri"/>
                <a:cs typeface="Calibri"/>
              </a:rPr>
              <a:t>conseguir</a:t>
            </a:r>
            <a:r>
              <a:rPr sz="1600" spc="5" dirty="0">
                <a:latin typeface="Calibri"/>
                <a:cs typeface="Calibri"/>
              </a:rPr>
              <a:t> </a:t>
            </a:r>
            <a:r>
              <a:rPr sz="1600" spc="-5" dirty="0">
                <a:latin typeface="Calibri"/>
                <a:cs typeface="Calibri"/>
              </a:rPr>
              <a:t>plasma rico</a:t>
            </a:r>
            <a:r>
              <a:rPr sz="1600" spc="10" dirty="0">
                <a:latin typeface="Calibri"/>
                <a:cs typeface="Calibri"/>
              </a:rPr>
              <a:t> </a:t>
            </a:r>
            <a:r>
              <a:rPr sz="1600" dirty="0">
                <a:latin typeface="Calibri"/>
                <a:cs typeface="Calibri"/>
              </a:rPr>
              <a:t>en </a:t>
            </a:r>
            <a:r>
              <a:rPr sz="1600" spc="5" dirty="0">
                <a:latin typeface="Calibri"/>
                <a:cs typeface="Calibri"/>
              </a:rPr>
              <a:t> </a:t>
            </a:r>
            <a:r>
              <a:rPr sz="1600" spc="-10" dirty="0">
                <a:latin typeface="Calibri"/>
                <a:cs typeface="Calibri"/>
              </a:rPr>
              <a:t>plaquetas,</a:t>
            </a:r>
            <a:r>
              <a:rPr sz="1600" spc="5" dirty="0">
                <a:latin typeface="Calibri"/>
                <a:cs typeface="Calibri"/>
              </a:rPr>
              <a:t> </a:t>
            </a:r>
            <a:r>
              <a:rPr sz="1600" spc="-5" dirty="0">
                <a:latin typeface="Calibri"/>
                <a:cs typeface="Calibri"/>
              </a:rPr>
              <a:t>con</a:t>
            </a:r>
            <a:r>
              <a:rPr sz="1600" spc="5" dirty="0">
                <a:latin typeface="Calibri"/>
                <a:cs typeface="Calibri"/>
              </a:rPr>
              <a:t> </a:t>
            </a:r>
            <a:r>
              <a:rPr sz="1600" b="1" spc="-10" dirty="0">
                <a:latin typeface="Calibri"/>
                <a:cs typeface="Calibri"/>
              </a:rPr>
              <a:t>alto</a:t>
            </a:r>
            <a:r>
              <a:rPr sz="1600" b="1" spc="10" dirty="0">
                <a:latin typeface="Calibri"/>
                <a:cs typeface="Calibri"/>
              </a:rPr>
              <a:t> </a:t>
            </a:r>
            <a:r>
              <a:rPr sz="1600" b="1" spc="-10" dirty="0">
                <a:latin typeface="Calibri"/>
                <a:cs typeface="Calibri"/>
              </a:rPr>
              <a:t>porcentaje</a:t>
            </a:r>
            <a:r>
              <a:rPr sz="1600" b="1" dirty="0">
                <a:latin typeface="Calibri"/>
                <a:cs typeface="Calibri"/>
              </a:rPr>
              <a:t> de</a:t>
            </a:r>
            <a:r>
              <a:rPr sz="1600" b="1" spc="5" dirty="0">
                <a:latin typeface="Calibri"/>
                <a:cs typeface="Calibri"/>
              </a:rPr>
              <a:t> </a:t>
            </a:r>
            <a:r>
              <a:rPr sz="1600" b="1" spc="-10" dirty="0">
                <a:latin typeface="Calibri"/>
                <a:cs typeface="Calibri"/>
              </a:rPr>
              <a:t>factores</a:t>
            </a:r>
            <a:r>
              <a:rPr sz="1600" b="1" spc="10" dirty="0">
                <a:latin typeface="Calibri"/>
                <a:cs typeface="Calibri"/>
              </a:rPr>
              <a:t> </a:t>
            </a:r>
            <a:r>
              <a:rPr sz="1600" b="1" dirty="0">
                <a:latin typeface="Calibri"/>
                <a:cs typeface="Calibri"/>
              </a:rPr>
              <a:t>de </a:t>
            </a:r>
            <a:r>
              <a:rPr sz="1600" b="1" spc="-10" dirty="0">
                <a:latin typeface="Calibri"/>
                <a:cs typeface="Calibri"/>
              </a:rPr>
              <a:t>crecimiento</a:t>
            </a:r>
            <a:r>
              <a:rPr sz="1600" spc="-10" dirty="0">
                <a:latin typeface="Calibri"/>
                <a:cs typeface="Calibri"/>
              </a:rPr>
              <a:t>,</a:t>
            </a:r>
            <a:r>
              <a:rPr sz="1600" spc="10" dirty="0">
                <a:latin typeface="Calibri"/>
                <a:cs typeface="Calibri"/>
              </a:rPr>
              <a:t> </a:t>
            </a:r>
            <a:r>
              <a:rPr sz="1600" spc="-10" dirty="0">
                <a:latin typeface="Calibri"/>
                <a:cs typeface="Calibri"/>
              </a:rPr>
              <a:t>para</a:t>
            </a:r>
            <a:r>
              <a:rPr sz="1600" spc="5" dirty="0">
                <a:latin typeface="Calibri"/>
                <a:cs typeface="Calibri"/>
              </a:rPr>
              <a:t> </a:t>
            </a:r>
            <a:r>
              <a:rPr sz="1600" spc="-10" dirty="0">
                <a:latin typeface="Calibri"/>
                <a:cs typeface="Calibri"/>
              </a:rPr>
              <a:t>aplicarlo</a:t>
            </a:r>
            <a:r>
              <a:rPr sz="1600" spc="15" dirty="0">
                <a:latin typeface="Calibri"/>
                <a:cs typeface="Calibri"/>
              </a:rPr>
              <a:t> </a:t>
            </a:r>
            <a:r>
              <a:rPr sz="1600" spc="-5" dirty="0">
                <a:latin typeface="Calibri"/>
                <a:cs typeface="Calibri"/>
              </a:rPr>
              <a:t>después</a:t>
            </a:r>
            <a:r>
              <a:rPr sz="1600" spc="10" dirty="0">
                <a:latin typeface="Calibri"/>
                <a:cs typeface="Calibri"/>
              </a:rPr>
              <a:t> </a:t>
            </a:r>
            <a:r>
              <a:rPr sz="1600" spc="-5" dirty="0">
                <a:latin typeface="Calibri"/>
                <a:cs typeface="Calibri"/>
              </a:rPr>
              <a:t>sobre</a:t>
            </a:r>
            <a:r>
              <a:rPr sz="1600" spc="10" dirty="0">
                <a:latin typeface="Calibri"/>
                <a:cs typeface="Calibri"/>
              </a:rPr>
              <a:t> </a:t>
            </a:r>
            <a:r>
              <a:rPr sz="1600" dirty="0">
                <a:latin typeface="Calibri"/>
                <a:cs typeface="Calibri"/>
              </a:rPr>
              <a:t>los </a:t>
            </a:r>
            <a:r>
              <a:rPr sz="1600" spc="-10" dirty="0">
                <a:latin typeface="Calibri"/>
                <a:cs typeface="Calibri"/>
              </a:rPr>
              <a:t>folículos</a:t>
            </a:r>
            <a:r>
              <a:rPr sz="1600" spc="5" dirty="0">
                <a:latin typeface="Calibri"/>
                <a:cs typeface="Calibri"/>
              </a:rPr>
              <a:t> </a:t>
            </a:r>
            <a:r>
              <a:rPr sz="1600" spc="-5" dirty="0">
                <a:latin typeface="Calibri"/>
                <a:cs typeface="Calibri"/>
              </a:rPr>
              <a:t>pilosos </a:t>
            </a:r>
            <a:r>
              <a:rPr sz="1600" spc="-345" dirty="0">
                <a:latin typeface="Calibri"/>
                <a:cs typeface="Calibri"/>
              </a:rPr>
              <a:t> </a:t>
            </a:r>
            <a:r>
              <a:rPr sz="1600" spc="-10" dirty="0">
                <a:latin typeface="Calibri"/>
                <a:cs typeface="Calibri"/>
              </a:rPr>
              <a:t>mediante</a:t>
            </a:r>
            <a:r>
              <a:rPr sz="1600" spc="5" dirty="0">
                <a:latin typeface="Calibri"/>
                <a:cs typeface="Calibri"/>
              </a:rPr>
              <a:t> </a:t>
            </a:r>
            <a:r>
              <a:rPr sz="1600" spc="-10" dirty="0">
                <a:latin typeface="Calibri"/>
                <a:cs typeface="Calibri"/>
              </a:rPr>
              <a:t>microinyecciones</a:t>
            </a:r>
            <a:r>
              <a:rPr sz="1600" spc="-5" dirty="0">
                <a:latin typeface="Calibri"/>
                <a:cs typeface="Calibri"/>
              </a:rPr>
              <a:t> </a:t>
            </a:r>
            <a:r>
              <a:rPr sz="1600" spc="-10" dirty="0">
                <a:latin typeface="Calibri"/>
                <a:cs typeface="Calibri"/>
              </a:rPr>
              <a:t>realizadas</a:t>
            </a:r>
            <a:r>
              <a:rPr sz="1600" dirty="0">
                <a:latin typeface="Calibri"/>
                <a:cs typeface="Calibri"/>
              </a:rPr>
              <a:t> por</a:t>
            </a:r>
            <a:r>
              <a:rPr sz="1600" spc="5" dirty="0">
                <a:latin typeface="Calibri"/>
                <a:cs typeface="Calibri"/>
              </a:rPr>
              <a:t> </a:t>
            </a:r>
            <a:r>
              <a:rPr sz="1600" b="1" spc="-10" dirty="0">
                <a:latin typeface="Calibri"/>
                <a:cs typeface="Calibri"/>
              </a:rPr>
              <a:t>doctores</a:t>
            </a:r>
            <a:r>
              <a:rPr sz="1600" b="1" dirty="0">
                <a:latin typeface="Calibri"/>
                <a:cs typeface="Calibri"/>
              </a:rPr>
              <a:t> </a:t>
            </a:r>
            <a:r>
              <a:rPr sz="1600" b="1" spc="-5" dirty="0">
                <a:latin typeface="Calibri"/>
                <a:cs typeface="Calibri"/>
              </a:rPr>
              <a:t>en</a:t>
            </a:r>
            <a:r>
              <a:rPr sz="1600" b="1" dirty="0">
                <a:latin typeface="Calibri"/>
                <a:cs typeface="Calibri"/>
              </a:rPr>
              <a:t> </a:t>
            </a:r>
            <a:r>
              <a:rPr sz="1600" b="1" spc="-5" dirty="0">
                <a:latin typeface="Calibri"/>
                <a:cs typeface="Calibri"/>
              </a:rPr>
              <a:t>medicina </a:t>
            </a:r>
            <a:r>
              <a:rPr sz="1600" b="1" spc="-15" dirty="0">
                <a:latin typeface="Calibri"/>
                <a:cs typeface="Calibri"/>
              </a:rPr>
              <a:t>estética.</a:t>
            </a:r>
            <a:endParaRPr sz="1600">
              <a:latin typeface="Calibri"/>
              <a:cs typeface="Calibri"/>
            </a:endParaRPr>
          </a:p>
          <a:p>
            <a:pPr marL="12700" marR="575945">
              <a:lnSpc>
                <a:spcPts val="1700"/>
              </a:lnSpc>
              <a:spcBef>
                <a:spcPts val="625"/>
              </a:spcBef>
              <a:buFont typeface="Arial MT"/>
              <a:buChar char="•"/>
              <a:tabLst>
                <a:tab pos="240665" algn="l"/>
                <a:tab pos="241300" algn="l"/>
              </a:tabLst>
            </a:pPr>
            <a:r>
              <a:rPr sz="1600" b="1" spc="-5" dirty="0">
                <a:latin typeface="Calibri"/>
                <a:cs typeface="Calibri"/>
              </a:rPr>
              <a:t>EL </a:t>
            </a:r>
            <a:r>
              <a:rPr sz="1600" b="1" dirty="0">
                <a:latin typeface="Calibri"/>
                <a:cs typeface="Calibri"/>
              </a:rPr>
              <a:t>PLASMA</a:t>
            </a:r>
            <a:r>
              <a:rPr sz="1600" b="1" spc="5" dirty="0">
                <a:latin typeface="Calibri"/>
                <a:cs typeface="Calibri"/>
              </a:rPr>
              <a:t> </a:t>
            </a:r>
            <a:r>
              <a:rPr sz="1600" b="1" spc="-5" dirty="0">
                <a:latin typeface="Calibri"/>
                <a:cs typeface="Calibri"/>
              </a:rPr>
              <a:t>RICO</a:t>
            </a:r>
            <a:r>
              <a:rPr sz="1600" b="1" spc="5" dirty="0">
                <a:latin typeface="Calibri"/>
                <a:cs typeface="Calibri"/>
              </a:rPr>
              <a:t> </a:t>
            </a:r>
            <a:r>
              <a:rPr sz="1600" b="1" spc="-5" dirty="0">
                <a:latin typeface="Calibri"/>
                <a:cs typeface="Calibri"/>
              </a:rPr>
              <a:t>EN </a:t>
            </a:r>
            <a:r>
              <a:rPr sz="1600" b="1" spc="-20" dirty="0">
                <a:latin typeface="Calibri"/>
                <a:cs typeface="Calibri"/>
              </a:rPr>
              <a:t>PLAQUETAS</a:t>
            </a:r>
            <a:r>
              <a:rPr sz="1600" b="1" spc="5" dirty="0">
                <a:latin typeface="Calibri"/>
                <a:cs typeface="Calibri"/>
              </a:rPr>
              <a:t> </a:t>
            </a:r>
            <a:r>
              <a:rPr sz="1600" b="1" dirty="0">
                <a:latin typeface="Calibri"/>
                <a:cs typeface="Calibri"/>
              </a:rPr>
              <a:t>SE </a:t>
            </a:r>
            <a:r>
              <a:rPr sz="1600" b="1" spc="-10" dirty="0">
                <a:latin typeface="Calibri"/>
                <a:cs typeface="Calibri"/>
              </a:rPr>
              <a:t>REALIZA</a:t>
            </a:r>
            <a:r>
              <a:rPr sz="1600" b="1" spc="5" dirty="0">
                <a:latin typeface="Calibri"/>
                <a:cs typeface="Calibri"/>
              </a:rPr>
              <a:t> </a:t>
            </a:r>
            <a:r>
              <a:rPr sz="1600" b="1" spc="-5" dirty="0">
                <a:latin typeface="Calibri"/>
                <a:cs typeface="Calibri"/>
              </a:rPr>
              <a:t>EN</a:t>
            </a:r>
            <a:r>
              <a:rPr sz="1600" b="1" dirty="0">
                <a:latin typeface="Calibri"/>
                <a:cs typeface="Calibri"/>
              </a:rPr>
              <a:t> UN</a:t>
            </a:r>
            <a:r>
              <a:rPr sz="1600" b="1" spc="-5" dirty="0">
                <a:latin typeface="Calibri"/>
                <a:cs typeface="Calibri"/>
              </a:rPr>
              <a:t> SISTEMA</a:t>
            </a:r>
            <a:r>
              <a:rPr sz="1600" b="1" spc="5" dirty="0">
                <a:latin typeface="Calibri"/>
                <a:cs typeface="Calibri"/>
              </a:rPr>
              <a:t> </a:t>
            </a:r>
            <a:r>
              <a:rPr sz="1600" b="1" spc="-5" dirty="0">
                <a:latin typeface="Calibri"/>
                <a:cs typeface="Calibri"/>
              </a:rPr>
              <a:t>CERRADO</a:t>
            </a:r>
            <a:r>
              <a:rPr sz="1600" b="1" spc="10" dirty="0">
                <a:latin typeface="Calibri"/>
                <a:cs typeface="Calibri"/>
              </a:rPr>
              <a:t> </a:t>
            </a:r>
            <a:r>
              <a:rPr sz="1600" b="1" dirty="0">
                <a:latin typeface="Calibri"/>
                <a:cs typeface="Calibri"/>
              </a:rPr>
              <a:t>Y</a:t>
            </a:r>
            <a:r>
              <a:rPr sz="1600" b="1" spc="5" dirty="0">
                <a:latin typeface="Calibri"/>
                <a:cs typeface="Calibri"/>
              </a:rPr>
              <a:t> </a:t>
            </a:r>
            <a:r>
              <a:rPr sz="1600" b="1" spc="-10" dirty="0">
                <a:latin typeface="Calibri"/>
                <a:cs typeface="Calibri"/>
              </a:rPr>
              <a:t>ESTERIL</a:t>
            </a:r>
            <a:r>
              <a:rPr sz="1600" b="1" dirty="0">
                <a:latin typeface="Calibri"/>
                <a:cs typeface="Calibri"/>
              </a:rPr>
              <a:t> </a:t>
            </a:r>
            <a:r>
              <a:rPr sz="1600" b="1" spc="-30" dirty="0">
                <a:latin typeface="Calibri"/>
                <a:cs typeface="Calibri"/>
              </a:rPr>
              <a:t>PARA</a:t>
            </a:r>
            <a:r>
              <a:rPr sz="1600" b="1" spc="5" dirty="0">
                <a:latin typeface="Calibri"/>
                <a:cs typeface="Calibri"/>
              </a:rPr>
              <a:t> </a:t>
            </a:r>
            <a:r>
              <a:rPr sz="1600" b="1" spc="-10" dirty="0">
                <a:latin typeface="Calibri"/>
                <a:cs typeface="Calibri"/>
              </a:rPr>
              <a:t>REALIZAR</a:t>
            </a:r>
            <a:r>
              <a:rPr sz="1600" b="1" dirty="0">
                <a:latin typeface="Calibri"/>
                <a:cs typeface="Calibri"/>
              </a:rPr>
              <a:t> </a:t>
            </a:r>
            <a:r>
              <a:rPr sz="1600" b="1" spc="-10" dirty="0">
                <a:latin typeface="Calibri"/>
                <a:cs typeface="Calibri"/>
              </a:rPr>
              <a:t>EL </a:t>
            </a:r>
            <a:r>
              <a:rPr sz="1600" b="1" spc="-345" dirty="0">
                <a:latin typeface="Calibri"/>
                <a:cs typeface="Calibri"/>
              </a:rPr>
              <a:t> </a:t>
            </a:r>
            <a:r>
              <a:rPr sz="1600" b="1" spc="-30" dirty="0">
                <a:latin typeface="Calibri"/>
                <a:cs typeface="Calibri"/>
              </a:rPr>
              <a:t>TRATAMIENTO</a:t>
            </a:r>
            <a:r>
              <a:rPr sz="1600" b="1" dirty="0">
                <a:latin typeface="Calibri"/>
                <a:cs typeface="Calibri"/>
              </a:rPr>
              <a:t> </a:t>
            </a:r>
            <a:r>
              <a:rPr sz="1600" b="1" spc="-5" dirty="0">
                <a:latin typeface="Calibri"/>
                <a:cs typeface="Calibri"/>
              </a:rPr>
              <a:t>EN LA</a:t>
            </a:r>
            <a:r>
              <a:rPr sz="1600" b="1" spc="5" dirty="0">
                <a:latin typeface="Calibri"/>
                <a:cs typeface="Calibri"/>
              </a:rPr>
              <a:t> </a:t>
            </a:r>
            <a:r>
              <a:rPr sz="1600" b="1" dirty="0">
                <a:latin typeface="Calibri"/>
                <a:cs typeface="Calibri"/>
              </a:rPr>
              <a:t>MISMA</a:t>
            </a:r>
            <a:r>
              <a:rPr sz="1600" b="1" spc="5" dirty="0">
                <a:latin typeface="Calibri"/>
                <a:cs typeface="Calibri"/>
              </a:rPr>
              <a:t> </a:t>
            </a:r>
            <a:r>
              <a:rPr sz="1600" b="1" spc="-5" dirty="0">
                <a:latin typeface="Calibri"/>
                <a:cs typeface="Calibri"/>
              </a:rPr>
              <a:t>SESIÓN</a:t>
            </a:r>
            <a:endParaRPr sz="1600">
              <a:latin typeface="Calibri"/>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2248" y="613750"/>
            <a:ext cx="11236325" cy="5922645"/>
            <a:chOff x="632248" y="613750"/>
            <a:chExt cx="11236325" cy="5922645"/>
          </a:xfrm>
        </p:grpSpPr>
        <p:sp>
          <p:nvSpPr>
            <p:cNvPr id="3" name="object 3"/>
            <p:cNvSpPr/>
            <p:nvPr/>
          </p:nvSpPr>
          <p:spPr>
            <a:xfrm>
              <a:off x="8576720" y="3335867"/>
              <a:ext cx="3291840" cy="3200400"/>
            </a:xfrm>
            <a:custGeom>
              <a:avLst/>
              <a:gdLst/>
              <a:ahLst/>
              <a:cxnLst/>
              <a:rect l="l" t="t" r="r" b="b"/>
              <a:pathLst>
                <a:path w="3291840" h="3200400">
                  <a:moveTo>
                    <a:pt x="3291839" y="0"/>
                  </a:moveTo>
                  <a:lnTo>
                    <a:pt x="0" y="3200399"/>
                  </a:lnTo>
                  <a:lnTo>
                    <a:pt x="3291839" y="3200399"/>
                  </a:lnTo>
                  <a:lnTo>
                    <a:pt x="3291839" y="0"/>
                  </a:lnTo>
                  <a:close/>
                </a:path>
              </a:pathLst>
            </a:custGeom>
            <a:solidFill>
              <a:srgbClr val="FFC000"/>
            </a:solidFill>
          </p:spPr>
          <p:txBody>
            <a:bodyPr wrap="square" lIns="0" tIns="0" rIns="0" bIns="0" rtlCol="0"/>
            <a:lstStyle/>
            <a:p>
              <a:endParaRPr/>
            </a:p>
          </p:txBody>
        </p:sp>
        <p:sp>
          <p:nvSpPr>
            <p:cNvPr id="4" name="object 4"/>
            <p:cNvSpPr/>
            <p:nvPr/>
          </p:nvSpPr>
          <p:spPr>
            <a:xfrm>
              <a:off x="641773" y="623275"/>
              <a:ext cx="10905490" cy="5608320"/>
            </a:xfrm>
            <a:custGeom>
              <a:avLst/>
              <a:gdLst/>
              <a:ahLst/>
              <a:cxnLst/>
              <a:rect l="l" t="t" r="r" b="b"/>
              <a:pathLst>
                <a:path w="10905490" h="5608320">
                  <a:moveTo>
                    <a:pt x="0" y="0"/>
                  </a:moveTo>
                  <a:lnTo>
                    <a:pt x="10905053" y="0"/>
                  </a:lnTo>
                  <a:lnTo>
                    <a:pt x="10905053" y="5607882"/>
                  </a:lnTo>
                  <a:lnTo>
                    <a:pt x="0" y="5607882"/>
                  </a:lnTo>
                  <a:lnTo>
                    <a:pt x="0" y="0"/>
                  </a:lnTo>
                  <a:close/>
                </a:path>
              </a:pathLst>
            </a:custGeom>
            <a:ln w="19050">
              <a:solidFill>
                <a:srgbClr val="404040"/>
              </a:solidFill>
            </a:ln>
          </p:spPr>
          <p:txBody>
            <a:bodyPr wrap="square" lIns="0" tIns="0" rIns="0" bIns="0" rtlCol="0"/>
            <a:lstStyle/>
            <a:p>
              <a:endParaRPr/>
            </a:p>
          </p:txBody>
        </p:sp>
      </p:grpSp>
      <p:sp>
        <p:nvSpPr>
          <p:cNvPr id="5" name="object 5"/>
          <p:cNvSpPr txBox="1"/>
          <p:nvPr/>
        </p:nvSpPr>
        <p:spPr>
          <a:xfrm>
            <a:off x="904649" y="835659"/>
            <a:ext cx="9528810" cy="4752975"/>
          </a:xfrm>
          <a:prstGeom prst="rect">
            <a:avLst/>
          </a:prstGeom>
        </p:spPr>
        <p:txBody>
          <a:bodyPr vert="horz" wrap="square" lIns="0" tIns="36194" rIns="0" bIns="0" rtlCol="0">
            <a:spAutoFit/>
          </a:bodyPr>
          <a:lstStyle/>
          <a:p>
            <a:pPr marL="12700" marR="65405">
              <a:lnSpc>
                <a:spcPct val="90400"/>
              </a:lnSpc>
              <a:spcBef>
                <a:spcPts val="284"/>
              </a:spcBef>
              <a:buFont typeface="Arial MT"/>
              <a:buChar char="•"/>
              <a:tabLst>
                <a:tab pos="240665" algn="l"/>
                <a:tab pos="241300" algn="l"/>
              </a:tabLst>
            </a:pPr>
            <a:r>
              <a:rPr sz="1600" spc="-10" dirty="0">
                <a:latin typeface="Calibri"/>
                <a:cs typeface="Calibri"/>
              </a:rPr>
              <a:t>Este</a:t>
            </a:r>
            <a:r>
              <a:rPr sz="1600" spc="5" dirty="0">
                <a:latin typeface="Calibri"/>
                <a:cs typeface="Calibri"/>
              </a:rPr>
              <a:t> </a:t>
            </a:r>
            <a:r>
              <a:rPr sz="1600" spc="-15" dirty="0">
                <a:latin typeface="Calibri"/>
                <a:cs typeface="Calibri"/>
              </a:rPr>
              <a:t>tratamiento</a:t>
            </a:r>
            <a:r>
              <a:rPr sz="1600" spc="10" dirty="0">
                <a:latin typeface="Calibri"/>
                <a:cs typeface="Calibri"/>
              </a:rPr>
              <a:t> </a:t>
            </a:r>
            <a:r>
              <a:rPr sz="1600" spc="-5" dirty="0">
                <a:latin typeface="Calibri"/>
                <a:cs typeface="Calibri"/>
              </a:rPr>
              <a:t>se</a:t>
            </a:r>
            <a:r>
              <a:rPr sz="1600" spc="5" dirty="0">
                <a:latin typeface="Calibri"/>
                <a:cs typeface="Calibri"/>
              </a:rPr>
              <a:t> </a:t>
            </a:r>
            <a:r>
              <a:rPr sz="1600" spc="-10" dirty="0">
                <a:latin typeface="Calibri"/>
                <a:cs typeface="Calibri"/>
              </a:rPr>
              <a:t>realiza</a:t>
            </a:r>
            <a:r>
              <a:rPr sz="1600" dirty="0">
                <a:latin typeface="Calibri"/>
                <a:cs typeface="Calibri"/>
              </a:rPr>
              <a:t> en </a:t>
            </a:r>
            <a:r>
              <a:rPr sz="1600" spc="-5" dirty="0">
                <a:latin typeface="Calibri"/>
                <a:cs typeface="Calibri"/>
              </a:rPr>
              <a:t>un</a:t>
            </a:r>
            <a:r>
              <a:rPr sz="1600" u="sng" spc="-5" dirty="0">
                <a:solidFill>
                  <a:srgbClr val="0563C1"/>
                </a:solidFill>
                <a:uFill>
                  <a:solidFill>
                    <a:srgbClr val="0563C1"/>
                  </a:solidFill>
                </a:uFill>
                <a:latin typeface="Calibri"/>
                <a:cs typeface="Calibri"/>
              </a:rPr>
              <a:t> </a:t>
            </a:r>
            <a:r>
              <a:rPr sz="1600" b="1" u="sng" spc="-10" dirty="0">
                <a:solidFill>
                  <a:srgbClr val="0563C1"/>
                </a:solidFill>
                <a:uFill>
                  <a:solidFill>
                    <a:srgbClr val="0563C1"/>
                  </a:solidFill>
                </a:uFill>
                <a:latin typeface="Calibri"/>
                <a:cs typeface="Calibri"/>
              </a:rPr>
              <a:t>circuito</a:t>
            </a:r>
            <a:r>
              <a:rPr sz="1600" b="1" u="sng" spc="5" dirty="0">
                <a:solidFill>
                  <a:srgbClr val="0563C1"/>
                </a:solidFill>
                <a:uFill>
                  <a:solidFill>
                    <a:srgbClr val="0563C1"/>
                  </a:solidFill>
                </a:uFill>
                <a:latin typeface="Calibri"/>
                <a:cs typeface="Calibri"/>
              </a:rPr>
              <a:t> </a:t>
            </a:r>
            <a:r>
              <a:rPr sz="1600" b="1" u="sng" spc="-5" dirty="0">
                <a:solidFill>
                  <a:srgbClr val="0563C1"/>
                </a:solidFill>
                <a:uFill>
                  <a:solidFill>
                    <a:srgbClr val="0563C1"/>
                  </a:solidFill>
                </a:uFill>
                <a:latin typeface="Calibri"/>
                <a:cs typeface="Calibri"/>
              </a:rPr>
              <a:t>cerrado</a:t>
            </a:r>
            <a:r>
              <a:rPr sz="1600" b="1" u="sng" spc="5" dirty="0">
                <a:solidFill>
                  <a:srgbClr val="0563C1"/>
                </a:solidFill>
                <a:uFill>
                  <a:solidFill>
                    <a:srgbClr val="0563C1"/>
                  </a:solidFill>
                </a:uFill>
                <a:latin typeface="Calibri"/>
                <a:cs typeface="Calibri"/>
              </a:rPr>
              <a:t> </a:t>
            </a:r>
            <a:r>
              <a:rPr sz="1600" b="1" u="sng" dirty="0">
                <a:solidFill>
                  <a:srgbClr val="0563C1"/>
                </a:solidFill>
                <a:uFill>
                  <a:solidFill>
                    <a:srgbClr val="0563C1"/>
                  </a:solidFill>
                </a:uFill>
                <a:latin typeface="Calibri"/>
                <a:cs typeface="Calibri"/>
              </a:rPr>
              <a:t>y</a:t>
            </a:r>
            <a:r>
              <a:rPr sz="1600" b="1" u="sng" spc="10" dirty="0">
                <a:solidFill>
                  <a:srgbClr val="0563C1"/>
                </a:solidFill>
                <a:uFill>
                  <a:solidFill>
                    <a:srgbClr val="0563C1"/>
                  </a:solidFill>
                </a:uFill>
                <a:latin typeface="Calibri"/>
                <a:cs typeface="Calibri"/>
              </a:rPr>
              <a:t> </a:t>
            </a:r>
            <a:r>
              <a:rPr sz="1600" b="1" u="sng" spc="-10" dirty="0">
                <a:solidFill>
                  <a:srgbClr val="0563C1"/>
                </a:solidFill>
                <a:uFill>
                  <a:solidFill>
                    <a:srgbClr val="0563C1"/>
                  </a:solidFill>
                </a:uFill>
                <a:latin typeface="Calibri"/>
                <a:cs typeface="Calibri"/>
              </a:rPr>
              <a:t>esteril</a:t>
            </a:r>
            <a:r>
              <a:rPr sz="1600" b="1" u="sng" dirty="0">
                <a:solidFill>
                  <a:srgbClr val="0563C1"/>
                </a:solidFill>
                <a:uFill>
                  <a:solidFill>
                    <a:srgbClr val="0563C1"/>
                  </a:solidFill>
                </a:uFill>
                <a:latin typeface="Calibri"/>
                <a:cs typeface="Calibri"/>
              </a:rPr>
              <a:t> de</a:t>
            </a:r>
            <a:r>
              <a:rPr sz="1600" b="1" u="sng" spc="-5" dirty="0">
                <a:solidFill>
                  <a:srgbClr val="0563C1"/>
                </a:solidFill>
                <a:uFill>
                  <a:solidFill>
                    <a:srgbClr val="0563C1"/>
                  </a:solidFill>
                </a:uFill>
                <a:latin typeface="Calibri"/>
                <a:cs typeface="Calibri"/>
              </a:rPr>
              <a:t> centrifugación</a:t>
            </a:r>
            <a:r>
              <a:rPr sz="1600" b="1" spc="15" dirty="0">
                <a:solidFill>
                  <a:srgbClr val="0563C1"/>
                </a:solidFill>
                <a:latin typeface="Calibri"/>
                <a:cs typeface="Calibri"/>
              </a:rPr>
              <a:t> </a:t>
            </a:r>
            <a:r>
              <a:rPr sz="1600" spc="-5" dirty="0">
                <a:latin typeface="Calibri"/>
                <a:cs typeface="Calibri"/>
              </a:rPr>
              <a:t>que</a:t>
            </a:r>
            <a:r>
              <a:rPr sz="1600" spc="5" dirty="0">
                <a:latin typeface="Calibri"/>
                <a:cs typeface="Calibri"/>
              </a:rPr>
              <a:t> </a:t>
            </a:r>
            <a:r>
              <a:rPr sz="1600" spc="-5" dirty="0">
                <a:latin typeface="Calibri"/>
                <a:cs typeface="Calibri"/>
              </a:rPr>
              <a:t>permite</a:t>
            </a:r>
            <a:r>
              <a:rPr sz="1600" spc="10" dirty="0">
                <a:latin typeface="Calibri"/>
                <a:cs typeface="Calibri"/>
              </a:rPr>
              <a:t> </a:t>
            </a:r>
            <a:r>
              <a:rPr sz="1600" spc="-10" dirty="0">
                <a:latin typeface="Calibri"/>
                <a:cs typeface="Calibri"/>
              </a:rPr>
              <a:t>realizar</a:t>
            </a:r>
            <a:r>
              <a:rPr sz="1600" spc="10" dirty="0">
                <a:latin typeface="Calibri"/>
                <a:cs typeface="Calibri"/>
              </a:rPr>
              <a:t> </a:t>
            </a:r>
            <a:r>
              <a:rPr sz="1600" dirty="0">
                <a:latin typeface="Calibri"/>
                <a:cs typeface="Calibri"/>
              </a:rPr>
              <a:t>el </a:t>
            </a:r>
            <a:r>
              <a:rPr sz="1600" spc="-15" dirty="0">
                <a:latin typeface="Calibri"/>
                <a:cs typeface="Calibri"/>
              </a:rPr>
              <a:t>tratamiento </a:t>
            </a:r>
            <a:r>
              <a:rPr sz="1600" spc="-350" dirty="0">
                <a:latin typeface="Calibri"/>
                <a:cs typeface="Calibri"/>
              </a:rPr>
              <a:t> </a:t>
            </a:r>
            <a:r>
              <a:rPr sz="1600" dirty="0">
                <a:latin typeface="Calibri"/>
                <a:cs typeface="Calibri"/>
              </a:rPr>
              <a:t>en</a:t>
            </a:r>
            <a:r>
              <a:rPr sz="1600" spc="-5" dirty="0">
                <a:latin typeface="Calibri"/>
                <a:cs typeface="Calibri"/>
              </a:rPr>
              <a:t> pocos minutos,</a:t>
            </a:r>
            <a:r>
              <a:rPr sz="1600" dirty="0">
                <a:latin typeface="Calibri"/>
                <a:cs typeface="Calibri"/>
              </a:rPr>
              <a:t> </a:t>
            </a:r>
            <a:r>
              <a:rPr sz="1600" spc="-5" dirty="0">
                <a:latin typeface="Calibri"/>
                <a:cs typeface="Calibri"/>
              </a:rPr>
              <a:t>sin</a:t>
            </a:r>
            <a:r>
              <a:rPr sz="1600" dirty="0">
                <a:latin typeface="Calibri"/>
                <a:cs typeface="Calibri"/>
              </a:rPr>
              <a:t> </a:t>
            </a:r>
            <a:r>
              <a:rPr sz="1600" spc="-5" dirty="0">
                <a:latin typeface="Calibri"/>
                <a:cs typeface="Calibri"/>
              </a:rPr>
              <a:t>necesidad de</a:t>
            </a:r>
            <a:r>
              <a:rPr sz="1600" dirty="0">
                <a:latin typeface="Calibri"/>
                <a:cs typeface="Calibri"/>
              </a:rPr>
              <a:t> </a:t>
            </a:r>
            <a:r>
              <a:rPr sz="1600" spc="-10" dirty="0">
                <a:latin typeface="Calibri"/>
                <a:cs typeface="Calibri"/>
              </a:rPr>
              <a:t>llevarlo</a:t>
            </a:r>
            <a:r>
              <a:rPr sz="1600" spc="10" dirty="0">
                <a:latin typeface="Calibri"/>
                <a:cs typeface="Calibri"/>
              </a:rPr>
              <a:t> </a:t>
            </a:r>
            <a:r>
              <a:rPr sz="1600" spc="-5" dirty="0">
                <a:latin typeface="Calibri"/>
                <a:cs typeface="Calibri"/>
              </a:rPr>
              <a:t>al </a:t>
            </a:r>
            <a:r>
              <a:rPr sz="1600" spc="-10" dirty="0">
                <a:latin typeface="Calibri"/>
                <a:cs typeface="Calibri"/>
              </a:rPr>
              <a:t>laboratorio</a:t>
            </a:r>
            <a:r>
              <a:rPr sz="1600" spc="5" dirty="0">
                <a:latin typeface="Calibri"/>
                <a:cs typeface="Calibri"/>
              </a:rPr>
              <a:t> </a:t>
            </a:r>
            <a:r>
              <a:rPr sz="1600" dirty="0">
                <a:latin typeface="Calibri"/>
                <a:cs typeface="Calibri"/>
              </a:rPr>
              <a:t>y</a:t>
            </a:r>
            <a:r>
              <a:rPr sz="1600" spc="5" dirty="0">
                <a:latin typeface="Calibri"/>
                <a:cs typeface="Calibri"/>
              </a:rPr>
              <a:t> </a:t>
            </a:r>
            <a:r>
              <a:rPr sz="1600" dirty="0">
                <a:latin typeface="Calibri"/>
                <a:cs typeface="Calibri"/>
              </a:rPr>
              <a:t>por</a:t>
            </a:r>
            <a:r>
              <a:rPr sz="1600" spc="5" dirty="0">
                <a:latin typeface="Calibri"/>
                <a:cs typeface="Calibri"/>
              </a:rPr>
              <a:t> </a:t>
            </a:r>
            <a:r>
              <a:rPr sz="1600" spc="-5" dirty="0">
                <a:latin typeface="Calibri"/>
                <a:cs typeface="Calibri"/>
              </a:rPr>
              <a:t>lo</a:t>
            </a:r>
            <a:r>
              <a:rPr sz="1600" spc="5" dirty="0">
                <a:latin typeface="Calibri"/>
                <a:cs typeface="Calibri"/>
              </a:rPr>
              <a:t> </a:t>
            </a:r>
            <a:r>
              <a:rPr sz="1600" spc="-15" dirty="0">
                <a:latin typeface="Calibri"/>
                <a:cs typeface="Calibri"/>
              </a:rPr>
              <a:t>tanto,</a:t>
            </a:r>
            <a:r>
              <a:rPr sz="1600" dirty="0">
                <a:latin typeface="Calibri"/>
                <a:cs typeface="Calibri"/>
              </a:rPr>
              <a:t> </a:t>
            </a:r>
            <a:r>
              <a:rPr sz="1600" spc="-5" dirty="0">
                <a:latin typeface="Calibri"/>
                <a:cs typeface="Calibri"/>
              </a:rPr>
              <a:t>que</a:t>
            </a:r>
            <a:r>
              <a:rPr sz="1600" spc="5" dirty="0">
                <a:latin typeface="Calibri"/>
                <a:cs typeface="Calibri"/>
              </a:rPr>
              <a:t> </a:t>
            </a:r>
            <a:r>
              <a:rPr sz="1600" dirty="0">
                <a:latin typeface="Calibri"/>
                <a:cs typeface="Calibri"/>
              </a:rPr>
              <a:t>el</a:t>
            </a:r>
            <a:r>
              <a:rPr sz="1600" spc="-5" dirty="0">
                <a:latin typeface="Calibri"/>
                <a:cs typeface="Calibri"/>
              </a:rPr>
              <a:t> plasma sanguíneo</a:t>
            </a:r>
            <a:r>
              <a:rPr sz="1600" spc="10" dirty="0">
                <a:latin typeface="Calibri"/>
                <a:cs typeface="Calibri"/>
              </a:rPr>
              <a:t> </a:t>
            </a:r>
            <a:r>
              <a:rPr sz="1600" spc="-10" dirty="0">
                <a:latin typeface="Calibri"/>
                <a:cs typeface="Calibri"/>
              </a:rPr>
              <a:t>pierda </a:t>
            </a:r>
            <a:r>
              <a:rPr sz="1600" spc="-5" dirty="0">
                <a:latin typeface="Calibri"/>
                <a:cs typeface="Calibri"/>
              </a:rPr>
              <a:t> propiedades. Además,</a:t>
            </a:r>
            <a:r>
              <a:rPr sz="1600" dirty="0">
                <a:latin typeface="Calibri"/>
                <a:cs typeface="Calibri"/>
              </a:rPr>
              <a:t> </a:t>
            </a:r>
            <a:r>
              <a:rPr sz="1600" spc="-5" dirty="0">
                <a:latin typeface="Calibri"/>
                <a:cs typeface="Calibri"/>
              </a:rPr>
              <a:t>no</a:t>
            </a:r>
            <a:r>
              <a:rPr sz="1600" spc="10" dirty="0">
                <a:latin typeface="Calibri"/>
                <a:cs typeface="Calibri"/>
              </a:rPr>
              <a:t> </a:t>
            </a:r>
            <a:r>
              <a:rPr sz="1600" dirty="0">
                <a:latin typeface="Calibri"/>
                <a:cs typeface="Calibri"/>
              </a:rPr>
              <a:t>es</a:t>
            </a:r>
            <a:r>
              <a:rPr sz="1600" spc="-5" dirty="0">
                <a:latin typeface="Calibri"/>
                <a:cs typeface="Calibri"/>
              </a:rPr>
              <a:t> necesario</a:t>
            </a:r>
            <a:r>
              <a:rPr sz="1600" spc="10" dirty="0">
                <a:latin typeface="Calibri"/>
                <a:cs typeface="Calibri"/>
              </a:rPr>
              <a:t> </a:t>
            </a:r>
            <a:r>
              <a:rPr sz="1600" spc="-10" dirty="0">
                <a:latin typeface="Calibri"/>
                <a:cs typeface="Calibri"/>
              </a:rPr>
              <a:t>realizar</a:t>
            </a:r>
            <a:r>
              <a:rPr sz="1600" spc="5" dirty="0">
                <a:latin typeface="Calibri"/>
                <a:cs typeface="Calibri"/>
              </a:rPr>
              <a:t> </a:t>
            </a:r>
            <a:r>
              <a:rPr sz="1600" spc="-5" dirty="0">
                <a:latin typeface="Calibri"/>
                <a:cs typeface="Calibri"/>
              </a:rPr>
              <a:t>un</a:t>
            </a:r>
            <a:r>
              <a:rPr sz="1600" dirty="0">
                <a:latin typeface="Calibri"/>
                <a:cs typeface="Calibri"/>
              </a:rPr>
              <a:t> </a:t>
            </a:r>
            <a:r>
              <a:rPr sz="1600" spc="-5" dirty="0">
                <a:latin typeface="Calibri"/>
                <a:cs typeface="Calibri"/>
              </a:rPr>
              <a:t>cuidado</a:t>
            </a:r>
            <a:r>
              <a:rPr sz="1600" spc="5" dirty="0">
                <a:latin typeface="Calibri"/>
                <a:cs typeface="Calibri"/>
              </a:rPr>
              <a:t> </a:t>
            </a:r>
            <a:r>
              <a:rPr sz="1600" spc="-10" dirty="0">
                <a:latin typeface="Calibri"/>
                <a:cs typeface="Calibri"/>
              </a:rPr>
              <a:t>previo</a:t>
            </a:r>
            <a:r>
              <a:rPr sz="1600" spc="10" dirty="0">
                <a:latin typeface="Calibri"/>
                <a:cs typeface="Calibri"/>
              </a:rPr>
              <a:t> </a:t>
            </a:r>
            <a:r>
              <a:rPr sz="1600" b="1" spc="-15" dirty="0">
                <a:latin typeface="Calibri"/>
                <a:cs typeface="Calibri"/>
              </a:rPr>
              <a:t>antes</a:t>
            </a:r>
            <a:r>
              <a:rPr sz="1600" b="1" spc="-5" dirty="0">
                <a:latin typeface="Calibri"/>
                <a:cs typeface="Calibri"/>
              </a:rPr>
              <a:t> del PRP</a:t>
            </a:r>
            <a:r>
              <a:rPr sz="1600" b="1" spc="5" dirty="0">
                <a:latin typeface="Calibri"/>
                <a:cs typeface="Calibri"/>
              </a:rPr>
              <a:t> </a:t>
            </a:r>
            <a:r>
              <a:rPr sz="1600" b="1" spc="-5" dirty="0">
                <a:latin typeface="Calibri"/>
                <a:cs typeface="Calibri"/>
              </a:rPr>
              <a:t>capilar</a:t>
            </a:r>
            <a:r>
              <a:rPr sz="1600" b="1" spc="10" dirty="0">
                <a:latin typeface="Calibri"/>
                <a:cs typeface="Calibri"/>
              </a:rPr>
              <a:t> </a:t>
            </a:r>
            <a:r>
              <a:rPr sz="1600" spc="-5" dirty="0">
                <a:latin typeface="Calibri"/>
                <a:cs typeface="Calibri"/>
              </a:rPr>
              <a:t>ni</a:t>
            </a:r>
            <a:r>
              <a:rPr sz="1600" dirty="0">
                <a:latin typeface="Calibri"/>
                <a:cs typeface="Calibri"/>
              </a:rPr>
              <a:t> </a:t>
            </a:r>
            <a:r>
              <a:rPr sz="1600" spc="-10" dirty="0">
                <a:latin typeface="Calibri"/>
                <a:cs typeface="Calibri"/>
              </a:rPr>
              <a:t>será</a:t>
            </a:r>
            <a:r>
              <a:rPr sz="1600" spc="-5" dirty="0">
                <a:latin typeface="Calibri"/>
                <a:cs typeface="Calibri"/>
              </a:rPr>
              <a:t> necesario</a:t>
            </a:r>
            <a:r>
              <a:rPr sz="1600" spc="10" dirty="0">
                <a:latin typeface="Calibri"/>
                <a:cs typeface="Calibri"/>
              </a:rPr>
              <a:t> </a:t>
            </a:r>
            <a:r>
              <a:rPr sz="1600" spc="-5" dirty="0">
                <a:latin typeface="Calibri"/>
                <a:cs typeface="Calibri"/>
              </a:rPr>
              <a:t>tener </a:t>
            </a:r>
            <a:r>
              <a:rPr sz="1600" dirty="0">
                <a:latin typeface="Calibri"/>
                <a:cs typeface="Calibri"/>
              </a:rPr>
              <a:t> </a:t>
            </a:r>
            <a:r>
              <a:rPr sz="1600" spc="-5" dirty="0">
                <a:latin typeface="Calibri"/>
                <a:cs typeface="Calibri"/>
              </a:rPr>
              <a:t>cuidados</a:t>
            </a:r>
            <a:r>
              <a:rPr sz="1600" dirty="0">
                <a:latin typeface="Calibri"/>
                <a:cs typeface="Calibri"/>
              </a:rPr>
              <a:t> </a:t>
            </a:r>
            <a:r>
              <a:rPr sz="1600" spc="-5" dirty="0">
                <a:latin typeface="Calibri"/>
                <a:cs typeface="Calibri"/>
              </a:rPr>
              <a:t>especiales </a:t>
            </a:r>
            <a:r>
              <a:rPr sz="1600" b="1" spc="-5" dirty="0">
                <a:latin typeface="Calibri"/>
                <a:cs typeface="Calibri"/>
              </a:rPr>
              <a:t>después del</a:t>
            </a:r>
            <a:r>
              <a:rPr sz="1600" b="1" spc="-10" dirty="0">
                <a:latin typeface="Calibri"/>
                <a:cs typeface="Calibri"/>
              </a:rPr>
              <a:t> </a:t>
            </a:r>
            <a:r>
              <a:rPr sz="1600" b="1" spc="-5" dirty="0">
                <a:latin typeface="Calibri"/>
                <a:cs typeface="Calibri"/>
              </a:rPr>
              <a:t>PRP</a:t>
            </a:r>
            <a:r>
              <a:rPr sz="1600" b="1" dirty="0">
                <a:latin typeface="Calibri"/>
                <a:cs typeface="Calibri"/>
              </a:rPr>
              <a:t> </a:t>
            </a:r>
            <a:r>
              <a:rPr sz="1600" b="1" spc="-25" dirty="0">
                <a:latin typeface="Calibri"/>
                <a:cs typeface="Calibri"/>
              </a:rPr>
              <a:t>capilar.</a:t>
            </a:r>
            <a:endParaRPr sz="1600">
              <a:latin typeface="Calibri"/>
              <a:cs typeface="Calibri"/>
            </a:endParaRPr>
          </a:p>
          <a:p>
            <a:pPr marL="241300" indent="-228600">
              <a:lnSpc>
                <a:spcPct val="100000"/>
              </a:lnSpc>
              <a:spcBef>
                <a:spcPts val="359"/>
              </a:spcBef>
              <a:buFont typeface="Arial MT"/>
              <a:buChar char="•"/>
              <a:tabLst>
                <a:tab pos="240665" algn="l"/>
                <a:tab pos="241300" algn="l"/>
              </a:tabLst>
            </a:pPr>
            <a:r>
              <a:rPr sz="1600" spc="-15" dirty="0">
                <a:latin typeface="Calibri"/>
                <a:cs typeface="Calibri"/>
              </a:rPr>
              <a:t>¿CUÁNTO</a:t>
            </a:r>
            <a:r>
              <a:rPr sz="1600" dirty="0">
                <a:latin typeface="Calibri"/>
                <a:cs typeface="Calibri"/>
              </a:rPr>
              <a:t> DURA</a:t>
            </a:r>
            <a:r>
              <a:rPr sz="1600" spc="-5" dirty="0">
                <a:latin typeface="Calibri"/>
                <a:cs typeface="Calibri"/>
              </a:rPr>
              <a:t> </a:t>
            </a:r>
            <a:r>
              <a:rPr sz="1600" dirty="0">
                <a:latin typeface="Calibri"/>
                <a:cs typeface="Calibri"/>
              </a:rPr>
              <a:t>EL</a:t>
            </a:r>
            <a:r>
              <a:rPr sz="1600" spc="-5" dirty="0">
                <a:latin typeface="Calibri"/>
                <a:cs typeface="Calibri"/>
              </a:rPr>
              <a:t> </a:t>
            </a:r>
            <a:r>
              <a:rPr sz="1600" dirty="0">
                <a:latin typeface="Calibri"/>
                <a:cs typeface="Calibri"/>
              </a:rPr>
              <a:t>PRP</a:t>
            </a:r>
            <a:r>
              <a:rPr sz="1600" spc="-5" dirty="0">
                <a:latin typeface="Calibri"/>
                <a:cs typeface="Calibri"/>
              </a:rPr>
              <a:t> CAPILAR? </a:t>
            </a:r>
            <a:r>
              <a:rPr sz="1600" spc="-15" dirty="0">
                <a:latin typeface="Calibri"/>
                <a:cs typeface="Calibri"/>
              </a:rPr>
              <a:t>¿CUÁNTO</a:t>
            </a:r>
            <a:r>
              <a:rPr sz="1600" dirty="0">
                <a:latin typeface="Calibri"/>
                <a:cs typeface="Calibri"/>
              </a:rPr>
              <a:t> </a:t>
            </a:r>
            <a:r>
              <a:rPr sz="1600" spc="-5" dirty="0">
                <a:latin typeface="Calibri"/>
                <a:cs typeface="Calibri"/>
              </a:rPr>
              <a:t>TIEMPO</a:t>
            </a:r>
            <a:r>
              <a:rPr sz="1600" dirty="0">
                <a:latin typeface="Calibri"/>
                <a:cs typeface="Calibri"/>
              </a:rPr>
              <a:t> DURA</a:t>
            </a:r>
            <a:r>
              <a:rPr sz="1600" spc="-10" dirty="0">
                <a:latin typeface="Calibri"/>
                <a:cs typeface="Calibri"/>
              </a:rPr>
              <a:t> </a:t>
            </a:r>
            <a:r>
              <a:rPr sz="1600" dirty="0">
                <a:latin typeface="Calibri"/>
                <a:cs typeface="Calibri"/>
              </a:rPr>
              <a:t>EL </a:t>
            </a:r>
            <a:r>
              <a:rPr sz="1600" spc="-10" dirty="0">
                <a:latin typeface="Calibri"/>
                <a:cs typeface="Calibri"/>
              </a:rPr>
              <a:t>EFECTO</a:t>
            </a:r>
            <a:r>
              <a:rPr sz="1600" dirty="0">
                <a:latin typeface="Calibri"/>
                <a:cs typeface="Calibri"/>
              </a:rPr>
              <a:t> DEL</a:t>
            </a:r>
            <a:r>
              <a:rPr sz="1600" spc="-5" dirty="0">
                <a:latin typeface="Calibri"/>
                <a:cs typeface="Calibri"/>
              </a:rPr>
              <a:t> </a:t>
            </a:r>
            <a:r>
              <a:rPr sz="1600" spc="-15" dirty="0">
                <a:latin typeface="Calibri"/>
                <a:cs typeface="Calibri"/>
              </a:rPr>
              <a:t>PLASMA?</a:t>
            </a:r>
            <a:endParaRPr sz="1600">
              <a:latin typeface="Calibri"/>
              <a:cs typeface="Calibri"/>
            </a:endParaRPr>
          </a:p>
          <a:p>
            <a:pPr marL="12700" marR="5080">
              <a:lnSpc>
                <a:spcPct val="90400"/>
              </a:lnSpc>
              <a:spcBef>
                <a:spcPts val="565"/>
              </a:spcBef>
              <a:buFont typeface="Arial MT"/>
              <a:buChar char="•"/>
              <a:tabLst>
                <a:tab pos="240665" algn="l"/>
                <a:tab pos="241300" algn="l"/>
              </a:tabLst>
            </a:pPr>
            <a:r>
              <a:rPr sz="1600" dirty="0">
                <a:latin typeface="Calibri"/>
                <a:cs typeface="Calibri"/>
              </a:rPr>
              <a:t>El</a:t>
            </a:r>
            <a:r>
              <a:rPr sz="1600" spc="-5" dirty="0">
                <a:latin typeface="Calibri"/>
                <a:cs typeface="Calibri"/>
              </a:rPr>
              <a:t> </a:t>
            </a:r>
            <a:r>
              <a:rPr sz="1600" b="1" spc="-5" dirty="0">
                <a:latin typeface="Calibri"/>
                <a:cs typeface="Calibri"/>
              </a:rPr>
              <a:t>tiempo</a:t>
            </a:r>
            <a:r>
              <a:rPr sz="1600" b="1" dirty="0">
                <a:latin typeface="Calibri"/>
                <a:cs typeface="Calibri"/>
              </a:rPr>
              <a:t> que</a:t>
            </a:r>
            <a:r>
              <a:rPr sz="1600" b="1" spc="-5" dirty="0">
                <a:latin typeface="Calibri"/>
                <a:cs typeface="Calibri"/>
              </a:rPr>
              <a:t> </a:t>
            </a:r>
            <a:r>
              <a:rPr sz="1600" b="1" spc="-10" dirty="0">
                <a:latin typeface="Calibri"/>
                <a:cs typeface="Calibri"/>
              </a:rPr>
              <a:t>dura</a:t>
            </a:r>
            <a:r>
              <a:rPr sz="1600" b="1" dirty="0">
                <a:latin typeface="Calibri"/>
                <a:cs typeface="Calibri"/>
              </a:rPr>
              <a:t> </a:t>
            </a:r>
            <a:r>
              <a:rPr sz="1600" b="1" spc="-5" dirty="0">
                <a:latin typeface="Calibri"/>
                <a:cs typeface="Calibri"/>
              </a:rPr>
              <a:t>el </a:t>
            </a:r>
            <a:r>
              <a:rPr sz="1600" b="1" spc="-15" dirty="0">
                <a:latin typeface="Calibri"/>
                <a:cs typeface="Calibri"/>
              </a:rPr>
              <a:t>efecto</a:t>
            </a:r>
            <a:r>
              <a:rPr sz="1600" b="1" dirty="0">
                <a:latin typeface="Calibri"/>
                <a:cs typeface="Calibri"/>
              </a:rPr>
              <a:t> </a:t>
            </a:r>
            <a:r>
              <a:rPr sz="1600" b="1" spc="-5" dirty="0">
                <a:latin typeface="Calibri"/>
                <a:cs typeface="Calibri"/>
              </a:rPr>
              <a:t>del plasma </a:t>
            </a:r>
            <a:r>
              <a:rPr sz="1600" dirty="0">
                <a:latin typeface="Calibri"/>
                <a:cs typeface="Calibri"/>
              </a:rPr>
              <a:t>en</a:t>
            </a:r>
            <a:r>
              <a:rPr sz="1600" spc="-5" dirty="0">
                <a:latin typeface="Calibri"/>
                <a:cs typeface="Calibri"/>
              </a:rPr>
              <a:t> la</a:t>
            </a:r>
            <a:r>
              <a:rPr sz="1600" dirty="0">
                <a:latin typeface="Calibri"/>
                <a:cs typeface="Calibri"/>
              </a:rPr>
              <a:t> </a:t>
            </a:r>
            <a:r>
              <a:rPr sz="1600" spc="-10" dirty="0">
                <a:latin typeface="Calibri"/>
                <a:cs typeface="Calibri"/>
              </a:rPr>
              <a:t>sangre</a:t>
            </a:r>
            <a:r>
              <a:rPr sz="1600" dirty="0">
                <a:latin typeface="Calibri"/>
                <a:cs typeface="Calibri"/>
              </a:rPr>
              <a:t> es </a:t>
            </a:r>
            <a:r>
              <a:rPr sz="1600" spc="-5" dirty="0">
                <a:latin typeface="Calibri"/>
                <a:cs typeface="Calibri"/>
              </a:rPr>
              <a:t>de</a:t>
            </a:r>
            <a:r>
              <a:rPr sz="1600" spc="5" dirty="0">
                <a:latin typeface="Calibri"/>
                <a:cs typeface="Calibri"/>
              </a:rPr>
              <a:t> </a:t>
            </a:r>
            <a:r>
              <a:rPr sz="1600" spc="-5" dirty="0">
                <a:latin typeface="Calibri"/>
                <a:cs typeface="Calibri"/>
              </a:rPr>
              <a:t>más</a:t>
            </a:r>
            <a:r>
              <a:rPr sz="1600" dirty="0">
                <a:latin typeface="Calibri"/>
                <a:cs typeface="Calibri"/>
              </a:rPr>
              <a:t> </a:t>
            </a:r>
            <a:r>
              <a:rPr sz="1600" spc="-5" dirty="0">
                <a:latin typeface="Calibri"/>
                <a:cs typeface="Calibri"/>
              </a:rPr>
              <a:t>de</a:t>
            </a:r>
            <a:r>
              <a:rPr sz="1600" dirty="0">
                <a:latin typeface="Calibri"/>
                <a:cs typeface="Calibri"/>
              </a:rPr>
              <a:t> 12</a:t>
            </a:r>
            <a:r>
              <a:rPr sz="1600" spc="5" dirty="0">
                <a:latin typeface="Calibri"/>
                <a:cs typeface="Calibri"/>
              </a:rPr>
              <a:t> </a:t>
            </a:r>
            <a:r>
              <a:rPr sz="1600" spc="-5" dirty="0">
                <a:latin typeface="Calibri"/>
                <a:cs typeface="Calibri"/>
              </a:rPr>
              <a:t>meses,</a:t>
            </a:r>
            <a:r>
              <a:rPr sz="1600" dirty="0">
                <a:latin typeface="Calibri"/>
                <a:cs typeface="Calibri"/>
              </a:rPr>
              <a:t> por</a:t>
            </a:r>
            <a:r>
              <a:rPr sz="1600" spc="5" dirty="0">
                <a:latin typeface="Calibri"/>
                <a:cs typeface="Calibri"/>
              </a:rPr>
              <a:t> </a:t>
            </a:r>
            <a:r>
              <a:rPr sz="1600" spc="-5" dirty="0">
                <a:latin typeface="Calibri"/>
                <a:cs typeface="Calibri"/>
              </a:rPr>
              <a:t>lo</a:t>
            </a:r>
            <a:r>
              <a:rPr sz="1600" spc="10" dirty="0">
                <a:latin typeface="Calibri"/>
                <a:cs typeface="Calibri"/>
              </a:rPr>
              <a:t> </a:t>
            </a:r>
            <a:r>
              <a:rPr sz="1600" spc="-5" dirty="0">
                <a:latin typeface="Calibri"/>
                <a:cs typeface="Calibri"/>
              </a:rPr>
              <a:t>que,</a:t>
            </a:r>
            <a:r>
              <a:rPr sz="1600" dirty="0">
                <a:latin typeface="Calibri"/>
                <a:cs typeface="Calibri"/>
              </a:rPr>
              <a:t> </a:t>
            </a:r>
            <a:r>
              <a:rPr sz="1600" spc="-5" dirty="0">
                <a:latin typeface="Calibri"/>
                <a:cs typeface="Calibri"/>
              </a:rPr>
              <a:t>la </a:t>
            </a:r>
            <a:r>
              <a:rPr sz="1600" spc="-10" dirty="0">
                <a:latin typeface="Calibri"/>
                <a:cs typeface="Calibri"/>
              </a:rPr>
              <a:t>duración</a:t>
            </a:r>
            <a:r>
              <a:rPr sz="1600" dirty="0">
                <a:latin typeface="Calibri"/>
                <a:cs typeface="Calibri"/>
              </a:rPr>
              <a:t> </a:t>
            </a:r>
            <a:r>
              <a:rPr sz="1600" spc="-5" dirty="0">
                <a:latin typeface="Calibri"/>
                <a:cs typeface="Calibri"/>
              </a:rPr>
              <a:t>del </a:t>
            </a:r>
            <a:r>
              <a:rPr sz="1600" dirty="0">
                <a:latin typeface="Calibri"/>
                <a:cs typeface="Calibri"/>
              </a:rPr>
              <a:t>PRP </a:t>
            </a:r>
            <a:r>
              <a:rPr sz="1600" spc="5" dirty="0">
                <a:latin typeface="Calibri"/>
                <a:cs typeface="Calibri"/>
              </a:rPr>
              <a:t> </a:t>
            </a:r>
            <a:r>
              <a:rPr sz="1600" spc="-10" dirty="0">
                <a:latin typeface="Calibri"/>
                <a:cs typeface="Calibri"/>
              </a:rPr>
              <a:t>capilar</a:t>
            </a:r>
            <a:r>
              <a:rPr sz="1600" spc="5" dirty="0">
                <a:latin typeface="Calibri"/>
                <a:cs typeface="Calibri"/>
              </a:rPr>
              <a:t> </a:t>
            </a:r>
            <a:r>
              <a:rPr sz="1600" dirty="0">
                <a:latin typeface="Calibri"/>
                <a:cs typeface="Calibri"/>
              </a:rPr>
              <a:t>es</a:t>
            </a:r>
            <a:r>
              <a:rPr sz="1600" spc="5" dirty="0">
                <a:latin typeface="Calibri"/>
                <a:cs typeface="Calibri"/>
              </a:rPr>
              <a:t> </a:t>
            </a:r>
            <a:r>
              <a:rPr sz="1600" spc="-5" dirty="0">
                <a:latin typeface="Calibri"/>
                <a:cs typeface="Calibri"/>
              </a:rPr>
              <a:t>de</a:t>
            </a:r>
            <a:r>
              <a:rPr sz="1600" spc="10" dirty="0">
                <a:latin typeface="Calibri"/>
                <a:cs typeface="Calibri"/>
              </a:rPr>
              <a:t> </a:t>
            </a:r>
            <a:r>
              <a:rPr sz="1600" spc="-5" dirty="0">
                <a:latin typeface="Calibri"/>
                <a:cs typeface="Calibri"/>
              </a:rPr>
              <a:t>al</a:t>
            </a:r>
            <a:r>
              <a:rPr sz="1600" spc="-10" dirty="0">
                <a:latin typeface="Calibri"/>
                <a:cs typeface="Calibri"/>
              </a:rPr>
              <a:t> </a:t>
            </a:r>
            <a:r>
              <a:rPr sz="1600" spc="-5" dirty="0">
                <a:latin typeface="Calibri"/>
                <a:cs typeface="Calibri"/>
              </a:rPr>
              <a:t>menos</a:t>
            </a:r>
            <a:r>
              <a:rPr sz="1600" spc="5" dirty="0">
                <a:latin typeface="Calibri"/>
                <a:cs typeface="Calibri"/>
              </a:rPr>
              <a:t> </a:t>
            </a:r>
            <a:r>
              <a:rPr sz="1600" spc="-5" dirty="0">
                <a:latin typeface="Calibri"/>
                <a:cs typeface="Calibri"/>
              </a:rPr>
              <a:t>un</a:t>
            </a:r>
            <a:r>
              <a:rPr sz="1600" dirty="0">
                <a:latin typeface="Calibri"/>
                <a:cs typeface="Calibri"/>
              </a:rPr>
              <a:t> </a:t>
            </a:r>
            <a:r>
              <a:rPr sz="1600" spc="-5" dirty="0">
                <a:latin typeface="Calibri"/>
                <a:cs typeface="Calibri"/>
              </a:rPr>
              <a:t>año. </a:t>
            </a:r>
            <a:r>
              <a:rPr sz="1600" dirty="0">
                <a:latin typeface="Calibri"/>
                <a:cs typeface="Calibri"/>
              </a:rPr>
              <a:t>En </a:t>
            </a:r>
            <a:r>
              <a:rPr sz="1600" spc="-5" dirty="0">
                <a:latin typeface="Calibri"/>
                <a:cs typeface="Calibri"/>
              </a:rPr>
              <a:t>función</a:t>
            </a:r>
            <a:r>
              <a:rPr sz="1600" dirty="0">
                <a:latin typeface="Calibri"/>
                <a:cs typeface="Calibri"/>
              </a:rPr>
              <a:t> </a:t>
            </a:r>
            <a:r>
              <a:rPr sz="1600" spc="-5" dirty="0">
                <a:latin typeface="Calibri"/>
                <a:cs typeface="Calibri"/>
              </a:rPr>
              <a:t>del tipo</a:t>
            </a:r>
            <a:r>
              <a:rPr sz="1600" spc="10" dirty="0">
                <a:latin typeface="Calibri"/>
                <a:cs typeface="Calibri"/>
              </a:rPr>
              <a:t> </a:t>
            </a:r>
            <a:r>
              <a:rPr sz="1600" spc="-5" dirty="0">
                <a:latin typeface="Calibri"/>
                <a:cs typeface="Calibri"/>
              </a:rPr>
              <a:t>de</a:t>
            </a:r>
            <a:r>
              <a:rPr sz="1600" spc="5" dirty="0">
                <a:latin typeface="Calibri"/>
                <a:cs typeface="Calibri"/>
              </a:rPr>
              <a:t> </a:t>
            </a:r>
            <a:r>
              <a:rPr sz="1600" spc="-10" dirty="0">
                <a:latin typeface="Calibri"/>
                <a:cs typeface="Calibri"/>
              </a:rPr>
              <a:t>afección</a:t>
            </a:r>
            <a:r>
              <a:rPr sz="1600" spc="-5" dirty="0">
                <a:latin typeface="Calibri"/>
                <a:cs typeface="Calibri"/>
              </a:rPr>
              <a:t> </a:t>
            </a:r>
            <a:r>
              <a:rPr sz="1600" dirty="0">
                <a:latin typeface="Calibri"/>
                <a:cs typeface="Calibri"/>
              </a:rPr>
              <a:t>o</a:t>
            </a:r>
            <a:r>
              <a:rPr sz="1600" spc="10" dirty="0">
                <a:latin typeface="Calibri"/>
                <a:cs typeface="Calibri"/>
              </a:rPr>
              <a:t> </a:t>
            </a:r>
            <a:r>
              <a:rPr sz="1600" spc="-5" dirty="0">
                <a:latin typeface="Calibri"/>
                <a:cs typeface="Calibri"/>
              </a:rPr>
              <a:t>patología</a:t>
            </a:r>
            <a:r>
              <a:rPr sz="1600" dirty="0">
                <a:latin typeface="Calibri"/>
                <a:cs typeface="Calibri"/>
              </a:rPr>
              <a:t> </a:t>
            </a:r>
            <a:r>
              <a:rPr sz="1600" spc="-10" dirty="0">
                <a:latin typeface="Calibri"/>
                <a:cs typeface="Calibri"/>
              </a:rPr>
              <a:t>capilar</a:t>
            </a:r>
            <a:r>
              <a:rPr sz="1600" spc="5" dirty="0">
                <a:latin typeface="Calibri"/>
                <a:cs typeface="Calibri"/>
              </a:rPr>
              <a:t> </a:t>
            </a:r>
            <a:r>
              <a:rPr sz="1600" spc="-10" dirty="0">
                <a:latin typeface="Calibri"/>
                <a:cs typeface="Calibri"/>
              </a:rPr>
              <a:t>será</a:t>
            </a:r>
            <a:r>
              <a:rPr sz="1600" dirty="0">
                <a:latin typeface="Calibri"/>
                <a:cs typeface="Calibri"/>
              </a:rPr>
              <a:t> </a:t>
            </a:r>
            <a:r>
              <a:rPr sz="1600" spc="-5" dirty="0">
                <a:latin typeface="Calibri"/>
                <a:cs typeface="Calibri"/>
              </a:rPr>
              <a:t>necesario</a:t>
            </a:r>
            <a:r>
              <a:rPr sz="1600" spc="10" dirty="0">
                <a:latin typeface="Calibri"/>
                <a:cs typeface="Calibri"/>
              </a:rPr>
              <a:t> </a:t>
            </a:r>
            <a:r>
              <a:rPr sz="1600" spc="-10" dirty="0">
                <a:latin typeface="Calibri"/>
                <a:cs typeface="Calibri"/>
              </a:rPr>
              <a:t>realizarse</a:t>
            </a:r>
            <a:r>
              <a:rPr sz="1600" spc="5" dirty="0">
                <a:latin typeface="Calibri"/>
                <a:cs typeface="Calibri"/>
              </a:rPr>
              <a:t> </a:t>
            </a:r>
            <a:r>
              <a:rPr sz="1600" spc="-5" dirty="0">
                <a:latin typeface="Calibri"/>
                <a:cs typeface="Calibri"/>
              </a:rPr>
              <a:t>más</a:t>
            </a:r>
            <a:r>
              <a:rPr sz="1600" spc="5" dirty="0">
                <a:latin typeface="Calibri"/>
                <a:cs typeface="Calibri"/>
              </a:rPr>
              <a:t> </a:t>
            </a:r>
            <a:r>
              <a:rPr sz="1600" dirty="0">
                <a:latin typeface="Calibri"/>
                <a:cs typeface="Calibri"/>
              </a:rPr>
              <a:t>o </a:t>
            </a:r>
            <a:r>
              <a:rPr sz="1600" spc="5" dirty="0">
                <a:latin typeface="Calibri"/>
                <a:cs typeface="Calibri"/>
              </a:rPr>
              <a:t> </a:t>
            </a:r>
            <a:r>
              <a:rPr sz="1600" spc="-5" dirty="0">
                <a:latin typeface="Calibri"/>
                <a:cs typeface="Calibri"/>
              </a:rPr>
              <a:t>menos</a:t>
            </a:r>
            <a:r>
              <a:rPr sz="1600" spc="5" dirty="0">
                <a:latin typeface="Calibri"/>
                <a:cs typeface="Calibri"/>
              </a:rPr>
              <a:t> </a:t>
            </a:r>
            <a:r>
              <a:rPr sz="1600" spc="-5" dirty="0">
                <a:latin typeface="Calibri"/>
                <a:cs typeface="Calibri"/>
              </a:rPr>
              <a:t>sesiones.</a:t>
            </a:r>
            <a:r>
              <a:rPr sz="1600" dirty="0">
                <a:latin typeface="Calibri"/>
                <a:cs typeface="Calibri"/>
              </a:rPr>
              <a:t> </a:t>
            </a:r>
            <a:r>
              <a:rPr sz="1600" spc="-20" dirty="0">
                <a:latin typeface="Calibri"/>
                <a:cs typeface="Calibri"/>
              </a:rPr>
              <a:t>Para</a:t>
            </a:r>
            <a:r>
              <a:rPr sz="1600" dirty="0">
                <a:latin typeface="Calibri"/>
                <a:cs typeface="Calibri"/>
              </a:rPr>
              <a:t> </a:t>
            </a:r>
            <a:r>
              <a:rPr sz="1600" spc="-10" dirty="0">
                <a:latin typeface="Calibri"/>
                <a:cs typeface="Calibri"/>
              </a:rPr>
              <a:t>determinar</a:t>
            </a:r>
            <a:r>
              <a:rPr sz="1600" spc="10" dirty="0">
                <a:latin typeface="Calibri"/>
                <a:cs typeface="Calibri"/>
              </a:rPr>
              <a:t> </a:t>
            </a:r>
            <a:r>
              <a:rPr sz="1600" dirty="0">
                <a:latin typeface="Calibri"/>
                <a:cs typeface="Calibri"/>
              </a:rPr>
              <a:t>el </a:t>
            </a:r>
            <a:r>
              <a:rPr sz="1600" b="1" spc="-5" dirty="0">
                <a:latin typeface="Calibri"/>
                <a:cs typeface="Calibri"/>
              </a:rPr>
              <a:t>número</a:t>
            </a:r>
            <a:r>
              <a:rPr sz="1600" b="1" spc="5" dirty="0">
                <a:latin typeface="Calibri"/>
                <a:cs typeface="Calibri"/>
              </a:rPr>
              <a:t> </a:t>
            </a:r>
            <a:r>
              <a:rPr sz="1600" b="1" dirty="0">
                <a:latin typeface="Calibri"/>
                <a:cs typeface="Calibri"/>
              </a:rPr>
              <a:t>de </a:t>
            </a:r>
            <a:r>
              <a:rPr sz="1600" b="1" spc="-5" dirty="0">
                <a:latin typeface="Calibri"/>
                <a:cs typeface="Calibri"/>
              </a:rPr>
              <a:t>sesiones</a:t>
            </a:r>
            <a:r>
              <a:rPr sz="1600" b="1" spc="5" dirty="0">
                <a:latin typeface="Calibri"/>
                <a:cs typeface="Calibri"/>
              </a:rPr>
              <a:t> </a:t>
            </a:r>
            <a:r>
              <a:rPr sz="1600" b="1" dirty="0">
                <a:latin typeface="Calibri"/>
                <a:cs typeface="Calibri"/>
              </a:rPr>
              <a:t>de </a:t>
            </a:r>
            <a:r>
              <a:rPr sz="1600" b="1" spc="-5" dirty="0">
                <a:latin typeface="Calibri"/>
                <a:cs typeface="Calibri"/>
              </a:rPr>
              <a:t>PRP</a:t>
            </a:r>
            <a:r>
              <a:rPr sz="1600" b="1" spc="5" dirty="0">
                <a:latin typeface="Calibri"/>
                <a:cs typeface="Calibri"/>
              </a:rPr>
              <a:t> </a:t>
            </a:r>
            <a:r>
              <a:rPr sz="1600" b="1" spc="-5" dirty="0">
                <a:latin typeface="Calibri"/>
                <a:cs typeface="Calibri"/>
              </a:rPr>
              <a:t>capilar</a:t>
            </a:r>
            <a:r>
              <a:rPr sz="1600" b="1" spc="15" dirty="0">
                <a:latin typeface="Calibri"/>
                <a:cs typeface="Calibri"/>
              </a:rPr>
              <a:t> </a:t>
            </a:r>
            <a:r>
              <a:rPr sz="1600" b="1" dirty="0">
                <a:latin typeface="Calibri"/>
                <a:cs typeface="Calibri"/>
              </a:rPr>
              <a:t>que </a:t>
            </a:r>
            <a:r>
              <a:rPr sz="1600" b="1" spc="-5" dirty="0">
                <a:latin typeface="Calibri"/>
                <a:cs typeface="Calibri"/>
              </a:rPr>
              <a:t>son</a:t>
            </a:r>
            <a:r>
              <a:rPr sz="1600" b="1" spc="5" dirty="0">
                <a:latin typeface="Calibri"/>
                <a:cs typeface="Calibri"/>
              </a:rPr>
              <a:t> </a:t>
            </a:r>
            <a:r>
              <a:rPr sz="1600" b="1" spc="-5" dirty="0">
                <a:latin typeface="Calibri"/>
                <a:cs typeface="Calibri"/>
              </a:rPr>
              <a:t>necesarias</a:t>
            </a:r>
            <a:r>
              <a:rPr sz="1600" b="1" dirty="0">
                <a:latin typeface="Calibri"/>
                <a:cs typeface="Calibri"/>
              </a:rPr>
              <a:t> </a:t>
            </a:r>
            <a:r>
              <a:rPr sz="1600" spc="-10" dirty="0">
                <a:latin typeface="Calibri"/>
                <a:cs typeface="Calibri"/>
              </a:rPr>
              <a:t>nuestro</a:t>
            </a:r>
            <a:r>
              <a:rPr sz="1600" spc="15" dirty="0">
                <a:latin typeface="Calibri"/>
                <a:cs typeface="Calibri"/>
              </a:rPr>
              <a:t> </a:t>
            </a:r>
            <a:r>
              <a:rPr sz="1600" spc="-5" dirty="0">
                <a:latin typeface="Calibri"/>
                <a:cs typeface="Calibri"/>
              </a:rPr>
              <a:t>equipo</a:t>
            </a:r>
            <a:r>
              <a:rPr sz="1600" spc="10" dirty="0">
                <a:latin typeface="Calibri"/>
                <a:cs typeface="Calibri"/>
              </a:rPr>
              <a:t> </a:t>
            </a:r>
            <a:r>
              <a:rPr sz="1600" spc="-10" dirty="0">
                <a:latin typeface="Calibri"/>
                <a:cs typeface="Calibri"/>
              </a:rPr>
              <a:t>médico </a:t>
            </a:r>
            <a:r>
              <a:rPr sz="1600" spc="-350" dirty="0">
                <a:latin typeface="Calibri"/>
                <a:cs typeface="Calibri"/>
              </a:rPr>
              <a:t> </a:t>
            </a:r>
            <a:r>
              <a:rPr sz="1600" spc="-15" dirty="0">
                <a:latin typeface="Calibri"/>
                <a:cs typeface="Calibri"/>
              </a:rPr>
              <a:t>realizará</a:t>
            </a:r>
            <a:r>
              <a:rPr sz="1600" spc="-10" dirty="0">
                <a:latin typeface="Calibri"/>
                <a:cs typeface="Calibri"/>
              </a:rPr>
              <a:t> </a:t>
            </a:r>
            <a:r>
              <a:rPr sz="1600" spc="-5" dirty="0">
                <a:latin typeface="Calibri"/>
                <a:cs typeface="Calibri"/>
              </a:rPr>
              <a:t>un </a:t>
            </a:r>
            <a:r>
              <a:rPr sz="1600" b="1" spc="-5" dirty="0">
                <a:latin typeface="Calibri"/>
                <a:cs typeface="Calibri"/>
              </a:rPr>
              <a:t>diagnóstico</a:t>
            </a:r>
            <a:r>
              <a:rPr sz="1600" b="1" dirty="0">
                <a:latin typeface="Calibri"/>
                <a:cs typeface="Calibri"/>
              </a:rPr>
              <a:t> </a:t>
            </a:r>
            <a:r>
              <a:rPr sz="1600" b="1" spc="-25" dirty="0">
                <a:latin typeface="Calibri"/>
                <a:cs typeface="Calibri"/>
              </a:rPr>
              <a:t>capilar.</a:t>
            </a:r>
            <a:endParaRPr sz="1600">
              <a:latin typeface="Calibri"/>
              <a:cs typeface="Calibri"/>
            </a:endParaRPr>
          </a:p>
          <a:p>
            <a:pPr marL="241300" indent="-228600">
              <a:lnSpc>
                <a:spcPct val="100000"/>
              </a:lnSpc>
              <a:spcBef>
                <a:spcPts val="480"/>
              </a:spcBef>
              <a:buFont typeface="Arial MT"/>
              <a:buChar char="•"/>
              <a:tabLst>
                <a:tab pos="240665" algn="l"/>
                <a:tab pos="241300" algn="l"/>
              </a:tabLst>
            </a:pPr>
            <a:r>
              <a:rPr sz="1600" b="1" spc="-25" dirty="0">
                <a:latin typeface="Calibri"/>
                <a:cs typeface="Calibri"/>
              </a:rPr>
              <a:t>¿CUÁNTAS</a:t>
            </a:r>
            <a:r>
              <a:rPr sz="1600" b="1" spc="10" dirty="0">
                <a:latin typeface="Calibri"/>
                <a:cs typeface="Calibri"/>
              </a:rPr>
              <a:t> </a:t>
            </a:r>
            <a:r>
              <a:rPr sz="1600" b="1" spc="-10" dirty="0">
                <a:latin typeface="Calibri"/>
                <a:cs typeface="Calibri"/>
              </a:rPr>
              <a:t>SESIONES</a:t>
            </a:r>
            <a:r>
              <a:rPr sz="1600" b="1" spc="10" dirty="0">
                <a:latin typeface="Calibri"/>
                <a:cs typeface="Calibri"/>
              </a:rPr>
              <a:t> </a:t>
            </a:r>
            <a:r>
              <a:rPr sz="1600" b="1" dirty="0">
                <a:latin typeface="Calibri"/>
                <a:cs typeface="Calibri"/>
              </a:rPr>
              <a:t>DE </a:t>
            </a:r>
            <a:r>
              <a:rPr sz="1600" b="1" spc="-5" dirty="0">
                <a:latin typeface="Calibri"/>
                <a:cs typeface="Calibri"/>
              </a:rPr>
              <a:t>PRP</a:t>
            </a:r>
            <a:r>
              <a:rPr sz="1600" b="1" spc="5" dirty="0">
                <a:latin typeface="Calibri"/>
                <a:cs typeface="Calibri"/>
              </a:rPr>
              <a:t> </a:t>
            </a:r>
            <a:r>
              <a:rPr sz="1600" b="1" spc="-5" dirty="0">
                <a:latin typeface="Calibri"/>
                <a:cs typeface="Calibri"/>
              </a:rPr>
              <a:t>CAPILAR</a:t>
            </a:r>
            <a:r>
              <a:rPr sz="1600" b="1" spc="5" dirty="0">
                <a:latin typeface="Calibri"/>
                <a:cs typeface="Calibri"/>
              </a:rPr>
              <a:t> </a:t>
            </a:r>
            <a:r>
              <a:rPr sz="1600" b="1" dirty="0">
                <a:latin typeface="Calibri"/>
                <a:cs typeface="Calibri"/>
              </a:rPr>
              <a:t>SON </a:t>
            </a:r>
            <a:r>
              <a:rPr sz="1600" b="1" spc="-10" dirty="0">
                <a:latin typeface="Calibri"/>
                <a:cs typeface="Calibri"/>
              </a:rPr>
              <a:t>NECESARIAS?</a:t>
            </a:r>
            <a:endParaRPr sz="1600">
              <a:latin typeface="Calibri"/>
              <a:cs typeface="Calibri"/>
            </a:endParaRPr>
          </a:p>
          <a:p>
            <a:pPr marL="12700" marR="26034" algn="just">
              <a:lnSpc>
                <a:spcPct val="88100"/>
              </a:lnSpc>
              <a:spcBef>
                <a:spcPts val="615"/>
              </a:spcBef>
              <a:buFont typeface="Arial MT"/>
              <a:buChar char="•"/>
              <a:tabLst>
                <a:tab pos="241300" algn="l"/>
              </a:tabLst>
            </a:pPr>
            <a:r>
              <a:rPr sz="1600" spc="-5" dirty="0">
                <a:latin typeface="Calibri"/>
                <a:cs typeface="Calibri"/>
              </a:rPr>
              <a:t>Sin </a:t>
            </a:r>
            <a:r>
              <a:rPr sz="1600" spc="-10" dirty="0">
                <a:latin typeface="Calibri"/>
                <a:cs typeface="Calibri"/>
              </a:rPr>
              <a:t>embargo, para </a:t>
            </a:r>
            <a:r>
              <a:rPr sz="1600" spc="-5" dirty="0">
                <a:latin typeface="Calibri"/>
                <a:cs typeface="Calibri"/>
              </a:rPr>
              <a:t>que </a:t>
            </a:r>
            <a:r>
              <a:rPr sz="1600" dirty="0">
                <a:latin typeface="Calibri"/>
                <a:cs typeface="Calibri"/>
              </a:rPr>
              <a:t>el </a:t>
            </a:r>
            <a:r>
              <a:rPr sz="1600" spc="-15" dirty="0">
                <a:latin typeface="Calibri"/>
                <a:cs typeface="Calibri"/>
              </a:rPr>
              <a:t>tratamiento </a:t>
            </a:r>
            <a:r>
              <a:rPr sz="1600" spc="-5" dirty="0">
                <a:latin typeface="Calibri"/>
                <a:cs typeface="Calibri"/>
              </a:rPr>
              <a:t>sea </a:t>
            </a:r>
            <a:r>
              <a:rPr sz="1600" spc="-10" dirty="0">
                <a:latin typeface="Calibri"/>
                <a:cs typeface="Calibri"/>
              </a:rPr>
              <a:t>totalmente eficaz </a:t>
            </a:r>
            <a:r>
              <a:rPr sz="1600" dirty="0">
                <a:latin typeface="Calibri"/>
                <a:cs typeface="Calibri"/>
              </a:rPr>
              <a:t>es </a:t>
            </a:r>
            <a:r>
              <a:rPr sz="1600" spc="-5" dirty="0">
                <a:latin typeface="Calibri"/>
                <a:cs typeface="Calibri"/>
              </a:rPr>
              <a:t>necesario </a:t>
            </a:r>
            <a:r>
              <a:rPr sz="1600" spc="-10" dirty="0">
                <a:latin typeface="Calibri"/>
                <a:cs typeface="Calibri"/>
              </a:rPr>
              <a:t>realizar </a:t>
            </a:r>
            <a:r>
              <a:rPr sz="1600" dirty="0">
                <a:latin typeface="Calibri"/>
                <a:cs typeface="Calibri"/>
              </a:rPr>
              <a:t>6 </a:t>
            </a:r>
            <a:r>
              <a:rPr sz="1600" spc="-5" dirty="0">
                <a:latin typeface="Calibri"/>
                <a:cs typeface="Calibri"/>
              </a:rPr>
              <a:t>sesiones de </a:t>
            </a:r>
            <a:r>
              <a:rPr sz="1600" dirty="0">
                <a:latin typeface="Calibri"/>
                <a:cs typeface="Calibri"/>
              </a:rPr>
              <a:t>PRP </a:t>
            </a:r>
            <a:r>
              <a:rPr sz="1600" spc="-10" dirty="0">
                <a:latin typeface="Calibri"/>
                <a:cs typeface="Calibri"/>
              </a:rPr>
              <a:t>capilar </a:t>
            </a:r>
            <a:r>
              <a:rPr sz="1600" spc="-5" dirty="0">
                <a:latin typeface="Calibri"/>
                <a:cs typeface="Calibri"/>
              </a:rPr>
              <a:t>al año </a:t>
            </a:r>
            <a:r>
              <a:rPr sz="1600" dirty="0">
                <a:latin typeface="Calibri"/>
                <a:cs typeface="Calibri"/>
              </a:rPr>
              <a:t> </a:t>
            </a:r>
            <a:r>
              <a:rPr sz="1600" spc="-10" dirty="0">
                <a:latin typeface="Calibri"/>
                <a:cs typeface="Calibri"/>
              </a:rPr>
              <a:t>para </a:t>
            </a:r>
            <a:r>
              <a:rPr sz="1600" spc="-5" dirty="0">
                <a:latin typeface="Calibri"/>
                <a:cs typeface="Calibri"/>
              </a:rPr>
              <a:t>estimular su </a:t>
            </a:r>
            <a:r>
              <a:rPr sz="1600" spc="-10" dirty="0">
                <a:latin typeface="Calibri"/>
                <a:cs typeface="Calibri"/>
              </a:rPr>
              <a:t>crecimiento, </a:t>
            </a:r>
            <a:r>
              <a:rPr sz="1600" spc="-5" dirty="0">
                <a:latin typeface="Calibri"/>
                <a:cs typeface="Calibri"/>
              </a:rPr>
              <a:t>la </a:t>
            </a:r>
            <a:r>
              <a:rPr sz="1600" spc="-10" dirty="0">
                <a:latin typeface="Calibri"/>
                <a:cs typeface="Calibri"/>
              </a:rPr>
              <a:t>fuerza </a:t>
            </a:r>
            <a:r>
              <a:rPr sz="1600" dirty="0">
                <a:latin typeface="Calibri"/>
                <a:cs typeface="Calibri"/>
              </a:rPr>
              <a:t>y el </a:t>
            </a:r>
            <a:r>
              <a:rPr sz="1600" spc="-5" dirty="0">
                <a:latin typeface="Calibri"/>
                <a:cs typeface="Calibri"/>
              </a:rPr>
              <a:t>volumen </a:t>
            </a:r>
            <a:r>
              <a:rPr sz="1600" dirty="0">
                <a:latin typeface="Calibri"/>
                <a:cs typeface="Calibri"/>
              </a:rPr>
              <a:t>en el </a:t>
            </a:r>
            <a:r>
              <a:rPr sz="1600" spc="-10" dirty="0">
                <a:latin typeface="Calibri"/>
                <a:cs typeface="Calibri"/>
              </a:rPr>
              <a:t>cabello </a:t>
            </a:r>
            <a:r>
              <a:rPr sz="1600" dirty="0">
                <a:latin typeface="Calibri"/>
                <a:cs typeface="Calibri"/>
              </a:rPr>
              <a:t>y </a:t>
            </a:r>
            <a:r>
              <a:rPr sz="1600" b="1" spc="-10" dirty="0">
                <a:latin typeface="Calibri"/>
                <a:cs typeface="Calibri"/>
              </a:rPr>
              <a:t>evitar </a:t>
            </a:r>
            <a:r>
              <a:rPr sz="1600" b="1" spc="-5" dirty="0">
                <a:latin typeface="Calibri"/>
                <a:cs typeface="Calibri"/>
              </a:rPr>
              <a:t>la </a:t>
            </a:r>
            <a:r>
              <a:rPr sz="1600" b="1" spc="-10" dirty="0">
                <a:latin typeface="Calibri"/>
                <a:cs typeface="Calibri"/>
              </a:rPr>
              <a:t>rotura </a:t>
            </a:r>
            <a:r>
              <a:rPr sz="1600" b="1" dirty="0">
                <a:latin typeface="Calibri"/>
                <a:cs typeface="Calibri"/>
              </a:rPr>
              <a:t>de </a:t>
            </a:r>
            <a:r>
              <a:rPr sz="1600" b="1" spc="-5" dirty="0">
                <a:latin typeface="Calibri"/>
                <a:cs typeface="Calibri"/>
              </a:rPr>
              <a:t>las </a:t>
            </a:r>
            <a:r>
              <a:rPr sz="1600" b="1" spc="-10" dirty="0">
                <a:latin typeface="Calibri"/>
                <a:cs typeface="Calibri"/>
              </a:rPr>
              <a:t>fibras capilares. </a:t>
            </a:r>
            <a:r>
              <a:rPr sz="1600" dirty="0">
                <a:latin typeface="Calibri"/>
                <a:cs typeface="Calibri"/>
              </a:rPr>
              <a:t>De </a:t>
            </a:r>
            <a:r>
              <a:rPr sz="1600" spc="-10" dirty="0">
                <a:latin typeface="Calibri"/>
                <a:cs typeface="Calibri"/>
              </a:rPr>
              <a:t>esta </a:t>
            </a:r>
            <a:r>
              <a:rPr sz="1600" spc="-5" dirty="0">
                <a:latin typeface="Calibri"/>
                <a:cs typeface="Calibri"/>
              </a:rPr>
              <a:t> </a:t>
            </a:r>
            <a:r>
              <a:rPr sz="1600" spc="-10" dirty="0">
                <a:latin typeface="Calibri"/>
                <a:cs typeface="Calibri"/>
              </a:rPr>
              <a:t>forma,</a:t>
            </a:r>
            <a:r>
              <a:rPr sz="1600" dirty="0">
                <a:latin typeface="Calibri"/>
                <a:cs typeface="Calibri"/>
              </a:rPr>
              <a:t> nos</a:t>
            </a:r>
            <a:r>
              <a:rPr sz="1600" spc="-5" dirty="0">
                <a:latin typeface="Calibri"/>
                <a:cs typeface="Calibri"/>
              </a:rPr>
              <a:t> </a:t>
            </a:r>
            <a:r>
              <a:rPr sz="1600" spc="-10" dirty="0">
                <a:latin typeface="Calibri"/>
                <a:cs typeface="Calibri"/>
              </a:rPr>
              <a:t>aseguramos</a:t>
            </a:r>
            <a:r>
              <a:rPr sz="1600" dirty="0">
                <a:latin typeface="Calibri"/>
                <a:cs typeface="Calibri"/>
              </a:rPr>
              <a:t> </a:t>
            </a:r>
            <a:r>
              <a:rPr sz="1600" spc="-5" dirty="0">
                <a:latin typeface="Calibri"/>
                <a:cs typeface="Calibri"/>
              </a:rPr>
              <a:t>de</a:t>
            </a:r>
            <a:r>
              <a:rPr sz="1600" dirty="0">
                <a:latin typeface="Calibri"/>
                <a:cs typeface="Calibri"/>
              </a:rPr>
              <a:t> </a:t>
            </a:r>
            <a:r>
              <a:rPr sz="1600" spc="-5" dirty="0">
                <a:latin typeface="Calibri"/>
                <a:cs typeface="Calibri"/>
              </a:rPr>
              <a:t>que</a:t>
            </a:r>
            <a:r>
              <a:rPr sz="1600" spc="10" dirty="0">
                <a:latin typeface="Calibri"/>
                <a:cs typeface="Calibri"/>
              </a:rPr>
              <a:t> </a:t>
            </a:r>
            <a:r>
              <a:rPr sz="1600" dirty="0">
                <a:latin typeface="Calibri"/>
                <a:cs typeface="Calibri"/>
              </a:rPr>
              <a:t>los</a:t>
            </a:r>
            <a:r>
              <a:rPr sz="1600" spc="-5" dirty="0">
                <a:latin typeface="Calibri"/>
                <a:cs typeface="Calibri"/>
              </a:rPr>
              <a:t> </a:t>
            </a:r>
            <a:r>
              <a:rPr sz="1600" spc="-15" dirty="0">
                <a:latin typeface="Calibri"/>
                <a:cs typeface="Calibri"/>
              </a:rPr>
              <a:t>efectos</a:t>
            </a:r>
            <a:r>
              <a:rPr sz="1600" spc="-5" dirty="0">
                <a:latin typeface="Calibri"/>
                <a:cs typeface="Calibri"/>
              </a:rPr>
              <a:t> sean</a:t>
            </a:r>
            <a:r>
              <a:rPr sz="1600" dirty="0">
                <a:latin typeface="Calibri"/>
                <a:cs typeface="Calibri"/>
              </a:rPr>
              <a:t> </a:t>
            </a:r>
            <a:r>
              <a:rPr sz="1600" spc="-5" dirty="0">
                <a:latin typeface="Calibri"/>
                <a:cs typeface="Calibri"/>
              </a:rPr>
              <a:t>visibles</a:t>
            </a:r>
            <a:r>
              <a:rPr sz="1600" dirty="0">
                <a:latin typeface="Calibri"/>
                <a:cs typeface="Calibri"/>
              </a:rPr>
              <a:t> en</a:t>
            </a:r>
            <a:r>
              <a:rPr sz="1600" spc="-5" dirty="0">
                <a:latin typeface="Calibri"/>
                <a:cs typeface="Calibri"/>
              </a:rPr>
              <a:t> menos</a:t>
            </a:r>
            <a:r>
              <a:rPr sz="1600" spc="5" dirty="0">
                <a:latin typeface="Calibri"/>
                <a:cs typeface="Calibri"/>
              </a:rPr>
              <a:t> </a:t>
            </a:r>
            <a:r>
              <a:rPr sz="1600" spc="-5" dirty="0">
                <a:latin typeface="Calibri"/>
                <a:cs typeface="Calibri"/>
              </a:rPr>
              <a:t>tiempo</a:t>
            </a:r>
            <a:r>
              <a:rPr sz="1600" spc="5" dirty="0">
                <a:latin typeface="Calibri"/>
                <a:cs typeface="Calibri"/>
              </a:rPr>
              <a:t> </a:t>
            </a:r>
            <a:r>
              <a:rPr sz="1600" dirty="0">
                <a:latin typeface="Calibri"/>
                <a:cs typeface="Calibri"/>
              </a:rPr>
              <a:t>y</a:t>
            </a:r>
            <a:r>
              <a:rPr sz="1600" spc="5" dirty="0">
                <a:latin typeface="Calibri"/>
                <a:cs typeface="Calibri"/>
              </a:rPr>
              <a:t> </a:t>
            </a:r>
            <a:r>
              <a:rPr sz="1600" spc="-10" dirty="0">
                <a:latin typeface="Calibri"/>
                <a:cs typeface="Calibri"/>
              </a:rPr>
              <a:t>duren</a:t>
            </a:r>
            <a:r>
              <a:rPr sz="1600" spc="-5" dirty="0">
                <a:latin typeface="Calibri"/>
                <a:cs typeface="Calibri"/>
              </a:rPr>
              <a:t> más tiempo.</a:t>
            </a:r>
            <a:endParaRPr sz="1600">
              <a:latin typeface="Calibri"/>
              <a:cs typeface="Calibri"/>
            </a:endParaRPr>
          </a:p>
          <a:p>
            <a:pPr marL="12700" marR="103505" algn="just">
              <a:lnSpc>
                <a:spcPts val="1700"/>
              </a:lnSpc>
              <a:spcBef>
                <a:spcPts val="720"/>
              </a:spcBef>
              <a:buFont typeface="Arial MT"/>
              <a:buChar char="•"/>
              <a:tabLst>
                <a:tab pos="241300" algn="l"/>
              </a:tabLst>
            </a:pPr>
            <a:r>
              <a:rPr sz="1600" spc="-20" dirty="0">
                <a:latin typeface="Calibri"/>
                <a:cs typeface="Calibri"/>
              </a:rPr>
              <a:t>Para </a:t>
            </a:r>
            <a:r>
              <a:rPr sz="1600" b="1" spc="-10" dirty="0">
                <a:latin typeface="Calibri"/>
                <a:cs typeface="Calibri"/>
              </a:rPr>
              <a:t>pacientes </a:t>
            </a:r>
            <a:r>
              <a:rPr sz="1600" b="1" dirty="0">
                <a:latin typeface="Calibri"/>
                <a:cs typeface="Calibri"/>
              </a:rPr>
              <a:t>que </a:t>
            </a:r>
            <a:r>
              <a:rPr sz="1600" b="1" spc="-5" dirty="0">
                <a:latin typeface="Calibri"/>
                <a:cs typeface="Calibri"/>
              </a:rPr>
              <a:t>se han </a:t>
            </a:r>
            <a:r>
              <a:rPr sz="1600" b="1" spc="-10" dirty="0">
                <a:latin typeface="Calibri"/>
                <a:cs typeface="Calibri"/>
              </a:rPr>
              <a:t>realizado </a:t>
            </a:r>
            <a:r>
              <a:rPr sz="1600" b="1" dirty="0">
                <a:latin typeface="Calibri"/>
                <a:cs typeface="Calibri"/>
              </a:rPr>
              <a:t>un </a:t>
            </a:r>
            <a:r>
              <a:rPr sz="1600" b="1" spc="-5" dirty="0">
                <a:latin typeface="Calibri"/>
                <a:cs typeface="Calibri"/>
              </a:rPr>
              <a:t>injerto capilar </a:t>
            </a:r>
            <a:r>
              <a:rPr sz="1600" spc="-10" dirty="0">
                <a:latin typeface="Calibri"/>
                <a:cs typeface="Calibri"/>
              </a:rPr>
              <a:t>será </a:t>
            </a:r>
            <a:r>
              <a:rPr sz="1600" spc="-5" dirty="0">
                <a:latin typeface="Calibri"/>
                <a:cs typeface="Calibri"/>
              </a:rPr>
              <a:t>necesario </a:t>
            </a:r>
            <a:r>
              <a:rPr sz="1600" spc="-10" dirty="0">
                <a:latin typeface="Calibri"/>
                <a:cs typeface="Calibri"/>
              </a:rPr>
              <a:t>realizar </a:t>
            </a:r>
            <a:r>
              <a:rPr sz="1600" dirty="0">
                <a:latin typeface="Calibri"/>
                <a:cs typeface="Calibri"/>
              </a:rPr>
              <a:t>4 </a:t>
            </a:r>
            <a:r>
              <a:rPr sz="1600" spc="-5" dirty="0">
                <a:latin typeface="Calibri"/>
                <a:cs typeface="Calibri"/>
              </a:rPr>
              <a:t>sesiones anuales de plasma rico </a:t>
            </a:r>
            <a:r>
              <a:rPr sz="1600" dirty="0">
                <a:latin typeface="Calibri"/>
                <a:cs typeface="Calibri"/>
              </a:rPr>
              <a:t> en</a:t>
            </a:r>
            <a:r>
              <a:rPr sz="1600" spc="-5" dirty="0">
                <a:latin typeface="Calibri"/>
                <a:cs typeface="Calibri"/>
              </a:rPr>
              <a:t> </a:t>
            </a:r>
            <a:r>
              <a:rPr sz="1600" spc="-10" dirty="0">
                <a:latin typeface="Calibri"/>
                <a:cs typeface="Calibri"/>
              </a:rPr>
              <a:t>plaquetas</a:t>
            </a:r>
            <a:r>
              <a:rPr sz="1600" dirty="0">
                <a:latin typeface="Calibri"/>
                <a:cs typeface="Calibri"/>
              </a:rPr>
              <a:t> en</a:t>
            </a:r>
            <a:r>
              <a:rPr sz="1600" spc="-5" dirty="0">
                <a:latin typeface="Calibri"/>
                <a:cs typeface="Calibri"/>
              </a:rPr>
              <a:t> </a:t>
            </a:r>
            <a:r>
              <a:rPr sz="1600" dirty="0">
                <a:latin typeface="Calibri"/>
                <a:cs typeface="Calibri"/>
              </a:rPr>
              <a:t>el</a:t>
            </a:r>
            <a:r>
              <a:rPr sz="1600" spc="-5" dirty="0">
                <a:latin typeface="Calibri"/>
                <a:cs typeface="Calibri"/>
              </a:rPr>
              <a:t> </a:t>
            </a:r>
            <a:r>
              <a:rPr sz="1600" spc="-10" dirty="0">
                <a:latin typeface="Calibri"/>
                <a:cs typeface="Calibri"/>
              </a:rPr>
              <a:t>pelo,</a:t>
            </a:r>
            <a:r>
              <a:rPr sz="1600" dirty="0">
                <a:latin typeface="Calibri"/>
                <a:cs typeface="Calibri"/>
              </a:rPr>
              <a:t> </a:t>
            </a:r>
            <a:r>
              <a:rPr sz="1600" spc="-10" dirty="0">
                <a:latin typeface="Calibri"/>
                <a:cs typeface="Calibri"/>
              </a:rPr>
              <a:t>para</a:t>
            </a:r>
            <a:r>
              <a:rPr sz="1600" spc="-5" dirty="0">
                <a:latin typeface="Calibri"/>
                <a:cs typeface="Calibri"/>
              </a:rPr>
              <a:t> </a:t>
            </a:r>
            <a:r>
              <a:rPr sz="1600" spc="-10" dirty="0">
                <a:latin typeface="Calibri"/>
                <a:cs typeface="Calibri"/>
              </a:rPr>
              <a:t>mantener</a:t>
            </a:r>
            <a:r>
              <a:rPr sz="1600" dirty="0">
                <a:latin typeface="Calibri"/>
                <a:cs typeface="Calibri"/>
              </a:rPr>
              <a:t> el</a:t>
            </a:r>
            <a:r>
              <a:rPr sz="1600" spc="-5" dirty="0">
                <a:latin typeface="Calibri"/>
                <a:cs typeface="Calibri"/>
              </a:rPr>
              <a:t> </a:t>
            </a:r>
            <a:r>
              <a:rPr sz="1600" b="1" spc="-5" dirty="0">
                <a:latin typeface="Calibri"/>
                <a:cs typeface="Calibri"/>
              </a:rPr>
              <a:t>volumen</a:t>
            </a:r>
            <a:r>
              <a:rPr sz="1600" b="1" spc="5" dirty="0">
                <a:latin typeface="Calibri"/>
                <a:cs typeface="Calibri"/>
              </a:rPr>
              <a:t> </a:t>
            </a:r>
            <a:r>
              <a:rPr sz="1600" b="1" dirty="0">
                <a:latin typeface="Calibri"/>
                <a:cs typeface="Calibri"/>
              </a:rPr>
              <a:t>y</a:t>
            </a:r>
            <a:r>
              <a:rPr sz="1600" b="1" spc="5" dirty="0">
                <a:latin typeface="Calibri"/>
                <a:cs typeface="Calibri"/>
              </a:rPr>
              <a:t> </a:t>
            </a:r>
            <a:r>
              <a:rPr sz="1600" b="1" spc="-5" dirty="0">
                <a:latin typeface="Calibri"/>
                <a:cs typeface="Calibri"/>
              </a:rPr>
              <a:t>densidad</a:t>
            </a:r>
            <a:r>
              <a:rPr sz="1600" b="1" dirty="0">
                <a:latin typeface="Calibri"/>
                <a:cs typeface="Calibri"/>
              </a:rPr>
              <a:t> </a:t>
            </a:r>
            <a:r>
              <a:rPr sz="1600" b="1" spc="-5" dirty="0">
                <a:latin typeface="Calibri"/>
                <a:cs typeface="Calibri"/>
              </a:rPr>
              <a:t>del</a:t>
            </a:r>
            <a:r>
              <a:rPr sz="1600" b="1" spc="-10" dirty="0">
                <a:latin typeface="Calibri"/>
                <a:cs typeface="Calibri"/>
              </a:rPr>
              <a:t> </a:t>
            </a:r>
            <a:r>
              <a:rPr sz="1600" b="1" spc="-5" dirty="0">
                <a:latin typeface="Calibri"/>
                <a:cs typeface="Calibri"/>
              </a:rPr>
              <a:t>injerto.</a:t>
            </a:r>
            <a:endParaRPr sz="1600">
              <a:latin typeface="Calibri"/>
              <a:cs typeface="Calibri"/>
            </a:endParaRPr>
          </a:p>
          <a:p>
            <a:pPr marL="241300" indent="-228600">
              <a:lnSpc>
                <a:spcPct val="100000"/>
              </a:lnSpc>
              <a:spcBef>
                <a:spcPts val="365"/>
              </a:spcBef>
              <a:buFont typeface="Arial MT"/>
              <a:buChar char="•"/>
              <a:tabLst>
                <a:tab pos="240665" algn="l"/>
                <a:tab pos="241300" algn="l"/>
              </a:tabLst>
            </a:pPr>
            <a:r>
              <a:rPr sz="1600" b="1" spc="-10" dirty="0">
                <a:latin typeface="Calibri"/>
                <a:cs typeface="Calibri"/>
              </a:rPr>
              <a:t>¿CUÁNDO</a:t>
            </a:r>
            <a:r>
              <a:rPr sz="1600" b="1" dirty="0">
                <a:latin typeface="Calibri"/>
                <a:cs typeface="Calibri"/>
              </a:rPr>
              <a:t> </a:t>
            </a:r>
            <a:r>
              <a:rPr sz="1600" b="1" spc="-5" dirty="0">
                <a:latin typeface="Calibri"/>
                <a:cs typeface="Calibri"/>
              </a:rPr>
              <a:t>HACE</a:t>
            </a:r>
            <a:r>
              <a:rPr sz="1600" b="1" spc="-10" dirty="0">
                <a:latin typeface="Calibri"/>
                <a:cs typeface="Calibri"/>
              </a:rPr>
              <a:t> </a:t>
            </a:r>
            <a:r>
              <a:rPr sz="1600" b="1" spc="-15" dirty="0">
                <a:latin typeface="Calibri"/>
                <a:cs typeface="Calibri"/>
              </a:rPr>
              <a:t>EFECTO</a:t>
            </a:r>
            <a:r>
              <a:rPr sz="1600" b="1" dirty="0">
                <a:latin typeface="Calibri"/>
                <a:cs typeface="Calibri"/>
              </a:rPr>
              <a:t> </a:t>
            </a:r>
            <a:r>
              <a:rPr sz="1600" b="1" spc="-5" dirty="0">
                <a:latin typeface="Calibri"/>
                <a:cs typeface="Calibri"/>
              </a:rPr>
              <a:t>EL</a:t>
            </a:r>
            <a:r>
              <a:rPr sz="1600" b="1" spc="-10" dirty="0">
                <a:latin typeface="Calibri"/>
                <a:cs typeface="Calibri"/>
              </a:rPr>
              <a:t> </a:t>
            </a:r>
            <a:r>
              <a:rPr sz="1600" b="1" spc="-5" dirty="0">
                <a:latin typeface="Calibri"/>
                <a:cs typeface="Calibri"/>
              </a:rPr>
              <a:t>PRP</a:t>
            </a:r>
            <a:r>
              <a:rPr sz="1600" b="1" dirty="0">
                <a:latin typeface="Calibri"/>
                <a:cs typeface="Calibri"/>
              </a:rPr>
              <a:t> </a:t>
            </a:r>
            <a:r>
              <a:rPr sz="1600" b="1" spc="-5" dirty="0">
                <a:latin typeface="Calibri"/>
                <a:cs typeface="Calibri"/>
              </a:rPr>
              <a:t>CAPILAR?</a:t>
            </a:r>
            <a:endParaRPr sz="1600">
              <a:latin typeface="Calibri"/>
              <a:cs typeface="Calibri"/>
            </a:endParaRPr>
          </a:p>
          <a:p>
            <a:pPr marL="12700" marR="527050">
              <a:lnSpc>
                <a:spcPts val="1700"/>
              </a:lnSpc>
              <a:spcBef>
                <a:spcPts val="720"/>
              </a:spcBef>
              <a:buFont typeface="Arial MT"/>
              <a:buChar char="•"/>
              <a:tabLst>
                <a:tab pos="240665" algn="l"/>
                <a:tab pos="241300" algn="l"/>
              </a:tabLst>
            </a:pPr>
            <a:r>
              <a:rPr sz="1600" dirty="0">
                <a:latin typeface="Calibri"/>
                <a:cs typeface="Calibri"/>
              </a:rPr>
              <a:t>El</a:t>
            </a:r>
            <a:r>
              <a:rPr sz="1600" spc="-5" dirty="0">
                <a:latin typeface="Calibri"/>
                <a:cs typeface="Calibri"/>
              </a:rPr>
              <a:t> </a:t>
            </a:r>
            <a:r>
              <a:rPr sz="1600" dirty="0">
                <a:latin typeface="Calibri"/>
                <a:cs typeface="Calibri"/>
              </a:rPr>
              <a:t>PRP </a:t>
            </a:r>
            <a:r>
              <a:rPr sz="1600" spc="-10" dirty="0">
                <a:latin typeface="Calibri"/>
                <a:cs typeface="Calibri"/>
              </a:rPr>
              <a:t>capilar</a:t>
            </a:r>
            <a:r>
              <a:rPr sz="1600" spc="10" dirty="0">
                <a:latin typeface="Calibri"/>
                <a:cs typeface="Calibri"/>
              </a:rPr>
              <a:t> </a:t>
            </a:r>
            <a:r>
              <a:rPr sz="1600" spc="-10" dirty="0">
                <a:latin typeface="Calibri"/>
                <a:cs typeface="Calibri"/>
              </a:rPr>
              <a:t>comienza</a:t>
            </a:r>
            <a:r>
              <a:rPr sz="1600" dirty="0">
                <a:latin typeface="Calibri"/>
                <a:cs typeface="Calibri"/>
              </a:rPr>
              <a:t> a </a:t>
            </a:r>
            <a:r>
              <a:rPr sz="1600" spc="-5" dirty="0">
                <a:latin typeface="Calibri"/>
                <a:cs typeface="Calibri"/>
              </a:rPr>
              <a:t>hacer</a:t>
            </a:r>
            <a:r>
              <a:rPr sz="1600" spc="5" dirty="0">
                <a:latin typeface="Calibri"/>
                <a:cs typeface="Calibri"/>
              </a:rPr>
              <a:t> </a:t>
            </a:r>
            <a:r>
              <a:rPr sz="1600" b="1" spc="-15" dirty="0">
                <a:latin typeface="Calibri"/>
                <a:cs typeface="Calibri"/>
              </a:rPr>
              <a:t>efecto</a:t>
            </a:r>
            <a:r>
              <a:rPr sz="1600" b="1" spc="5" dirty="0">
                <a:latin typeface="Calibri"/>
                <a:cs typeface="Calibri"/>
              </a:rPr>
              <a:t> </a:t>
            </a:r>
            <a:r>
              <a:rPr sz="1600" b="1" spc="-5" dirty="0">
                <a:latin typeface="Calibri"/>
                <a:cs typeface="Calibri"/>
              </a:rPr>
              <a:t>desde la</a:t>
            </a:r>
            <a:r>
              <a:rPr sz="1600" b="1" dirty="0">
                <a:latin typeface="Calibri"/>
                <a:cs typeface="Calibri"/>
              </a:rPr>
              <a:t> </a:t>
            </a:r>
            <a:r>
              <a:rPr sz="1600" b="1" spc="-10" dirty="0">
                <a:latin typeface="Calibri"/>
                <a:cs typeface="Calibri"/>
              </a:rPr>
              <a:t>primera</a:t>
            </a:r>
            <a:r>
              <a:rPr sz="1600" b="1" dirty="0">
                <a:latin typeface="Calibri"/>
                <a:cs typeface="Calibri"/>
              </a:rPr>
              <a:t> </a:t>
            </a:r>
            <a:r>
              <a:rPr sz="1600" b="1" spc="-5" dirty="0">
                <a:latin typeface="Calibri"/>
                <a:cs typeface="Calibri"/>
              </a:rPr>
              <a:t>sesión,</a:t>
            </a:r>
            <a:r>
              <a:rPr sz="1600" b="1" spc="5" dirty="0">
                <a:latin typeface="Calibri"/>
                <a:cs typeface="Calibri"/>
              </a:rPr>
              <a:t> </a:t>
            </a:r>
            <a:r>
              <a:rPr sz="1600" spc="-5" dirty="0">
                <a:latin typeface="Calibri"/>
                <a:cs typeface="Calibri"/>
              </a:rPr>
              <a:t>aunque</a:t>
            </a:r>
            <a:r>
              <a:rPr sz="1600" spc="5" dirty="0">
                <a:latin typeface="Calibri"/>
                <a:cs typeface="Calibri"/>
              </a:rPr>
              <a:t> </a:t>
            </a:r>
            <a:r>
              <a:rPr sz="1600" dirty="0">
                <a:latin typeface="Calibri"/>
                <a:cs typeface="Calibri"/>
              </a:rPr>
              <a:t>a </a:t>
            </a:r>
            <a:r>
              <a:rPr sz="1600" spc="-5" dirty="0">
                <a:latin typeface="Calibri"/>
                <a:cs typeface="Calibri"/>
              </a:rPr>
              <a:t>partir</a:t>
            </a:r>
            <a:r>
              <a:rPr sz="1600" spc="10" dirty="0">
                <a:latin typeface="Calibri"/>
                <a:cs typeface="Calibri"/>
              </a:rPr>
              <a:t> </a:t>
            </a:r>
            <a:r>
              <a:rPr sz="1600" spc="-5" dirty="0">
                <a:latin typeface="Calibri"/>
                <a:cs typeface="Calibri"/>
              </a:rPr>
              <a:t>de</a:t>
            </a:r>
            <a:r>
              <a:rPr sz="1600" spc="5" dirty="0">
                <a:latin typeface="Calibri"/>
                <a:cs typeface="Calibri"/>
              </a:rPr>
              <a:t> </a:t>
            </a:r>
            <a:r>
              <a:rPr sz="1600" spc="-5" dirty="0">
                <a:latin typeface="Calibri"/>
                <a:cs typeface="Calibri"/>
              </a:rPr>
              <a:t>la</a:t>
            </a:r>
            <a:r>
              <a:rPr sz="1600" dirty="0">
                <a:latin typeface="Calibri"/>
                <a:cs typeface="Calibri"/>
              </a:rPr>
              <a:t> </a:t>
            </a:r>
            <a:r>
              <a:rPr sz="1600" spc="-5" dirty="0">
                <a:latin typeface="Calibri"/>
                <a:cs typeface="Calibri"/>
              </a:rPr>
              <a:t>segunda</a:t>
            </a:r>
            <a:r>
              <a:rPr sz="1600" dirty="0">
                <a:latin typeface="Calibri"/>
                <a:cs typeface="Calibri"/>
              </a:rPr>
              <a:t> </a:t>
            </a:r>
            <a:r>
              <a:rPr sz="1600" spc="-5" dirty="0">
                <a:latin typeface="Calibri"/>
                <a:cs typeface="Calibri"/>
              </a:rPr>
              <a:t>sesión</a:t>
            </a:r>
            <a:r>
              <a:rPr sz="1600" dirty="0">
                <a:latin typeface="Calibri"/>
                <a:cs typeface="Calibri"/>
              </a:rPr>
              <a:t> y</a:t>
            </a:r>
            <a:r>
              <a:rPr sz="1600" spc="5" dirty="0">
                <a:latin typeface="Calibri"/>
                <a:cs typeface="Calibri"/>
              </a:rPr>
              <a:t> </a:t>
            </a:r>
            <a:r>
              <a:rPr sz="1600" spc="-5" dirty="0">
                <a:latin typeface="Calibri"/>
                <a:cs typeface="Calibri"/>
              </a:rPr>
              <a:t>del </a:t>
            </a:r>
            <a:r>
              <a:rPr sz="1600" spc="-345" dirty="0">
                <a:latin typeface="Calibri"/>
                <a:cs typeface="Calibri"/>
              </a:rPr>
              <a:t> </a:t>
            </a:r>
            <a:r>
              <a:rPr sz="1600" spc="-5" dirty="0">
                <a:latin typeface="Calibri"/>
                <a:cs typeface="Calibri"/>
              </a:rPr>
              <a:t>segundo</a:t>
            </a:r>
            <a:r>
              <a:rPr sz="1600" spc="5" dirty="0">
                <a:latin typeface="Calibri"/>
                <a:cs typeface="Calibri"/>
              </a:rPr>
              <a:t> </a:t>
            </a:r>
            <a:r>
              <a:rPr sz="1600" spc="-5" dirty="0">
                <a:latin typeface="Calibri"/>
                <a:cs typeface="Calibri"/>
              </a:rPr>
              <a:t>mes</a:t>
            </a:r>
            <a:r>
              <a:rPr sz="1600" spc="5" dirty="0">
                <a:latin typeface="Calibri"/>
                <a:cs typeface="Calibri"/>
              </a:rPr>
              <a:t> </a:t>
            </a:r>
            <a:r>
              <a:rPr sz="1600" spc="-5" dirty="0">
                <a:latin typeface="Calibri"/>
                <a:cs typeface="Calibri"/>
              </a:rPr>
              <a:t>de</a:t>
            </a:r>
            <a:r>
              <a:rPr sz="1600" dirty="0">
                <a:latin typeface="Calibri"/>
                <a:cs typeface="Calibri"/>
              </a:rPr>
              <a:t> </a:t>
            </a:r>
            <a:r>
              <a:rPr sz="1600" spc="-5" dirty="0">
                <a:latin typeface="Calibri"/>
                <a:cs typeface="Calibri"/>
              </a:rPr>
              <a:t>aplicación</a:t>
            </a:r>
            <a:r>
              <a:rPr sz="1600" dirty="0">
                <a:latin typeface="Calibri"/>
                <a:cs typeface="Calibri"/>
              </a:rPr>
              <a:t> </a:t>
            </a:r>
            <a:r>
              <a:rPr sz="1600" spc="-5" dirty="0">
                <a:latin typeface="Calibri"/>
                <a:cs typeface="Calibri"/>
              </a:rPr>
              <a:t>se</a:t>
            </a:r>
            <a:r>
              <a:rPr sz="1600" dirty="0">
                <a:latin typeface="Calibri"/>
                <a:cs typeface="Calibri"/>
              </a:rPr>
              <a:t> </a:t>
            </a:r>
            <a:r>
              <a:rPr sz="1600" spc="-10" dirty="0">
                <a:latin typeface="Calibri"/>
                <a:cs typeface="Calibri"/>
              </a:rPr>
              <a:t>comienzan</a:t>
            </a:r>
            <a:r>
              <a:rPr sz="1600" dirty="0">
                <a:latin typeface="Calibri"/>
                <a:cs typeface="Calibri"/>
              </a:rPr>
              <a:t> a </a:t>
            </a:r>
            <a:r>
              <a:rPr sz="1600" spc="-5" dirty="0">
                <a:latin typeface="Calibri"/>
                <a:cs typeface="Calibri"/>
              </a:rPr>
              <a:t>observar</a:t>
            </a:r>
            <a:r>
              <a:rPr sz="1600" spc="5" dirty="0">
                <a:latin typeface="Calibri"/>
                <a:cs typeface="Calibri"/>
              </a:rPr>
              <a:t> </a:t>
            </a:r>
            <a:r>
              <a:rPr sz="1600" spc="-5" dirty="0">
                <a:latin typeface="Calibri"/>
                <a:cs typeface="Calibri"/>
              </a:rPr>
              <a:t>de</a:t>
            </a:r>
            <a:r>
              <a:rPr sz="1600" spc="5" dirty="0">
                <a:latin typeface="Calibri"/>
                <a:cs typeface="Calibri"/>
              </a:rPr>
              <a:t> </a:t>
            </a:r>
            <a:r>
              <a:rPr sz="1600" spc="-10" dirty="0">
                <a:latin typeface="Calibri"/>
                <a:cs typeface="Calibri"/>
              </a:rPr>
              <a:t>forma</a:t>
            </a:r>
            <a:r>
              <a:rPr sz="1600" spc="-5" dirty="0">
                <a:latin typeface="Calibri"/>
                <a:cs typeface="Calibri"/>
              </a:rPr>
              <a:t> más</a:t>
            </a:r>
            <a:r>
              <a:rPr sz="1600" spc="5" dirty="0">
                <a:latin typeface="Calibri"/>
                <a:cs typeface="Calibri"/>
              </a:rPr>
              <a:t> </a:t>
            </a:r>
            <a:r>
              <a:rPr sz="1600" spc="-5" dirty="0">
                <a:latin typeface="Calibri"/>
                <a:cs typeface="Calibri"/>
              </a:rPr>
              <a:t>óptima</a:t>
            </a:r>
            <a:r>
              <a:rPr sz="1600" dirty="0">
                <a:latin typeface="Calibri"/>
                <a:cs typeface="Calibri"/>
              </a:rPr>
              <a:t> y </a:t>
            </a:r>
            <a:r>
              <a:rPr sz="1600" spc="-10" dirty="0">
                <a:latin typeface="Calibri"/>
                <a:cs typeface="Calibri"/>
              </a:rPr>
              <a:t>evidentes</a:t>
            </a:r>
            <a:r>
              <a:rPr sz="1600" spc="5" dirty="0">
                <a:latin typeface="Calibri"/>
                <a:cs typeface="Calibri"/>
              </a:rPr>
              <a:t> </a:t>
            </a:r>
            <a:r>
              <a:rPr sz="1600" dirty="0">
                <a:latin typeface="Calibri"/>
                <a:cs typeface="Calibri"/>
              </a:rPr>
              <a:t>los</a:t>
            </a:r>
            <a:r>
              <a:rPr sz="1600" spc="-5" dirty="0">
                <a:latin typeface="Calibri"/>
                <a:cs typeface="Calibri"/>
              </a:rPr>
              <a:t> </a:t>
            </a:r>
            <a:r>
              <a:rPr sz="1600" spc="-10" dirty="0">
                <a:latin typeface="Calibri"/>
                <a:cs typeface="Calibri"/>
              </a:rPr>
              <a:t>resultados</a:t>
            </a:r>
            <a:r>
              <a:rPr sz="1600" spc="5" dirty="0">
                <a:latin typeface="Calibri"/>
                <a:cs typeface="Calibri"/>
              </a:rPr>
              <a:t> </a:t>
            </a:r>
            <a:r>
              <a:rPr sz="1600" dirty="0">
                <a:latin typeface="Calibri"/>
                <a:cs typeface="Calibri"/>
              </a:rPr>
              <a:t>y</a:t>
            </a:r>
            <a:endParaRPr sz="1600">
              <a:latin typeface="Calibri"/>
              <a:cs typeface="Calibri"/>
            </a:endParaRPr>
          </a:p>
          <a:p>
            <a:pPr marL="12700">
              <a:lnSpc>
                <a:spcPts val="1689"/>
              </a:lnSpc>
            </a:pPr>
            <a:r>
              <a:rPr sz="1600" dirty="0">
                <a:latin typeface="Calibri"/>
                <a:cs typeface="Calibri"/>
              </a:rPr>
              <a:t>los</a:t>
            </a:r>
            <a:r>
              <a:rPr sz="1600" spc="-5" dirty="0">
                <a:latin typeface="Calibri"/>
                <a:cs typeface="Calibri"/>
              </a:rPr>
              <a:t> </a:t>
            </a:r>
            <a:r>
              <a:rPr sz="1600" b="1" spc="-5" dirty="0">
                <a:latin typeface="Calibri"/>
                <a:cs typeface="Calibri"/>
              </a:rPr>
              <a:t>beneficios del plasma rico</a:t>
            </a:r>
            <a:r>
              <a:rPr sz="1600" b="1" dirty="0">
                <a:latin typeface="Calibri"/>
                <a:cs typeface="Calibri"/>
              </a:rPr>
              <a:t> </a:t>
            </a:r>
            <a:r>
              <a:rPr sz="1600" b="1" spc="-5" dirty="0">
                <a:latin typeface="Calibri"/>
                <a:cs typeface="Calibri"/>
              </a:rPr>
              <a:t>en</a:t>
            </a:r>
            <a:r>
              <a:rPr sz="1600" b="1" spc="5" dirty="0">
                <a:latin typeface="Calibri"/>
                <a:cs typeface="Calibri"/>
              </a:rPr>
              <a:t> </a:t>
            </a:r>
            <a:r>
              <a:rPr sz="1600" b="1" spc="-10" dirty="0">
                <a:latin typeface="Calibri"/>
                <a:cs typeface="Calibri"/>
              </a:rPr>
              <a:t>plaquetas</a:t>
            </a:r>
            <a:r>
              <a:rPr sz="1600" b="1" spc="-5" dirty="0">
                <a:latin typeface="Calibri"/>
                <a:cs typeface="Calibri"/>
              </a:rPr>
              <a:t> en</a:t>
            </a:r>
            <a:r>
              <a:rPr sz="1600" b="1" spc="5" dirty="0">
                <a:latin typeface="Calibri"/>
                <a:cs typeface="Calibri"/>
              </a:rPr>
              <a:t> </a:t>
            </a:r>
            <a:r>
              <a:rPr sz="1600" b="1" spc="-5" dirty="0">
                <a:latin typeface="Calibri"/>
                <a:cs typeface="Calibri"/>
              </a:rPr>
              <a:t>el </a:t>
            </a:r>
            <a:r>
              <a:rPr sz="1600" b="1" spc="-10" dirty="0">
                <a:latin typeface="Calibri"/>
                <a:cs typeface="Calibri"/>
              </a:rPr>
              <a:t>pelo,</a:t>
            </a:r>
            <a:r>
              <a:rPr sz="1600" b="1" dirty="0">
                <a:latin typeface="Calibri"/>
                <a:cs typeface="Calibri"/>
              </a:rPr>
              <a:t> </a:t>
            </a:r>
            <a:r>
              <a:rPr sz="1600" spc="-5" dirty="0">
                <a:latin typeface="Calibri"/>
                <a:cs typeface="Calibri"/>
              </a:rPr>
              <a:t>su</a:t>
            </a:r>
            <a:r>
              <a:rPr sz="1600" dirty="0">
                <a:latin typeface="Calibri"/>
                <a:cs typeface="Calibri"/>
              </a:rPr>
              <a:t> </a:t>
            </a:r>
            <a:r>
              <a:rPr sz="1600" spc="-10" dirty="0">
                <a:latin typeface="Calibri"/>
                <a:cs typeface="Calibri"/>
              </a:rPr>
              <a:t>crecimiento,</a:t>
            </a:r>
            <a:r>
              <a:rPr sz="1600" dirty="0">
                <a:latin typeface="Calibri"/>
                <a:cs typeface="Calibri"/>
              </a:rPr>
              <a:t> </a:t>
            </a:r>
            <a:r>
              <a:rPr sz="1600" spc="-10" dirty="0">
                <a:latin typeface="Calibri"/>
                <a:cs typeface="Calibri"/>
              </a:rPr>
              <a:t>fuerza</a:t>
            </a:r>
            <a:r>
              <a:rPr sz="1600" dirty="0">
                <a:latin typeface="Calibri"/>
                <a:cs typeface="Calibri"/>
              </a:rPr>
              <a:t> y </a:t>
            </a:r>
            <a:r>
              <a:rPr sz="1600" spc="-5" dirty="0">
                <a:latin typeface="Calibri"/>
                <a:cs typeface="Calibri"/>
              </a:rPr>
              <a:t>volumen.</a:t>
            </a:r>
            <a:endParaRPr sz="1600">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7545" y="4572000"/>
            <a:ext cx="7058659" cy="1964689"/>
          </a:xfrm>
          <a:prstGeom prst="rect">
            <a:avLst/>
          </a:prstGeom>
          <a:solidFill>
            <a:srgbClr val="C5A980">
              <a:alpha val="94898"/>
            </a:srgbClr>
          </a:solidFill>
        </p:spPr>
        <p:txBody>
          <a:bodyPr vert="horz" wrap="square" lIns="0" tIns="5715" rIns="0" bIns="0" rtlCol="0">
            <a:spAutoFit/>
          </a:bodyPr>
          <a:lstStyle/>
          <a:p>
            <a:pPr>
              <a:lnSpc>
                <a:spcPct val="100000"/>
              </a:lnSpc>
              <a:spcBef>
                <a:spcPts val="45"/>
              </a:spcBef>
            </a:pPr>
            <a:endParaRPr sz="4150">
              <a:latin typeface="Times New Roman"/>
              <a:cs typeface="Times New Roman"/>
            </a:endParaRPr>
          </a:p>
          <a:p>
            <a:pPr marL="1941195">
              <a:lnSpc>
                <a:spcPct val="100000"/>
              </a:lnSpc>
            </a:pPr>
            <a:r>
              <a:rPr sz="4300" spc="15" dirty="0">
                <a:solidFill>
                  <a:srgbClr val="FFFFFF"/>
                </a:solidFill>
                <a:latin typeface="Calibri Light"/>
                <a:cs typeface="Calibri Light"/>
              </a:rPr>
              <a:t>Fases</a:t>
            </a:r>
            <a:r>
              <a:rPr sz="4300" spc="5" dirty="0">
                <a:solidFill>
                  <a:srgbClr val="FFFFFF"/>
                </a:solidFill>
                <a:latin typeface="Calibri Light"/>
                <a:cs typeface="Calibri Light"/>
              </a:rPr>
              <a:t> </a:t>
            </a:r>
            <a:r>
              <a:rPr sz="4300" spc="50" dirty="0">
                <a:solidFill>
                  <a:srgbClr val="FFFFFF"/>
                </a:solidFill>
                <a:latin typeface="Calibri Light"/>
                <a:cs typeface="Calibri Light"/>
              </a:rPr>
              <a:t>de</a:t>
            </a:r>
            <a:r>
              <a:rPr sz="4300" spc="10" dirty="0">
                <a:solidFill>
                  <a:srgbClr val="FFFFFF"/>
                </a:solidFill>
                <a:latin typeface="Calibri Light"/>
                <a:cs typeface="Calibri Light"/>
              </a:rPr>
              <a:t> </a:t>
            </a:r>
            <a:r>
              <a:rPr sz="4300" spc="30" dirty="0">
                <a:solidFill>
                  <a:srgbClr val="FFFFFF"/>
                </a:solidFill>
                <a:latin typeface="Calibri Light"/>
                <a:cs typeface="Calibri Light"/>
              </a:rPr>
              <a:t>Crecimiento</a:t>
            </a:r>
            <a:endParaRPr sz="4300">
              <a:latin typeface="Calibri Light"/>
              <a:cs typeface="Calibri Light"/>
            </a:endParaRPr>
          </a:p>
        </p:txBody>
      </p:sp>
      <p:pic>
        <p:nvPicPr>
          <p:cNvPr id="3" name="object 3"/>
          <p:cNvPicPr/>
          <p:nvPr/>
        </p:nvPicPr>
        <p:blipFill>
          <a:blip r:embed="rId2" cstate="print"/>
          <a:stretch>
            <a:fillRect/>
          </a:stretch>
        </p:blipFill>
        <p:spPr>
          <a:xfrm>
            <a:off x="327546" y="321732"/>
            <a:ext cx="7058305" cy="4107392"/>
          </a:xfrm>
          <a:prstGeom prst="rect">
            <a:avLst/>
          </a:prstGeom>
        </p:spPr>
      </p:pic>
      <p:sp>
        <p:nvSpPr>
          <p:cNvPr id="4" name="object 4"/>
          <p:cNvSpPr/>
          <p:nvPr/>
        </p:nvSpPr>
        <p:spPr>
          <a:xfrm>
            <a:off x="7534654" y="321731"/>
            <a:ext cx="4335780" cy="6214745"/>
          </a:xfrm>
          <a:custGeom>
            <a:avLst/>
            <a:gdLst/>
            <a:ahLst/>
            <a:cxnLst/>
            <a:rect l="l" t="t" r="r" b="b"/>
            <a:pathLst>
              <a:path w="4335780" h="6214745">
                <a:moveTo>
                  <a:pt x="4335613" y="0"/>
                </a:moveTo>
                <a:lnTo>
                  <a:pt x="0" y="0"/>
                </a:lnTo>
                <a:lnTo>
                  <a:pt x="0" y="6214534"/>
                </a:lnTo>
                <a:lnTo>
                  <a:pt x="4335613" y="6214534"/>
                </a:lnTo>
                <a:lnTo>
                  <a:pt x="4335613" y="0"/>
                </a:lnTo>
                <a:close/>
              </a:path>
            </a:pathLst>
          </a:custGeom>
          <a:solidFill>
            <a:srgbClr val="595959"/>
          </a:solidFill>
        </p:spPr>
        <p:txBody>
          <a:bodyPr wrap="square" lIns="0" tIns="0" rIns="0" bIns="0" rtlCol="0"/>
          <a:lstStyle/>
          <a:p>
            <a:endParaRPr/>
          </a:p>
        </p:txBody>
      </p:sp>
      <p:sp>
        <p:nvSpPr>
          <p:cNvPr id="5" name="object 5"/>
          <p:cNvSpPr txBox="1"/>
          <p:nvPr/>
        </p:nvSpPr>
        <p:spPr>
          <a:xfrm>
            <a:off x="8108058" y="892047"/>
            <a:ext cx="3257550" cy="2385060"/>
          </a:xfrm>
          <a:prstGeom prst="rect">
            <a:avLst/>
          </a:prstGeom>
        </p:spPr>
        <p:txBody>
          <a:bodyPr vert="horz" wrap="square" lIns="0" tIns="42544" rIns="0" bIns="0" rtlCol="0">
            <a:spAutoFit/>
          </a:bodyPr>
          <a:lstStyle/>
          <a:p>
            <a:pPr marL="241300" marR="5080" indent="-228600" algn="just">
              <a:lnSpc>
                <a:spcPct val="89700"/>
              </a:lnSpc>
              <a:spcBef>
                <a:spcPts val="334"/>
              </a:spcBef>
              <a:buFont typeface="Arial MT"/>
              <a:buChar char="•"/>
              <a:tabLst>
                <a:tab pos="241300" algn="l"/>
              </a:tabLst>
            </a:pPr>
            <a:r>
              <a:rPr sz="1900" spc="-5" dirty="0">
                <a:solidFill>
                  <a:srgbClr val="FFFFFF"/>
                </a:solidFill>
                <a:latin typeface="Calibri"/>
                <a:cs typeface="Calibri"/>
              </a:rPr>
              <a:t>ANÁGENA. </a:t>
            </a:r>
            <a:r>
              <a:rPr sz="1900" spc="-10" dirty="0">
                <a:solidFill>
                  <a:srgbClr val="FFFFFF"/>
                </a:solidFill>
                <a:latin typeface="Calibri"/>
                <a:cs typeface="Calibri"/>
              </a:rPr>
              <a:t>Crecimiento </a:t>
            </a:r>
            <a:r>
              <a:rPr sz="1900" spc="-5" dirty="0">
                <a:solidFill>
                  <a:srgbClr val="FFFFFF"/>
                </a:solidFill>
                <a:latin typeface="Calibri"/>
                <a:cs typeface="Calibri"/>
              </a:rPr>
              <a:t>activo. </a:t>
            </a:r>
            <a:r>
              <a:rPr sz="1900" spc="-415" dirty="0">
                <a:solidFill>
                  <a:srgbClr val="FFFFFF"/>
                </a:solidFill>
                <a:latin typeface="Calibri"/>
                <a:cs typeface="Calibri"/>
              </a:rPr>
              <a:t> </a:t>
            </a:r>
            <a:r>
              <a:rPr sz="1900" dirty="0">
                <a:solidFill>
                  <a:srgbClr val="FFFFFF"/>
                </a:solidFill>
                <a:latin typeface="Calibri"/>
                <a:cs typeface="Calibri"/>
              </a:rPr>
              <a:t>Se </a:t>
            </a:r>
            <a:r>
              <a:rPr sz="1900" spc="-5" dirty="0">
                <a:solidFill>
                  <a:srgbClr val="FFFFFF"/>
                </a:solidFill>
                <a:latin typeface="Calibri"/>
                <a:cs typeface="Calibri"/>
              </a:rPr>
              <a:t>producen </a:t>
            </a:r>
            <a:r>
              <a:rPr sz="1900" spc="-10" dirty="0">
                <a:solidFill>
                  <a:srgbClr val="FFFFFF"/>
                </a:solidFill>
                <a:latin typeface="Calibri"/>
                <a:cs typeface="Calibri"/>
              </a:rPr>
              <a:t>nuevas </a:t>
            </a:r>
            <a:r>
              <a:rPr sz="1900" dirty="0">
                <a:solidFill>
                  <a:srgbClr val="FFFFFF"/>
                </a:solidFill>
                <a:latin typeface="Calibri"/>
                <a:cs typeface="Calibri"/>
              </a:rPr>
              <a:t>células en </a:t>
            </a:r>
            <a:r>
              <a:rPr sz="1900" spc="-415" dirty="0">
                <a:solidFill>
                  <a:srgbClr val="FFFFFF"/>
                </a:solidFill>
                <a:latin typeface="Calibri"/>
                <a:cs typeface="Calibri"/>
              </a:rPr>
              <a:t> </a:t>
            </a:r>
            <a:r>
              <a:rPr sz="1900" dirty="0">
                <a:solidFill>
                  <a:srgbClr val="FFFFFF"/>
                </a:solidFill>
                <a:latin typeface="Calibri"/>
                <a:cs typeface="Calibri"/>
              </a:rPr>
              <a:t>el </a:t>
            </a:r>
            <a:r>
              <a:rPr sz="1900" spc="-10" dirty="0">
                <a:solidFill>
                  <a:srgbClr val="FFFFFF"/>
                </a:solidFill>
                <a:latin typeface="Calibri"/>
                <a:cs typeface="Calibri"/>
              </a:rPr>
              <a:t>folículo </a:t>
            </a:r>
            <a:r>
              <a:rPr sz="1900" spc="-5" dirty="0">
                <a:solidFill>
                  <a:srgbClr val="FFFFFF"/>
                </a:solidFill>
                <a:latin typeface="Calibri"/>
                <a:cs typeface="Calibri"/>
              </a:rPr>
              <a:t>piloso </a:t>
            </a:r>
            <a:r>
              <a:rPr sz="1900" dirty="0">
                <a:solidFill>
                  <a:srgbClr val="FFFFFF"/>
                </a:solidFill>
                <a:latin typeface="Calibri"/>
                <a:cs typeface="Calibri"/>
              </a:rPr>
              <a:t>de la piel que </a:t>
            </a:r>
            <a:r>
              <a:rPr sz="1900" spc="-415" dirty="0">
                <a:solidFill>
                  <a:srgbClr val="FFFFFF"/>
                </a:solidFill>
                <a:latin typeface="Calibri"/>
                <a:cs typeface="Calibri"/>
              </a:rPr>
              <a:t> </a:t>
            </a:r>
            <a:r>
              <a:rPr sz="1900" spc="-5" dirty="0">
                <a:solidFill>
                  <a:srgbClr val="FFFFFF"/>
                </a:solidFill>
                <a:latin typeface="Calibri"/>
                <a:cs typeface="Calibri"/>
              </a:rPr>
              <a:t>empujan </a:t>
            </a:r>
            <a:r>
              <a:rPr sz="1900" dirty="0">
                <a:solidFill>
                  <a:srgbClr val="FFFFFF"/>
                </a:solidFill>
                <a:latin typeface="Calibri"/>
                <a:cs typeface="Calibri"/>
              </a:rPr>
              <a:t>las </a:t>
            </a:r>
            <a:r>
              <a:rPr sz="1900" spc="-5" dirty="0">
                <a:solidFill>
                  <a:srgbClr val="FFFFFF"/>
                </a:solidFill>
                <a:latin typeface="Calibri"/>
                <a:cs typeface="Calibri"/>
              </a:rPr>
              <a:t>células mas viejas </a:t>
            </a:r>
            <a:r>
              <a:rPr sz="1900" spc="-415" dirty="0">
                <a:solidFill>
                  <a:srgbClr val="FFFFFF"/>
                </a:solidFill>
                <a:latin typeface="Calibri"/>
                <a:cs typeface="Calibri"/>
              </a:rPr>
              <a:t> </a:t>
            </a:r>
            <a:r>
              <a:rPr sz="1900" spc="-5" dirty="0">
                <a:solidFill>
                  <a:srgbClr val="FFFFFF"/>
                </a:solidFill>
                <a:latin typeface="Calibri"/>
                <a:cs typeface="Calibri"/>
              </a:rPr>
              <a:t>hacia</a:t>
            </a:r>
            <a:r>
              <a:rPr sz="1900" spc="-10" dirty="0">
                <a:solidFill>
                  <a:srgbClr val="FFFFFF"/>
                </a:solidFill>
                <a:latin typeface="Calibri"/>
                <a:cs typeface="Calibri"/>
              </a:rPr>
              <a:t> afuera.</a:t>
            </a:r>
            <a:endParaRPr sz="1900">
              <a:latin typeface="Calibri"/>
              <a:cs typeface="Calibri"/>
            </a:endParaRPr>
          </a:p>
          <a:p>
            <a:pPr>
              <a:lnSpc>
                <a:spcPct val="100000"/>
              </a:lnSpc>
              <a:spcBef>
                <a:spcPts val="10"/>
              </a:spcBef>
              <a:buClr>
                <a:srgbClr val="FFFFFF"/>
              </a:buClr>
              <a:buFont typeface="Arial MT"/>
              <a:buChar char="•"/>
            </a:pPr>
            <a:endParaRPr sz="3350">
              <a:latin typeface="Calibri"/>
              <a:cs typeface="Calibri"/>
            </a:endParaRPr>
          </a:p>
          <a:p>
            <a:pPr marL="241300" marR="570230" indent="-228600">
              <a:lnSpc>
                <a:spcPts val="2020"/>
              </a:lnSpc>
              <a:buFont typeface="Arial MT"/>
              <a:buChar char="•"/>
              <a:tabLst>
                <a:tab pos="240665" algn="l"/>
                <a:tab pos="241300" algn="l"/>
              </a:tabLst>
            </a:pPr>
            <a:r>
              <a:rPr sz="1900" spc="-40" dirty="0">
                <a:solidFill>
                  <a:srgbClr val="FFFFFF"/>
                </a:solidFill>
                <a:latin typeface="Calibri"/>
                <a:cs typeface="Calibri"/>
              </a:rPr>
              <a:t>CATÁGENA.</a:t>
            </a:r>
            <a:r>
              <a:rPr sz="1900" spc="-20" dirty="0">
                <a:solidFill>
                  <a:srgbClr val="FFFFFF"/>
                </a:solidFill>
                <a:latin typeface="Calibri"/>
                <a:cs typeface="Calibri"/>
              </a:rPr>
              <a:t> Transición.</a:t>
            </a:r>
            <a:r>
              <a:rPr sz="1900" spc="-15" dirty="0">
                <a:solidFill>
                  <a:srgbClr val="FFFFFF"/>
                </a:solidFill>
                <a:latin typeface="Calibri"/>
                <a:cs typeface="Calibri"/>
              </a:rPr>
              <a:t> </a:t>
            </a:r>
            <a:r>
              <a:rPr sz="1900" spc="-5" dirty="0">
                <a:solidFill>
                  <a:srgbClr val="FFFFFF"/>
                </a:solidFill>
                <a:latin typeface="Calibri"/>
                <a:cs typeface="Calibri"/>
              </a:rPr>
              <a:t>El </a:t>
            </a:r>
            <a:r>
              <a:rPr sz="1900" spc="-415" dirty="0">
                <a:solidFill>
                  <a:srgbClr val="FFFFFF"/>
                </a:solidFill>
                <a:latin typeface="Calibri"/>
                <a:cs typeface="Calibri"/>
              </a:rPr>
              <a:t> </a:t>
            </a:r>
            <a:r>
              <a:rPr sz="1900" spc="-5" dirty="0">
                <a:solidFill>
                  <a:srgbClr val="FFFFFF"/>
                </a:solidFill>
                <a:latin typeface="Calibri"/>
                <a:cs typeface="Calibri"/>
              </a:rPr>
              <a:t>cabello</a:t>
            </a:r>
            <a:r>
              <a:rPr sz="1900" spc="-20" dirty="0">
                <a:solidFill>
                  <a:srgbClr val="FFFFFF"/>
                </a:solidFill>
                <a:latin typeface="Calibri"/>
                <a:cs typeface="Calibri"/>
              </a:rPr>
              <a:t> </a:t>
            </a:r>
            <a:r>
              <a:rPr sz="1900" spc="-5" dirty="0">
                <a:solidFill>
                  <a:srgbClr val="FFFFFF"/>
                </a:solidFill>
                <a:latin typeface="Calibri"/>
                <a:cs typeface="Calibri"/>
              </a:rPr>
              <a:t>deja</a:t>
            </a:r>
            <a:r>
              <a:rPr sz="1900" spc="-10" dirty="0">
                <a:solidFill>
                  <a:srgbClr val="FFFFFF"/>
                </a:solidFill>
                <a:latin typeface="Calibri"/>
                <a:cs typeface="Calibri"/>
              </a:rPr>
              <a:t> </a:t>
            </a:r>
            <a:r>
              <a:rPr sz="1900" dirty="0">
                <a:solidFill>
                  <a:srgbClr val="FFFFFF"/>
                </a:solidFill>
                <a:latin typeface="Calibri"/>
                <a:cs typeface="Calibri"/>
              </a:rPr>
              <a:t>de</a:t>
            </a:r>
            <a:r>
              <a:rPr sz="1900" spc="-15" dirty="0">
                <a:solidFill>
                  <a:srgbClr val="FFFFFF"/>
                </a:solidFill>
                <a:latin typeface="Calibri"/>
                <a:cs typeface="Calibri"/>
              </a:rPr>
              <a:t> </a:t>
            </a:r>
            <a:r>
              <a:rPr sz="1900" spc="-35" dirty="0">
                <a:solidFill>
                  <a:srgbClr val="FFFFFF"/>
                </a:solidFill>
                <a:latin typeface="Calibri"/>
                <a:cs typeface="Calibri"/>
              </a:rPr>
              <a:t>crecer.</a:t>
            </a:r>
            <a:endParaRPr sz="1900">
              <a:latin typeface="Calibri"/>
              <a:cs typeface="Calibri"/>
            </a:endParaRPr>
          </a:p>
        </p:txBody>
      </p:sp>
      <p:sp>
        <p:nvSpPr>
          <p:cNvPr id="6" name="object 6"/>
          <p:cNvSpPr txBox="1"/>
          <p:nvPr/>
        </p:nvSpPr>
        <p:spPr>
          <a:xfrm>
            <a:off x="8108058" y="3735832"/>
            <a:ext cx="3106420" cy="1623060"/>
          </a:xfrm>
          <a:prstGeom prst="rect">
            <a:avLst/>
          </a:prstGeom>
        </p:spPr>
        <p:txBody>
          <a:bodyPr vert="horz" wrap="square" lIns="0" tIns="40640" rIns="0" bIns="0" rtlCol="0">
            <a:spAutoFit/>
          </a:bodyPr>
          <a:lstStyle/>
          <a:p>
            <a:pPr marL="241300" marR="5080" indent="-228600">
              <a:lnSpc>
                <a:spcPct val="90300"/>
              </a:lnSpc>
              <a:spcBef>
                <a:spcPts val="320"/>
              </a:spcBef>
              <a:buFont typeface="Arial MT"/>
              <a:buChar char="•"/>
              <a:tabLst>
                <a:tab pos="240665" algn="l"/>
                <a:tab pos="241300" algn="l"/>
              </a:tabLst>
            </a:pPr>
            <a:r>
              <a:rPr sz="1900" spc="-10" dirty="0">
                <a:solidFill>
                  <a:srgbClr val="FFFFFF"/>
                </a:solidFill>
                <a:latin typeface="Calibri"/>
                <a:cs typeface="Calibri"/>
              </a:rPr>
              <a:t>TELÓGENA. </a:t>
            </a:r>
            <a:r>
              <a:rPr sz="1900" spc="-5" dirty="0">
                <a:solidFill>
                  <a:srgbClr val="FFFFFF"/>
                </a:solidFill>
                <a:latin typeface="Calibri"/>
                <a:cs typeface="Calibri"/>
              </a:rPr>
              <a:t>El </a:t>
            </a:r>
            <a:r>
              <a:rPr sz="1900" spc="-10" dirty="0">
                <a:solidFill>
                  <a:srgbClr val="FFFFFF"/>
                </a:solidFill>
                <a:latin typeface="Calibri"/>
                <a:cs typeface="Calibri"/>
              </a:rPr>
              <a:t>folículo </a:t>
            </a:r>
            <a:r>
              <a:rPr sz="1900" spc="-5" dirty="0">
                <a:solidFill>
                  <a:srgbClr val="FFFFFF"/>
                </a:solidFill>
                <a:latin typeface="Calibri"/>
                <a:cs typeface="Calibri"/>
              </a:rPr>
              <a:t>piloso </a:t>
            </a:r>
            <a:r>
              <a:rPr sz="1900" dirty="0">
                <a:solidFill>
                  <a:srgbClr val="FFFFFF"/>
                </a:solidFill>
                <a:latin typeface="Calibri"/>
                <a:cs typeface="Calibri"/>
              </a:rPr>
              <a:t> </a:t>
            </a:r>
            <a:r>
              <a:rPr sz="1900" spc="-5" dirty="0">
                <a:solidFill>
                  <a:srgbClr val="FFFFFF"/>
                </a:solidFill>
                <a:latin typeface="Calibri"/>
                <a:cs typeface="Calibri"/>
              </a:rPr>
              <a:t>deja </a:t>
            </a:r>
            <a:r>
              <a:rPr sz="1900" dirty="0">
                <a:solidFill>
                  <a:srgbClr val="FFFFFF"/>
                </a:solidFill>
                <a:latin typeface="Calibri"/>
                <a:cs typeface="Calibri"/>
              </a:rPr>
              <a:t>de </a:t>
            </a:r>
            <a:r>
              <a:rPr sz="1900" spc="-10" dirty="0">
                <a:solidFill>
                  <a:srgbClr val="FFFFFF"/>
                </a:solidFill>
                <a:latin typeface="Calibri"/>
                <a:cs typeface="Calibri"/>
              </a:rPr>
              <a:t>producir nuevas </a:t>
            </a:r>
            <a:r>
              <a:rPr sz="1900" spc="-5" dirty="0">
                <a:solidFill>
                  <a:srgbClr val="FFFFFF"/>
                </a:solidFill>
                <a:latin typeface="Calibri"/>
                <a:cs typeface="Calibri"/>
              </a:rPr>
              <a:t> células, </a:t>
            </a:r>
            <a:r>
              <a:rPr sz="1900" dirty="0">
                <a:solidFill>
                  <a:srgbClr val="FFFFFF"/>
                </a:solidFill>
                <a:latin typeface="Calibri"/>
                <a:cs typeface="Calibri"/>
              </a:rPr>
              <a:t>el </a:t>
            </a:r>
            <a:r>
              <a:rPr sz="1900" spc="-10" dirty="0">
                <a:solidFill>
                  <a:srgbClr val="FFFFFF"/>
                </a:solidFill>
                <a:latin typeface="Calibri"/>
                <a:cs typeface="Calibri"/>
              </a:rPr>
              <a:t>crecimiento </a:t>
            </a:r>
            <a:r>
              <a:rPr sz="1900" spc="-5" dirty="0">
                <a:solidFill>
                  <a:srgbClr val="FFFFFF"/>
                </a:solidFill>
                <a:latin typeface="Calibri"/>
                <a:cs typeface="Calibri"/>
              </a:rPr>
              <a:t>se </a:t>
            </a:r>
            <a:r>
              <a:rPr sz="1900" dirty="0">
                <a:solidFill>
                  <a:srgbClr val="FFFFFF"/>
                </a:solidFill>
                <a:latin typeface="Calibri"/>
                <a:cs typeface="Calibri"/>
              </a:rPr>
              <a:t> </a:t>
            </a:r>
            <a:r>
              <a:rPr sz="1900" spc="-5" dirty="0">
                <a:solidFill>
                  <a:srgbClr val="FFFFFF"/>
                </a:solidFill>
                <a:latin typeface="Calibri"/>
                <a:cs typeface="Calibri"/>
              </a:rPr>
              <a:t>detiene. El </a:t>
            </a:r>
            <a:r>
              <a:rPr sz="1900" dirty="0">
                <a:solidFill>
                  <a:srgbClr val="FFFFFF"/>
                </a:solidFill>
                <a:latin typeface="Calibri"/>
                <a:cs typeface="Calibri"/>
              </a:rPr>
              <a:t>bulbo de células </a:t>
            </a:r>
            <a:r>
              <a:rPr sz="1900" spc="5" dirty="0">
                <a:solidFill>
                  <a:srgbClr val="FFFFFF"/>
                </a:solidFill>
                <a:latin typeface="Calibri"/>
                <a:cs typeface="Calibri"/>
              </a:rPr>
              <a:t> </a:t>
            </a:r>
            <a:r>
              <a:rPr sz="1900" spc="-5" dirty="0">
                <a:solidFill>
                  <a:srgbClr val="FFFFFF"/>
                </a:solidFill>
                <a:latin typeface="Calibri"/>
                <a:cs typeface="Calibri"/>
              </a:rPr>
              <a:t>vivas</a:t>
            </a:r>
            <a:r>
              <a:rPr sz="1900" spc="-35" dirty="0">
                <a:solidFill>
                  <a:srgbClr val="FFFFFF"/>
                </a:solidFill>
                <a:latin typeface="Calibri"/>
                <a:cs typeface="Calibri"/>
              </a:rPr>
              <a:t> </a:t>
            </a:r>
            <a:r>
              <a:rPr sz="1900" spc="-10" dirty="0">
                <a:solidFill>
                  <a:srgbClr val="FFFFFF"/>
                </a:solidFill>
                <a:latin typeface="Calibri"/>
                <a:cs typeface="Calibri"/>
              </a:rPr>
              <a:t>comienza</a:t>
            </a:r>
            <a:r>
              <a:rPr sz="1900" spc="-30" dirty="0">
                <a:solidFill>
                  <a:srgbClr val="FFFFFF"/>
                </a:solidFill>
                <a:latin typeface="Calibri"/>
                <a:cs typeface="Calibri"/>
              </a:rPr>
              <a:t> </a:t>
            </a:r>
            <a:r>
              <a:rPr sz="1900" dirty="0">
                <a:solidFill>
                  <a:srgbClr val="FFFFFF"/>
                </a:solidFill>
                <a:latin typeface="Calibri"/>
                <a:cs typeface="Calibri"/>
              </a:rPr>
              <a:t>a</a:t>
            </a:r>
            <a:r>
              <a:rPr sz="1900" spc="-25" dirty="0">
                <a:solidFill>
                  <a:srgbClr val="FFFFFF"/>
                </a:solidFill>
                <a:latin typeface="Calibri"/>
                <a:cs typeface="Calibri"/>
              </a:rPr>
              <a:t> </a:t>
            </a:r>
            <a:r>
              <a:rPr sz="1900" spc="-10" dirty="0">
                <a:solidFill>
                  <a:srgbClr val="FFFFFF"/>
                </a:solidFill>
                <a:latin typeface="Calibri"/>
                <a:cs typeface="Calibri"/>
              </a:rPr>
              <a:t>encogerse</a:t>
            </a:r>
            <a:r>
              <a:rPr sz="1900" spc="-20" dirty="0">
                <a:solidFill>
                  <a:srgbClr val="FFFFFF"/>
                </a:solidFill>
                <a:latin typeface="Calibri"/>
                <a:cs typeface="Calibri"/>
              </a:rPr>
              <a:t> </a:t>
            </a:r>
            <a:r>
              <a:rPr sz="1900" dirty="0">
                <a:solidFill>
                  <a:srgbClr val="FFFFFF"/>
                </a:solidFill>
                <a:latin typeface="Calibri"/>
                <a:cs typeface="Calibri"/>
              </a:rPr>
              <a:t>y </a:t>
            </a:r>
            <a:r>
              <a:rPr sz="1900" spc="-415" dirty="0">
                <a:solidFill>
                  <a:srgbClr val="FFFFFF"/>
                </a:solidFill>
                <a:latin typeface="Calibri"/>
                <a:cs typeface="Calibri"/>
              </a:rPr>
              <a:t> </a:t>
            </a:r>
            <a:r>
              <a:rPr sz="1900" spc="-10" dirty="0">
                <a:solidFill>
                  <a:srgbClr val="FFFFFF"/>
                </a:solidFill>
                <a:latin typeface="Calibri"/>
                <a:cs typeface="Calibri"/>
              </a:rPr>
              <a:t>secarse.</a:t>
            </a:r>
            <a:endParaRPr sz="1900">
              <a:latin typeface="Calibri"/>
              <a:cs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17855" y="2552941"/>
            <a:ext cx="3519170" cy="90805"/>
            <a:chOff x="617855" y="2552941"/>
            <a:chExt cx="3519170" cy="90805"/>
          </a:xfrm>
        </p:grpSpPr>
        <p:sp>
          <p:nvSpPr>
            <p:cNvPr id="3" name="object 3"/>
            <p:cNvSpPr/>
            <p:nvPr/>
          </p:nvSpPr>
          <p:spPr>
            <a:xfrm>
              <a:off x="639376" y="2577163"/>
              <a:ext cx="3475990" cy="42545"/>
            </a:xfrm>
            <a:custGeom>
              <a:avLst/>
              <a:gdLst/>
              <a:ahLst/>
              <a:cxnLst/>
              <a:rect l="l" t="t" r="r" b="b"/>
              <a:pathLst>
                <a:path w="3475990" h="42544">
                  <a:moveTo>
                    <a:pt x="279528" y="0"/>
                  </a:moveTo>
                  <a:lnTo>
                    <a:pt x="233093" y="77"/>
                  </a:lnTo>
                  <a:lnTo>
                    <a:pt x="187729" y="734"/>
                  </a:lnTo>
                  <a:lnTo>
                    <a:pt x="142621" y="2005"/>
                  </a:lnTo>
                  <a:lnTo>
                    <a:pt x="96957" y="3922"/>
                  </a:lnTo>
                  <a:lnTo>
                    <a:pt x="49922" y="6519"/>
                  </a:lnTo>
                  <a:lnTo>
                    <a:pt x="703" y="9830"/>
                  </a:lnTo>
                  <a:lnTo>
                    <a:pt x="0" y="13578"/>
                  </a:lnTo>
                  <a:lnTo>
                    <a:pt x="892" y="24119"/>
                  </a:lnTo>
                  <a:lnTo>
                    <a:pt x="703" y="28118"/>
                  </a:lnTo>
                  <a:lnTo>
                    <a:pt x="112779" y="30208"/>
                  </a:lnTo>
                  <a:lnTo>
                    <a:pt x="222566" y="31369"/>
                  </a:lnTo>
                  <a:lnTo>
                    <a:pt x="329871" y="31742"/>
                  </a:lnTo>
                  <a:lnTo>
                    <a:pt x="434500" y="31464"/>
                  </a:lnTo>
                  <a:lnTo>
                    <a:pt x="586002" y="30132"/>
                  </a:lnTo>
                  <a:lnTo>
                    <a:pt x="774184" y="27328"/>
                  </a:lnTo>
                  <a:lnTo>
                    <a:pt x="1000030" y="22143"/>
                  </a:lnTo>
                  <a:lnTo>
                    <a:pt x="1097103" y="20708"/>
                  </a:lnTo>
                  <a:lnTo>
                    <a:pt x="1147835" y="20387"/>
                  </a:lnTo>
                  <a:lnTo>
                    <a:pt x="1200282" y="20418"/>
                  </a:lnTo>
                  <a:lnTo>
                    <a:pt x="1254632" y="20865"/>
                  </a:lnTo>
                  <a:lnTo>
                    <a:pt x="1311074" y="21793"/>
                  </a:lnTo>
                  <a:lnTo>
                    <a:pt x="1369796" y="23268"/>
                  </a:lnTo>
                  <a:lnTo>
                    <a:pt x="1430986" y="25355"/>
                  </a:lnTo>
                  <a:lnTo>
                    <a:pt x="1494832" y="28118"/>
                  </a:lnTo>
                  <a:lnTo>
                    <a:pt x="1567794" y="30716"/>
                  </a:lnTo>
                  <a:lnTo>
                    <a:pt x="1636275" y="31546"/>
                  </a:lnTo>
                  <a:lnTo>
                    <a:pt x="1700488" y="30972"/>
                  </a:lnTo>
                  <a:lnTo>
                    <a:pt x="1760648" y="29359"/>
                  </a:lnTo>
                  <a:lnTo>
                    <a:pt x="1816970" y="27069"/>
                  </a:lnTo>
                  <a:lnTo>
                    <a:pt x="1918952" y="21920"/>
                  </a:lnTo>
                  <a:lnTo>
                    <a:pt x="1965041" y="19788"/>
                  </a:lnTo>
                  <a:lnTo>
                    <a:pt x="2008147" y="18436"/>
                  </a:lnTo>
                  <a:lnTo>
                    <a:pt x="2048485" y="18230"/>
                  </a:lnTo>
                  <a:lnTo>
                    <a:pt x="2086269" y="19531"/>
                  </a:lnTo>
                  <a:lnTo>
                    <a:pt x="2121712" y="22706"/>
                  </a:lnTo>
                  <a:lnTo>
                    <a:pt x="2155029" y="28118"/>
                  </a:lnTo>
                  <a:lnTo>
                    <a:pt x="2188410" y="33879"/>
                  </a:lnTo>
                  <a:lnTo>
                    <a:pt x="2224026" y="37985"/>
                  </a:lnTo>
                  <a:lnTo>
                    <a:pt x="2262057" y="40626"/>
                  </a:lnTo>
                  <a:lnTo>
                    <a:pt x="2302685" y="41991"/>
                  </a:lnTo>
                  <a:lnTo>
                    <a:pt x="2346092" y="42269"/>
                  </a:lnTo>
                  <a:lnTo>
                    <a:pt x="2392461" y="41651"/>
                  </a:lnTo>
                  <a:lnTo>
                    <a:pt x="2441973" y="40325"/>
                  </a:lnTo>
                  <a:lnTo>
                    <a:pt x="2675085" y="31733"/>
                  </a:lnTo>
                  <a:lnTo>
                    <a:pt x="2743038" y="29711"/>
                  </a:lnTo>
                  <a:lnTo>
                    <a:pt x="2815226" y="28118"/>
                  </a:lnTo>
                  <a:lnTo>
                    <a:pt x="2887253" y="27056"/>
                  </a:lnTo>
                  <a:lnTo>
                    <a:pt x="2954779" y="26449"/>
                  </a:lnTo>
                  <a:lnTo>
                    <a:pt x="3018067" y="26223"/>
                  </a:lnTo>
                  <a:lnTo>
                    <a:pt x="3132973" y="26606"/>
                  </a:lnTo>
                  <a:lnTo>
                    <a:pt x="3323443" y="28584"/>
                  </a:lnTo>
                  <a:lnTo>
                    <a:pt x="3403197" y="28961"/>
                  </a:lnTo>
                  <a:lnTo>
                    <a:pt x="3440120" y="28730"/>
                  </a:lnTo>
                  <a:lnTo>
                    <a:pt x="3475423" y="28118"/>
                  </a:lnTo>
                  <a:lnTo>
                    <a:pt x="3475423" y="9830"/>
                  </a:lnTo>
                  <a:lnTo>
                    <a:pt x="3404512" y="8103"/>
                  </a:lnTo>
                  <a:lnTo>
                    <a:pt x="3336138" y="6897"/>
                  </a:lnTo>
                  <a:lnTo>
                    <a:pt x="3270283" y="6151"/>
                  </a:lnTo>
                  <a:lnTo>
                    <a:pt x="3206927" y="5806"/>
                  </a:lnTo>
                  <a:lnTo>
                    <a:pt x="3146052" y="5802"/>
                  </a:lnTo>
                  <a:lnTo>
                    <a:pt x="3087639" y="6081"/>
                  </a:lnTo>
                  <a:lnTo>
                    <a:pt x="2978127" y="7248"/>
                  </a:lnTo>
                  <a:lnTo>
                    <a:pt x="2746139" y="10949"/>
                  </a:lnTo>
                  <a:lnTo>
                    <a:pt x="2669670" y="11495"/>
                  </a:lnTo>
                  <a:lnTo>
                    <a:pt x="2634860" y="11331"/>
                  </a:lnTo>
                  <a:lnTo>
                    <a:pt x="2602308" y="10795"/>
                  </a:lnTo>
                  <a:lnTo>
                    <a:pt x="2526331" y="8585"/>
                  </a:lnTo>
                  <a:lnTo>
                    <a:pt x="2477451" y="8304"/>
                  </a:lnTo>
                  <a:lnTo>
                    <a:pt x="2426124" y="8766"/>
                  </a:lnTo>
                  <a:lnTo>
                    <a:pt x="2373122" y="9748"/>
                  </a:lnTo>
                  <a:lnTo>
                    <a:pt x="2211772" y="13613"/>
                  </a:lnTo>
                  <a:lnTo>
                    <a:pt x="2159777" y="14469"/>
                  </a:lnTo>
                  <a:lnTo>
                    <a:pt x="2109960" y="14739"/>
                  </a:lnTo>
                  <a:lnTo>
                    <a:pt x="2063094" y="14204"/>
                  </a:lnTo>
                  <a:lnTo>
                    <a:pt x="2019948" y="12641"/>
                  </a:lnTo>
                  <a:lnTo>
                    <a:pt x="1981293" y="9830"/>
                  </a:lnTo>
                  <a:lnTo>
                    <a:pt x="1944892" y="6783"/>
                  </a:lnTo>
                  <a:lnTo>
                    <a:pt x="1907687" y="4600"/>
                  </a:lnTo>
                  <a:lnTo>
                    <a:pt x="1869220" y="3187"/>
                  </a:lnTo>
                  <a:lnTo>
                    <a:pt x="1829032" y="2452"/>
                  </a:lnTo>
                  <a:lnTo>
                    <a:pt x="1786666" y="2303"/>
                  </a:lnTo>
                  <a:lnTo>
                    <a:pt x="1741663" y="2645"/>
                  </a:lnTo>
                  <a:lnTo>
                    <a:pt x="1693564" y="3386"/>
                  </a:lnTo>
                  <a:lnTo>
                    <a:pt x="1461044" y="8485"/>
                  </a:lnTo>
                  <a:lnTo>
                    <a:pt x="1127143" y="14662"/>
                  </a:lnTo>
                  <a:lnTo>
                    <a:pt x="1031778" y="15877"/>
                  </a:lnTo>
                  <a:lnTo>
                    <a:pt x="937252" y="16273"/>
                  </a:lnTo>
                  <a:lnTo>
                    <a:pt x="889286" y="16079"/>
                  </a:lnTo>
                  <a:lnTo>
                    <a:pt x="840309" y="15579"/>
                  </a:lnTo>
                  <a:lnTo>
                    <a:pt x="789915" y="14738"/>
                  </a:lnTo>
                  <a:lnTo>
                    <a:pt x="737695" y="13522"/>
                  </a:lnTo>
                  <a:lnTo>
                    <a:pt x="683243" y="11897"/>
                  </a:lnTo>
                  <a:lnTo>
                    <a:pt x="556217" y="7133"/>
                  </a:lnTo>
                  <a:lnTo>
                    <a:pt x="433384" y="2909"/>
                  </a:lnTo>
                  <a:lnTo>
                    <a:pt x="378859" y="1449"/>
                  </a:lnTo>
                  <a:lnTo>
                    <a:pt x="327845" y="468"/>
                  </a:lnTo>
                  <a:lnTo>
                    <a:pt x="279528" y="0"/>
                  </a:lnTo>
                  <a:close/>
                </a:path>
              </a:pathLst>
            </a:custGeom>
            <a:solidFill>
              <a:srgbClr val="ED7D31"/>
            </a:solidFill>
          </p:spPr>
          <p:txBody>
            <a:bodyPr wrap="square" lIns="0" tIns="0" rIns="0" bIns="0" rtlCol="0"/>
            <a:lstStyle/>
            <a:p>
              <a:endParaRPr/>
            </a:p>
          </p:txBody>
        </p:sp>
        <p:sp>
          <p:nvSpPr>
            <p:cNvPr id="4" name="object 4"/>
            <p:cNvSpPr/>
            <p:nvPr/>
          </p:nvSpPr>
          <p:spPr>
            <a:xfrm>
              <a:off x="640080" y="2575166"/>
              <a:ext cx="3474720" cy="46355"/>
            </a:xfrm>
            <a:custGeom>
              <a:avLst/>
              <a:gdLst/>
              <a:ahLst/>
              <a:cxnLst/>
              <a:rect l="l" t="t" r="r" b="b"/>
              <a:pathLst>
                <a:path w="3474720" h="46355">
                  <a:moveTo>
                    <a:pt x="0" y="11827"/>
                  </a:moveTo>
                  <a:lnTo>
                    <a:pt x="48766" y="9517"/>
                  </a:lnTo>
                  <a:lnTo>
                    <a:pt x="98697" y="8641"/>
                  </a:lnTo>
                  <a:lnTo>
                    <a:pt x="149537" y="8928"/>
                  </a:lnTo>
                  <a:lnTo>
                    <a:pt x="201026" y="10109"/>
                  </a:lnTo>
                  <a:lnTo>
                    <a:pt x="252907" y="11916"/>
                  </a:lnTo>
                  <a:lnTo>
                    <a:pt x="304923" y="14078"/>
                  </a:lnTo>
                  <a:lnTo>
                    <a:pt x="356815" y="16326"/>
                  </a:lnTo>
                  <a:lnTo>
                    <a:pt x="408326" y="18390"/>
                  </a:lnTo>
                  <a:lnTo>
                    <a:pt x="459198" y="20001"/>
                  </a:lnTo>
                  <a:lnTo>
                    <a:pt x="509172" y="20890"/>
                  </a:lnTo>
                  <a:lnTo>
                    <a:pt x="557992" y="20786"/>
                  </a:lnTo>
                  <a:lnTo>
                    <a:pt x="605399" y="19421"/>
                  </a:lnTo>
                  <a:lnTo>
                    <a:pt x="651135" y="16524"/>
                  </a:lnTo>
                  <a:lnTo>
                    <a:pt x="694944" y="11827"/>
                  </a:lnTo>
                  <a:lnTo>
                    <a:pt x="741609" y="7014"/>
                  </a:lnTo>
                  <a:lnTo>
                    <a:pt x="789427" y="4542"/>
                  </a:lnTo>
                  <a:lnTo>
                    <a:pt x="838271" y="3992"/>
                  </a:lnTo>
                  <a:lnTo>
                    <a:pt x="888013" y="4945"/>
                  </a:lnTo>
                  <a:lnTo>
                    <a:pt x="938526" y="6979"/>
                  </a:lnTo>
                  <a:lnTo>
                    <a:pt x="989684" y="9677"/>
                  </a:lnTo>
                  <a:lnTo>
                    <a:pt x="1041358" y="12616"/>
                  </a:lnTo>
                  <a:lnTo>
                    <a:pt x="1093422" y="15378"/>
                  </a:lnTo>
                  <a:lnTo>
                    <a:pt x="1145749" y="17542"/>
                  </a:lnTo>
                  <a:lnTo>
                    <a:pt x="1198211" y="18689"/>
                  </a:lnTo>
                  <a:lnTo>
                    <a:pt x="1250682" y="18399"/>
                  </a:lnTo>
                  <a:lnTo>
                    <a:pt x="1303034" y="16252"/>
                  </a:lnTo>
                  <a:lnTo>
                    <a:pt x="1355141" y="11827"/>
                  </a:lnTo>
                  <a:lnTo>
                    <a:pt x="1407317" y="7405"/>
                  </a:lnTo>
                  <a:lnTo>
                    <a:pt x="1459857" y="5265"/>
                  </a:lnTo>
                  <a:lnTo>
                    <a:pt x="1512598" y="4984"/>
                  </a:lnTo>
                  <a:lnTo>
                    <a:pt x="1565377" y="6143"/>
                  </a:lnTo>
                  <a:lnTo>
                    <a:pt x="1618033" y="8319"/>
                  </a:lnTo>
                  <a:lnTo>
                    <a:pt x="1670402" y="11092"/>
                  </a:lnTo>
                  <a:lnTo>
                    <a:pt x="1722323" y="14040"/>
                  </a:lnTo>
                  <a:lnTo>
                    <a:pt x="1773633" y="16743"/>
                  </a:lnTo>
                  <a:lnTo>
                    <a:pt x="1824169" y="18778"/>
                  </a:lnTo>
                  <a:lnTo>
                    <a:pt x="1873771" y="19726"/>
                  </a:lnTo>
                  <a:lnTo>
                    <a:pt x="1922274" y="19164"/>
                  </a:lnTo>
                  <a:lnTo>
                    <a:pt x="1969517" y="16671"/>
                  </a:lnTo>
                  <a:lnTo>
                    <a:pt x="2015338" y="11827"/>
                  </a:lnTo>
                  <a:lnTo>
                    <a:pt x="2054391" y="7178"/>
                  </a:lnTo>
                  <a:lnTo>
                    <a:pt x="2093682" y="3815"/>
                  </a:lnTo>
                  <a:lnTo>
                    <a:pt x="2133549" y="1592"/>
                  </a:lnTo>
                  <a:lnTo>
                    <a:pt x="2174328" y="368"/>
                  </a:lnTo>
                  <a:lnTo>
                    <a:pt x="2216358" y="0"/>
                  </a:lnTo>
                  <a:lnTo>
                    <a:pt x="2259976" y="343"/>
                  </a:lnTo>
                  <a:lnTo>
                    <a:pt x="2305521" y="1254"/>
                  </a:lnTo>
                  <a:lnTo>
                    <a:pt x="2353331" y="2591"/>
                  </a:lnTo>
                  <a:lnTo>
                    <a:pt x="2403742" y="4210"/>
                  </a:lnTo>
                  <a:lnTo>
                    <a:pt x="2457094" y="5968"/>
                  </a:lnTo>
                  <a:lnTo>
                    <a:pt x="2513723" y="7722"/>
                  </a:lnTo>
                  <a:lnTo>
                    <a:pt x="2573968" y="9328"/>
                  </a:lnTo>
                  <a:lnTo>
                    <a:pt x="2638167" y="10643"/>
                  </a:lnTo>
                  <a:lnTo>
                    <a:pt x="2706657" y="11524"/>
                  </a:lnTo>
                  <a:lnTo>
                    <a:pt x="2779776" y="11827"/>
                  </a:lnTo>
                  <a:lnTo>
                    <a:pt x="2857028" y="11575"/>
                  </a:lnTo>
                  <a:lnTo>
                    <a:pt x="2927348" y="10958"/>
                  </a:lnTo>
                  <a:lnTo>
                    <a:pt x="2991407" y="10076"/>
                  </a:lnTo>
                  <a:lnTo>
                    <a:pt x="3049875" y="9031"/>
                  </a:lnTo>
                  <a:lnTo>
                    <a:pt x="3103424" y="7924"/>
                  </a:lnTo>
                  <a:lnTo>
                    <a:pt x="3152725" y="6855"/>
                  </a:lnTo>
                  <a:lnTo>
                    <a:pt x="3198449" y="5926"/>
                  </a:lnTo>
                  <a:lnTo>
                    <a:pt x="3241266" y="5238"/>
                  </a:lnTo>
                  <a:lnTo>
                    <a:pt x="3281849" y="4892"/>
                  </a:lnTo>
                  <a:lnTo>
                    <a:pt x="3320867" y="4989"/>
                  </a:lnTo>
                  <a:lnTo>
                    <a:pt x="3358992" y="5630"/>
                  </a:lnTo>
                  <a:lnTo>
                    <a:pt x="3396895" y="6916"/>
                  </a:lnTo>
                  <a:lnTo>
                    <a:pt x="3435247" y="8948"/>
                  </a:lnTo>
                  <a:lnTo>
                    <a:pt x="3474720" y="11827"/>
                  </a:lnTo>
                  <a:lnTo>
                    <a:pt x="3474286" y="19378"/>
                  </a:lnTo>
                  <a:lnTo>
                    <a:pt x="3474253" y="21649"/>
                  </a:lnTo>
                  <a:lnTo>
                    <a:pt x="3474720" y="30115"/>
                  </a:lnTo>
                  <a:lnTo>
                    <a:pt x="3422445" y="31916"/>
                  </a:lnTo>
                  <a:lnTo>
                    <a:pt x="3369076" y="32519"/>
                  </a:lnTo>
                  <a:lnTo>
                    <a:pt x="3314990" y="32154"/>
                  </a:lnTo>
                  <a:lnTo>
                    <a:pt x="3260559" y="31051"/>
                  </a:lnTo>
                  <a:lnTo>
                    <a:pt x="3206159" y="29441"/>
                  </a:lnTo>
                  <a:lnTo>
                    <a:pt x="3152165" y="27554"/>
                  </a:lnTo>
                  <a:lnTo>
                    <a:pt x="3098951" y="25620"/>
                  </a:lnTo>
                  <a:lnTo>
                    <a:pt x="3046892" y="23870"/>
                  </a:lnTo>
                  <a:lnTo>
                    <a:pt x="2996362" y="22533"/>
                  </a:lnTo>
                  <a:lnTo>
                    <a:pt x="2947737" y="21841"/>
                  </a:lnTo>
                  <a:lnTo>
                    <a:pt x="2901392" y="22022"/>
                  </a:lnTo>
                  <a:lnTo>
                    <a:pt x="2857699" y="23308"/>
                  </a:lnTo>
                  <a:lnTo>
                    <a:pt x="2817036" y="25929"/>
                  </a:lnTo>
                  <a:lnTo>
                    <a:pt x="2779776" y="30115"/>
                  </a:lnTo>
                  <a:lnTo>
                    <a:pt x="2736294" y="35146"/>
                  </a:lnTo>
                  <a:lnTo>
                    <a:pt x="2689069" y="38597"/>
                  </a:lnTo>
                  <a:lnTo>
                    <a:pt x="2638909" y="40670"/>
                  </a:lnTo>
                  <a:lnTo>
                    <a:pt x="2586626" y="41562"/>
                  </a:lnTo>
                  <a:lnTo>
                    <a:pt x="2533028" y="41473"/>
                  </a:lnTo>
                  <a:lnTo>
                    <a:pt x="2478926" y="40602"/>
                  </a:lnTo>
                  <a:lnTo>
                    <a:pt x="2425129" y="39149"/>
                  </a:lnTo>
                  <a:lnTo>
                    <a:pt x="2372447" y="37312"/>
                  </a:lnTo>
                  <a:lnTo>
                    <a:pt x="2321691" y="35291"/>
                  </a:lnTo>
                  <a:lnTo>
                    <a:pt x="2273670" y="33285"/>
                  </a:lnTo>
                  <a:lnTo>
                    <a:pt x="2229194" y="31494"/>
                  </a:lnTo>
                  <a:lnTo>
                    <a:pt x="2189074" y="30115"/>
                  </a:lnTo>
                  <a:lnTo>
                    <a:pt x="2153052" y="28865"/>
                  </a:lnTo>
                  <a:lnTo>
                    <a:pt x="2114544" y="27258"/>
                  </a:lnTo>
                  <a:lnTo>
                    <a:pt x="2073556" y="25449"/>
                  </a:lnTo>
                  <a:lnTo>
                    <a:pt x="2030095" y="23591"/>
                  </a:lnTo>
                  <a:lnTo>
                    <a:pt x="1984169" y="21838"/>
                  </a:lnTo>
                  <a:lnTo>
                    <a:pt x="1935785" y="20345"/>
                  </a:lnTo>
                  <a:lnTo>
                    <a:pt x="1884950" y="19266"/>
                  </a:lnTo>
                  <a:lnTo>
                    <a:pt x="1831672" y="18755"/>
                  </a:lnTo>
                  <a:lnTo>
                    <a:pt x="1775957" y="18966"/>
                  </a:lnTo>
                  <a:lnTo>
                    <a:pt x="1717813" y="20054"/>
                  </a:lnTo>
                  <a:lnTo>
                    <a:pt x="1657246" y="22172"/>
                  </a:lnTo>
                  <a:lnTo>
                    <a:pt x="1594265" y="25474"/>
                  </a:lnTo>
                  <a:lnTo>
                    <a:pt x="1528877" y="30115"/>
                  </a:lnTo>
                  <a:lnTo>
                    <a:pt x="1463866" y="34994"/>
                  </a:lnTo>
                  <a:lnTo>
                    <a:pt x="1401893" y="38929"/>
                  </a:lnTo>
                  <a:lnTo>
                    <a:pt x="1342776" y="41957"/>
                  </a:lnTo>
                  <a:lnTo>
                    <a:pt x="1286333" y="44113"/>
                  </a:lnTo>
                  <a:lnTo>
                    <a:pt x="1232383" y="45432"/>
                  </a:lnTo>
                  <a:lnTo>
                    <a:pt x="1180742" y="45950"/>
                  </a:lnTo>
                  <a:lnTo>
                    <a:pt x="1131231" y="45702"/>
                  </a:lnTo>
                  <a:lnTo>
                    <a:pt x="1083666" y="44724"/>
                  </a:lnTo>
                  <a:lnTo>
                    <a:pt x="1037866" y="43050"/>
                  </a:lnTo>
                  <a:lnTo>
                    <a:pt x="993649" y="40717"/>
                  </a:lnTo>
                  <a:lnTo>
                    <a:pt x="950834" y="37760"/>
                  </a:lnTo>
                  <a:lnTo>
                    <a:pt x="909238" y="34214"/>
                  </a:lnTo>
                  <a:lnTo>
                    <a:pt x="868680" y="30115"/>
                  </a:lnTo>
                  <a:lnTo>
                    <a:pt x="835131" y="27419"/>
                  </a:lnTo>
                  <a:lnTo>
                    <a:pt x="796236" y="25894"/>
                  </a:lnTo>
                  <a:lnTo>
                    <a:pt x="752624" y="25374"/>
                  </a:lnTo>
                  <a:lnTo>
                    <a:pt x="704927" y="25691"/>
                  </a:lnTo>
                  <a:lnTo>
                    <a:pt x="653775" y="26678"/>
                  </a:lnTo>
                  <a:lnTo>
                    <a:pt x="599799" y="28169"/>
                  </a:lnTo>
                  <a:lnTo>
                    <a:pt x="543628" y="29998"/>
                  </a:lnTo>
                  <a:lnTo>
                    <a:pt x="485895" y="31996"/>
                  </a:lnTo>
                  <a:lnTo>
                    <a:pt x="427229" y="33998"/>
                  </a:lnTo>
                  <a:lnTo>
                    <a:pt x="368261" y="35836"/>
                  </a:lnTo>
                  <a:lnTo>
                    <a:pt x="309621" y="37344"/>
                  </a:lnTo>
                  <a:lnTo>
                    <a:pt x="251941" y="38355"/>
                  </a:lnTo>
                  <a:lnTo>
                    <a:pt x="195850" y="38702"/>
                  </a:lnTo>
                  <a:lnTo>
                    <a:pt x="141981" y="38219"/>
                  </a:lnTo>
                  <a:lnTo>
                    <a:pt x="90962" y="36737"/>
                  </a:lnTo>
                  <a:lnTo>
                    <a:pt x="43424" y="34092"/>
                  </a:lnTo>
                  <a:lnTo>
                    <a:pt x="0" y="30115"/>
                  </a:lnTo>
                  <a:lnTo>
                    <a:pt x="60" y="23523"/>
                  </a:lnTo>
                  <a:lnTo>
                    <a:pt x="66" y="15585"/>
                  </a:lnTo>
                  <a:lnTo>
                    <a:pt x="0" y="11827"/>
                  </a:lnTo>
                  <a:close/>
                </a:path>
              </a:pathLst>
            </a:custGeom>
            <a:ln w="44450">
              <a:solidFill>
                <a:srgbClr val="ED7D31"/>
              </a:solidFill>
            </a:ln>
          </p:spPr>
          <p:txBody>
            <a:bodyPr wrap="square" lIns="0" tIns="0" rIns="0" bIns="0" rtlCol="0"/>
            <a:lstStyle/>
            <a:p>
              <a:endParaRPr/>
            </a:p>
          </p:txBody>
        </p:sp>
      </p:grpSp>
      <p:sp>
        <p:nvSpPr>
          <p:cNvPr id="5" name="object 5"/>
          <p:cNvSpPr txBox="1"/>
          <p:nvPr/>
        </p:nvSpPr>
        <p:spPr>
          <a:xfrm>
            <a:off x="718819" y="2257552"/>
            <a:ext cx="4135754" cy="3286760"/>
          </a:xfrm>
          <a:prstGeom prst="rect">
            <a:avLst/>
          </a:prstGeom>
        </p:spPr>
        <p:txBody>
          <a:bodyPr vert="horz" wrap="square" lIns="0" tIns="52069" rIns="0" bIns="0" rtlCol="0">
            <a:spAutoFit/>
          </a:bodyPr>
          <a:lstStyle/>
          <a:p>
            <a:pPr marL="727075" indent="-714375">
              <a:lnSpc>
                <a:spcPct val="100000"/>
              </a:lnSpc>
              <a:spcBef>
                <a:spcPts val="409"/>
              </a:spcBef>
              <a:buFont typeface="Arial MT"/>
              <a:buChar char="•"/>
              <a:tabLst>
                <a:tab pos="726440" algn="l"/>
                <a:tab pos="727075" algn="l"/>
              </a:tabLst>
            </a:pPr>
            <a:r>
              <a:rPr sz="1900" b="1" spc="-10" dirty="0">
                <a:latin typeface="Calibri"/>
                <a:cs typeface="Calibri"/>
              </a:rPr>
              <a:t>Estilo</a:t>
            </a:r>
            <a:r>
              <a:rPr sz="1900" b="1" spc="-15" dirty="0">
                <a:latin typeface="Calibri"/>
                <a:cs typeface="Calibri"/>
              </a:rPr>
              <a:t> </a:t>
            </a:r>
            <a:r>
              <a:rPr sz="1900" b="1" dirty="0">
                <a:latin typeface="Calibri"/>
                <a:cs typeface="Calibri"/>
              </a:rPr>
              <a:t>de</a:t>
            </a:r>
            <a:r>
              <a:rPr sz="1900" b="1" spc="-5" dirty="0">
                <a:latin typeface="Calibri"/>
                <a:cs typeface="Calibri"/>
              </a:rPr>
              <a:t> </a:t>
            </a:r>
            <a:r>
              <a:rPr sz="1900" b="1" dirty="0">
                <a:latin typeface="Calibri"/>
                <a:cs typeface="Calibri"/>
              </a:rPr>
              <a:t>vida</a:t>
            </a:r>
            <a:r>
              <a:rPr sz="1900" b="1" spc="-20" dirty="0">
                <a:latin typeface="Calibri"/>
                <a:cs typeface="Calibri"/>
              </a:rPr>
              <a:t> </a:t>
            </a:r>
            <a:r>
              <a:rPr sz="1900" b="1" dirty="0">
                <a:latin typeface="Calibri"/>
                <a:cs typeface="Calibri"/>
              </a:rPr>
              <a:t>y</a:t>
            </a:r>
            <a:r>
              <a:rPr sz="1900" b="1" spc="-15" dirty="0">
                <a:latin typeface="Calibri"/>
                <a:cs typeface="Calibri"/>
              </a:rPr>
              <a:t> </a:t>
            </a:r>
            <a:r>
              <a:rPr sz="1900" b="1" spc="-5" dirty="0">
                <a:latin typeface="Calibri"/>
                <a:cs typeface="Calibri"/>
              </a:rPr>
              <a:t>remedios</a:t>
            </a:r>
            <a:r>
              <a:rPr sz="1900" b="1" spc="-10" dirty="0">
                <a:latin typeface="Calibri"/>
                <a:cs typeface="Calibri"/>
              </a:rPr>
              <a:t> </a:t>
            </a:r>
            <a:r>
              <a:rPr sz="1900" b="1" spc="-5" dirty="0">
                <a:latin typeface="Calibri"/>
                <a:cs typeface="Calibri"/>
              </a:rPr>
              <a:t>caseros</a:t>
            </a:r>
            <a:endParaRPr sz="1900">
              <a:latin typeface="Calibri"/>
              <a:cs typeface="Calibri"/>
            </a:endParaRPr>
          </a:p>
          <a:p>
            <a:pPr marL="12700" marR="5080">
              <a:lnSpc>
                <a:spcPct val="89900"/>
              </a:lnSpc>
              <a:spcBef>
                <a:spcPts val="545"/>
              </a:spcBef>
              <a:buFont typeface="Arial MT"/>
              <a:buChar char="•"/>
              <a:tabLst>
                <a:tab pos="240665" algn="l"/>
                <a:tab pos="241300" algn="l"/>
              </a:tabLst>
            </a:pPr>
            <a:r>
              <a:rPr sz="1900" spc="-5" dirty="0">
                <a:latin typeface="Calibri"/>
                <a:cs typeface="Calibri"/>
              </a:rPr>
              <a:t>Podrías </a:t>
            </a:r>
            <a:r>
              <a:rPr sz="1900" spc="-10" dirty="0">
                <a:latin typeface="Calibri"/>
                <a:cs typeface="Calibri"/>
              </a:rPr>
              <a:t>probar </a:t>
            </a:r>
            <a:r>
              <a:rPr sz="1900" spc="-5" dirty="0">
                <a:latin typeface="Calibri"/>
                <a:cs typeface="Calibri"/>
              </a:rPr>
              <a:t>varios </a:t>
            </a:r>
            <a:r>
              <a:rPr sz="1900" spc="-10" dirty="0">
                <a:latin typeface="Calibri"/>
                <a:cs typeface="Calibri"/>
              </a:rPr>
              <a:t>métodos </a:t>
            </a:r>
            <a:r>
              <a:rPr sz="1900" dirty="0">
                <a:latin typeface="Calibri"/>
                <a:cs typeface="Calibri"/>
              </a:rPr>
              <a:t>de </a:t>
            </a:r>
            <a:r>
              <a:rPr sz="1900" spc="5" dirty="0">
                <a:latin typeface="Calibri"/>
                <a:cs typeface="Calibri"/>
              </a:rPr>
              <a:t> </a:t>
            </a:r>
            <a:r>
              <a:rPr sz="1900" spc="-5" dirty="0">
                <a:latin typeface="Calibri"/>
                <a:cs typeface="Calibri"/>
              </a:rPr>
              <a:t>cuidado </a:t>
            </a:r>
            <a:r>
              <a:rPr sz="1900" dirty="0">
                <a:latin typeface="Calibri"/>
                <a:cs typeface="Calibri"/>
              </a:rPr>
              <a:t>del </a:t>
            </a:r>
            <a:r>
              <a:rPr sz="1900" spc="-5" dirty="0">
                <a:latin typeface="Calibri"/>
                <a:cs typeface="Calibri"/>
              </a:rPr>
              <a:t>cabello </a:t>
            </a:r>
            <a:r>
              <a:rPr sz="1900" spc="-15" dirty="0">
                <a:latin typeface="Calibri"/>
                <a:cs typeface="Calibri"/>
              </a:rPr>
              <a:t>para </a:t>
            </a:r>
            <a:r>
              <a:rPr sz="1900" spc="-10" dirty="0">
                <a:latin typeface="Calibri"/>
                <a:cs typeface="Calibri"/>
              </a:rPr>
              <a:t>encontrar </a:t>
            </a:r>
            <a:r>
              <a:rPr sz="1900" dirty="0">
                <a:latin typeface="Calibri"/>
                <a:cs typeface="Calibri"/>
              </a:rPr>
              <a:t>uno </a:t>
            </a:r>
            <a:r>
              <a:rPr sz="1900" spc="5" dirty="0">
                <a:latin typeface="Calibri"/>
                <a:cs typeface="Calibri"/>
              </a:rPr>
              <a:t> </a:t>
            </a:r>
            <a:r>
              <a:rPr sz="1900" dirty="0">
                <a:latin typeface="Calibri"/>
                <a:cs typeface="Calibri"/>
              </a:rPr>
              <a:t>que </a:t>
            </a:r>
            <a:r>
              <a:rPr sz="1900" spc="-10" dirty="0">
                <a:latin typeface="Calibri"/>
                <a:cs typeface="Calibri"/>
              </a:rPr>
              <a:t>te haga </a:t>
            </a:r>
            <a:r>
              <a:rPr sz="1900" spc="-5" dirty="0">
                <a:latin typeface="Calibri"/>
                <a:cs typeface="Calibri"/>
              </a:rPr>
              <a:t>sentir mejor </a:t>
            </a:r>
            <a:r>
              <a:rPr sz="1900" spc="-10" dirty="0">
                <a:latin typeface="Calibri"/>
                <a:cs typeface="Calibri"/>
              </a:rPr>
              <a:t>con </a:t>
            </a:r>
            <a:r>
              <a:rPr sz="1900" dirty="0">
                <a:latin typeface="Calibri"/>
                <a:cs typeface="Calibri"/>
              </a:rPr>
              <a:t>tu </a:t>
            </a:r>
            <a:r>
              <a:rPr sz="1900" spc="5" dirty="0">
                <a:latin typeface="Calibri"/>
                <a:cs typeface="Calibri"/>
              </a:rPr>
              <a:t> </a:t>
            </a:r>
            <a:r>
              <a:rPr sz="1900" spc="-5" dirty="0">
                <a:latin typeface="Calibri"/>
                <a:cs typeface="Calibri"/>
              </a:rPr>
              <a:t>apariencia.</a:t>
            </a:r>
            <a:r>
              <a:rPr sz="1900" spc="-10" dirty="0">
                <a:latin typeface="Calibri"/>
                <a:cs typeface="Calibri"/>
              </a:rPr>
              <a:t> </a:t>
            </a:r>
            <a:r>
              <a:rPr sz="1900" spc="-15" dirty="0">
                <a:latin typeface="Calibri"/>
                <a:cs typeface="Calibri"/>
              </a:rPr>
              <a:t>Por</a:t>
            </a:r>
            <a:r>
              <a:rPr sz="1900" spc="-5" dirty="0">
                <a:latin typeface="Calibri"/>
                <a:cs typeface="Calibri"/>
              </a:rPr>
              <a:t> </a:t>
            </a:r>
            <a:r>
              <a:rPr sz="1900" spc="-10" dirty="0">
                <a:latin typeface="Calibri"/>
                <a:cs typeface="Calibri"/>
              </a:rPr>
              <a:t>ejemplo,</a:t>
            </a:r>
            <a:r>
              <a:rPr sz="1900" spc="-5" dirty="0">
                <a:latin typeface="Calibri"/>
                <a:cs typeface="Calibri"/>
              </a:rPr>
              <a:t> usa </a:t>
            </a:r>
            <a:r>
              <a:rPr sz="1900" spc="-10" dirty="0">
                <a:latin typeface="Calibri"/>
                <a:cs typeface="Calibri"/>
              </a:rPr>
              <a:t>productos </a:t>
            </a:r>
            <a:r>
              <a:rPr sz="1900" dirty="0">
                <a:latin typeface="Calibri"/>
                <a:cs typeface="Calibri"/>
              </a:rPr>
              <a:t>de </a:t>
            </a:r>
            <a:r>
              <a:rPr sz="1900" spc="-409" dirty="0">
                <a:latin typeface="Calibri"/>
                <a:cs typeface="Calibri"/>
              </a:rPr>
              <a:t> </a:t>
            </a:r>
            <a:r>
              <a:rPr sz="1900" spc="-10" dirty="0">
                <a:latin typeface="Calibri"/>
                <a:cs typeface="Calibri"/>
              </a:rPr>
              <a:t>estilismo </a:t>
            </a:r>
            <a:r>
              <a:rPr sz="1900" dirty="0">
                <a:latin typeface="Calibri"/>
                <a:cs typeface="Calibri"/>
              </a:rPr>
              <a:t>que añadan </a:t>
            </a:r>
            <a:r>
              <a:rPr sz="1900" spc="-5" dirty="0">
                <a:latin typeface="Calibri"/>
                <a:cs typeface="Calibri"/>
              </a:rPr>
              <a:t>volumen, </a:t>
            </a:r>
            <a:r>
              <a:rPr sz="1900" dirty="0">
                <a:latin typeface="Calibri"/>
                <a:cs typeface="Calibri"/>
              </a:rPr>
              <a:t>tiñe tu </a:t>
            </a:r>
            <a:r>
              <a:rPr sz="1900" spc="5" dirty="0">
                <a:latin typeface="Calibri"/>
                <a:cs typeface="Calibri"/>
              </a:rPr>
              <a:t> </a:t>
            </a:r>
            <a:r>
              <a:rPr sz="1900" spc="-10" dirty="0">
                <a:latin typeface="Calibri"/>
                <a:cs typeface="Calibri"/>
              </a:rPr>
              <a:t>cabello, </a:t>
            </a:r>
            <a:r>
              <a:rPr sz="1900" spc="-5" dirty="0">
                <a:latin typeface="Calibri"/>
                <a:cs typeface="Calibri"/>
              </a:rPr>
              <a:t>elige </a:t>
            </a:r>
            <a:r>
              <a:rPr sz="1900" dirty="0">
                <a:latin typeface="Calibri"/>
                <a:cs typeface="Calibri"/>
              </a:rPr>
              <a:t>un peinado que </a:t>
            </a:r>
            <a:r>
              <a:rPr sz="1900" spc="-5" dirty="0">
                <a:latin typeface="Calibri"/>
                <a:cs typeface="Calibri"/>
              </a:rPr>
              <a:t>disimule </a:t>
            </a:r>
            <a:r>
              <a:rPr sz="1900" dirty="0">
                <a:latin typeface="Calibri"/>
                <a:cs typeface="Calibri"/>
              </a:rPr>
              <a:t>la </a:t>
            </a:r>
            <a:r>
              <a:rPr sz="1900" spc="5" dirty="0">
                <a:latin typeface="Calibri"/>
                <a:cs typeface="Calibri"/>
              </a:rPr>
              <a:t> </a:t>
            </a:r>
            <a:r>
              <a:rPr sz="1900" spc="-5" dirty="0">
                <a:latin typeface="Calibri"/>
                <a:cs typeface="Calibri"/>
              </a:rPr>
              <a:t>situación. Usa pelucas </a:t>
            </a:r>
            <a:r>
              <a:rPr sz="1900" dirty="0">
                <a:latin typeface="Calibri"/>
                <a:cs typeface="Calibri"/>
              </a:rPr>
              <a:t>o </a:t>
            </a:r>
            <a:r>
              <a:rPr sz="1900" spc="-5" dirty="0">
                <a:latin typeface="Calibri"/>
                <a:cs typeface="Calibri"/>
              </a:rPr>
              <a:t>extensiones, </a:t>
            </a:r>
            <a:r>
              <a:rPr sz="1900" dirty="0">
                <a:latin typeface="Calibri"/>
                <a:cs typeface="Calibri"/>
              </a:rPr>
              <a:t>o </a:t>
            </a:r>
            <a:r>
              <a:rPr sz="1900" spc="5" dirty="0">
                <a:latin typeface="Calibri"/>
                <a:cs typeface="Calibri"/>
              </a:rPr>
              <a:t> </a:t>
            </a:r>
            <a:r>
              <a:rPr sz="1900" spc="-15" dirty="0">
                <a:latin typeface="Calibri"/>
                <a:cs typeface="Calibri"/>
              </a:rPr>
              <a:t>aféitate </a:t>
            </a:r>
            <a:r>
              <a:rPr sz="1900" dirty="0">
                <a:latin typeface="Calibri"/>
                <a:cs typeface="Calibri"/>
              </a:rPr>
              <a:t>la </a:t>
            </a:r>
            <a:r>
              <a:rPr sz="1900" spc="-10" dirty="0">
                <a:latin typeface="Calibri"/>
                <a:cs typeface="Calibri"/>
              </a:rPr>
              <a:t>cabeza. </a:t>
            </a:r>
            <a:r>
              <a:rPr sz="1900" dirty="0">
                <a:latin typeface="Calibri"/>
                <a:cs typeface="Calibri"/>
              </a:rPr>
              <a:t>Habla </a:t>
            </a:r>
            <a:r>
              <a:rPr sz="1900" spc="-10" dirty="0">
                <a:latin typeface="Calibri"/>
                <a:cs typeface="Calibri"/>
              </a:rPr>
              <a:t>con estilistas </a:t>
            </a:r>
            <a:r>
              <a:rPr sz="1900" dirty="0">
                <a:latin typeface="Calibri"/>
                <a:cs typeface="Calibri"/>
              </a:rPr>
              <a:t>en </a:t>
            </a:r>
            <a:r>
              <a:rPr sz="1900" spc="5" dirty="0">
                <a:latin typeface="Calibri"/>
                <a:cs typeface="Calibri"/>
              </a:rPr>
              <a:t> </a:t>
            </a:r>
            <a:r>
              <a:rPr sz="1900" spc="-10" dirty="0">
                <a:latin typeface="Calibri"/>
                <a:cs typeface="Calibri"/>
              </a:rPr>
              <a:t>busca </a:t>
            </a:r>
            <a:r>
              <a:rPr sz="1900" dirty="0">
                <a:latin typeface="Calibri"/>
                <a:cs typeface="Calibri"/>
              </a:rPr>
              <a:t>de </a:t>
            </a:r>
            <a:r>
              <a:rPr sz="1900" spc="-5" dirty="0">
                <a:latin typeface="Calibri"/>
                <a:cs typeface="Calibri"/>
              </a:rPr>
              <a:t>ideas. </a:t>
            </a:r>
            <a:r>
              <a:rPr sz="1900" spc="-15" dirty="0">
                <a:latin typeface="Calibri"/>
                <a:cs typeface="Calibri"/>
              </a:rPr>
              <a:t>Estos </a:t>
            </a:r>
            <a:r>
              <a:rPr sz="1900" spc="-10" dirty="0">
                <a:latin typeface="Calibri"/>
                <a:cs typeface="Calibri"/>
              </a:rPr>
              <a:t>enfoques </a:t>
            </a:r>
            <a:r>
              <a:rPr sz="1900" dirty="0">
                <a:latin typeface="Calibri"/>
                <a:cs typeface="Calibri"/>
              </a:rPr>
              <a:t>pueden </a:t>
            </a:r>
            <a:r>
              <a:rPr sz="1900" spc="5" dirty="0">
                <a:latin typeface="Calibri"/>
                <a:cs typeface="Calibri"/>
              </a:rPr>
              <a:t> </a:t>
            </a:r>
            <a:r>
              <a:rPr sz="1900" spc="-10" dirty="0">
                <a:latin typeface="Calibri"/>
                <a:cs typeface="Calibri"/>
              </a:rPr>
              <a:t>utilizarse </a:t>
            </a:r>
            <a:r>
              <a:rPr sz="1900" spc="-15" dirty="0">
                <a:latin typeface="Calibri"/>
                <a:cs typeface="Calibri"/>
              </a:rPr>
              <a:t>para </a:t>
            </a:r>
            <a:r>
              <a:rPr sz="1900" spc="-5" dirty="0">
                <a:latin typeface="Calibri"/>
                <a:cs typeface="Calibri"/>
              </a:rPr>
              <a:t>abordar </a:t>
            </a:r>
            <a:r>
              <a:rPr sz="1900" dirty="0">
                <a:latin typeface="Calibri"/>
                <a:cs typeface="Calibri"/>
              </a:rPr>
              <a:t>la </a:t>
            </a:r>
            <a:r>
              <a:rPr sz="1900" spc="-5" dirty="0">
                <a:latin typeface="Calibri"/>
                <a:cs typeface="Calibri"/>
              </a:rPr>
              <a:t>pérdida </a:t>
            </a:r>
            <a:r>
              <a:rPr sz="1900" dirty="0">
                <a:latin typeface="Calibri"/>
                <a:cs typeface="Calibri"/>
              </a:rPr>
              <a:t>de </a:t>
            </a:r>
            <a:r>
              <a:rPr sz="1900" spc="5" dirty="0">
                <a:latin typeface="Calibri"/>
                <a:cs typeface="Calibri"/>
              </a:rPr>
              <a:t> </a:t>
            </a:r>
            <a:r>
              <a:rPr sz="1900" spc="-5" dirty="0">
                <a:latin typeface="Calibri"/>
                <a:cs typeface="Calibri"/>
              </a:rPr>
              <a:t>cabello</a:t>
            </a:r>
            <a:r>
              <a:rPr sz="1900" spc="-15" dirty="0">
                <a:latin typeface="Calibri"/>
                <a:cs typeface="Calibri"/>
              </a:rPr>
              <a:t> </a:t>
            </a:r>
            <a:r>
              <a:rPr sz="1900" spc="-10" dirty="0">
                <a:latin typeface="Calibri"/>
                <a:cs typeface="Calibri"/>
              </a:rPr>
              <a:t>permanente</a:t>
            </a:r>
            <a:r>
              <a:rPr sz="1900" dirty="0">
                <a:latin typeface="Calibri"/>
                <a:cs typeface="Calibri"/>
              </a:rPr>
              <a:t> o</a:t>
            </a:r>
            <a:r>
              <a:rPr sz="1900" spc="-10" dirty="0">
                <a:latin typeface="Calibri"/>
                <a:cs typeface="Calibri"/>
              </a:rPr>
              <a:t> temporal.</a:t>
            </a:r>
            <a:endParaRPr sz="1900">
              <a:latin typeface="Calibri"/>
              <a:cs typeface="Calibri"/>
            </a:endParaRPr>
          </a:p>
        </p:txBody>
      </p:sp>
      <p:pic>
        <p:nvPicPr>
          <p:cNvPr id="6" name="object 6"/>
          <p:cNvPicPr/>
          <p:nvPr/>
        </p:nvPicPr>
        <p:blipFill>
          <a:blip r:embed="rId2" cstate="print"/>
          <a:stretch>
            <a:fillRect/>
          </a:stretch>
        </p:blipFill>
        <p:spPr>
          <a:xfrm>
            <a:off x="5311736" y="10"/>
            <a:ext cx="6878739" cy="6857989"/>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262626"/>
          </a:solidFill>
        </p:spPr>
        <p:txBody>
          <a:bodyPr wrap="square" lIns="0" tIns="0" rIns="0" bIns="0" rtlCol="0"/>
          <a:lstStyle/>
          <a:p>
            <a:endParaRPr/>
          </a:p>
        </p:txBody>
      </p:sp>
      <p:grpSp>
        <p:nvGrpSpPr>
          <p:cNvPr id="3" name="object 3"/>
          <p:cNvGrpSpPr/>
          <p:nvPr/>
        </p:nvGrpSpPr>
        <p:grpSpPr>
          <a:xfrm>
            <a:off x="470662" y="473709"/>
            <a:ext cx="11250930" cy="5910580"/>
            <a:chOff x="470662" y="473709"/>
            <a:chExt cx="11250930" cy="5910580"/>
          </a:xfrm>
        </p:grpSpPr>
        <p:sp>
          <p:nvSpPr>
            <p:cNvPr id="4" name="object 4"/>
            <p:cNvSpPr/>
            <p:nvPr/>
          </p:nvSpPr>
          <p:spPr>
            <a:xfrm>
              <a:off x="477012" y="480059"/>
              <a:ext cx="11238230" cy="5897880"/>
            </a:xfrm>
            <a:custGeom>
              <a:avLst/>
              <a:gdLst/>
              <a:ahLst/>
              <a:cxnLst/>
              <a:rect l="l" t="t" r="r" b="b"/>
              <a:pathLst>
                <a:path w="11238230" h="5897880">
                  <a:moveTo>
                    <a:pt x="0" y="0"/>
                  </a:moveTo>
                  <a:lnTo>
                    <a:pt x="11237976" y="0"/>
                  </a:lnTo>
                  <a:lnTo>
                    <a:pt x="11237976" y="5897880"/>
                  </a:lnTo>
                  <a:lnTo>
                    <a:pt x="0" y="5897880"/>
                  </a:lnTo>
                  <a:lnTo>
                    <a:pt x="0" y="0"/>
                  </a:lnTo>
                  <a:close/>
                </a:path>
              </a:pathLst>
            </a:custGeom>
            <a:ln w="12700">
              <a:solidFill>
                <a:srgbClr val="FFFFFF"/>
              </a:solidFill>
            </a:ln>
          </p:spPr>
          <p:txBody>
            <a:bodyPr wrap="square" lIns="0" tIns="0" rIns="0" bIns="0" rtlCol="0"/>
            <a:lstStyle/>
            <a:p>
              <a:endParaRPr/>
            </a:p>
          </p:txBody>
        </p:sp>
        <p:pic>
          <p:nvPicPr>
            <p:cNvPr id="5" name="object 5"/>
            <p:cNvPicPr/>
            <p:nvPr/>
          </p:nvPicPr>
          <p:blipFill>
            <a:blip r:embed="rId2" cstate="print"/>
            <a:stretch>
              <a:fillRect/>
            </a:stretch>
          </p:blipFill>
          <p:spPr>
            <a:xfrm>
              <a:off x="643466" y="643467"/>
              <a:ext cx="5372098" cy="5571065"/>
            </a:xfrm>
            <a:prstGeom prst="rect">
              <a:avLst/>
            </a:prstGeom>
          </p:spPr>
        </p:pic>
        <p:pic>
          <p:nvPicPr>
            <p:cNvPr id="6" name="object 6"/>
            <p:cNvPicPr/>
            <p:nvPr/>
          </p:nvPicPr>
          <p:blipFill>
            <a:blip r:embed="rId3" cstate="print"/>
            <a:stretch>
              <a:fillRect/>
            </a:stretch>
          </p:blipFill>
          <p:spPr>
            <a:xfrm>
              <a:off x="6176431" y="643467"/>
              <a:ext cx="5372100" cy="5571065"/>
            </a:xfrm>
            <a:prstGeom prst="rect">
              <a:avLst/>
            </a:prstGeom>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262626"/>
          </a:solidFill>
        </p:spPr>
        <p:txBody>
          <a:bodyPr wrap="square" lIns="0" tIns="0" rIns="0" bIns="0" rtlCol="0"/>
          <a:lstStyle/>
          <a:p>
            <a:endParaRPr/>
          </a:p>
        </p:txBody>
      </p:sp>
      <p:grpSp>
        <p:nvGrpSpPr>
          <p:cNvPr id="3" name="object 3"/>
          <p:cNvGrpSpPr/>
          <p:nvPr/>
        </p:nvGrpSpPr>
        <p:grpSpPr>
          <a:xfrm>
            <a:off x="470662" y="473709"/>
            <a:ext cx="11250930" cy="5910580"/>
            <a:chOff x="470662" y="473709"/>
            <a:chExt cx="11250930" cy="5910580"/>
          </a:xfrm>
        </p:grpSpPr>
        <p:sp>
          <p:nvSpPr>
            <p:cNvPr id="4" name="object 4"/>
            <p:cNvSpPr/>
            <p:nvPr/>
          </p:nvSpPr>
          <p:spPr>
            <a:xfrm>
              <a:off x="477012" y="480059"/>
              <a:ext cx="11238230" cy="5897880"/>
            </a:xfrm>
            <a:custGeom>
              <a:avLst/>
              <a:gdLst/>
              <a:ahLst/>
              <a:cxnLst/>
              <a:rect l="l" t="t" r="r" b="b"/>
              <a:pathLst>
                <a:path w="11238230" h="5897880">
                  <a:moveTo>
                    <a:pt x="0" y="0"/>
                  </a:moveTo>
                  <a:lnTo>
                    <a:pt x="11237976" y="0"/>
                  </a:lnTo>
                  <a:lnTo>
                    <a:pt x="11237976" y="5897880"/>
                  </a:lnTo>
                  <a:lnTo>
                    <a:pt x="0" y="5897880"/>
                  </a:lnTo>
                  <a:lnTo>
                    <a:pt x="0" y="0"/>
                  </a:lnTo>
                  <a:close/>
                </a:path>
              </a:pathLst>
            </a:custGeom>
            <a:ln w="12700">
              <a:solidFill>
                <a:srgbClr val="FFFFFF"/>
              </a:solidFill>
            </a:ln>
          </p:spPr>
          <p:txBody>
            <a:bodyPr wrap="square" lIns="0" tIns="0" rIns="0" bIns="0" rtlCol="0"/>
            <a:lstStyle/>
            <a:p>
              <a:endParaRPr/>
            </a:p>
          </p:txBody>
        </p:sp>
        <p:pic>
          <p:nvPicPr>
            <p:cNvPr id="5" name="object 5"/>
            <p:cNvPicPr/>
            <p:nvPr/>
          </p:nvPicPr>
          <p:blipFill>
            <a:blip r:embed="rId2" cstate="print"/>
            <a:stretch>
              <a:fillRect/>
            </a:stretch>
          </p:blipFill>
          <p:spPr>
            <a:xfrm>
              <a:off x="643466" y="643467"/>
              <a:ext cx="5372098" cy="5571065"/>
            </a:xfrm>
            <a:prstGeom prst="rect">
              <a:avLst/>
            </a:prstGeom>
          </p:spPr>
        </p:pic>
        <p:pic>
          <p:nvPicPr>
            <p:cNvPr id="6" name="object 6"/>
            <p:cNvPicPr/>
            <p:nvPr/>
          </p:nvPicPr>
          <p:blipFill>
            <a:blip r:embed="rId3" cstate="print"/>
            <a:stretch>
              <a:fillRect/>
            </a:stretch>
          </p:blipFill>
          <p:spPr>
            <a:xfrm>
              <a:off x="6176431" y="643467"/>
              <a:ext cx="5372100" cy="5571065"/>
            </a:xfrm>
            <a:prstGeom prst="rect">
              <a:avLst/>
            </a:prstGeom>
          </p:spPr>
        </p:pic>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4E4E4E"/>
          </a:solidFill>
        </p:spPr>
        <p:txBody>
          <a:bodyPr wrap="square" lIns="0" tIns="0" rIns="0" bIns="0" rtlCol="0"/>
          <a:lstStyle/>
          <a:p>
            <a:endParaRPr/>
          </a:p>
        </p:txBody>
      </p:sp>
      <p:grpSp>
        <p:nvGrpSpPr>
          <p:cNvPr id="3" name="object 3"/>
          <p:cNvGrpSpPr/>
          <p:nvPr/>
        </p:nvGrpSpPr>
        <p:grpSpPr>
          <a:xfrm>
            <a:off x="6256865" y="480059"/>
            <a:ext cx="5458460" cy="5897880"/>
            <a:chOff x="6256865" y="480059"/>
            <a:chExt cx="5458460" cy="5897880"/>
          </a:xfrm>
        </p:grpSpPr>
        <p:sp>
          <p:nvSpPr>
            <p:cNvPr id="4" name="object 4"/>
            <p:cNvSpPr/>
            <p:nvPr/>
          </p:nvSpPr>
          <p:spPr>
            <a:xfrm>
              <a:off x="6256865" y="480059"/>
              <a:ext cx="5458460" cy="5897880"/>
            </a:xfrm>
            <a:custGeom>
              <a:avLst/>
              <a:gdLst/>
              <a:ahLst/>
              <a:cxnLst/>
              <a:rect l="l" t="t" r="r" b="b"/>
              <a:pathLst>
                <a:path w="5458459" h="5897880">
                  <a:moveTo>
                    <a:pt x="5458122" y="0"/>
                  </a:moveTo>
                  <a:lnTo>
                    <a:pt x="0" y="0"/>
                  </a:lnTo>
                  <a:lnTo>
                    <a:pt x="0" y="5897879"/>
                  </a:lnTo>
                  <a:lnTo>
                    <a:pt x="5458122" y="5897879"/>
                  </a:lnTo>
                  <a:lnTo>
                    <a:pt x="5458122" y="0"/>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print"/>
            <a:stretch>
              <a:fillRect/>
            </a:stretch>
          </p:blipFill>
          <p:spPr>
            <a:xfrm>
              <a:off x="6421034" y="643467"/>
              <a:ext cx="5129782" cy="5571065"/>
            </a:xfrm>
            <a:prstGeom prst="rect">
              <a:avLst/>
            </a:prstGeom>
          </p:spPr>
        </p:pic>
      </p:grpSp>
      <p:grpSp>
        <p:nvGrpSpPr>
          <p:cNvPr id="6" name="object 6"/>
          <p:cNvGrpSpPr/>
          <p:nvPr/>
        </p:nvGrpSpPr>
        <p:grpSpPr>
          <a:xfrm>
            <a:off x="477012" y="480059"/>
            <a:ext cx="5458460" cy="5897880"/>
            <a:chOff x="477012" y="480059"/>
            <a:chExt cx="5458460" cy="5897880"/>
          </a:xfrm>
        </p:grpSpPr>
        <p:sp>
          <p:nvSpPr>
            <p:cNvPr id="7" name="object 7"/>
            <p:cNvSpPr/>
            <p:nvPr/>
          </p:nvSpPr>
          <p:spPr>
            <a:xfrm>
              <a:off x="477012" y="480059"/>
              <a:ext cx="5458460" cy="5897880"/>
            </a:xfrm>
            <a:custGeom>
              <a:avLst/>
              <a:gdLst/>
              <a:ahLst/>
              <a:cxnLst/>
              <a:rect l="l" t="t" r="r" b="b"/>
              <a:pathLst>
                <a:path w="5458460" h="5897880">
                  <a:moveTo>
                    <a:pt x="5458120" y="0"/>
                  </a:moveTo>
                  <a:lnTo>
                    <a:pt x="0" y="0"/>
                  </a:lnTo>
                  <a:lnTo>
                    <a:pt x="0" y="5897879"/>
                  </a:lnTo>
                  <a:lnTo>
                    <a:pt x="5458120" y="5897879"/>
                  </a:lnTo>
                  <a:lnTo>
                    <a:pt x="5458120" y="0"/>
                  </a:lnTo>
                  <a:close/>
                </a:path>
              </a:pathLst>
            </a:custGeom>
            <a:solidFill>
              <a:srgbClr val="FFFFFF"/>
            </a:solidFill>
          </p:spPr>
          <p:txBody>
            <a:bodyPr wrap="square" lIns="0" tIns="0" rIns="0" bIns="0" rtlCol="0"/>
            <a:lstStyle/>
            <a:p>
              <a:endParaRPr/>
            </a:p>
          </p:txBody>
        </p:sp>
        <p:pic>
          <p:nvPicPr>
            <p:cNvPr id="8" name="object 8"/>
            <p:cNvPicPr/>
            <p:nvPr/>
          </p:nvPicPr>
          <p:blipFill>
            <a:blip r:embed="rId3" cstate="print"/>
            <a:stretch>
              <a:fillRect/>
            </a:stretch>
          </p:blipFill>
          <p:spPr>
            <a:xfrm>
              <a:off x="641282" y="643467"/>
              <a:ext cx="5129681" cy="5571065"/>
            </a:xfrm>
            <a:prstGeom prst="rect">
              <a:avLst/>
            </a:prstGeom>
          </p:spPr>
        </p:pic>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4E4E4E"/>
          </a:solidFill>
        </p:spPr>
        <p:txBody>
          <a:bodyPr wrap="square" lIns="0" tIns="0" rIns="0" bIns="0" rtlCol="0"/>
          <a:lstStyle/>
          <a:p>
            <a:endParaRPr/>
          </a:p>
        </p:txBody>
      </p:sp>
      <p:grpSp>
        <p:nvGrpSpPr>
          <p:cNvPr id="3" name="object 3"/>
          <p:cNvGrpSpPr/>
          <p:nvPr/>
        </p:nvGrpSpPr>
        <p:grpSpPr>
          <a:xfrm>
            <a:off x="6256865" y="480059"/>
            <a:ext cx="5458460" cy="5897880"/>
            <a:chOff x="6256865" y="480059"/>
            <a:chExt cx="5458460" cy="5897880"/>
          </a:xfrm>
        </p:grpSpPr>
        <p:sp>
          <p:nvSpPr>
            <p:cNvPr id="4" name="object 4"/>
            <p:cNvSpPr/>
            <p:nvPr/>
          </p:nvSpPr>
          <p:spPr>
            <a:xfrm>
              <a:off x="6256865" y="480059"/>
              <a:ext cx="5458460" cy="5897880"/>
            </a:xfrm>
            <a:custGeom>
              <a:avLst/>
              <a:gdLst/>
              <a:ahLst/>
              <a:cxnLst/>
              <a:rect l="l" t="t" r="r" b="b"/>
              <a:pathLst>
                <a:path w="5458459" h="5897880">
                  <a:moveTo>
                    <a:pt x="5458122" y="0"/>
                  </a:moveTo>
                  <a:lnTo>
                    <a:pt x="0" y="0"/>
                  </a:lnTo>
                  <a:lnTo>
                    <a:pt x="0" y="5897879"/>
                  </a:lnTo>
                  <a:lnTo>
                    <a:pt x="5458122" y="5897879"/>
                  </a:lnTo>
                  <a:lnTo>
                    <a:pt x="5458122" y="0"/>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print"/>
            <a:stretch>
              <a:fillRect/>
            </a:stretch>
          </p:blipFill>
          <p:spPr>
            <a:xfrm>
              <a:off x="6421034" y="643467"/>
              <a:ext cx="5129782" cy="5571065"/>
            </a:xfrm>
            <a:prstGeom prst="rect">
              <a:avLst/>
            </a:prstGeom>
          </p:spPr>
        </p:pic>
      </p:grpSp>
      <p:grpSp>
        <p:nvGrpSpPr>
          <p:cNvPr id="6" name="object 6"/>
          <p:cNvGrpSpPr/>
          <p:nvPr/>
        </p:nvGrpSpPr>
        <p:grpSpPr>
          <a:xfrm>
            <a:off x="477012" y="480059"/>
            <a:ext cx="5458460" cy="5897880"/>
            <a:chOff x="477012" y="480059"/>
            <a:chExt cx="5458460" cy="5897880"/>
          </a:xfrm>
        </p:grpSpPr>
        <p:sp>
          <p:nvSpPr>
            <p:cNvPr id="7" name="object 7"/>
            <p:cNvSpPr/>
            <p:nvPr/>
          </p:nvSpPr>
          <p:spPr>
            <a:xfrm>
              <a:off x="477012" y="480059"/>
              <a:ext cx="5458460" cy="5897880"/>
            </a:xfrm>
            <a:custGeom>
              <a:avLst/>
              <a:gdLst/>
              <a:ahLst/>
              <a:cxnLst/>
              <a:rect l="l" t="t" r="r" b="b"/>
              <a:pathLst>
                <a:path w="5458460" h="5897880">
                  <a:moveTo>
                    <a:pt x="5458120" y="0"/>
                  </a:moveTo>
                  <a:lnTo>
                    <a:pt x="0" y="0"/>
                  </a:lnTo>
                  <a:lnTo>
                    <a:pt x="0" y="5897879"/>
                  </a:lnTo>
                  <a:lnTo>
                    <a:pt x="5458120" y="5897879"/>
                  </a:lnTo>
                  <a:lnTo>
                    <a:pt x="5458120" y="0"/>
                  </a:lnTo>
                  <a:close/>
                </a:path>
              </a:pathLst>
            </a:custGeom>
            <a:solidFill>
              <a:srgbClr val="FFFFFF"/>
            </a:solidFill>
          </p:spPr>
          <p:txBody>
            <a:bodyPr wrap="square" lIns="0" tIns="0" rIns="0" bIns="0" rtlCol="0"/>
            <a:lstStyle/>
            <a:p>
              <a:endParaRPr/>
            </a:p>
          </p:txBody>
        </p:sp>
        <p:pic>
          <p:nvPicPr>
            <p:cNvPr id="8" name="object 8"/>
            <p:cNvPicPr/>
            <p:nvPr/>
          </p:nvPicPr>
          <p:blipFill>
            <a:blip r:embed="rId3" cstate="print"/>
            <a:stretch>
              <a:fillRect/>
            </a:stretch>
          </p:blipFill>
          <p:spPr>
            <a:xfrm>
              <a:off x="641282" y="643467"/>
              <a:ext cx="5129681" cy="5571066"/>
            </a:xfrm>
            <a:prstGeom prst="rect">
              <a:avLst/>
            </a:prstGeom>
          </p:spPr>
        </p:pic>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4E4E4E"/>
          </a:solidFill>
        </p:spPr>
        <p:txBody>
          <a:bodyPr wrap="square" lIns="0" tIns="0" rIns="0" bIns="0" rtlCol="0"/>
          <a:lstStyle/>
          <a:p>
            <a:endParaRPr/>
          </a:p>
        </p:txBody>
      </p:sp>
      <p:grpSp>
        <p:nvGrpSpPr>
          <p:cNvPr id="3" name="object 3"/>
          <p:cNvGrpSpPr/>
          <p:nvPr/>
        </p:nvGrpSpPr>
        <p:grpSpPr>
          <a:xfrm>
            <a:off x="6256865" y="480059"/>
            <a:ext cx="5458460" cy="5897880"/>
            <a:chOff x="6256865" y="480059"/>
            <a:chExt cx="5458460" cy="5897880"/>
          </a:xfrm>
        </p:grpSpPr>
        <p:sp>
          <p:nvSpPr>
            <p:cNvPr id="4" name="object 4"/>
            <p:cNvSpPr/>
            <p:nvPr/>
          </p:nvSpPr>
          <p:spPr>
            <a:xfrm>
              <a:off x="6256865" y="480059"/>
              <a:ext cx="5458460" cy="5897880"/>
            </a:xfrm>
            <a:custGeom>
              <a:avLst/>
              <a:gdLst/>
              <a:ahLst/>
              <a:cxnLst/>
              <a:rect l="l" t="t" r="r" b="b"/>
              <a:pathLst>
                <a:path w="5458459" h="5897880">
                  <a:moveTo>
                    <a:pt x="5458122" y="0"/>
                  </a:moveTo>
                  <a:lnTo>
                    <a:pt x="0" y="0"/>
                  </a:lnTo>
                  <a:lnTo>
                    <a:pt x="0" y="5897879"/>
                  </a:lnTo>
                  <a:lnTo>
                    <a:pt x="5458122" y="5897879"/>
                  </a:lnTo>
                  <a:lnTo>
                    <a:pt x="5458122" y="0"/>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print"/>
            <a:stretch>
              <a:fillRect/>
            </a:stretch>
          </p:blipFill>
          <p:spPr>
            <a:xfrm>
              <a:off x="6421034" y="643467"/>
              <a:ext cx="5129783" cy="5571065"/>
            </a:xfrm>
            <a:prstGeom prst="rect">
              <a:avLst/>
            </a:prstGeom>
          </p:spPr>
        </p:pic>
      </p:grpSp>
      <p:grpSp>
        <p:nvGrpSpPr>
          <p:cNvPr id="6" name="object 6"/>
          <p:cNvGrpSpPr/>
          <p:nvPr/>
        </p:nvGrpSpPr>
        <p:grpSpPr>
          <a:xfrm>
            <a:off x="477012" y="480059"/>
            <a:ext cx="5458460" cy="5897880"/>
            <a:chOff x="477012" y="480059"/>
            <a:chExt cx="5458460" cy="5897880"/>
          </a:xfrm>
        </p:grpSpPr>
        <p:sp>
          <p:nvSpPr>
            <p:cNvPr id="7" name="object 7"/>
            <p:cNvSpPr/>
            <p:nvPr/>
          </p:nvSpPr>
          <p:spPr>
            <a:xfrm>
              <a:off x="477012" y="480059"/>
              <a:ext cx="5458460" cy="5897880"/>
            </a:xfrm>
            <a:custGeom>
              <a:avLst/>
              <a:gdLst/>
              <a:ahLst/>
              <a:cxnLst/>
              <a:rect l="l" t="t" r="r" b="b"/>
              <a:pathLst>
                <a:path w="5458460" h="5897880">
                  <a:moveTo>
                    <a:pt x="5458120" y="0"/>
                  </a:moveTo>
                  <a:lnTo>
                    <a:pt x="0" y="0"/>
                  </a:lnTo>
                  <a:lnTo>
                    <a:pt x="0" y="5897879"/>
                  </a:lnTo>
                  <a:lnTo>
                    <a:pt x="5458120" y="5897879"/>
                  </a:lnTo>
                  <a:lnTo>
                    <a:pt x="5458120" y="0"/>
                  </a:lnTo>
                  <a:close/>
                </a:path>
              </a:pathLst>
            </a:custGeom>
            <a:solidFill>
              <a:srgbClr val="FFFFFF"/>
            </a:solidFill>
          </p:spPr>
          <p:txBody>
            <a:bodyPr wrap="square" lIns="0" tIns="0" rIns="0" bIns="0" rtlCol="0"/>
            <a:lstStyle/>
            <a:p>
              <a:endParaRPr/>
            </a:p>
          </p:txBody>
        </p:sp>
        <p:pic>
          <p:nvPicPr>
            <p:cNvPr id="8" name="object 8"/>
            <p:cNvPicPr/>
            <p:nvPr/>
          </p:nvPicPr>
          <p:blipFill>
            <a:blip r:embed="rId3" cstate="print"/>
            <a:stretch>
              <a:fillRect/>
            </a:stretch>
          </p:blipFill>
          <p:spPr>
            <a:xfrm>
              <a:off x="641179" y="643467"/>
              <a:ext cx="5129783" cy="5571065"/>
            </a:xfrm>
            <a:prstGeom prst="rect">
              <a:avLst/>
            </a:prstGeom>
          </p:spPr>
        </p:pic>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4E4E4E"/>
          </a:solidFill>
        </p:spPr>
        <p:txBody>
          <a:bodyPr wrap="square" lIns="0" tIns="0" rIns="0" bIns="0" rtlCol="0"/>
          <a:lstStyle/>
          <a:p>
            <a:endParaRPr/>
          </a:p>
        </p:txBody>
      </p:sp>
      <p:grpSp>
        <p:nvGrpSpPr>
          <p:cNvPr id="3" name="object 3"/>
          <p:cNvGrpSpPr/>
          <p:nvPr/>
        </p:nvGrpSpPr>
        <p:grpSpPr>
          <a:xfrm>
            <a:off x="6256865" y="480059"/>
            <a:ext cx="5458460" cy="5897880"/>
            <a:chOff x="6256865" y="480059"/>
            <a:chExt cx="5458460" cy="5897880"/>
          </a:xfrm>
        </p:grpSpPr>
        <p:sp>
          <p:nvSpPr>
            <p:cNvPr id="4" name="object 4"/>
            <p:cNvSpPr/>
            <p:nvPr/>
          </p:nvSpPr>
          <p:spPr>
            <a:xfrm>
              <a:off x="6256865" y="480059"/>
              <a:ext cx="5458460" cy="5897880"/>
            </a:xfrm>
            <a:custGeom>
              <a:avLst/>
              <a:gdLst/>
              <a:ahLst/>
              <a:cxnLst/>
              <a:rect l="l" t="t" r="r" b="b"/>
              <a:pathLst>
                <a:path w="5458459" h="5897880">
                  <a:moveTo>
                    <a:pt x="5458122" y="0"/>
                  </a:moveTo>
                  <a:lnTo>
                    <a:pt x="0" y="0"/>
                  </a:lnTo>
                  <a:lnTo>
                    <a:pt x="0" y="5897879"/>
                  </a:lnTo>
                  <a:lnTo>
                    <a:pt x="5458122" y="5897879"/>
                  </a:lnTo>
                  <a:lnTo>
                    <a:pt x="5458122" y="0"/>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print"/>
            <a:stretch>
              <a:fillRect/>
            </a:stretch>
          </p:blipFill>
          <p:spPr>
            <a:xfrm>
              <a:off x="6421034" y="643467"/>
              <a:ext cx="5129782" cy="5571065"/>
            </a:xfrm>
            <a:prstGeom prst="rect">
              <a:avLst/>
            </a:prstGeom>
          </p:spPr>
        </p:pic>
      </p:grpSp>
      <p:grpSp>
        <p:nvGrpSpPr>
          <p:cNvPr id="6" name="object 6"/>
          <p:cNvGrpSpPr/>
          <p:nvPr/>
        </p:nvGrpSpPr>
        <p:grpSpPr>
          <a:xfrm>
            <a:off x="477012" y="480059"/>
            <a:ext cx="5458460" cy="5897880"/>
            <a:chOff x="477012" y="480059"/>
            <a:chExt cx="5458460" cy="5897880"/>
          </a:xfrm>
        </p:grpSpPr>
        <p:sp>
          <p:nvSpPr>
            <p:cNvPr id="7" name="object 7"/>
            <p:cNvSpPr/>
            <p:nvPr/>
          </p:nvSpPr>
          <p:spPr>
            <a:xfrm>
              <a:off x="477012" y="480059"/>
              <a:ext cx="5458460" cy="5897880"/>
            </a:xfrm>
            <a:custGeom>
              <a:avLst/>
              <a:gdLst/>
              <a:ahLst/>
              <a:cxnLst/>
              <a:rect l="l" t="t" r="r" b="b"/>
              <a:pathLst>
                <a:path w="5458460" h="5897880">
                  <a:moveTo>
                    <a:pt x="5458120" y="0"/>
                  </a:moveTo>
                  <a:lnTo>
                    <a:pt x="0" y="0"/>
                  </a:lnTo>
                  <a:lnTo>
                    <a:pt x="0" y="5897879"/>
                  </a:lnTo>
                  <a:lnTo>
                    <a:pt x="5458120" y="5897879"/>
                  </a:lnTo>
                  <a:lnTo>
                    <a:pt x="5458120" y="0"/>
                  </a:lnTo>
                  <a:close/>
                </a:path>
              </a:pathLst>
            </a:custGeom>
            <a:solidFill>
              <a:srgbClr val="FFFFFF"/>
            </a:solidFill>
          </p:spPr>
          <p:txBody>
            <a:bodyPr wrap="square" lIns="0" tIns="0" rIns="0" bIns="0" rtlCol="0"/>
            <a:lstStyle/>
            <a:p>
              <a:endParaRPr/>
            </a:p>
          </p:txBody>
        </p:sp>
        <p:pic>
          <p:nvPicPr>
            <p:cNvPr id="8" name="object 8"/>
            <p:cNvPicPr/>
            <p:nvPr/>
          </p:nvPicPr>
          <p:blipFill>
            <a:blip r:embed="rId3" cstate="print"/>
            <a:stretch>
              <a:fillRect/>
            </a:stretch>
          </p:blipFill>
          <p:spPr>
            <a:xfrm>
              <a:off x="641179" y="643467"/>
              <a:ext cx="5129784" cy="5571065"/>
            </a:xfrm>
            <a:prstGeom prst="rect">
              <a:avLst/>
            </a:prstGeom>
          </p:spPr>
        </p:pic>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4E4E4E"/>
          </a:solidFill>
        </p:spPr>
        <p:txBody>
          <a:bodyPr wrap="square" lIns="0" tIns="0" rIns="0" bIns="0" rtlCol="0"/>
          <a:lstStyle/>
          <a:p>
            <a:endParaRPr/>
          </a:p>
        </p:txBody>
      </p:sp>
      <p:grpSp>
        <p:nvGrpSpPr>
          <p:cNvPr id="3" name="object 3"/>
          <p:cNvGrpSpPr/>
          <p:nvPr/>
        </p:nvGrpSpPr>
        <p:grpSpPr>
          <a:xfrm>
            <a:off x="470662" y="473709"/>
            <a:ext cx="11250930" cy="5910580"/>
            <a:chOff x="470662" y="473709"/>
            <a:chExt cx="11250930" cy="5910580"/>
          </a:xfrm>
        </p:grpSpPr>
        <p:pic>
          <p:nvPicPr>
            <p:cNvPr id="4" name="object 4"/>
            <p:cNvPicPr/>
            <p:nvPr/>
          </p:nvPicPr>
          <p:blipFill>
            <a:blip r:embed="rId2" cstate="print"/>
            <a:stretch>
              <a:fillRect/>
            </a:stretch>
          </p:blipFill>
          <p:spPr>
            <a:xfrm>
              <a:off x="6773332" y="643467"/>
              <a:ext cx="4178298" cy="5571065"/>
            </a:xfrm>
            <a:prstGeom prst="rect">
              <a:avLst/>
            </a:prstGeom>
          </p:spPr>
        </p:pic>
        <p:sp>
          <p:nvSpPr>
            <p:cNvPr id="5" name="object 5"/>
            <p:cNvSpPr/>
            <p:nvPr/>
          </p:nvSpPr>
          <p:spPr>
            <a:xfrm>
              <a:off x="477012" y="480059"/>
              <a:ext cx="11238230" cy="5897880"/>
            </a:xfrm>
            <a:custGeom>
              <a:avLst/>
              <a:gdLst/>
              <a:ahLst/>
              <a:cxnLst/>
              <a:rect l="l" t="t" r="r" b="b"/>
              <a:pathLst>
                <a:path w="11238230" h="5897880">
                  <a:moveTo>
                    <a:pt x="0" y="0"/>
                  </a:moveTo>
                  <a:lnTo>
                    <a:pt x="11237976" y="0"/>
                  </a:lnTo>
                  <a:lnTo>
                    <a:pt x="11237976" y="5897880"/>
                  </a:lnTo>
                  <a:lnTo>
                    <a:pt x="0" y="5897880"/>
                  </a:lnTo>
                  <a:lnTo>
                    <a:pt x="0" y="0"/>
                  </a:lnTo>
                  <a:close/>
                </a:path>
              </a:pathLst>
            </a:custGeom>
            <a:ln w="12700">
              <a:solidFill>
                <a:srgbClr val="FFFFFF"/>
              </a:solidFill>
            </a:ln>
          </p:spPr>
          <p:txBody>
            <a:bodyPr wrap="square" lIns="0" tIns="0" rIns="0" bIns="0" rtlCol="0"/>
            <a:lstStyle/>
            <a:p>
              <a:endParaRPr/>
            </a:p>
          </p:txBody>
        </p:sp>
        <p:pic>
          <p:nvPicPr>
            <p:cNvPr id="6" name="object 6"/>
            <p:cNvPicPr/>
            <p:nvPr/>
          </p:nvPicPr>
          <p:blipFill>
            <a:blip r:embed="rId3" cstate="print"/>
            <a:stretch>
              <a:fillRect/>
            </a:stretch>
          </p:blipFill>
          <p:spPr>
            <a:xfrm>
              <a:off x="1240365" y="643467"/>
              <a:ext cx="4178298" cy="5571065"/>
            </a:xfrm>
            <a:prstGeom prst="rect">
              <a:avLst/>
            </a:prstGeom>
          </p:spPr>
        </p:pic>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262626"/>
          </a:solidFill>
        </p:spPr>
        <p:txBody>
          <a:bodyPr wrap="square" lIns="0" tIns="0" rIns="0" bIns="0" rtlCol="0"/>
          <a:lstStyle/>
          <a:p>
            <a:endParaRPr/>
          </a:p>
        </p:txBody>
      </p:sp>
      <p:grpSp>
        <p:nvGrpSpPr>
          <p:cNvPr id="3" name="object 3"/>
          <p:cNvGrpSpPr/>
          <p:nvPr/>
        </p:nvGrpSpPr>
        <p:grpSpPr>
          <a:xfrm>
            <a:off x="470662" y="473709"/>
            <a:ext cx="11250930" cy="5910580"/>
            <a:chOff x="470662" y="473709"/>
            <a:chExt cx="11250930" cy="5910580"/>
          </a:xfrm>
        </p:grpSpPr>
        <p:sp>
          <p:nvSpPr>
            <p:cNvPr id="4" name="object 4"/>
            <p:cNvSpPr/>
            <p:nvPr/>
          </p:nvSpPr>
          <p:spPr>
            <a:xfrm>
              <a:off x="477012" y="480059"/>
              <a:ext cx="11238230" cy="5897880"/>
            </a:xfrm>
            <a:custGeom>
              <a:avLst/>
              <a:gdLst/>
              <a:ahLst/>
              <a:cxnLst/>
              <a:rect l="l" t="t" r="r" b="b"/>
              <a:pathLst>
                <a:path w="11238230" h="5897880">
                  <a:moveTo>
                    <a:pt x="0" y="0"/>
                  </a:moveTo>
                  <a:lnTo>
                    <a:pt x="11237976" y="0"/>
                  </a:lnTo>
                  <a:lnTo>
                    <a:pt x="11237976" y="5897880"/>
                  </a:lnTo>
                  <a:lnTo>
                    <a:pt x="0" y="5897880"/>
                  </a:lnTo>
                  <a:lnTo>
                    <a:pt x="0" y="0"/>
                  </a:lnTo>
                  <a:close/>
                </a:path>
              </a:pathLst>
            </a:custGeom>
            <a:ln w="12700">
              <a:solidFill>
                <a:srgbClr val="FFFFFF"/>
              </a:solidFill>
            </a:ln>
          </p:spPr>
          <p:txBody>
            <a:bodyPr wrap="square" lIns="0" tIns="0" rIns="0" bIns="0" rtlCol="0"/>
            <a:lstStyle/>
            <a:p>
              <a:endParaRPr/>
            </a:p>
          </p:txBody>
        </p:sp>
        <p:pic>
          <p:nvPicPr>
            <p:cNvPr id="5" name="object 5"/>
            <p:cNvPicPr/>
            <p:nvPr/>
          </p:nvPicPr>
          <p:blipFill>
            <a:blip r:embed="rId2" cstate="print"/>
            <a:stretch>
              <a:fillRect/>
            </a:stretch>
          </p:blipFill>
          <p:spPr>
            <a:xfrm>
              <a:off x="643466" y="643467"/>
              <a:ext cx="5372098" cy="5571066"/>
            </a:xfrm>
            <a:prstGeom prst="rect">
              <a:avLst/>
            </a:prstGeom>
          </p:spPr>
        </p:pic>
        <p:pic>
          <p:nvPicPr>
            <p:cNvPr id="6" name="object 6"/>
            <p:cNvPicPr/>
            <p:nvPr/>
          </p:nvPicPr>
          <p:blipFill>
            <a:blip r:embed="rId3" cstate="print"/>
            <a:stretch>
              <a:fillRect/>
            </a:stretch>
          </p:blipFill>
          <p:spPr>
            <a:xfrm>
              <a:off x="6176431" y="643467"/>
              <a:ext cx="5372100" cy="5571065"/>
            </a:xfrm>
            <a:prstGeom prst="rect">
              <a:avLst/>
            </a:prstGeom>
          </p:spPr>
        </p:pic>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10276" y="0"/>
            <a:ext cx="9772015" cy="6858000"/>
            <a:chOff x="1210276" y="0"/>
            <a:chExt cx="9772015" cy="6858000"/>
          </a:xfrm>
        </p:grpSpPr>
        <p:sp>
          <p:nvSpPr>
            <p:cNvPr id="3" name="object 3"/>
            <p:cNvSpPr/>
            <p:nvPr/>
          </p:nvSpPr>
          <p:spPr>
            <a:xfrm>
              <a:off x="1210276" y="0"/>
              <a:ext cx="9772015" cy="6858000"/>
            </a:xfrm>
            <a:custGeom>
              <a:avLst/>
              <a:gdLst/>
              <a:ahLst/>
              <a:cxnLst/>
              <a:rect l="l" t="t" r="r" b="b"/>
              <a:pathLst>
                <a:path w="9772015" h="6858000">
                  <a:moveTo>
                    <a:pt x="8349258" y="0"/>
                  </a:moveTo>
                  <a:lnTo>
                    <a:pt x="1422187" y="0"/>
                  </a:lnTo>
                  <a:lnTo>
                    <a:pt x="1269222" y="159673"/>
                  </a:lnTo>
                  <a:lnTo>
                    <a:pt x="1236543" y="195815"/>
                  </a:lnTo>
                  <a:lnTo>
                    <a:pt x="1204223" y="232283"/>
                  </a:lnTo>
                  <a:lnTo>
                    <a:pt x="1172265" y="269073"/>
                  </a:lnTo>
                  <a:lnTo>
                    <a:pt x="1140672" y="306184"/>
                  </a:lnTo>
                  <a:lnTo>
                    <a:pt x="1109446" y="343611"/>
                  </a:lnTo>
                  <a:lnTo>
                    <a:pt x="1078590" y="381353"/>
                  </a:lnTo>
                  <a:lnTo>
                    <a:pt x="1048108" y="419407"/>
                  </a:lnTo>
                  <a:lnTo>
                    <a:pt x="1018002" y="457769"/>
                  </a:lnTo>
                  <a:lnTo>
                    <a:pt x="988274" y="496438"/>
                  </a:lnTo>
                  <a:lnTo>
                    <a:pt x="958927" y="535409"/>
                  </a:lnTo>
                  <a:lnTo>
                    <a:pt x="929965" y="574682"/>
                  </a:lnTo>
                  <a:lnTo>
                    <a:pt x="901390" y="614252"/>
                  </a:lnTo>
                  <a:lnTo>
                    <a:pt x="873204" y="654118"/>
                  </a:lnTo>
                  <a:lnTo>
                    <a:pt x="845411" y="694275"/>
                  </a:lnTo>
                  <a:lnTo>
                    <a:pt x="818013" y="734722"/>
                  </a:lnTo>
                  <a:lnTo>
                    <a:pt x="791014" y="775456"/>
                  </a:lnTo>
                  <a:lnTo>
                    <a:pt x="764415" y="816474"/>
                  </a:lnTo>
                  <a:lnTo>
                    <a:pt x="738220" y="857773"/>
                  </a:lnTo>
                  <a:lnTo>
                    <a:pt x="712431" y="899351"/>
                  </a:lnTo>
                  <a:lnTo>
                    <a:pt x="687051" y="941204"/>
                  </a:lnTo>
                  <a:lnTo>
                    <a:pt x="662084" y="983331"/>
                  </a:lnTo>
                  <a:lnTo>
                    <a:pt x="637531" y="1025727"/>
                  </a:lnTo>
                  <a:lnTo>
                    <a:pt x="613395" y="1068391"/>
                  </a:lnTo>
                  <a:lnTo>
                    <a:pt x="589680" y="1111320"/>
                  </a:lnTo>
                  <a:lnTo>
                    <a:pt x="566388" y="1154510"/>
                  </a:lnTo>
                  <a:lnTo>
                    <a:pt x="543522" y="1197960"/>
                  </a:lnTo>
                  <a:lnTo>
                    <a:pt x="521084" y="1241666"/>
                  </a:lnTo>
                  <a:lnTo>
                    <a:pt x="499078" y="1285626"/>
                  </a:lnTo>
                  <a:lnTo>
                    <a:pt x="477505" y="1329836"/>
                  </a:lnTo>
                  <a:lnTo>
                    <a:pt x="456370" y="1374295"/>
                  </a:lnTo>
                  <a:lnTo>
                    <a:pt x="435675" y="1418999"/>
                  </a:lnTo>
                  <a:lnTo>
                    <a:pt x="415422" y="1463945"/>
                  </a:lnTo>
                  <a:lnTo>
                    <a:pt x="395614" y="1509132"/>
                  </a:lnTo>
                  <a:lnTo>
                    <a:pt x="376254" y="1554555"/>
                  </a:lnTo>
                  <a:lnTo>
                    <a:pt x="357345" y="1600213"/>
                  </a:lnTo>
                  <a:lnTo>
                    <a:pt x="338890" y="1646102"/>
                  </a:lnTo>
                  <a:lnTo>
                    <a:pt x="320891" y="1692220"/>
                  </a:lnTo>
                  <a:lnTo>
                    <a:pt x="303351" y="1738564"/>
                  </a:lnTo>
                  <a:lnTo>
                    <a:pt x="286273" y="1785131"/>
                  </a:lnTo>
                  <a:lnTo>
                    <a:pt x="269659" y="1831919"/>
                  </a:lnTo>
                  <a:lnTo>
                    <a:pt x="253514" y="1878924"/>
                  </a:lnTo>
                  <a:lnTo>
                    <a:pt x="237838" y="1926144"/>
                  </a:lnTo>
                  <a:lnTo>
                    <a:pt x="222636" y="1973577"/>
                  </a:lnTo>
                  <a:lnTo>
                    <a:pt x="207909" y="2021219"/>
                  </a:lnTo>
                  <a:lnTo>
                    <a:pt x="193661" y="2069067"/>
                  </a:lnTo>
                  <a:lnTo>
                    <a:pt x="179894" y="2117120"/>
                  </a:lnTo>
                  <a:lnTo>
                    <a:pt x="166611" y="2165373"/>
                  </a:lnTo>
                  <a:lnTo>
                    <a:pt x="153815" y="2213825"/>
                  </a:lnTo>
                  <a:lnTo>
                    <a:pt x="141509" y="2262473"/>
                  </a:lnTo>
                  <a:lnTo>
                    <a:pt x="129695" y="2311313"/>
                  </a:lnTo>
                  <a:lnTo>
                    <a:pt x="118377" y="2360344"/>
                  </a:lnTo>
                  <a:lnTo>
                    <a:pt x="107556" y="2409562"/>
                  </a:lnTo>
                  <a:lnTo>
                    <a:pt x="97236" y="2458964"/>
                  </a:lnTo>
                  <a:lnTo>
                    <a:pt x="87420" y="2508548"/>
                  </a:lnTo>
                  <a:lnTo>
                    <a:pt x="78110" y="2558311"/>
                  </a:lnTo>
                  <a:lnTo>
                    <a:pt x="69309" y="2608251"/>
                  </a:lnTo>
                  <a:lnTo>
                    <a:pt x="61021" y="2658364"/>
                  </a:lnTo>
                  <a:lnTo>
                    <a:pt x="53246" y="2708647"/>
                  </a:lnTo>
                  <a:lnTo>
                    <a:pt x="45989" y="2759099"/>
                  </a:lnTo>
                  <a:lnTo>
                    <a:pt x="39253" y="2809716"/>
                  </a:lnTo>
                  <a:lnTo>
                    <a:pt x="33039" y="2860495"/>
                  </a:lnTo>
                  <a:lnTo>
                    <a:pt x="27351" y="2911435"/>
                  </a:lnTo>
                  <a:lnTo>
                    <a:pt x="22192" y="2962531"/>
                  </a:lnTo>
                  <a:lnTo>
                    <a:pt x="17564" y="3013781"/>
                  </a:lnTo>
                  <a:lnTo>
                    <a:pt x="13470" y="3065182"/>
                  </a:lnTo>
                  <a:lnTo>
                    <a:pt x="9913" y="3116733"/>
                  </a:lnTo>
                  <a:lnTo>
                    <a:pt x="6895" y="3168429"/>
                  </a:lnTo>
                  <a:lnTo>
                    <a:pt x="4420" y="3220268"/>
                  </a:lnTo>
                  <a:lnTo>
                    <a:pt x="2490" y="3272247"/>
                  </a:lnTo>
                  <a:lnTo>
                    <a:pt x="1108" y="3324365"/>
                  </a:lnTo>
                  <a:lnTo>
                    <a:pt x="277" y="3376617"/>
                  </a:lnTo>
                  <a:lnTo>
                    <a:pt x="0" y="3429001"/>
                  </a:lnTo>
                  <a:lnTo>
                    <a:pt x="277" y="3481385"/>
                  </a:lnTo>
                  <a:lnTo>
                    <a:pt x="1108" y="3533637"/>
                  </a:lnTo>
                  <a:lnTo>
                    <a:pt x="2490" y="3585754"/>
                  </a:lnTo>
                  <a:lnTo>
                    <a:pt x="4420" y="3637733"/>
                  </a:lnTo>
                  <a:lnTo>
                    <a:pt x="6895" y="3689573"/>
                  </a:lnTo>
                  <a:lnTo>
                    <a:pt x="9913" y="3741269"/>
                  </a:lnTo>
                  <a:lnTo>
                    <a:pt x="13470" y="3792819"/>
                  </a:lnTo>
                  <a:lnTo>
                    <a:pt x="17564" y="3844220"/>
                  </a:lnTo>
                  <a:lnTo>
                    <a:pt x="22192" y="3895471"/>
                  </a:lnTo>
                  <a:lnTo>
                    <a:pt x="27351" y="3946567"/>
                  </a:lnTo>
                  <a:lnTo>
                    <a:pt x="33039" y="3997506"/>
                  </a:lnTo>
                  <a:lnTo>
                    <a:pt x="39253" y="4048285"/>
                  </a:lnTo>
                  <a:lnTo>
                    <a:pt x="45989" y="4098902"/>
                  </a:lnTo>
                  <a:lnTo>
                    <a:pt x="53246" y="4149353"/>
                  </a:lnTo>
                  <a:lnTo>
                    <a:pt x="61021" y="4199637"/>
                  </a:lnTo>
                  <a:lnTo>
                    <a:pt x="69309" y="4249750"/>
                  </a:lnTo>
                  <a:lnTo>
                    <a:pt x="78110" y="4299690"/>
                  </a:lnTo>
                  <a:lnTo>
                    <a:pt x="87420" y="4349453"/>
                  </a:lnTo>
                  <a:lnTo>
                    <a:pt x="97236" y="4399037"/>
                  </a:lnTo>
                  <a:lnTo>
                    <a:pt x="107556" y="4448439"/>
                  </a:lnTo>
                  <a:lnTo>
                    <a:pt x="118377" y="4497657"/>
                  </a:lnTo>
                  <a:lnTo>
                    <a:pt x="129695" y="4546687"/>
                  </a:lnTo>
                  <a:lnTo>
                    <a:pt x="141509" y="4595528"/>
                  </a:lnTo>
                  <a:lnTo>
                    <a:pt x="153815" y="4644175"/>
                  </a:lnTo>
                  <a:lnTo>
                    <a:pt x="166611" y="4692627"/>
                  </a:lnTo>
                  <a:lnTo>
                    <a:pt x="179894" y="4740881"/>
                  </a:lnTo>
                  <a:lnTo>
                    <a:pt x="193661" y="4788933"/>
                  </a:lnTo>
                  <a:lnTo>
                    <a:pt x="207909" y="4836782"/>
                  </a:lnTo>
                  <a:lnTo>
                    <a:pt x="222636" y="4884424"/>
                  </a:lnTo>
                  <a:lnTo>
                    <a:pt x="237838" y="4931856"/>
                  </a:lnTo>
                  <a:lnTo>
                    <a:pt x="253514" y="4979077"/>
                  </a:lnTo>
                  <a:lnTo>
                    <a:pt x="269659" y="5026082"/>
                  </a:lnTo>
                  <a:lnTo>
                    <a:pt x="286273" y="5072870"/>
                  </a:lnTo>
                  <a:lnTo>
                    <a:pt x="303351" y="5119437"/>
                  </a:lnTo>
                  <a:lnTo>
                    <a:pt x="320891" y="5165781"/>
                  </a:lnTo>
                  <a:lnTo>
                    <a:pt x="338890" y="5211899"/>
                  </a:lnTo>
                  <a:lnTo>
                    <a:pt x="357345" y="5257788"/>
                  </a:lnTo>
                  <a:lnTo>
                    <a:pt x="376254" y="5303446"/>
                  </a:lnTo>
                  <a:lnTo>
                    <a:pt x="395614" y="5348869"/>
                  </a:lnTo>
                  <a:lnTo>
                    <a:pt x="415422" y="5394055"/>
                  </a:lnTo>
                  <a:lnTo>
                    <a:pt x="435675" y="5439002"/>
                  </a:lnTo>
                  <a:lnTo>
                    <a:pt x="456370" y="5483706"/>
                  </a:lnTo>
                  <a:lnTo>
                    <a:pt x="477505" y="5528164"/>
                  </a:lnTo>
                  <a:lnTo>
                    <a:pt x="499078" y="5572375"/>
                  </a:lnTo>
                  <a:lnTo>
                    <a:pt x="521084" y="5616335"/>
                  </a:lnTo>
                  <a:lnTo>
                    <a:pt x="543522" y="5660041"/>
                  </a:lnTo>
                  <a:lnTo>
                    <a:pt x="566388" y="5703491"/>
                  </a:lnTo>
                  <a:lnTo>
                    <a:pt x="589680" y="5746681"/>
                  </a:lnTo>
                  <a:lnTo>
                    <a:pt x="613395" y="5789610"/>
                  </a:lnTo>
                  <a:lnTo>
                    <a:pt x="637531" y="5832274"/>
                  </a:lnTo>
                  <a:lnTo>
                    <a:pt x="662084" y="5874670"/>
                  </a:lnTo>
                  <a:lnTo>
                    <a:pt x="687051" y="5916797"/>
                  </a:lnTo>
                  <a:lnTo>
                    <a:pt x="712431" y="5958650"/>
                  </a:lnTo>
                  <a:lnTo>
                    <a:pt x="738220" y="6000228"/>
                  </a:lnTo>
                  <a:lnTo>
                    <a:pt x="764415" y="6041527"/>
                  </a:lnTo>
                  <a:lnTo>
                    <a:pt x="791014" y="6082545"/>
                  </a:lnTo>
                  <a:lnTo>
                    <a:pt x="818013" y="6123279"/>
                  </a:lnTo>
                  <a:lnTo>
                    <a:pt x="845411" y="6163726"/>
                  </a:lnTo>
                  <a:lnTo>
                    <a:pt x="873204" y="6203884"/>
                  </a:lnTo>
                  <a:lnTo>
                    <a:pt x="901390" y="6243749"/>
                  </a:lnTo>
                  <a:lnTo>
                    <a:pt x="929965" y="6283320"/>
                  </a:lnTo>
                  <a:lnTo>
                    <a:pt x="958927" y="6322592"/>
                  </a:lnTo>
                  <a:lnTo>
                    <a:pt x="988274" y="6361564"/>
                  </a:lnTo>
                  <a:lnTo>
                    <a:pt x="1018002" y="6400233"/>
                  </a:lnTo>
                  <a:lnTo>
                    <a:pt x="1048108" y="6438595"/>
                  </a:lnTo>
                  <a:lnTo>
                    <a:pt x="1078590" y="6476649"/>
                  </a:lnTo>
                  <a:lnTo>
                    <a:pt x="1109446" y="6514391"/>
                  </a:lnTo>
                  <a:lnTo>
                    <a:pt x="1140672" y="6551818"/>
                  </a:lnTo>
                  <a:lnTo>
                    <a:pt x="1172265" y="6588929"/>
                  </a:lnTo>
                  <a:lnTo>
                    <a:pt x="1204223" y="6625719"/>
                  </a:lnTo>
                  <a:lnTo>
                    <a:pt x="1236543" y="6662187"/>
                  </a:lnTo>
                  <a:lnTo>
                    <a:pt x="1269222" y="6698329"/>
                  </a:lnTo>
                  <a:lnTo>
                    <a:pt x="1422185" y="6857999"/>
                  </a:lnTo>
                  <a:lnTo>
                    <a:pt x="8349259" y="6857999"/>
                  </a:lnTo>
                  <a:lnTo>
                    <a:pt x="8502223" y="6698329"/>
                  </a:lnTo>
                  <a:lnTo>
                    <a:pt x="8534902" y="6662187"/>
                  </a:lnTo>
                  <a:lnTo>
                    <a:pt x="8567222" y="6625719"/>
                  </a:lnTo>
                  <a:lnTo>
                    <a:pt x="8599180" y="6588929"/>
                  </a:lnTo>
                  <a:lnTo>
                    <a:pt x="8630773" y="6551818"/>
                  </a:lnTo>
                  <a:lnTo>
                    <a:pt x="8661999" y="6514391"/>
                  </a:lnTo>
                  <a:lnTo>
                    <a:pt x="8692855" y="6476649"/>
                  </a:lnTo>
                  <a:lnTo>
                    <a:pt x="8723337" y="6438595"/>
                  </a:lnTo>
                  <a:lnTo>
                    <a:pt x="8753443" y="6400233"/>
                  </a:lnTo>
                  <a:lnTo>
                    <a:pt x="8783171" y="6361564"/>
                  </a:lnTo>
                  <a:lnTo>
                    <a:pt x="8812518" y="6322592"/>
                  </a:lnTo>
                  <a:lnTo>
                    <a:pt x="8841480" y="6283320"/>
                  </a:lnTo>
                  <a:lnTo>
                    <a:pt x="8870055" y="6243749"/>
                  </a:lnTo>
                  <a:lnTo>
                    <a:pt x="8898241" y="6203884"/>
                  </a:lnTo>
                  <a:lnTo>
                    <a:pt x="8926034" y="6163726"/>
                  </a:lnTo>
                  <a:lnTo>
                    <a:pt x="8953432" y="6123279"/>
                  </a:lnTo>
                  <a:lnTo>
                    <a:pt x="8980431" y="6082545"/>
                  </a:lnTo>
                  <a:lnTo>
                    <a:pt x="9007030" y="6041527"/>
                  </a:lnTo>
                  <a:lnTo>
                    <a:pt x="9033225" y="6000228"/>
                  </a:lnTo>
                  <a:lnTo>
                    <a:pt x="9059014" y="5958650"/>
                  </a:lnTo>
                  <a:lnTo>
                    <a:pt x="9084394" y="5916797"/>
                  </a:lnTo>
                  <a:lnTo>
                    <a:pt x="9109361" y="5874670"/>
                  </a:lnTo>
                  <a:lnTo>
                    <a:pt x="9133914" y="5832274"/>
                  </a:lnTo>
                  <a:lnTo>
                    <a:pt x="9158050" y="5789610"/>
                  </a:lnTo>
                  <a:lnTo>
                    <a:pt x="9181765" y="5746681"/>
                  </a:lnTo>
                  <a:lnTo>
                    <a:pt x="9205057" y="5703491"/>
                  </a:lnTo>
                  <a:lnTo>
                    <a:pt x="9227923" y="5660041"/>
                  </a:lnTo>
                  <a:lnTo>
                    <a:pt x="9250361" y="5616335"/>
                  </a:lnTo>
                  <a:lnTo>
                    <a:pt x="9272367" y="5572375"/>
                  </a:lnTo>
                  <a:lnTo>
                    <a:pt x="9293940" y="5528164"/>
                  </a:lnTo>
                  <a:lnTo>
                    <a:pt x="9315075" y="5483706"/>
                  </a:lnTo>
                  <a:lnTo>
                    <a:pt x="9335770" y="5439002"/>
                  </a:lnTo>
                  <a:lnTo>
                    <a:pt x="9356023" y="5394055"/>
                  </a:lnTo>
                  <a:lnTo>
                    <a:pt x="9375831" y="5348869"/>
                  </a:lnTo>
                  <a:lnTo>
                    <a:pt x="9395191" y="5303446"/>
                  </a:lnTo>
                  <a:lnTo>
                    <a:pt x="9414100" y="5257788"/>
                  </a:lnTo>
                  <a:lnTo>
                    <a:pt x="9432555" y="5211899"/>
                  </a:lnTo>
                  <a:lnTo>
                    <a:pt x="9450554" y="5165781"/>
                  </a:lnTo>
                  <a:lnTo>
                    <a:pt x="9468094" y="5119437"/>
                  </a:lnTo>
                  <a:lnTo>
                    <a:pt x="9485172" y="5072870"/>
                  </a:lnTo>
                  <a:lnTo>
                    <a:pt x="9501786" y="5026082"/>
                  </a:lnTo>
                  <a:lnTo>
                    <a:pt x="9517931" y="4979077"/>
                  </a:lnTo>
                  <a:lnTo>
                    <a:pt x="9533607" y="4931856"/>
                  </a:lnTo>
                  <a:lnTo>
                    <a:pt x="9548810" y="4884424"/>
                  </a:lnTo>
                  <a:lnTo>
                    <a:pt x="9563536" y="4836782"/>
                  </a:lnTo>
                  <a:lnTo>
                    <a:pt x="9577785" y="4788933"/>
                  </a:lnTo>
                  <a:lnTo>
                    <a:pt x="9591551" y="4740881"/>
                  </a:lnTo>
                  <a:lnTo>
                    <a:pt x="9604834" y="4692627"/>
                  </a:lnTo>
                  <a:lnTo>
                    <a:pt x="9617630" y="4644175"/>
                  </a:lnTo>
                  <a:lnTo>
                    <a:pt x="9629936" y="4595528"/>
                  </a:lnTo>
                  <a:lnTo>
                    <a:pt x="9641750" y="4546687"/>
                  </a:lnTo>
                  <a:lnTo>
                    <a:pt x="9653068" y="4497657"/>
                  </a:lnTo>
                  <a:lnTo>
                    <a:pt x="9663889" y="4448439"/>
                  </a:lnTo>
                  <a:lnTo>
                    <a:pt x="9674209" y="4399037"/>
                  </a:lnTo>
                  <a:lnTo>
                    <a:pt x="9684025" y="4349453"/>
                  </a:lnTo>
                  <a:lnTo>
                    <a:pt x="9693335" y="4299690"/>
                  </a:lnTo>
                  <a:lnTo>
                    <a:pt x="9702136" y="4249750"/>
                  </a:lnTo>
                  <a:lnTo>
                    <a:pt x="9710425" y="4199637"/>
                  </a:lnTo>
                  <a:lnTo>
                    <a:pt x="9718199" y="4149353"/>
                  </a:lnTo>
                  <a:lnTo>
                    <a:pt x="9725456" y="4098902"/>
                  </a:lnTo>
                  <a:lnTo>
                    <a:pt x="9732192" y="4048285"/>
                  </a:lnTo>
                  <a:lnTo>
                    <a:pt x="9738406" y="3997506"/>
                  </a:lnTo>
                  <a:lnTo>
                    <a:pt x="9744094" y="3946567"/>
                  </a:lnTo>
                  <a:lnTo>
                    <a:pt x="9749253" y="3895471"/>
                  </a:lnTo>
                  <a:lnTo>
                    <a:pt x="9753881" y="3844220"/>
                  </a:lnTo>
                  <a:lnTo>
                    <a:pt x="9757975" y="3792819"/>
                  </a:lnTo>
                  <a:lnTo>
                    <a:pt x="9761532" y="3741269"/>
                  </a:lnTo>
                  <a:lnTo>
                    <a:pt x="9764550" y="3689573"/>
                  </a:lnTo>
                  <a:lnTo>
                    <a:pt x="9767025" y="3637733"/>
                  </a:lnTo>
                  <a:lnTo>
                    <a:pt x="9768955" y="3585754"/>
                  </a:lnTo>
                  <a:lnTo>
                    <a:pt x="9770337" y="3533637"/>
                  </a:lnTo>
                  <a:lnTo>
                    <a:pt x="9771168" y="3481385"/>
                  </a:lnTo>
                  <a:lnTo>
                    <a:pt x="9771446" y="3429001"/>
                  </a:lnTo>
                  <a:lnTo>
                    <a:pt x="9771168" y="3376617"/>
                  </a:lnTo>
                  <a:lnTo>
                    <a:pt x="9770337" y="3324365"/>
                  </a:lnTo>
                  <a:lnTo>
                    <a:pt x="9768955" y="3272247"/>
                  </a:lnTo>
                  <a:lnTo>
                    <a:pt x="9767025" y="3220268"/>
                  </a:lnTo>
                  <a:lnTo>
                    <a:pt x="9764550" y="3168429"/>
                  </a:lnTo>
                  <a:lnTo>
                    <a:pt x="9761532" y="3116733"/>
                  </a:lnTo>
                  <a:lnTo>
                    <a:pt x="9757975" y="3065182"/>
                  </a:lnTo>
                  <a:lnTo>
                    <a:pt x="9753881" y="3013781"/>
                  </a:lnTo>
                  <a:lnTo>
                    <a:pt x="9749253" y="2962531"/>
                  </a:lnTo>
                  <a:lnTo>
                    <a:pt x="9744094" y="2911435"/>
                  </a:lnTo>
                  <a:lnTo>
                    <a:pt x="9738406" y="2860495"/>
                  </a:lnTo>
                  <a:lnTo>
                    <a:pt x="9732192" y="2809716"/>
                  </a:lnTo>
                  <a:lnTo>
                    <a:pt x="9725456" y="2759099"/>
                  </a:lnTo>
                  <a:lnTo>
                    <a:pt x="9718199" y="2708647"/>
                  </a:lnTo>
                  <a:lnTo>
                    <a:pt x="9710425" y="2658364"/>
                  </a:lnTo>
                  <a:lnTo>
                    <a:pt x="9702136" y="2608251"/>
                  </a:lnTo>
                  <a:lnTo>
                    <a:pt x="9693335" y="2558311"/>
                  </a:lnTo>
                  <a:lnTo>
                    <a:pt x="9684025" y="2508548"/>
                  </a:lnTo>
                  <a:lnTo>
                    <a:pt x="9674209" y="2458964"/>
                  </a:lnTo>
                  <a:lnTo>
                    <a:pt x="9663889" y="2409562"/>
                  </a:lnTo>
                  <a:lnTo>
                    <a:pt x="9653068" y="2360344"/>
                  </a:lnTo>
                  <a:lnTo>
                    <a:pt x="9641750" y="2311313"/>
                  </a:lnTo>
                  <a:lnTo>
                    <a:pt x="9629936" y="2262473"/>
                  </a:lnTo>
                  <a:lnTo>
                    <a:pt x="9617630" y="2213825"/>
                  </a:lnTo>
                  <a:lnTo>
                    <a:pt x="9604834" y="2165373"/>
                  </a:lnTo>
                  <a:lnTo>
                    <a:pt x="9591551" y="2117120"/>
                  </a:lnTo>
                  <a:lnTo>
                    <a:pt x="9577785" y="2069067"/>
                  </a:lnTo>
                  <a:lnTo>
                    <a:pt x="9563536" y="2021219"/>
                  </a:lnTo>
                  <a:lnTo>
                    <a:pt x="9548810" y="1973577"/>
                  </a:lnTo>
                  <a:lnTo>
                    <a:pt x="9533607" y="1926144"/>
                  </a:lnTo>
                  <a:lnTo>
                    <a:pt x="9517931" y="1878924"/>
                  </a:lnTo>
                  <a:lnTo>
                    <a:pt x="9501786" y="1831919"/>
                  </a:lnTo>
                  <a:lnTo>
                    <a:pt x="9485172" y="1785131"/>
                  </a:lnTo>
                  <a:lnTo>
                    <a:pt x="9468094" y="1738564"/>
                  </a:lnTo>
                  <a:lnTo>
                    <a:pt x="9450554" y="1692220"/>
                  </a:lnTo>
                  <a:lnTo>
                    <a:pt x="9432555" y="1646102"/>
                  </a:lnTo>
                  <a:lnTo>
                    <a:pt x="9414100" y="1600213"/>
                  </a:lnTo>
                  <a:lnTo>
                    <a:pt x="9395191" y="1554555"/>
                  </a:lnTo>
                  <a:lnTo>
                    <a:pt x="9375831" y="1509132"/>
                  </a:lnTo>
                  <a:lnTo>
                    <a:pt x="9356023" y="1463945"/>
                  </a:lnTo>
                  <a:lnTo>
                    <a:pt x="9335770" y="1418999"/>
                  </a:lnTo>
                  <a:lnTo>
                    <a:pt x="9315075" y="1374295"/>
                  </a:lnTo>
                  <a:lnTo>
                    <a:pt x="9293940" y="1329836"/>
                  </a:lnTo>
                  <a:lnTo>
                    <a:pt x="9272367" y="1285626"/>
                  </a:lnTo>
                  <a:lnTo>
                    <a:pt x="9250361" y="1241666"/>
                  </a:lnTo>
                  <a:lnTo>
                    <a:pt x="9227923" y="1197960"/>
                  </a:lnTo>
                  <a:lnTo>
                    <a:pt x="9205057" y="1154510"/>
                  </a:lnTo>
                  <a:lnTo>
                    <a:pt x="9181765" y="1111320"/>
                  </a:lnTo>
                  <a:lnTo>
                    <a:pt x="9158050" y="1068391"/>
                  </a:lnTo>
                  <a:lnTo>
                    <a:pt x="9133914" y="1025727"/>
                  </a:lnTo>
                  <a:lnTo>
                    <a:pt x="9109361" y="983331"/>
                  </a:lnTo>
                  <a:lnTo>
                    <a:pt x="9084394" y="941204"/>
                  </a:lnTo>
                  <a:lnTo>
                    <a:pt x="9059014" y="899351"/>
                  </a:lnTo>
                  <a:lnTo>
                    <a:pt x="9033225" y="857773"/>
                  </a:lnTo>
                  <a:lnTo>
                    <a:pt x="9007030" y="816474"/>
                  </a:lnTo>
                  <a:lnTo>
                    <a:pt x="8980431" y="775456"/>
                  </a:lnTo>
                  <a:lnTo>
                    <a:pt x="8953432" y="734722"/>
                  </a:lnTo>
                  <a:lnTo>
                    <a:pt x="8926034" y="694275"/>
                  </a:lnTo>
                  <a:lnTo>
                    <a:pt x="8898241" y="654118"/>
                  </a:lnTo>
                  <a:lnTo>
                    <a:pt x="8870055" y="614252"/>
                  </a:lnTo>
                  <a:lnTo>
                    <a:pt x="8841480" y="574682"/>
                  </a:lnTo>
                  <a:lnTo>
                    <a:pt x="8812518" y="535409"/>
                  </a:lnTo>
                  <a:lnTo>
                    <a:pt x="8783171" y="496438"/>
                  </a:lnTo>
                  <a:lnTo>
                    <a:pt x="8753443" y="457769"/>
                  </a:lnTo>
                  <a:lnTo>
                    <a:pt x="8723337" y="419407"/>
                  </a:lnTo>
                  <a:lnTo>
                    <a:pt x="8692855" y="381353"/>
                  </a:lnTo>
                  <a:lnTo>
                    <a:pt x="8661999" y="343611"/>
                  </a:lnTo>
                  <a:lnTo>
                    <a:pt x="8630773" y="306184"/>
                  </a:lnTo>
                  <a:lnTo>
                    <a:pt x="8599180" y="269073"/>
                  </a:lnTo>
                  <a:lnTo>
                    <a:pt x="8567222" y="232283"/>
                  </a:lnTo>
                  <a:lnTo>
                    <a:pt x="8534902" y="195815"/>
                  </a:lnTo>
                  <a:lnTo>
                    <a:pt x="8502223" y="159673"/>
                  </a:lnTo>
                  <a:lnTo>
                    <a:pt x="8349258" y="0"/>
                  </a:lnTo>
                  <a:close/>
                </a:path>
              </a:pathLst>
            </a:custGeom>
            <a:solidFill>
              <a:srgbClr val="D9D9D9">
                <a:alpha val="61959"/>
              </a:srgbClr>
            </a:solidFill>
          </p:spPr>
          <p:txBody>
            <a:bodyPr wrap="square" lIns="0" tIns="0" rIns="0" bIns="0" rtlCol="0"/>
            <a:lstStyle/>
            <a:p>
              <a:endParaRPr/>
            </a:p>
          </p:txBody>
        </p:sp>
        <p:pic>
          <p:nvPicPr>
            <p:cNvPr id="4" name="object 4"/>
            <p:cNvPicPr/>
            <p:nvPr/>
          </p:nvPicPr>
          <p:blipFill>
            <a:blip r:embed="rId2" cstate="print"/>
            <a:stretch>
              <a:fillRect/>
            </a:stretch>
          </p:blipFill>
          <p:spPr>
            <a:xfrm>
              <a:off x="1460596" y="12699"/>
              <a:ext cx="9270805" cy="6845299"/>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89460" cy="6858000"/>
          </a:xfrm>
          <a:custGeom>
            <a:avLst/>
            <a:gdLst/>
            <a:ahLst/>
            <a:cxnLst/>
            <a:rect l="l" t="t" r="r" b="b"/>
            <a:pathLst>
              <a:path w="12189460" h="6858000">
                <a:moveTo>
                  <a:pt x="12188952" y="0"/>
                </a:moveTo>
                <a:lnTo>
                  <a:pt x="0" y="0"/>
                </a:lnTo>
                <a:lnTo>
                  <a:pt x="0" y="6857999"/>
                </a:lnTo>
                <a:lnTo>
                  <a:pt x="12188952" y="6857999"/>
                </a:lnTo>
                <a:lnTo>
                  <a:pt x="12188952" y="0"/>
                </a:lnTo>
                <a:close/>
              </a:path>
            </a:pathLst>
          </a:custGeom>
          <a:solidFill>
            <a:srgbClr val="5B9BD5"/>
          </a:solidFill>
        </p:spPr>
        <p:txBody>
          <a:bodyPr wrap="square" lIns="0" tIns="0" rIns="0" bIns="0" rtlCol="0"/>
          <a:lstStyle/>
          <a:p>
            <a:endParaRPr/>
          </a:p>
        </p:txBody>
      </p:sp>
      <p:sp>
        <p:nvSpPr>
          <p:cNvPr id="12" name="object 12"/>
          <p:cNvSpPr txBox="1">
            <a:spLocks noGrp="1"/>
          </p:cNvSpPr>
          <p:nvPr>
            <p:ph type="title"/>
          </p:nvPr>
        </p:nvSpPr>
        <p:spPr>
          <a:xfrm>
            <a:off x="4114800" y="417218"/>
            <a:ext cx="2609850" cy="473709"/>
          </a:xfrm>
          <a:prstGeom prst="rect">
            <a:avLst/>
          </a:prstGeom>
        </p:spPr>
        <p:txBody>
          <a:bodyPr vert="horz" wrap="square" lIns="0" tIns="11430" rIns="0" bIns="0" rtlCol="0">
            <a:spAutoFit/>
          </a:bodyPr>
          <a:lstStyle/>
          <a:p>
            <a:pPr marL="12700">
              <a:lnSpc>
                <a:spcPct val="100000"/>
              </a:lnSpc>
              <a:spcBef>
                <a:spcPts val="90"/>
              </a:spcBef>
            </a:pPr>
            <a:r>
              <a:rPr sz="2950" spc="15" dirty="0">
                <a:solidFill>
                  <a:schemeClr val="bg1"/>
                </a:solidFill>
                <a:latin typeface="Calibri Light"/>
                <a:cs typeface="Calibri Light"/>
              </a:rPr>
              <a:t>Objetivo</a:t>
            </a:r>
            <a:r>
              <a:rPr sz="2950" spc="-75" dirty="0">
                <a:solidFill>
                  <a:schemeClr val="bg1"/>
                </a:solidFill>
                <a:latin typeface="Calibri Light"/>
                <a:cs typeface="Calibri Light"/>
              </a:rPr>
              <a:t> </a:t>
            </a:r>
            <a:r>
              <a:rPr sz="2950" spc="15" dirty="0">
                <a:solidFill>
                  <a:schemeClr val="bg1"/>
                </a:solidFill>
                <a:latin typeface="Calibri Light"/>
                <a:cs typeface="Calibri Light"/>
              </a:rPr>
              <a:t>General</a:t>
            </a:r>
            <a:endParaRPr sz="2950" dirty="0">
              <a:solidFill>
                <a:schemeClr val="bg1"/>
              </a:solidFill>
              <a:latin typeface="Calibri Light"/>
              <a:cs typeface="Calibri Light"/>
            </a:endParaRPr>
          </a:p>
        </p:txBody>
      </p:sp>
      <p:sp>
        <p:nvSpPr>
          <p:cNvPr id="13" name="object 13"/>
          <p:cNvSpPr txBox="1"/>
          <p:nvPr/>
        </p:nvSpPr>
        <p:spPr>
          <a:xfrm>
            <a:off x="652600" y="1441730"/>
            <a:ext cx="10625000" cy="980397"/>
          </a:xfrm>
          <a:prstGeom prst="rect">
            <a:avLst/>
          </a:prstGeom>
        </p:spPr>
        <p:txBody>
          <a:bodyPr vert="horz" wrap="square" lIns="0" tIns="69215" rIns="0" bIns="0" rtlCol="0">
            <a:spAutoFit/>
          </a:bodyPr>
          <a:lstStyle/>
          <a:p>
            <a:pPr marL="12700" marR="26034">
              <a:lnSpc>
                <a:spcPts val="3190"/>
              </a:lnSpc>
              <a:spcBef>
                <a:spcPts val="545"/>
              </a:spcBef>
              <a:tabLst>
                <a:tab pos="3274060" algn="l"/>
              </a:tabLst>
            </a:pPr>
            <a:r>
              <a:rPr sz="3000" spc="-10" dirty="0">
                <a:solidFill>
                  <a:schemeClr val="bg1"/>
                </a:solidFill>
                <a:latin typeface="Calibri Light"/>
                <a:cs typeface="Calibri Light"/>
              </a:rPr>
              <a:t>Fortalecer</a:t>
            </a:r>
            <a:r>
              <a:rPr sz="3000" dirty="0">
                <a:solidFill>
                  <a:schemeClr val="bg1"/>
                </a:solidFill>
                <a:latin typeface="Calibri Light"/>
                <a:cs typeface="Calibri Light"/>
              </a:rPr>
              <a:t> el </a:t>
            </a:r>
            <a:r>
              <a:rPr sz="3000" spc="-5" dirty="0">
                <a:solidFill>
                  <a:schemeClr val="bg1"/>
                </a:solidFill>
                <a:latin typeface="Calibri Light"/>
                <a:cs typeface="Calibri Light"/>
              </a:rPr>
              <a:t>cabello	</a:t>
            </a:r>
            <a:r>
              <a:rPr sz="3000" dirty="0">
                <a:solidFill>
                  <a:schemeClr val="bg1"/>
                </a:solidFill>
                <a:latin typeface="Calibri Light"/>
                <a:cs typeface="Calibri Light"/>
              </a:rPr>
              <a:t>y</a:t>
            </a:r>
            <a:r>
              <a:rPr sz="3000" spc="-50" dirty="0">
                <a:solidFill>
                  <a:schemeClr val="bg1"/>
                </a:solidFill>
                <a:latin typeface="Calibri Light"/>
                <a:cs typeface="Calibri Light"/>
              </a:rPr>
              <a:t> </a:t>
            </a:r>
            <a:r>
              <a:rPr sz="3000" spc="-10" dirty="0">
                <a:solidFill>
                  <a:schemeClr val="bg1"/>
                </a:solidFill>
                <a:latin typeface="Calibri Light"/>
                <a:cs typeface="Calibri Light"/>
              </a:rPr>
              <a:t>evitar</a:t>
            </a:r>
            <a:r>
              <a:rPr sz="3000" spc="-45" dirty="0">
                <a:solidFill>
                  <a:schemeClr val="bg1"/>
                </a:solidFill>
                <a:latin typeface="Calibri Light"/>
                <a:cs typeface="Calibri Light"/>
              </a:rPr>
              <a:t> </a:t>
            </a:r>
            <a:r>
              <a:rPr sz="3000" dirty="0">
                <a:solidFill>
                  <a:schemeClr val="bg1"/>
                </a:solidFill>
                <a:latin typeface="Calibri Light"/>
                <a:cs typeface="Calibri Light"/>
              </a:rPr>
              <a:t>la </a:t>
            </a:r>
            <a:r>
              <a:rPr sz="3000" spc="-665" dirty="0">
                <a:solidFill>
                  <a:schemeClr val="bg1"/>
                </a:solidFill>
                <a:latin typeface="Calibri Light"/>
                <a:cs typeface="Calibri Light"/>
              </a:rPr>
              <a:t> </a:t>
            </a:r>
            <a:r>
              <a:rPr sz="3000" spc="-10" dirty="0">
                <a:solidFill>
                  <a:schemeClr val="bg1"/>
                </a:solidFill>
                <a:latin typeface="Calibri Light"/>
                <a:cs typeface="Calibri Light"/>
              </a:rPr>
              <a:t>caída</a:t>
            </a:r>
            <a:endParaRPr sz="3000" dirty="0">
              <a:solidFill>
                <a:schemeClr val="bg1"/>
              </a:solidFill>
              <a:latin typeface="Calibri Light"/>
              <a:cs typeface="Calibri Light"/>
            </a:endParaRPr>
          </a:p>
          <a:p>
            <a:pPr marL="12700" marR="5080">
              <a:lnSpc>
                <a:spcPts val="3190"/>
              </a:lnSpc>
              <a:spcBef>
                <a:spcPts val="725"/>
              </a:spcBef>
            </a:pPr>
            <a:r>
              <a:rPr sz="3000" spc="-10" dirty="0">
                <a:solidFill>
                  <a:schemeClr val="bg1"/>
                </a:solidFill>
                <a:latin typeface="Calibri Light"/>
                <a:cs typeface="Calibri Light"/>
              </a:rPr>
              <a:t>Estimular </a:t>
            </a:r>
            <a:r>
              <a:rPr sz="3000" dirty="0">
                <a:solidFill>
                  <a:schemeClr val="bg1"/>
                </a:solidFill>
                <a:latin typeface="Calibri Light"/>
                <a:cs typeface="Calibri Light"/>
              </a:rPr>
              <a:t>el </a:t>
            </a:r>
            <a:r>
              <a:rPr sz="3000" spc="-10" dirty="0">
                <a:solidFill>
                  <a:schemeClr val="bg1"/>
                </a:solidFill>
                <a:latin typeface="Calibri Light"/>
                <a:cs typeface="Calibri Light"/>
              </a:rPr>
              <a:t>folículo </a:t>
            </a:r>
            <a:r>
              <a:rPr sz="3000" spc="-5" dirty="0">
                <a:solidFill>
                  <a:schemeClr val="bg1"/>
                </a:solidFill>
                <a:latin typeface="Calibri Light"/>
                <a:cs typeface="Calibri Light"/>
              </a:rPr>
              <a:t>piloso </a:t>
            </a:r>
            <a:r>
              <a:rPr sz="3000" spc="-15" dirty="0">
                <a:solidFill>
                  <a:schemeClr val="bg1"/>
                </a:solidFill>
                <a:latin typeface="Calibri Light"/>
                <a:cs typeface="Calibri Light"/>
              </a:rPr>
              <a:t>para </a:t>
            </a:r>
            <a:r>
              <a:rPr sz="3000" spc="-665" dirty="0">
                <a:solidFill>
                  <a:schemeClr val="bg1"/>
                </a:solidFill>
                <a:latin typeface="Calibri Light"/>
                <a:cs typeface="Calibri Light"/>
              </a:rPr>
              <a:t> </a:t>
            </a:r>
            <a:r>
              <a:rPr sz="3000" spc="-10" dirty="0">
                <a:solidFill>
                  <a:schemeClr val="bg1"/>
                </a:solidFill>
                <a:latin typeface="Calibri Light"/>
                <a:cs typeface="Calibri Light"/>
              </a:rPr>
              <a:t>aumentar</a:t>
            </a:r>
            <a:r>
              <a:rPr sz="3000" spc="-5" dirty="0">
                <a:solidFill>
                  <a:schemeClr val="bg1"/>
                </a:solidFill>
                <a:latin typeface="Calibri Light"/>
                <a:cs typeface="Calibri Light"/>
              </a:rPr>
              <a:t> </a:t>
            </a:r>
            <a:r>
              <a:rPr sz="3000" spc="-10" dirty="0">
                <a:solidFill>
                  <a:schemeClr val="bg1"/>
                </a:solidFill>
                <a:latin typeface="Calibri Light"/>
                <a:cs typeface="Calibri Light"/>
              </a:rPr>
              <a:t>producción.</a:t>
            </a:r>
            <a:endParaRPr sz="3000" dirty="0">
              <a:solidFill>
                <a:schemeClr val="bg1"/>
              </a:solidFill>
              <a:latin typeface="Calibri Light"/>
              <a:cs typeface="Calibri Light"/>
            </a:endParaRPr>
          </a:p>
        </p:txBody>
      </p:sp>
      <p:sp>
        <p:nvSpPr>
          <p:cNvPr id="29" name="object 29"/>
          <p:cNvSpPr txBox="1"/>
          <p:nvPr/>
        </p:nvSpPr>
        <p:spPr>
          <a:xfrm>
            <a:off x="725942" y="3391226"/>
            <a:ext cx="10856458" cy="2739211"/>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chemeClr val="bg1"/>
                </a:solidFill>
                <a:latin typeface="Calibri"/>
                <a:cs typeface="Calibri"/>
              </a:rPr>
              <a:t>Objetivos</a:t>
            </a:r>
            <a:r>
              <a:rPr sz="2000" b="1" spc="-25" dirty="0">
                <a:solidFill>
                  <a:schemeClr val="bg1"/>
                </a:solidFill>
                <a:latin typeface="Calibri"/>
                <a:cs typeface="Calibri"/>
              </a:rPr>
              <a:t> </a:t>
            </a:r>
            <a:r>
              <a:rPr sz="2000" b="1" spc="-5" dirty="0">
                <a:solidFill>
                  <a:schemeClr val="bg1"/>
                </a:solidFill>
                <a:latin typeface="Calibri"/>
                <a:cs typeface="Calibri"/>
              </a:rPr>
              <a:t>esprecificos</a:t>
            </a:r>
            <a:endParaRPr sz="2000" dirty="0">
              <a:solidFill>
                <a:schemeClr val="bg1"/>
              </a:solidFill>
              <a:latin typeface="Calibri"/>
              <a:cs typeface="Calibri"/>
            </a:endParaRPr>
          </a:p>
          <a:p>
            <a:pPr marL="12700" marR="766445">
              <a:lnSpc>
                <a:spcPct val="170000"/>
              </a:lnSpc>
            </a:pPr>
            <a:r>
              <a:rPr sz="2000" spc="-10" dirty="0">
                <a:solidFill>
                  <a:schemeClr val="bg1"/>
                </a:solidFill>
                <a:latin typeface="Calibri"/>
                <a:cs typeface="Calibri"/>
              </a:rPr>
              <a:t>Mejorar </a:t>
            </a:r>
            <a:r>
              <a:rPr sz="2000" spc="-5" dirty="0">
                <a:solidFill>
                  <a:schemeClr val="bg1"/>
                </a:solidFill>
                <a:latin typeface="Calibri"/>
                <a:cs typeface="Calibri"/>
              </a:rPr>
              <a:t>el cabello con vitaminas </a:t>
            </a:r>
            <a:r>
              <a:rPr sz="2000" dirty="0">
                <a:solidFill>
                  <a:schemeClr val="bg1"/>
                </a:solidFill>
                <a:latin typeface="Calibri"/>
                <a:cs typeface="Calibri"/>
              </a:rPr>
              <a:t>y </a:t>
            </a:r>
            <a:r>
              <a:rPr sz="2000" spc="-5" dirty="0">
                <a:solidFill>
                  <a:schemeClr val="bg1"/>
                </a:solidFill>
                <a:latin typeface="Calibri"/>
                <a:cs typeface="Calibri"/>
              </a:rPr>
              <a:t>cambios de shampoo </a:t>
            </a:r>
            <a:r>
              <a:rPr sz="2000" spc="-350" dirty="0">
                <a:solidFill>
                  <a:schemeClr val="bg1"/>
                </a:solidFill>
                <a:latin typeface="Calibri"/>
                <a:cs typeface="Calibri"/>
              </a:rPr>
              <a:t> </a:t>
            </a:r>
            <a:r>
              <a:rPr sz="2000" spc="-15" dirty="0">
                <a:solidFill>
                  <a:schemeClr val="bg1"/>
                </a:solidFill>
                <a:latin typeface="Calibri"/>
                <a:cs typeface="Calibri"/>
              </a:rPr>
              <a:t>Evitar</a:t>
            </a:r>
            <a:r>
              <a:rPr sz="2000" spc="-5" dirty="0">
                <a:solidFill>
                  <a:schemeClr val="bg1"/>
                </a:solidFill>
                <a:latin typeface="Calibri"/>
                <a:cs typeface="Calibri"/>
              </a:rPr>
              <a:t> la caída </a:t>
            </a:r>
            <a:r>
              <a:rPr sz="2000" dirty="0">
                <a:solidFill>
                  <a:schemeClr val="bg1"/>
                </a:solidFill>
                <a:latin typeface="Calibri"/>
                <a:cs typeface="Calibri"/>
              </a:rPr>
              <a:t>y </a:t>
            </a:r>
            <a:r>
              <a:rPr sz="2000" spc="-5" dirty="0">
                <a:solidFill>
                  <a:schemeClr val="bg1"/>
                </a:solidFill>
                <a:latin typeface="Calibri"/>
                <a:cs typeface="Calibri"/>
              </a:rPr>
              <a:t>masejear el</a:t>
            </a:r>
            <a:r>
              <a:rPr sz="2000" dirty="0">
                <a:solidFill>
                  <a:schemeClr val="bg1"/>
                </a:solidFill>
                <a:latin typeface="Calibri"/>
                <a:cs typeface="Calibri"/>
              </a:rPr>
              <a:t> </a:t>
            </a:r>
            <a:r>
              <a:rPr sz="2000" spc="-10" dirty="0">
                <a:solidFill>
                  <a:schemeClr val="bg1"/>
                </a:solidFill>
                <a:latin typeface="Calibri"/>
                <a:cs typeface="Calibri"/>
              </a:rPr>
              <a:t>cuero</a:t>
            </a:r>
            <a:r>
              <a:rPr sz="2000" spc="-5" dirty="0">
                <a:solidFill>
                  <a:schemeClr val="bg1"/>
                </a:solidFill>
                <a:latin typeface="Calibri"/>
                <a:cs typeface="Calibri"/>
              </a:rPr>
              <a:t> cabelludo</a:t>
            </a:r>
            <a:endParaRPr sz="2000" dirty="0">
              <a:solidFill>
                <a:schemeClr val="bg1"/>
              </a:solidFill>
              <a:latin typeface="Calibri"/>
              <a:cs typeface="Calibri"/>
            </a:endParaRPr>
          </a:p>
          <a:p>
            <a:pPr marL="12700" marR="980440">
              <a:lnSpc>
                <a:spcPts val="3290"/>
              </a:lnSpc>
              <a:spcBef>
                <a:spcPts val="310"/>
              </a:spcBef>
            </a:pPr>
            <a:r>
              <a:rPr sz="2000" spc="-5" dirty="0">
                <a:solidFill>
                  <a:schemeClr val="bg1"/>
                </a:solidFill>
                <a:latin typeface="Calibri"/>
                <a:cs typeface="Calibri"/>
              </a:rPr>
              <a:t>Estimular</a:t>
            </a:r>
            <a:r>
              <a:rPr sz="2000" dirty="0">
                <a:solidFill>
                  <a:schemeClr val="bg1"/>
                </a:solidFill>
                <a:latin typeface="Calibri"/>
                <a:cs typeface="Calibri"/>
              </a:rPr>
              <a:t> </a:t>
            </a:r>
            <a:r>
              <a:rPr sz="2000" spc="-5" dirty="0">
                <a:solidFill>
                  <a:schemeClr val="bg1"/>
                </a:solidFill>
                <a:latin typeface="Calibri"/>
                <a:cs typeface="Calibri"/>
              </a:rPr>
              <a:t>el</a:t>
            </a:r>
            <a:r>
              <a:rPr sz="2000" dirty="0">
                <a:solidFill>
                  <a:schemeClr val="bg1"/>
                </a:solidFill>
                <a:latin typeface="Calibri"/>
                <a:cs typeface="Calibri"/>
              </a:rPr>
              <a:t> </a:t>
            </a:r>
            <a:r>
              <a:rPr sz="2000" spc="-10" dirty="0">
                <a:solidFill>
                  <a:schemeClr val="bg1"/>
                </a:solidFill>
                <a:latin typeface="Calibri"/>
                <a:cs typeface="Calibri"/>
              </a:rPr>
              <a:t>folículo</a:t>
            </a:r>
            <a:r>
              <a:rPr sz="2000" spc="5" dirty="0">
                <a:solidFill>
                  <a:schemeClr val="bg1"/>
                </a:solidFill>
                <a:latin typeface="Calibri"/>
                <a:cs typeface="Calibri"/>
              </a:rPr>
              <a:t> </a:t>
            </a:r>
            <a:r>
              <a:rPr sz="2000" spc="-5" dirty="0">
                <a:solidFill>
                  <a:schemeClr val="bg1"/>
                </a:solidFill>
                <a:latin typeface="Calibri"/>
                <a:cs typeface="Calibri"/>
              </a:rPr>
              <a:t>piloso</a:t>
            </a:r>
            <a:r>
              <a:rPr sz="2000" spc="5" dirty="0">
                <a:solidFill>
                  <a:schemeClr val="bg1"/>
                </a:solidFill>
                <a:latin typeface="Calibri"/>
                <a:cs typeface="Calibri"/>
              </a:rPr>
              <a:t> </a:t>
            </a:r>
            <a:r>
              <a:rPr sz="2000" spc="-10" dirty="0">
                <a:solidFill>
                  <a:schemeClr val="bg1"/>
                </a:solidFill>
                <a:latin typeface="Calibri"/>
                <a:cs typeface="Calibri"/>
              </a:rPr>
              <a:t>para</a:t>
            </a:r>
            <a:r>
              <a:rPr sz="2000" spc="-5" dirty="0">
                <a:solidFill>
                  <a:schemeClr val="bg1"/>
                </a:solidFill>
                <a:latin typeface="Calibri"/>
                <a:cs typeface="Calibri"/>
              </a:rPr>
              <a:t> </a:t>
            </a:r>
            <a:r>
              <a:rPr sz="2000" spc="-10" dirty="0">
                <a:solidFill>
                  <a:schemeClr val="bg1"/>
                </a:solidFill>
                <a:latin typeface="Calibri"/>
                <a:cs typeface="Calibri"/>
              </a:rPr>
              <a:t>aumentar</a:t>
            </a:r>
            <a:r>
              <a:rPr sz="2000" spc="5" dirty="0">
                <a:solidFill>
                  <a:schemeClr val="bg1"/>
                </a:solidFill>
                <a:latin typeface="Calibri"/>
                <a:cs typeface="Calibri"/>
              </a:rPr>
              <a:t> </a:t>
            </a:r>
            <a:r>
              <a:rPr sz="2000" spc="-10" dirty="0">
                <a:solidFill>
                  <a:schemeClr val="bg1"/>
                </a:solidFill>
                <a:latin typeface="Calibri"/>
                <a:cs typeface="Calibri"/>
              </a:rPr>
              <a:t>producción </a:t>
            </a:r>
            <a:r>
              <a:rPr sz="2000" spc="-345" dirty="0">
                <a:solidFill>
                  <a:schemeClr val="bg1"/>
                </a:solidFill>
                <a:latin typeface="Calibri"/>
                <a:cs typeface="Calibri"/>
              </a:rPr>
              <a:t> </a:t>
            </a:r>
            <a:r>
              <a:rPr sz="2000" spc="-5" dirty="0">
                <a:solidFill>
                  <a:schemeClr val="bg1"/>
                </a:solidFill>
                <a:latin typeface="Calibri"/>
                <a:cs typeface="Calibri"/>
              </a:rPr>
              <a:t>Aumentar</a:t>
            </a:r>
            <a:r>
              <a:rPr sz="2000" spc="-10" dirty="0">
                <a:solidFill>
                  <a:schemeClr val="bg1"/>
                </a:solidFill>
                <a:latin typeface="Calibri"/>
                <a:cs typeface="Calibri"/>
              </a:rPr>
              <a:t> </a:t>
            </a:r>
            <a:r>
              <a:rPr sz="2000" spc="-5" dirty="0">
                <a:solidFill>
                  <a:schemeClr val="bg1"/>
                </a:solidFill>
                <a:latin typeface="Calibri"/>
                <a:cs typeface="Calibri"/>
              </a:rPr>
              <a:t>pruduccion</a:t>
            </a:r>
            <a:r>
              <a:rPr sz="2000" dirty="0">
                <a:solidFill>
                  <a:schemeClr val="bg1"/>
                </a:solidFill>
                <a:latin typeface="Calibri"/>
                <a:cs typeface="Calibri"/>
              </a:rPr>
              <a:t> de </a:t>
            </a:r>
            <a:r>
              <a:rPr sz="2000" spc="-5" dirty="0">
                <a:solidFill>
                  <a:schemeClr val="bg1"/>
                </a:solidFill>
                <a:latin typeface="Calibri"/>
                <a:cs typeface="Calibri"/>
              </a:rPr>
              <a:t>cabello</a:t>
            </a:r>
            <a:endParaRPr sz="2000" dirty="0">
              <a:solidFill>
                <a:schemeClr val="bg1"/>
              </a:solidFill>
              <a:latin typeface="Calibri"/>
              <a:cs typeface="Calibri"/>
            </a:endParaRPr>
          </a:p>
          <a:p>
            <a:pPr marL="12700">
              <a:lnSpc>
                <a:spcPct val="100000"/>
              </a:lnSpc>
              <a:spcBef>
                <a:spcPts val="1005"/>
              </a:spcBef>
            </a:pPr>
            <a:r>
              <a:rPr sz="2000" spc="-5" dirty="0">
                <a:solidFill>
                  <a:schemeClr val="bg1"/>
                </a:solidFill>
                <a:latin typeface="Calibri"/>
                <a:cs typeface="Calibri"/>
              </a:rPr>
              <a:t>Asesorar </a:t>
            </a:r>
            <a:r>
              <a:rPr sz="2000" dirty="0">
                <a:solidFill>
                  <a:schemeClr val="bg1"/>
                </a:solidFill>
                <a:latin typeface="Calibri"/>
                <a:cs typeface="Calibri"/>
              </a:rPr>
              <a:t>al</a:t>
            </a:r>
            <a:r>
              <a:rPr sz="2000" spc="-10" dirty="0">
                <a:solidFill>
                  <a:schemeClr val="bg1"/>
                </a:solidFill>
                <a:latin typeface="Calibri"/>
                <a:cs typeface="Calibri"/>
              </a:rPr>
              <a:t> pacte</a:t>
            </a:r>
            <a:r>
              <a:rPr sz="2000" spc="-5" dirty="0">
                <a:solidFill>
                  <a:schemeClr val="bg1"/>
                </a:solidFill>
                <a:latin typeface="Calibri"/>
                <a:cs typeface="Calibri"/>
              </a:rPr>
              <a:t> de</a:t>
            </a:r>
            <a:r>
              <a:rPr sz="2000" spc="-10" dirty="0">
                <a:solidFill>
                  <a:schemeClr val="bg1"/>
                </a:solidFill>
                <a:latin typeface="Calibri"/>
                <a:cs typeface="Calibri"/>
              </a:rPr>
              <a:t> productos</a:t>
            </a:r>
            <a:r>
              <a:rPr sz="2000" spc="-5" dirty="0">
                <a:solidFill>
                  <a:schemeClr val="bg1"/>
                </a:solidFill>
                <a:latin typeface="Calibri"/>
                <a:cs typeface="Calibri"/>
              </a:rPr>
              <a:t> </a:t>
            </a:r>
            <a:r>
              <a:rPr sz="2000" dirty="0">
                <a:solidFill>
                  <a:schemeClr val="bg1"/>
                </a:solidFill>
                <a:latin typeface="Calibri"/>
                <a:cs typeface="Calibri"/>
              </a:rPr>
              <a:t>a</a:t>
            </a:r>
            <a:r>
              <a:rPr sz="2000" spc="-10" dirty="0">
                <a:solidFill>
                  <a:schemeClr val="bg1"/>
                </a:solidFill>
                <a:latin typeface="Calibri"/>
                <a:cs typeface="Calibri"/>
              </a:rPr>
              <a:t> utilizar</a:t>
            </a:r>
            <a:endParaRPr sz="2000" dirty="0">
              <a:solidFill>
                <a:schemeClr val="bg1"/>
              </a:solidFill>
              <a:latin typeface="Calibri"/>
              <a:cs typeface="Calibri"/>
            </a:endParaRPr>
          </a:p>
          <a:p>
            <a:pPr marL="12700">
              <a:lnSpc>
                <a:spcPct val="100000"/>
              </a:lnSpc>
              <a:spcBef>
                <a:spcPts val="1345"/>
              </a:spcBef>
            </a:pPr>
            <a:r>
              <a:rPr sz="2000" dirty="0">
                <a:solidFill>
                  <a:schemeClr val="bg1"/>
                </a:solidFill>
                <a:latin typeface="Calibri"/>
                <a:cs typeface="Calibri"/>
              </a:rPr>
              <a:t>Dar</a:t>
            </a:r>
            <a:r>
              <a:rPr sz="2000" spc="-5" dirty="0">
                <a:solidFill>
                  <a:schemeClr val="bg1"/>
                </a:solidFill>
                <a:latin typeface="Calibri"/>
                <a:cs typeface="Calibri"/>
              </a:rPr>
              <a:t> </a:t>
            </a:r>
            <a:r>
              <a:rPr sz="2000" spc="-10" dirty="0">
                <a:solidFill>
                  <a:schemeClr val="bg1"/>
                </a:solidFill>
                <a:latin typeface="Calibri"/>
                <a:cs typeface="Calibri"/>
              </a:rPr>
              <a:t>recomendaciones</a:t>
            </a:r>
            <a:r>
              <a:rPr sz="2000" dirty="0">
                <a:solidFill>
                  <a:schemeClr val="bg1"/>
                </a:solidFill>
                <a:latin typeface="Calibri"/>
                <a:cs typeface="Calibri"/>
              </a:rPr>
              <a:t> </a:t>
            </a:r>
            <a:r>
              <a:rPr sz="2000" spc="-10" dirty="0">
                <a:solidFill>
                  <a:schemeClr val="bg1"/>
                </a:solidFill>
                <a:latin typeface="Calibri"/>
                <a:cs typeface="Calibri"/>
              </a:rPr>
              <a:t>generales</a:t>
            </a:r>
            <a:r>
              <a:rPr sz="2000" dirty="0">
                <a:solidFill>
                  <a:schemeClr val="bg1"/>
                </a:solidFill>
                <a:latin typeface="Calibri"/>
                <a:cs typeface="Calibri"/>
              </a:rPr>
              <a:t> </a:t>
            </a:r>
            <a:r>
              <a:rPr sz="2000" spc="-5" dirty="0">
                <a:solidFill>
                  <a:schemeClr val="bg1"/>
                </a:solidFill>
                <a:latin typeface="Calibri"/>
                <a:cs typeface="Calibri"/>
              </a:rPr>
              <a:t>de</a:t>
            </a:r>
            <a:r>
              <a:rPr sz="2000" dirty="0">
                <a:solidFill>
                  <a:schemeClr val="bg1"/>
                </a:solidFill>
                <a:latin typeface="Calibri"/>
                <a:cs typeface="Calibri"/>
              </a:rPr>
              <a:t> </a:t>
            </a:r>
            <a:r>
              <a:rPr sz="2000" spc="-5" dirty="0">
                <a:solidFill>
                  <a:schemeClr val="bg1"/>
                </a:solidFill>
                <a:latin typeface="Calibri"/>
                <a:cs typeface="Calibri"/>
              </a:rPr>
              <a:t>las causas</a:t>
            </a:r>
            <a:r>
              <a:rPr sz="2000" dirty="0">
                <a:solidFill>
                  <a:schemeClr val="bg1"/>
                </a:solidFill>
                <a:latin typeface="Calibri"/>
                <a:cs typeface="Calibri"/>
              </a:rPr>
              <a:t> </a:t>
            </a:r>
            <a:r>
              <a:rPr sz="2000" spc="-5" dirty="0">
                <a:solidFill>
                  <a:schemeClr val="bg1"/>
                </a:solidFill>
                <a:latin typeface="Calibri"/>
                <a:cs typeface="Calibri"/>
              </a:rPr>
              <a:t>de</a:t>
            </a:r>
            <a:r>
              <a:rPr sz="2000" dirty="0">
                <a:solidFill>
                  <a:schemeClr val="bg1"/>
                </a:solidFill>
                <a:latin typeface="Calibri"/>
                <a:cs typeface="Calibri"/>
              </a:rPr>
              <a:t> </a:t>
            </a:r>
            <a:r>
              <a:rPr sz="2000" spc="-5" dirty="0">
                <a:solidFill>
                  <a:schemeClr val="bg1"/>
                </a:solidFill>
                <a:latin typeface="Calibri"/>
                <a:cs typeface="Calibri"/>
              </a:rPr>
              <a:t>caída</a:t>
            </a:r>
            <a:r>
              <a:rPr sz="2000" dirty="0">
                <a:solidFill>
                  <a:schemeClr val="bg1"/>
                </a:solidFill>
                <a:latin typeface="Calibri"/>
                <a:cs typeface="Calibri"/>
              </a:rPr>
              <a:t> </a:t>
            </a:r>
            <a:r>
              <a:rPr sz="2000" spc="-5" dirty="0">
                <a:solidFill>
                  <a:schemeClr val="bg1"/>
                </a:solidFill>
                <a:latin typeface="Calibri"/>
                <a:cs typeface="Calibri"/>
              </a:rPr>
              <a:t>de cabello</a:t>
            </a:r>
            <a:endParaRPr sz="2000" dirty="0">
              <a:solidFill>
                <a:schemeClr val="bg1"/>
              </a:solidFill>
              <a:latin typeface="Calibri"/>
              <a:cs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2248" y="613750"/>
            <a:ext cx="11236325" cy="5922645"/>
            <a:chOff x="632248" y="613750"/>
            <a:chExt cx="11236325" cy="5922645"/>
          </a:xfrm>
        </p:grpSpPr>
        <p:sp>
          <p:nvSpPr>
            <p:cNvPr id="3" name="object 3"/>
            <p:cNvSpPr/>
            <p:nvPr/>
          </p:nvSpPr>
          <p:spPr>
            <a:xfrm>
              <a:off x="8576720" y="3335867"/>
              <a:ext cx="3291840" cy="3200400"/>
            </a:xfrm>
            <a:custGeom>
              <a:avLst/>
              <a:gdLst/>
              <a:ahLst/>
              <a:cxnLst/>
              <a:rect l="l" t="t" r="r" b="b"/>
              <a:pathLst>
                <a:path w="3291840" h="3200400">
                  <a:moveTo>
                    <a:pt x="3291839" y="0"/>
                  </a:moveTo>
                  <a:lnTo>
                    <a:pt x="0" y="3200399"/>
                  </a:lnTo>
                  <a:lnTo>
                    <a:pt x="3291839" y="3200399"/>
                  </a:lnTo>
                  <a:lnTo>
                    <a:pt x="3291839" y="0"/>
                  </a:lnTo>
                  <a:close/>
                </a:path>
              </a:pathLst>
            </a:custGeom>
            <a:solidFill>
              <a:srgbClr val="FFC000"/>
            </a:solidFill>
          </p:spPr>
          <p:txBody>
            <a:bodyPr wrap="square" lIns="0" tIns="0" rIns="0" bIns="0" rtlCol="0"/>
            <a:lstStyle/>
            <a:p>
              <a:endParaRPr/>
            </a:p>
          </p:txBody>
        </p:sp>
        <p:sp>
          <p:nvSpPr>
            <p:cNvPr id="4" name="object 4"/>
            <p:cNvSpPr/>
            <p:nvPr/>
          </p:nvSpPr>
          <p:spPr>
            <a:xfrm>
              <a:off x="641773" y="623275"/>
              <a:ext cx="10905490" cy="5608320"/>
            </a:xfrm>
            <a:custGeom>
              <a:avLst/>
              <a:gdLst/>
              <a:ahLst/>
              <a:cxnLst/>
              <a:rect l="l" t="t" r="r" b="b"/>
              <a:pathLst>
                <a:path w="10905490" h="5608320">
                  <a:moveTo>
                    <a:pt x="0" y="0"/>
                  </a:moveTo>
                  <a:lnTo>
                    <a:pt x="10905053" y="0"/>
                  </a:lnTo>
                  <a:lnTo>
                    <a:pt x="10905053" y="5607882"/>
                  </a:lnTo>
                  <a:lnTo>
                    <a:pt x="0" y="5607882"/>
                  </a:lnTo>
                  <a:lnTo>
                    <a:pt x="0" y="0"/>
                  </a:lnTo>
                  <a:close/>
                </a:path>
              </a:pathLst>
            </a:custGeom>
            <a:ln w="19050">
              <a:solidFill>
                <a:srgbClr val="404040"/>
              </a:solidFill>
            </a:ln>
          </p:spPr>
          <p:txBody>
            <a:bodyPr wrap="square" lIns="0" tIns="0" rIns="0" bIns="0" rtlCol="0"/>
            <a:lstStyle/>
            <a:p>
              <a:endParaRPr/>
            </a:p>
          </p:txBody>
        </p:sp>
        <p:pic>
          <p:nvPicPr>
            <p:cNvPr id="5" name="object 5"/>
            <p:cNvPicPr/>
            <p:nvPr/>
          </p:nvPicPr>
          <p:blipFill>
            <a:blip r:embed="rId2" cstate="print"/>
            <a:stretch>
              <a:fillRect/>
            </a:stretch>
          </p:blipFill>
          <p:spPr>
            <a:xfrm>
              <a:off x="962163" y="1024610"/>
              <a:ext cx="7746709" cy="4767204"/>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7377" y="654692"/>
            <a:ext cx="4703445" cy="832485"/>
          </a:xfrm>
          <a:prstGeom prst="rect">
            <a:avLst/>
          </a:prstGeom>
        </p:spPr>
        <p:txBody>
          <a:bodyPr vert="horz" wrap="square" lIns="0" tIns="12065" rIns="0" bIns="0" rtlCol="0">
            <a:spAutoFit/>
          </a:bodyPr>
          <a:lstStyle/>
          <a:p>
            <a:pPr marL="12700">
              <a:lnSpc>
                <a:spcPct val="100000"/>
              </a:lnSpc>
              <a:spcBef>
                <a:spcPts val="95"/>
              </a:spcBef>
            </a:pPr>
            <a:r>
              <a:rPr sz="5300" spc="45" dirty="0">
                <a:solidFill>
                  <a:schemeClr val="tx1"/>
                </a:solidFill>
                <a:latin typeface="Calibri Light"/>
                <a:cs typeface="Calibri Light"/>
              </a:rPr>
              <a:t>Signos</a:t>
            </a:r>
            <a:r>
              <a:rPr sz="5300" spc="-20" dirty="0">
                <a:solidFill>
                  <a:schemeClr val="tx1"/>
                </a:solidFill>
                <a:latin typeface="Calibri Light"/>
                <a:cs typeface="Calibri Light"/>
              </a:rPr>
              <a:t> </a:t>
            </a:r>
            <a:r>
              <a:rPr sz="5300" spc="50" dirty="0">
                <a:solidFill>
                  <a:schemeClr val="tx1"/>
                </a:solidFill>
                <a:latin typeface="Calibri Light"/>
                <a:cs typeface="Calibri Light"/>
              </a:rPr>
              <a:t>de</a:t>
            </a:r>
            <a:r>
              <a:rPr sz="5300" spc="-5" dirty="0">
                <a:solidFill>
                  <a:schemeClr val="tx1"/>
                </a:solidFill>
                <a:latin typeface="Calibri Light"/>
                <a:cs typeface="Calibri Light"/>
              </a:rPr>
              <a:t> </a:t>
            </a:r>
            <a:r>
              <a:rPr sz="5300" spc="50" dirty="0">
                <a:solidFill>
                  <a:schemeClr val="tx1"/>
                </a:solidFill>
                <a:latin typeface="Calibri Light"/>
                <a:cs typeface="Calibri Light"/>
              </a:rPr>
              <a:t>alarma</a:t>
            </a:r>
            <a:endParaRPr sz="5300" dirty="0">
              <a:solidFill>
                <a:schemeClr val="tx1"/>
              </a:solidFill>
              <a:latin typeface="Calibri Light"/>
              <a:cs typeface="Calibri Light"/>
            </a:endParaRPr>
          </a:p>
        </p:txBody>
      </p:sp>
      <p:grpSp>
        <p:nvGrpSpPr>
          <p:cNvPr id="3" name="object 3"/>
          <p:cNvGrpSpPr/>
          <p:nvPr/>
        </p:nvGrpSpPr>
        <p:grpSpPr>
          <a:xfrm>
            <a:off x="438177" y="2209800"/>
            <a:ext cx="10687023" cy="4431792"/>
            <a:chOff x="0" y="2188463"/>
            <a:chExt cx="11524488" cy="4431792"/>
          </a:xfrm>
        </p:grpSpPr>
        <p:pic>
          <p:nvPicPr>
            <p:cNvPr id="5" name="object 5"/>
            <p:cNvPicPr/>
            <p:nvPr/>
          </p:nvPicPr>
          <p:blipFill>
            <a:blip r:embed="rId2" cstate="print"/>
            <a:stretch>
              <a:fillRect/>
            </a:stretch>
          </p:blipFill>
          <p:spPr>
            <a:xfrm>
              <a:off x="0" y="2188463"/>
              <a:ext cx="11524488" cy="4431792"/>
            </a:xfrm>
            <a:prstGeom prst="rect">
              <a:avLst/>
            </a:prstGeom>
          </p:spPr>
        </p:pic>
        <p:sp>
          <p:nvSpPr>
            <p:cNvPr id="6" name="object 6"/>
            <p:cNvSpPr/>
            <p:nvPr/>
          </p:nvSpPr>
          <p:spPr>
            <a:xfrm>
              <a:off x="0" y="2203079"/>
              <a:ext cx="11383645" cy="4148454"/>
            </a:xfrm>
            <a:custGeom>
              <a:avLst/>
              <a:gdLst/>
              <a:ahLst/>
              <a:cxnLst/>
              <a:rect l="l" t="t" r="r" b="b"/>
              <a:pathLst>
                <a:path w="11383645" h="4148454">
                  <a:moveTo>
                    <a:pt x="11383361" y="0"/>
                  </a:moveTo>
                  <a:lnTo>
                    <a:pt x="0" y="0"/>
                  </a:lnTo>
                  <a:lnTo>
                    <a:pt x="0" y="4147844"/>
                  </a:lnTo>
                  <a:lnTo>
                    <a:pt x="11383361" y="4147844"/>
                  </a:lnTo>
                  <a:lnTo>
                    <a:pt x="11383361" y="0"/>
                  </a:lnTo>
                  <a:close/>
                </a:path>
              </a:pathLst>
            </a:custGeom>
            <a:solidFill>
              <a:srgbClr val="FFFFFF"/>
            </a:solidFill>
          </p:spPr>
          <p:txBody>
            <a:bodyPr wrap="square" lIns="0" tIns="0" rIns="0" bIns="0" rtlCol="0"/>
            <a:lstStyle/>
            <a:p>
              <a:endParaRPr/>
            </a:p>
          </p:txBody>
        </p:sp>
      </p:grpSp>
      <p:sp>
        <p:nvSpPr>
          <p:cNvPr id="7" name="object 7"/>
          <p:cNvSpPr txBox="1"/>
          <p:nvPr/>
        </p:nvSpPr>
        <p:spPr>
          <a:xfrm>
            <a:off x="872399" y="2463800"/>
            <a:ext cx="9778365" cy="3223260"/>
          </a:xfrm>
          <a:prstGeom prst="rect">
            <a:avLst/>
          </a:prstGeom>
        </p:spPr>
        <p:txBody>
          <a:bodyPr vert="horz" wrap="square" lIns="0" tIns="113030" rIns="0" bIns="0" rtlCol="0">
            <a:spAutoFit/>
          </a:bodyPr>
          <a:lstStyle/>
          <a:p>
            <a:pPr marL="241300" indent="-228600">
              <a:lnSpc>
                <a:spcPct val="100000"/>
              </a:lnSpc>
              <a:spcBef>
                <a:spcPts val="890"/>
              </a:spcBef>
              <a:buFont typeface="Arial MT"/>
              <a:buChar char="•"/>
              <a:tabLst>
                <a:tab pos="240665" algn="l"/>
                <a:tab pos="241300" algn="l"/>
              </a:tabLst>
            </a:pPr>
            <a:r>
              <a:rPr sz="1500" spc="-5" dirty="0">
                <a:solidFill>
                  <a:schemeClr val="bg1"/>
                </a:solidFill>
                <a:latin typeface="Calibri"/>
                <a:cs typeface="Calibri"/>
              </a:rPr>
              <a:t>Molestias </a:t>
            </a:r>
            <a:r>
              <a:rPr sz="1500" dirty="0">
                <a:solidFill>
                  <a:schemeClr val="bg1"/>
                </a:solidFill>
                <a:latin typeface="Calibri"/>
                <a:cs typeface="Calibri"/>
              </a:rPr>
              <a:t>en el </a:t>
            </a:r>
            <a:r>
              <a:rPr sz="1500" spc="-10" dirty="0">
                <a:solidFill>
                  <a:schemeClr val="bg1"/>
                </a:solidFill>
                <a:latin typeface="Calibri"/>
                <a:cs typeface="Calibri"/>
              </a:rPr>
              <a:t>cuero</a:t>
            </a:r>
            <a:r>
              <a:rPr sz="1500" spc="-5" dirty="0">
                <a:solidFill>
                  <a:schemeClr val="bg1"/>
                </a:solidFill>
                <a:latin typeface="Calibri"/>
                <a:cs typeface="Calibri"/>
              </a:rPr>
              <a:t> cabelludo que</a:t>
            </a:r>
            <a:r>
              <a:rPr sz="1500" spc="5" dirty="0">
                <a:solidFill>
                  <a:schemeClr val="bg1"/>
                </a:solidFill>
                <a:latin typeface="Calibri"/>
                <a:cs typeface="Calibri"/>
              </a:rPr>
              <a:t> </a:t>
            </a:r>
            <a:r>
              <a:rPr sz="1500" dirty="0">
                <a:solidFill>
                  <a:schemeClr val="bg1"/>
                </a:solidFill>
                <a:latin typeface="Calibri"/>
                <a:cs typeface="Calibri"/>
              </a:rPr>
              <a:t>se </a:t>
            </a:r>
            <a:r>
              <a:rPr sz="1500" spc="-10" dirty="0">
                <a:solidFill>
                  <a:schemeClr val="bg1"/>
                </a:solidFill>
                <a:latin typeface="Calibri"/>
                <a:cs typeface="Calibri"/>
              </a:rPr>
              <a:t>manifiestan</a:t>
            </a:r>
            <a:r>
              <a:rPr sz="1500" dirty="0">
                <a:solidFill>
                  <a:schemeClr val="bg1"/>
                </a:solidFill>
                <a:latin typeface="Calibri"/>
                <a:cs typeface="Calibri"/>
              </a:rPr>
              <a:t> </a:t>
            </a:r>
            <a:r>
              <a:rPr sz="1500" spc="-5" dirty="0">
                <a:solidFill>
                  <a:schemeClr val="bg1"/>
                </a:solidFill>
                <a:latin typeface="Calibri"/>
                <a:cs typeface="Calibri"/>
              </a:rPr>
              <a:t>por</a:t>
            </a:r>
            <a:r>
              <a:rPr sz="1500" dirty="0">
                <a:solidFill>
                  <a:schemeClr val="bg1"/>
                </a:solidFill>
                <a:latin typeface="Calibri"/>
                <a:cs typeface="Calibri"/>
              </a:rPr>
              <a:t> el</a:t>
            </a:r>
            <a:r>
              <a:rPr sz="1500" spc="5" dirty="0">
                <a:solidFill>
                  <a:schemeClr val="bg1"/>
                </a:solidFill>
                <a:latin typeface="Calibri"/>
                <a:cs typeface="Calibri"/>
              </a:rPr>
              <a:t> </a:t>
            </a:r>
            <a:r>
              <a:rPr sz="1500" spc="-5" dirty="0">
                <a:solidFill>
                  <a:schemeClr val="bg1"/>
                </a:solidFill>
                <a:latin typeface="Calibri"/>
                <a:cs typeface="Calibri"/>
              </a:rPr>
              <a:t>enrojecimiento </a:t>
            </a:r>
            <a:r>
              <a:rPr sz="1500" dirty="0">
                <a:solidFill>
                  <a:schemeClr val="bg1"/>
                </a:solidFill>
                <a:latin typeface="Calibri"/>
                <a:cs typeface="Calibri"/>
              </a:rPr>
              <a:t>o</a:t>
            </a:r>
            <a:r>
              <a:rPr sz="1500" spc="-10" dirty="0">
                <a:solidFill>
                  <a:schemeClr val="bg1"/>
                </a:solidFill>
                <a:latin typeface="Calibri"/>
                <a:cs typeface="Calibri"/>
              </a:rPr>
              <a:t> </a:t>
            </a:r>
            <a:r>
              <a:rPr sz="1500" spc="-5" dirty="0">
                <a:solidFill>
                  <a:schemeClr val="bg1"/>
                </a:solidFill>
                <a:latin typeface="Calibri"/>
                <a:cs typeface="Calibri"/>
              </a:rPr>
              <a:t>por</a:t>
            </a:r>
            <a:r>
              <a:rPr sz="1500" spc="5" dirty="0">
                <a:solidFill>
                  <a:schemeClr val="bg1"/>
                </a:solidFill>
                <a:latin typeface="Calibri"/>
                <a:cs typeface="Calibri"/>
              </a:rPr>
              <a:t> </a:t>
            </a:r>
            <a:r>
              <a:rPr sz="1500" spc="-5" dirty="0">
                <a:solidFill>
                  <a:schemeClr val="bg1"/>
                </a:solidFill>
                <a:latin typeface="Calibri"/>
                <a:cs typeface="Calibri"/>
              </a:rPr>
              <a:t>picores.</a:t>
            </a:r>
            <a:endParaRPr sz="1500" dirty="0">
              <a:solidFill>
                <a:schemeClr val="bg1"/>
              </a:solidFill>
              <a:latin typeface="Calibri"/>
              <a:cs typeface="Calibri"/>
            </a:endParaRPr>
          </a:p>
          <a:p>
            <a:pPr marL="241300" indent="-228600">
              <a:lnSpc>
                <a:spcPct val="100000"/>
              </a:lnSpc>
              <a:spcBef>
                <a:spcPts val="790"/>
              </a:spcBef>
              <a:buFont typeface="Arial MT"/>
              <a:buChar char="•"/>
              <a:tabLst>
                <a:tab pos="240665" algn="l"/>
                <a:tab pos="241300" algn="l"/>
              </a:tabLst>
            </a:pPr>
            <a:r>
              <a:rPr sz="1500" spc="-10" dirty="0">
                <a:solidFill>
                  <a:schemeClr val="bg1"/>
                </a:solidFill>
                <a:latin typeface="Calibri"/>
                <a:cs typeface="Calibri"/>
              </a:rPr>
              <a:t>Encontrar</a:t>
            </a:r>
            <a:r>
              <a:rPr sz="1500" spc="-5" dirty="0">
                <a:solidFill>
                  <a:schemeClr val="bg1"/>
                </a:solidFill>
                <a:latin typeface="Calibri"/>
                <a:cs typeface="Calibri"/>
              </a:rPr>
              <a:t> con frecuencia muchos pelos </a:t>
            </a:r>
            <a:r>
              <a:rPr sz="1500" dirty="0">
                <a:solidFill>
                  <a:schemeClr val="bg1"/>
                </a:solidFill>
                <a:latin typeface="Calibri"/>
                <a:cs typeface="Calibri"/>
              </a:rPr>
              <a:t>en</a:t>
            </a:r>
            <a:r>
              <a:rPr sz="1500" spc="-5" dirty="0">
                <a:solidFill>
                  <a:schemeClr val="bg1"/>
                </a:solidFill>
                <a:latin typeface="Calibri"/>
                <a:cs typeface="Calibri"/>
              </a:rPr>
              <a:t> </a:t>
            </a:r>
            <a:r>
              <a:rPr sz="1500" dirty="0">
                <a:solidFill>
                  <a:schemeClr val="bg1"/>
                </a:solidFill>
                <a:latin typeface="Calibri"/>
                <a:cs typeface="Calibri"/>
              </a:rPr>
              <a:t>la</a:t>
            </a:r>
            <a:r>
              <a:rPr sz="1500" spc="-10" dirty="0">
                <a:solidFill>
                  <a:schemeClr val="bg1"/>
                </a:solidFill>
                <a:latin typeface="Calibri"/>
                <a:cs typeface="Calibri"/>
              </a:rPr>
              <a:t> </a:t>
            </a:r>
            <a:r>
              <a:rPr sz="1500" spc="-5" dirty="0">
                <a:solidFill>
                  <a:schemeClr val="bg1"/>
                </a:solidFill>
                <a:latin typeface="Calibri"/>
                <a:cs typeface="Calibri"/>
              </a:rPr>
              <a:t>almohada al</a:t>
            </a:r>
            <a:r>
              <a:rPr sz="1500" dirty="0">
                <a:solidFill>
                  <a:schemeClr val="bg1"/>
                </a:solidFill>
                <a:latin typeface="Calibri"/>
                <a:cs typeface="Calibri"/>
              </a:rPr>
              <a:t> </a:t>
            </a:r>
            <a:r>
              <a:rPr sz="1500" spc="-10" dirty="0">
                <a:solidFill>
                  <a:schemeClr val="bg1"/>
                </a:solidFill>
                <a:latin typeface="Calibri"/>
                <a:cs typeface="Calibri"/>
              </a:rPr>
              <a:t>levantarte.</a:t>
            </a:r>
            <a:endParaRPr sz="1500" dirty="0">
              <a:solidFill>
                <a:schemeClr val="bg1"/>
              </a:solidFill>
              <a:latin typeface="Calibri"/>
              <a:cs typeface="Calibri"/>
            </a:endParaRPr>
          </a:p>
          <a:p>
            <a:pPr marL="241300" indent="-228600">
              <a:lnSpc>
                <a:spcPct val="100000"/>
              </a:lnSpc>
              <a:spcBef>
                <a:spcPts val="915"/>
              </a:spcBef>
              <a:buFont typeface="Arial MT"/>
              <a:buChar char="•"/>
              <a:tabLst>
                <a:tab pos="240665" algn="l"/>
                <a:tab pos="241300" algn="l"/>
              </a:tabLst>
            </a:pPr>
            <a:r>
              <a:rPr sz="1500" spc="-5" dirty="0">
                <a:solidFill>
                  <a:schemeClr val="bg1"/>
                </a:solidFill>
                <a:latin typeface="Calibri"/>
                <a:cs typeface="Calibri"/>
              </a:rPr>
              <a:t>Si al </a:t>
            </a:r>
            <a:r>
              <a:rPr sz="1500" dirty="0">
                <a:solidFill>
                  <a:schemeClr val="bg1"/>
                </a:solidFill>
                <a:latin typeface="Calibri"/>
                <a:cs typeface="Calibri"/>
              </a:rPr>
              <a:t>cepillar y</a:t>
            </a:r>
            <a:r>
              <a:rPr sz="1500" spc="-15" dirty="0">
                <a:solidFill>
                  <a:schemeClr val="bg1"/>
                </a:solidFill>
                <a:latin typeface="Calibri"/>
                <a:cs typeface="Calibri"/>
              </a:rPr>
              <a:t> lavar</a:t>
            </a:r>
            <a:r>
              <a:rPr sz="1500" dirty="0">
                <a:solidFill>
                  <a:schemeClr val="bg1"/>
                </a:solidFill>
                <a:latin typeface="Calibri"/>
                <a:cs typeface="Calibri"/>
              </a:rPr>
              <a:t> el</a:t>
            </a:r>
            <a:r>
              <a:rPr sz="1500" spc="-5" dirty="0">
                <a:solidFill>
                  <a:schemeClr val="bg1"/>
                </a:solidFill>
                <a:latin typeface="Calibri"/>
                <a:cs typeface="Calibri"/>
              </a:rPr>
              <a:t> </a:t>
            </a:r>
            <a:r>
              <a:rPr sz="1500" dirty="0">
                <a:solidFill>
                  <a:schemeClr val="bg1"/>
                </a:solidFill>
                <a:latin typeface="Calibri"/>
                <a:cs typeface="Calibri"/>
              </a:rPr>
              <a:t>pelo</a:t>
            </a:r>
            <a:r>
              <a:rPr sz="1500" spc="-10" dirty="0">
                <a:solidFill>
                  <a:schemeClr val="bg1"/>
                </a:solidFill>
                <a:latin typeface="Calibri"/>
                <a:cs typeface="Calibri"/>
              </a:rPr>
              <a:t> </a:t>
            </a:r>
            <a:r>
              <a:rPr sz="1500" dirty="0">
                <a:solidFill>
                  <a:schemeClr val="bg1"/>
                </a:solidFill>
                <a:latin typeface="Calibri"/>
                <a:cs typeface="Calibri"/>
              </a:rPr>
              <a:t>se</a:t>
            </a:r>
            <a:r>
              <a:rPr sz="1500" spc="-5" dirty="0">
                <a:solidFill>
                  <a:schemeClr val="bg1"/>
                </a:solidFill>
                <a:latin typeface="Calibri"/>
                <a:cs typeface="Calibri"/>
              </a:rPr>
              <a:t> </a:t>
            </a:r>
            <a:r>
              <a:rPr sz="1500" spc="-10" dirty="0">
                <a:solidFill>
                  <a:schemeClr val="bg1"/>
                </a:solidFill>
                <a:latin typeface="Calibri"/>
                <a:cs typeface="Calibri"/>
              </a:rPr>
              <a:t>cae</a:t>
            </a:r>
            <a:r>
              <a:rPr sz="1500" spc="-5" dirty="0">
                <a:solidFill>
                  <a:schemeClr val="bg1"/>
                </a:solidFill>
                <a:latin typeface="Calibri"/>
                <a:cs typeface="Calibri"/>
              </a:rPr>
              <a:t> </a:t>
            </a:r>
            <a:r>
              <a:rPr sz="1500" dirty="0">
                <a:solidFill>
                  <a:schemeClr val="bg1"/>
                </a:solidFill>
                <a:latin typeface="Calibri"/>
                <a:cs typeface="Calibri"/>
              </a:rPr>
              <a:t>en</a:t>
            </a:r>
            <a:r>
              <a:rPr sz="1500" spc="-5" dirty="0">
                <a:solidFill>
                  <a:schemeClr val="bg1"/>
                </a:solidFill>
                <a:latin typeface="Calibri"/>
                <a:cs typeface="Calibri"/>
              </a:rPr>
              <a:t> </a:t>
            </a:r>
            <a:r>
              <a:rPr sz="1500" spc="-15" dirty="0">
                <a:solidFill>
                  <a:schemeClr val="bg1"/>
                </a:solidFill>
                <a:latin typeface="Calibri"/>
                <a:cs typeface="Calibri"/>
              </a:rPr>
              <a:t>gran</a:t>
            </a:r>
            <a:r>
              <a:rPr sz="1500" spc="-10" dirty="0">
                <a:solidFill>
                  <a:schemeClr val="bg1"/>
                </a:solidFill>
                <a:latin typeface="Calibri"/>
                <a:cs typeface="Calibri"/>
              </a:rPr>
              <a:t> cantidad.</a:t>
            </a:r>
            <a:endParaRPr sz="1500" dirty="0">
              <a:solidFill>
                <a:schemeClr val="bg1"/>
              </a:solidFill>
              <a:latin typeface="Calibri"/>
              <a:cs typeface="Calibri"/>
            </a:endParaRPr>
          </a:p>
          <a:p>
            <a:pPr marL="241300" indent="-228600">
              <a:lnSpc>
                <a:spcPct val="100000"/>
              </a:lnSpc>
              <a:spcBef>
                <a:spcPts val="790"/>
              </a:spcBef>
              <a:buFont typeface="Arial MT"/>
              <a:buChar char="•"/>
              <a:tabLst>
                <a:tab pos="240665" algn="l"/>
                <a:tab pos="241300" algn="l"/>
              </a:tabLst>
            </a:pPr>
            <a:r>
              <a:rPr sz="1500" spc="-5" dirty="0">
                <a:solidFill>
                  <a:schemeClr val="bg1"/>
                </a:solidFill>
                <a:latin typeface="Calibri"/>
                <a:cs typeface="Calibri"/>
              </a:rPr>
              <a:t>Exceso</a:t>
            </a:r>
            <a:r>
              <a:rPr sz="1500" spc="-30" dirty="0">
                <a:solidFill>
                  <a:schemeClr val="bg1"/>
                </a:solidFill>
                <a:latin typeface="Calibri"/>
                <a:cs typeface="Calibri"/>
              </a:rPr>
              <a:t> </a:t>
            </a:r>
            <a:r>
              <a:rPr sz="1500" spc="-5" dirty="0">
                <a:solidFill>
                  <a:schemeClr val="bg1"/>
                </a:solidFill>
                <a:latin typeface="Calibri"/>
                <a:cs typeface="Calibri"/>
              </a:rPr>
              <a:t>de</a:t>
            </a:r>
            <a:r>
              <a:rPr sz="1500" spc="-15" dirty="0">
                <a:solidFill>
                  <a:schemeClr val="bg1"/>
                </a:solidFill>
                <a:latin typeface="Calibri"/>
                <a:cs typeface="Calibri"/>
              </a:rPr>
              <a:t> </a:t>
            </a:r>
            <a:r>
              <a:rPr sz="1500" spc="-5" dirty="0">
                <a:solidFill>
                  <a:schemeClr val="bg1"/>
                </a:solidFill>
                <a:latin typeface="Calibri"/>
                <a:cs typeface="Calibri"/>
              </a:rPr>
              <a:t>caspa</a:t>
            </a:r>
            <a:r>
              <a:rPr sz="1500" spc="-30" dirty="0">
                <a:solidFill>
                  <a:schemeClr val="bg1"/>
                </a:solidFill>
                <a:latin typeface="Calibri"/>
                <a:cs typeface="Calibri"/>
              </a:rPr>
              <a:t> </a:t>
            </a:r>
            <a:r>
              <a:rPr sz="1500" dirty="0">
                <a:solidFill>
                  <a:schemeClr val="bg1"/>
                </a:solidFill>
                <a:latin typeface="Calibri"/>
                <a:cs typeface="Calibri"/>
              </a:rPr>
              <a:t>o</a:t>
            </a:r>
            <a:r>
              <a:rPr sz="1500" spc="-25" dirty="0">
                <a:solidFill>
                  <a:schemeClr val="bg1"/>
                </a:solidFill>
                <a:latin typeface="Calibri"/>
                <a:cs typeface="Calibri"/>
              </a:rPr>
              <a:t> </a:t>
            </a:r>
            <a:r>
              <a:rPr sz="1500" spc="-10" dirty="0">
                <a:solidFill>
                  <a:schemeClr val="bg1"/>
                </a:solidFill>
                <a:latin typeface="Calibri"/>
                <a:cs typeface="Calibri"/>
              </a:rPr>
              <a:t>grasa.</a:t>
            </a:r>
            <a:endParaRPr sz="1500" dirty="0">
              <a:solidFill>
                <a:schemeClr val="bg1"/>
              </a:solidFill>
              <a:latin typeface="Calibri"/>
              <a:cs typeface="Calibri"/>
            </a:endParaRPr>
          </a:p>
          <a:p>
            <a:pPr marL="241300" indent="-228600">
              <a:lnSpc>
                <a:spcPct val="100000"/>
              </a:lnSpc>
              <a:spcBef>
                <a:spcPts val="795"/>
              </a:spcBef>
              <a:buFont typeface="Arial MT"/>
              <a:buChar char="•"/>
              <a:tabLst>
                <a:tab pos="240665" algn="l"/>
                <a:tab pos="241300" algn="l"/>
              </a:tabLst>
            </a:pPr>
            <a:r>
              <a:rPr sz="1500" dirty="0">
                <a:solidFill>
                  <a:schemeClr val="bg1"/>
                </a:solidFill>
                <a:latin typeface="Calibri"/>
                <a:cs typeface="Calibri"/>
              </a:rPr>
              <a:t>El</a:t>
            </a:r>
            <a:r>
              <a:rPr sz="1500" spc="-5" dirty="0">
                <a:solidFill>
                  <a:schemeClr val="bg1"/>
                </a:solidFill>
                <a:latin typeface="Calibri"/>
                <a:cs typeface="Calibri"/>
              </a:rPr>
              <a:t> acné </a:t>
            </a:r>
            <a:r>
              <a:rPr sz="1500" dirty="0">
                <a:solidFill>
                  <a:schemeClr val="bg1"/>
                </a:solidFill>
                <a:latin typeface="Calibri"/>
                <a:cs typeface="Calibri"/>
              </a:rPr>
              <a:t>o</a:t>
            </a:r>
            <a:r>
              <a:rPr sz="1500" spc="-10" dirty="0">
                <a:solidFill>
                  <a:schemeClr val="bg1"/>
                </a:solidFill>
                <a:latin typeface="Calibri"/>
                <a:cs typeface="Calibri"/>
              </a:rPr>
              <a:t> </a:t>
            </a:r>
            <a:r>
              <a:rPr sz="1500" dirty="0">
                <a:solidFill>
                  <a:schemeClr val="bg1"/>
                </a:solidFill>
                <a:latin typeface="Calibri"/>
                <a:cs typeface="Calibri"/>
              </a:rPr>
              <a:t>el</a:t>
            </a:r>
            <a:r>
              <a:rPr sz="1500" spc="-5" dirty="0">
                <a:solidFill>
                  <a:schemeClr val="bg1"/>
                </a:solidFill>
                <a:latin typeface="Calibri"/>
                <a:cs typeface="Calibri"/>
              </a:rPr>
              <a:t> vello</a:t>
            </a:r>
            <a:r>
              <a:rPr sz="1500" spc="-15" dirty="0">
                <a:solidFill>
                  <a:schemeClr val="bg1"/>
                </a:solidFill>
                <a:latin typeface="Calibri"/>
                <a:cs typeface="Calibri"/>
              </a:rPr>
              <a:t> </a:t>
            </a:r>
            <a:r>
              <a:rPr sz="1500" spc="-10" dirty="0">
                <a:solidFill>
                  <a:schemeClr val="bg1"/>
                </a:solidFill>
                <a:latin typeface="Calibri"/>
                <a:cs typeface="Calibri"/>
              </a:rPr>
              <a:t>facial</a:t>
            </a:r>
            <a:r>
              <a:rPr sz="1500" dirty="0">
                <a:solidFill>
                  <a:schemeClr val="bg1"/>
                </a:solidFill>
                <a:latin typeface="Calibri"/>
                <a:cs typeface="Calibri"/>
              </a:rPr>
              <a:t> en</a:t>
            </a:r>
            <a:r>
              <a:rPr sz="1500" spc="-5" dirty="0">
                <a:solidFill>
                  <a:schemeClr val="bg1"/>
                </a:solidFill>
                <a:latin typeface="Calibri"/>
                <a:cs typeface="Calibri"/>
              </a:rPr>
              <a:t> </a:t>
            </a:r>
            <a:r>
              <a:rPr sz="1500" dirty="0">
                <a:solidFill>
                  <a:schemeClr val="bg1"/>
                </a:solidFill>
                <a:latin typeface="Calibri"/>
                <a:cs typeface="Calibri"/>
              </a:rPr>
              <a:t>el</a:t>
            </a:r>
            <a:r>
              <a:rPr sz="1500" spc="-5" dirty="0">
                <a:solidFill>
                  <a:schemeClr val="bg1"/>
                </a:solidFill>
                <a:latin typeface="Calibri"/>
                <a:cs typeface="Calibri"/>
              </a:rPr>
              <a:t> </a:t>
            </a:r>
            <a:r>
              <a:rPr sz="1500" dirty="0">
                <a:solidFill>
                  <a:schemeClr val="bg1"/>
                </a:solidFill>
                <a:latin typeface="Calibri"/>
                <a:cs typeface="Calibri"/>
              </a:rPr>
              <a:t>ciclo</a:t>
            </a:r>
            <a:r>
              <a:rPr sz="1500" spc="-10" dirty="0">
                <a:solidFill>
                  <a:schemeClr val="bg1"/>
                </a:solidFill>
                <a:latin typeface="Calibri"/>
                <a:cs typeface="Calibri"/>
              </a:rPr>
              <a:t> </a:t>
            </a:r>
            <a:r>
              <a:rPr sz="1500" spc="-5" dirty="0">
                <a:solidFill>
                  <a:schemeClr val="bg1"/>
                </a:solidFill>
                <a:latin typeface="Calibri"/>
                <a:cs typeface="Calibri"/>
              </a:rPr>
              <a:t>menstrual.</a:t>
            </a:r>
            <a:endParaRPr sz="1500" dirty="0">
              <a:solidFill>
                <a:schemeClr val="bg1"/>
              </a:solidFill>
              <a:latin typeface="Calibri"/>
              <a:cs typeface="Calibri"/>
            </a:endParaRPr>
          </a:p>
          <a:p>
            <a:pPr marL="241300" indent="-228600">
              <a:lnSpc>
                <a:spcPct val="100000"/>
              </a:lnSpc>
              <a:spcBef>
                <a:spcPts val="815"/>
              </a:spcBef>
              <a:buFont typeface="Arial MT"/>
              <a:buChar char="•"/>
              <a:tabLst>
                <a:tab pos="240665" algn="l"/>
                <a:tab pos="241300" algn="l"/>
              </a:tabLst>
            </a:pPr>
            <a:r>
              <a:rPr sz="1500" dirty="0">
                <a:solidFill>
                  <a:schemeClr val="bg1"/>
                </a:solidFill>
                <a:latin typeface="Calibri"/>
                <a:cs typeface="Calibri"/>
              </a:rPr>
              <a:t>Calvicie</a:t>
            </a:r>
            <a:r>
              <a:rPr sz="1500" spc="-15" dirty="0">
                <a:solidFill>
                  <a:schemeClr val="bg1"/>
                </a:solidFill>
                <a:latin typeface="Calibri"/>
                <a:cs typeface="Calibri"/>
              </a:rPr>
              <a:t> </a:t>
            </a:r>
            <a:r>
              <a:rPr sz="1500" dirty="0">
                <a:solidFill>
                  <a:schemeClr val="bg1"/>
                </a:solidFill>
                <a:latin typeface="Calibri"/>
                <a:cs typeface="Calibri"/>
              </a:rPr>
              <a:t>en</a:t>
            </a:r>
            <a:r>
              <a:rPr sz="1500" spc="-20" dirty="0">
                <a:solidFill>
                  <a:schemeClr val="bg1"/>
                </a:solidFill>
                <a:latin typeface="Calibri"/>
                <a:cs typeface="Calibri"/>
              </a:rPr>
              <a:t> </a:t>
            </a:r>
            <a:r>
              <a:rPr sz="1500" spc="-5" dirty="0">
                <a:solidFill>
                  <a:schemeClr val="bg1"/>
                </a:solidFill>
                <a:latin typeface="Calibri"/>
                <a:cs typeface="Calibri"/>
              </a:rPr>
              <a:t>barba</a:t>
            </a:r>
            <a:r>
              <a:rPr sz="1500" spc="-25" dirty="0">
                <a:solidFill>
                  <a:schemeClr val="bg1"/>
                </a:solidFill>
                <a:latin typeface="Calibri"/>
                <a:cs typeface="Calibri"/>
              </a:rPr>
              <a:t> </a:t>
            </a:r>
            <a:r>
              <a:rPr sz="1500" dirty="0">
                <a:solidFill>
                  <a:schemeClr val="bg1"/>
                </a:solidFill>
                <a:latin typeface="Calibri"/>
                <a:cs typeface="Calibri"/>
              </a:rPr>
              <a:t>o</a:t>
            </a:r>
            <a:r>
              <a:rPr sz="1500" spc="-20" dirty="0">
                <a:solidFill>
                  <a:schemeClr val="bg1"/>
                </a:solidFill>
                <a:latin typeface="Calibri"/>
                <a:cs typeface="Calibri"/>
              </a:rPr>
              <a:t> </a:t>
            </a:r>
            <a:r>
              <a:rPr sz="1500" spc="-5" dirty="0">
                <a:solidFill>
                  <a:schemeClr val="bg1"/>
                </a:solidFill>
                <a:latin typeface="Calibri"/>
                <a:cs typeface="Calibri"/>
              </a:rPr>
              <a:t>cejas.</a:t>
            </a:r>
            <a:endParaRPr sz="1500" dirty="0">
              <a:solidFill>
                <a:schemeClr val="bg1"/>
              </a:solidFill>
              <a:latin typeface="Calibri"/>
              <a:cs typeface="Calibri"/>
            </a:endParaRPr>
          </a:p>
          <a:p>
            <a:pPr marL="241300" indent="-228600">
              <a:lnSpc>
                <a:spcPct val="100000"/>
              </a:lnSpc>
              <a:spcBef>
                <a:spcPts val="790"/>
              </a:spcBef>
              <a:buFont typeface="Arial MT"/>
              <a:buChar char="•"/>
              <a:tabLst>
                <a:tab pos="240665" algn="l"/>
                <a:tab pos="241300" algn="l"/>
              </a:tabLst>
            </a:pPr>
            <a:r>
              <a:rPr sz="1500" spc="-5" dirty="0">
                <a:solidFill>
                  <a:schemeClr val="bg1"/>
                </a:solidFill>
                <a:latin typeface="Calibri"/>
                <a:cs typeface="Calibri"/>
              </a:rPr>
              <a:t>Debilidad</a:t>
            </a:r>
            <a:r>
              <a:rPr sz="1500" dirty="0">
                <a:solidFill>
                  <a:schemeClr val="bg1"/>
                </a:solidFill>
                <a:latin typeface="Calibri"/>
                <a:cs typeface="Calibri"/>
              </a:rPr>
              <a:t> </a:t>
            </a:r>
            <a:r>
              <a:rPr sz="1500" spc="-5" dirty="0">
                <a:solidFill>
                  <a:schemeClr val="bg1"/>
                </a:solidFill>
                <a:latin typeface="Calibri"/>
                <a:cs typeface="Calibri"/>
              </a:rPr>
              <a:t>del</a:t>
            </a:r>
            <a:r>
              <a:rPr sz="1500" spc="10" dirty="0">
                <a:solidFill>
                  <a:schemeClr val="bg1"/>
                </a:solidFill>
                <a:latin typeface="Calibri"/>
                <a:cs typeface="Calibri"/>
              </a:rPr>
              <a:t> </a:t>
            </a:r>
            <a:r>
              <a:rPr sz="1500" spc="-5" dirty="0">
                <a:solidFill>
                  <a:schemeClr val="bg1"/>
                </a:solidFill>
                <a:latin typeface="Calibri"/>
                <a:cs typeface="Calibri"/>
              </a:rPr>
              <a:t>cabello </a:t>
            </a:r>
            <a:r>
              <a:rPr sz="1500" dirty="0">
                <a:solidFill>
                  <a:schemeClr val="bg1"/>
                </a:solidFill>
                <a:latin typeface="Calibri"/>
                <a:cs typeface="Calibri"/>
              </a:rPr>
              <a:t>en</a:t>
            </a:r>
            <a:r>
              <a:rPr sz="1500" spc="5" dirty="0">
                <a:solidFill>
                  <a:schemeClr val="bg1"/>
                </a:solidFill>
                <a:latin typeface="Calibri"/>
                <a:cs typeface="Calibri"/>
              </a:rPr>
              <a:t> </a:t>
            </a:r>
            <a:r>
              <a:rPr sz="1500" dirty="0">
                <a:solidFill>
                  <a:schemeClr val="bg1"/>
                </a:solidFill>
                <a:latin typeface="Calibri"/>
                <a:cs typeface="Calibri"/>
              </a:rPr>
              <a:t>la</a:t>
            </a:r>
            <a:r>
              <a:rPr sz="1500" spc="-5" dirty="0">
                <a:solidFill>
                  <a:schemeClr val="bg1"/>
                </a:solidFill>
                <a:latin typeface="Calibri"/>
                <a:cs typeface="Calibri"/>
              </a:rPr>
              <a:t> </a:t>
            </a:r>
            <a:r>
              <a:rPr sz="1500" spc="-10" dirty="0">
                <a:solidFill>
                  <a:schemeClr val="bg1"/>
                </a:solidFill>
                <a:latin typeface="Calibri"/>
                <a:cs typeface="Calibri"/>
              </a:rPr>
              <a:t>parte</a:t>
            </a:r>
            <a:r>
              <a:rPr sz="1500" spc="10" dirty="0">
                <a:solidFill>
                  <a:schemeClr val="bg1"/>
                </a:solidFill>
                <a:latin typeface="Calibri"/>
                <a:cs typeface="Calibri"/>
              </a:rPr>
              <a:t> </a:t>
            </a:r>
            <a:r>
              <a:rPr sz="1500" spc="-5" dirty="0">
                <a:solidFill>
                  <a:schemeClr val="bg1"/>
                </a:solidFill>
                <a:latin typeface="Calibri"/>
                <a:cs typeface="Calibri"/>
              </a:rPr>
              <a:t>superior</a:t>
            </a:r>
            <a:r>
              <a:rPr sz="1500" spc="5" dirty="0">
                <a:solidFill>
                  <a:schemeClr val="bg1"/>
                </a:solidFill>
                <a:latin typeface="Calibri"/>
                <a:cs typeface="Calibri"/>
              </a:rPr>
              <a:t> </a:t>
            </a:r>
            <a:r>
              <a:rPr sz="1500" spc="-5" dirty="0">
                <a:solidFill>
                  <a:schemeClr val="bg1"/>
                </a:solidFill>
                <a:latin typeface="Calibri"/>
                <a:cs typeface="Calibri"/>
              </a:rPr>
              <a:t>de</a:t>
            </a:r>
            <a:r>
              <a:rPr sz="1500" spc="10" dirty="0">
                <a:solidFill>
                  <a:schemeClr val="bg1"/>
                </a:solidFill>
                <a:latin typeface="Calibri"/>
                <a:cs typeface="Calibri"/>
              </a:rPr>
              <a:t> </a:t>
            </a:r>
            <a:r>
              <a:rPr sz="1500" dirty="0">
                <a:solidFill>
                  <a:schemeClr val="bg1"/>
                </a:solidFill>
                <a:latin typeface="Calibri"/>
                <a:cs typeface="Calibri"/>
              </a:rPr>
              <a:t>la</a:t>
            </a:r>
            <a:r>
              <a:rPr sz="1500" spc="-5" dirty="0">
                <a:solidFill>
                  <a:schemeClr val="bg1"/>
                </a:solidFill>
                <a:latin typeface="Calibri"/>
                <a:cs typeface="Calibri"/>
              </a:rPr>
              <a:t> </a:t>
            </a:r>
            <a:r>
              <a:rPr sz="1500" spc="-15" dirty="0">
                <a:solidFill>
                  <a:schemeClr val="bg1"/>
                </a:solidFill>
                <a:latin typeface="Calibri"/>
                <a:cs typeface="Calibri"/>
              </a:rPr>
              <a:t>cabeza.</a:t>
            </a:r>
            <a:r>
              <a:rPr sz="1500" spc="10" dirty="0">
                <a:solidFill>
                  <a:schemeClr val="bg1"/>
                </a:solidFill>
                <a:latin typeface="Calibri"/>
                <a:cs typeface="Calibri"/>
              </a:rPr>
              <a:t> </a:t>
            </a:r>
            <a:r>
              <a:rPr sz="1500" i="1" spc="-10" dirty="0">
                <a:solidFill>
                  <a:schemeClr val="bg1"/>
                </a:solidFill>
                <a:latin typeface="Calibri"/>
                <a:cs typeface="Calibri"/>
              </a:rPr>
              <a:t>Este</a:t>
            </a:r>
            <a:r>
              <a:rPr sz="1500" i="1" spc="-5" dirty="0">
                <a:solidFill>
                  <a:schemeClr val="bg1"/>
                </a:solidFill>
                <a:latin typeface="Calibri"/>
                <a:cs typeface="Calibri"/>
              </a:rPr>
              <a:t> es</a:t>
            </a:r>
            <a:r>
              <a:rPr sz="1500" i="1" spc="10" dirty="0">
                <a:solidFill>
                  <a:schemeClr val="bg1"/>
                </a:solidFill>
                <a:latin typeface="Calibri"/>
                <a:cs typeface="Calibri"/>
              </a:rPr>
              <a:t> </a:t>
            </a:r>
            <a:r>
              <a:rPr sz="1500" i="1" spc="-5" dirty="0">
                <a:solidFill>
                  <a:schemeClr val="bg1"/>
                </a:solidFill>
                <a:latin typeface="Calibri"/>
                <a:cs typeface="Calibri"/>
              </a:rPr>
              <a:t>el</a:t>
            </a:r>
            <a:r>
              <a:rPr sz="1500" i="1" spc="10" dirty="0">
                <a:solidFill>
                  <a:schemeClr val="bg1"/>
                </a:solidFill>
                <a:latin typeface="Calibri"/>
                <a:cs typeface="Calibri"/>
              </a:rPr>
              <a:t> </a:t>
            </a:r>
            <a:r>
              <a:rPr sz="1500" i="1" spc="-5" dirty="0">
                <a:solidFill>
                  <a:schemeClr val="bg1"/>
                </a:solidFill>
                <a:latin typeface="Calibri"/>
                <a:cs typeface="Calibri"/>
              </a:rPr>
              <a:t>síntoma</a:t>
            </a:r>
            <a:r>
              <a:rPr sz="1500" i="1" spc="5" dirty="0">
                <a:solidFill>
                  <a:schemeClr val="bg1"/>
                </a:solidFill>
                <a:latin typeface="Calibri"/>
                <a:cs typeface="Calibri"/>
              </a:rPr>
              <a:t> </a:t>
            </a:r>
            <a:r>
              <a:rPr sz="1500" i="1" dirty="0">
                <a:solidFill>
                  <a:schemeClr val="bg1"/>
                </a:solidFill>
                <a:latin typeface="Calibri"/>
                <a:cs typeface="Calibri"/>
              </a:rPr>
              <a:t>más</a:t>
            </a:r>
            <a:r>
              <a:rPr sz="1500" i="1" spc="10" dirty="0">
                <a:solidFill>
                  <a:schemeClr val="bg1"/>
                </a:solidFill>
                <a:latin typeface="Calibri"/>
                <a:cs typeface="Calibri"/>
              </a:rPr>
              <a:t> </a:t>
            </a:r>
            <a:r>
              <a:rPr sz="1500" i="1" spc="-5" dirty="0">
                <a:solidFill>
                  <a:schemeClr val="bg1"/>
                </a:solidFill>
                <a:latin typeface="Calibri"/>
                <a:cs typeface="Calibri"/>
              </a:rPr>
              <a:t>común</a:t>
            </a:r>
            <a:r>
              <a:rPr sz="1500" i="1" spc="5" dirty="0">
                <a:solidFill>
                  <a:schemeClr val="bg1"/>
                </a:solidFill>
                <a:latin typeface="Calibri"/>
                <a:cs typeface="Calibri"/>
              </a:rPr>
              <a:t> </a:t>
            </a:r>
            <a:r>
              <a:rPr sz="1500" i="1" dirty="0">
                <a:solidFill>
                  <a:schemeClr val="bg1"/>
                </a:solidFill>
                <a:latin typeface="Calibri"/>
                <a:cs typeface="Calibri"/>
              </a:rPr>
              <a:t>de </a:t>
            </a:r>
            <a:r>
              <a:rPr sz="1500" i="1" spc="-5" dirty="0">
                <a:solidFill>
                  <a:schemeClr val="bg1"/>
                </a:solidFill>
                <a:latin typeface="Calibri"/>
                <a:cs typeface="Calibri"/>
              </a:rPr>
              <a:t>calvicie femenina.</a:t>
            </a:r>
            <a:endParaRPr sz="1500" dirty="0">
              <a:solidFill>
                <a:schemeClr val="bg1"/>
              </a:solidFill>
              <a:latin typeface="Calibri"/>
              <a:cs typeface="Calibri"/>
            </a:endParaRPr>
          </a:p>
          <a:p>
            <a:pPr marL="241300" marR="5080" indent="-228600">
              <a:lnSpc>
                <a:spcPts val="1610"/>
              </a:lnSpc>
              <a:spcBef>
                <a:spcPts val="1100"/>
              </a:spcBef>
              <a:buFont typeface="Arial MT"/>
              <a:buChar char="•"/>
              <a:tabLst>
                <a:tab pos="240665" algn="l"/>
                <a:tab pos="241300" algn="l"/>
              </a:tabLst>
            </a:pPr>
            <a:r>
              <a:rPr sz="1500" dirty="0">
                <a:solidFill>
                  <a:schemeClr val="bg1"/>
                </a:solidFill>
                <a:latin typeface="Calibri"/>
                <a:cs typeface="Calibri"/>
              </a:rPr>
              <a:t>En el </a:t>
            </a:r>
            <a:r>
              <a:rPr sz="1500" spc="-5" dirty="0">
                <a:solidFill>
                  <a:schemeClr val="bg1"/>
                </a:solidFill>
                <a:latin typeface="Calibri"/>
                <a:cs typeface="Calibri"/>
              </a:rPr>
              <a:t>caso de </a:t>
            </a:r>
            <a:r>
              <a:rPr sz="1500" dirty="0">
                <a:solidFill>
                  <a:schemeClr val="bg1"/>
                </a:solidFill>
                <a:latin typeface="Calibri"/>
                <a:cs typeface="Calibri"/>
              </a:rPr>
              <a:t>los </a:t>
            </a:r>
            <a:r>
              <a:rPr sz="1500" spc="-5" dirty="0">
                <a:solidFill>
                  <a:schemeClr val="bg1"/>
                </a:solidFill>
                <a:latin typeface="Calibri"/>
                <a:cs typeface="Calibri"/>
              </a:rPr>
              <a:t>hombres, </a:t>
            </a:r>
            <a:r>
              <a:rPr sz="1500" dirty="0">
                <a:solidFill>
                  <a:schemeClr val="bg1"/>
                </a:solidFill>
                <a:latin typeface="Calibri"/>
                <a:cs typeface="Calibri"/>
              </a:rPr>
              <a:t>el </a:t>
            </a:r>
            <a:r>
              <a:rPr sz="1500" spc="-5" dirty="0">
                <a:solidFill>
                  <a:schemeClr val="bg1"/>
                </a:solidFill>
                <a:latin typeface="Calibri"/>
                <a:cs typeface="Calibri"/>
              </a:rPr>
              <a:t>síntoma más común </a:t>
            </a:r>
            <a:r>
              <a:rPr sz="1500" dirty="0">
                <a:solidFill>
                  <a:schemeClr val="bg1"/>
                </a:solidFill>
                <a:latin typeface="Calibri"/>
                <a:cs typeface="Calibri"/>
              </a:rPr>
              <a:t>es la </a:t>
            </a:r>
            <a:r>
              <a:rPr sz="1500" spc="-5" dirty="0">
                <a:solidFill>
                  <a:schemeClr val="bg1"/>
                </a:solidFill>
                <a:latin typeface="Calibri"/>
                <a:cs typeface="Calibri"/>
              </a:rPr>
              <a:t>caída del </a:t>
            </a:r>
            <a:r>
              <a:rPr sz="1500" dirty="0">
                <a:solidFill>
                  <a:schemeClr val="bg1"/>
                </a:solidFill>
                <a:latin typeface="Calibri"/>
                <a:cs typeface="Calibri"/>
              </a:rPr>
              <a:t>pelo </a:t>
            </a:r>
            <a:r>
              <a:rPr sz="1500" spc="-5" dirty="0">
                <a:solidFill>
                  <a:schemeClr val="bg1"/>
                </a:solidFill>
                <a:latin typeface="Calibri"/>
                <a:cs typeface="Calibri"/>
              </a:rPr>
              <a:t>de </a:t>
            </a:r>
            <a:r>
              <a:rPr sz="1500" dirty="0">
                <a:solidFill>
                  <a:schemeClr val="bg1"/>
                </a:solidFill>
                <a:latin typeface="Calibri"/>
                <a:cs typeface="Calibri"/>
              </a:rPr>
              <a:t>la </a:t>
            </a:r>
            <a:r>
              <a:rPr sz="1500" spc="-10" dirty="0">
                <a:solidFill>
                  <a:schemeClr val="bg1"/>
                </a:solidFill>
                <a:latin typeface="Calibri"/>
                <a:cs typeface="Calibri"/>
              </a:rPr>
              <a:t>frente, </a:t>
            </a:r>
            <a:r>
              <a:rPr sz="1500" dirty="0">
                <a:solidFill>
                  <a:schemeClr val="bg1"/>
                </a:solidFill>
                <a:latin typeface="Calibri"/>
                <a:cs typeface="Calibri"/>
              </a:rPr>
              <a:t>en </a:t>
            </a:r>
            <a:r>
              <a:rPr sz="1500" spc="-5" dirty="0">
                <a:solidFill>
                  <a:schemeClr val="bg1"/>
                </a:solidFill>
                <a:latin typeface="Calibri"/>
                <a:cs typeface="Calibri"/>
              </a:rPr>
              <a:t>las </a:t>
            </a:r>
            <a:r>
              <a:rPr sz="1500" dirty="0">
                <a:solidFill>
                  <a:schemeClr val="bg1"/>
                </a:solidFill>
                <a:latin typeface="Calibri"/>
                <a:cs typeface="Calibri"/>
              </a:rPr>
              <a:t>sienes o en la </a:t>
            </a:r>
            <a:r>
              <a:rPr sz="1500" spc="-5" dirty="0">
                <a:solidFill>
                  <a:schemeClr val="bg1"/>
                </a:solidFill>
                <a:latin typeface="Calibri"/>
                <a:cs typeface="Calibri"/>
              </a:rPr>
              <a:t>región superior de </a:t>
            </a:r>
            <a:r>
              <a:rPr sz="1500" dirty="0">
                <a:solidFill>
                  <a:schemeClr val="bg1"/>
                </a:solidFill>
                <a:latin typeface="Calibri"/>
                <a:cs typeface="Calibri"/>
              </a:rPr>
              <a:t>la </a:t>
            </a:r>
            <a:r>
              <a:rPr sz="1500" spc="-325" dirty="0">
                <a:solidFill>
                  <a:schemeClr val="bg1"/>
                </a:solidFill>
                <a:latin typeface="Calibri"/>
                <a:cs typeface="Calibri"/>
              </a:rPr>
              <a:t> </a:t>
            </a:r>
            <a:r>
              <a:rPr sz="1500" spc="-15" dirty="0">
                <a:solidFill>
                  <a:schemeClr val="bg1"/>
                </a:solidFill>
                <a:latin typeface="Calibri"/>
                <a:cs typeface="Calibri"/>
              </a:rPr>
              <a:t>cabeza.</a:t>
            </a:r>
            <a:endParaRPr sz="1500" dirty="0">
              <a:solidFill>
                <a:schemeClr val="bg1"/>
              </a:solidFill>
              <a:latin typeface="Calibri"/>
              <a:cs typeface="Calibri"/>
            </a:endParaRPr>
          </a:p>
          <a:p>
            <a:pPr marL="241300" indent="-228600">
              <a:lnSpc>
                <a:spcPct val="100000"/>
              </a:lnSpc>
              <a:spcBef>
                <a:spcPts val="770"/>
              </a:spcBef>
              <a:buFont typeface="Arial MT"/>
              <a:buChar char="•"/>
              <a:tabLst>
                <a:tab pos="240665" algn="l"/>
                <a:tab pos="241300" algn="l"/>
              </a:tabLst>
            </a:pPr>
            <a:r>
              <a:rPr sz="1500" spc="-10" dirty="0">
                <a:solidFill>
                  <a:schemeClr val="bg1"/>
                </a:solidFill>
                <a:latin typeface="Calibri"/>
                <a:cs typeface="Calibri"/>
              </a:rPr>
              <a:t>Perder</a:t>
            </a:r>
            <a:r>
              <a:rPr sz="1500" dirty="0">
                <a:solidFill>
                  <a:schemeClr val="bg1"/>
                </a:solidFill>
                <a:latin typeface="Calibri"/>
                <a:cs typeface="Calibri"/>
              </a:rPr>
              <a:t> </a:t>
            </a:r>
            <a:r>
              <a:rPr sz="1500" spc="-5" dirty="0">
                <a:solidFill>
                  <a:schemeClr val="bg1"/>
                </a:solidFill>
                <a:latin typeface="Calibri"/>
                <a:cs typeface="Calibri"/>
              </a:rPr>
              <a:t>cabello</a:t>
            </a:r>
            <a:r>
              <a:rPr sz="1500" spc="-10" dirty="0">
                <a:solidFill>
                  <a:schemeClr val="bg1"/>
                </a:solidFill>
                <a:latin typeface="Calibri"/>
                <a:cs typeface="Calibri"/>
              </a:rPr>
              <a:t> </a:t>
            </a:r>
            <a:r>
              <a:rPr sz="1500" dirty="0">
                <a:solidFill>
                  <a:schemeClr val="bg1"/>
                </a:solidFill>
                <a:latin typeface="Calibri"/>
                <a:cs typeface="Calibri"/>
              </a:rPr>
              <a:t>a</a:t>
            </a:r>
            <a:r>
              <a:rPr sz="1500" spc="-10" dirty="0">
                <a:solidFill>
                  <a:schemeClr val="bg1"/>
                </a:solidFill>
                <a:latin typeface="Calibri"/>
                <a:cs typeface="Calibri"/>
              </a:rPr>
              <a:t> temprana </a:t>
            </a:r>
            <a:r>
              <a:rPr sz="1500" spc="-5" dirty="0">
                <a:solidFill>
                  <a:schemeClr val="bg1"/>
                </a:solidFill>
                <a:latin typeface="Calibri"/>
                <a:cs typeface="Calibri"/>
              </a:rPr>
              <a:t>edad,</a:t>
            </a:r>
            <a:r>
              <a:rPr sz="1500" dirty="0">
                <a:solidFill>
                  <a:schemeClr val="bg1"/>
                </a:solidFill>
                <a:latin typeface="Calibri"/>
                <a:cs typeface="Calibri"/>
              </a:rPr>
              <a:t> en</a:t>
            </a:r>
            <a:r>
              <a:rPr sz="1500" spc="-5" dirty="0">
                <a:solidFill>
                  <a:schemeClr val="bg1"/>
                </a:solidFill>
                <a:latin typeface="Calibri"/>
                <a:cs typeface="Calibri"/>
              </a:rPr>
              <a:t> </a:t>
            </a:r>
            <a:r>
              <a:rPr sz="1500" dirty="0">
                <a:solidFill>
                  <a:schemeClr val="bg1"/>
                </a:solidFill>
                <a:latin typeface="Calibri"/>
                <a:cs typeface="Calibri"/>
              </a:rPr>
              <a:t>la</a:t>
            </a:r>
            <a:r>
              <a:rPr sz="1500" spc="-10" dirty="0">
                <a:solidFill>
                  <a:schemeClr val="bg1"/>
                </a:solidFill>
                <a:latin typeface="Calibri"/>
                <a:cs typeface="Calibri"/>
              </a:rPr>
              <a:t> </a:t>
            </a:r>
            <a:r>
              <a:rPr sz="1500" spc="-5" dirty="0">
                <a:solidFill>
                  <a:schemeClr val="bg1"/>
                </a:solidFill>
                <a:latin typeface="Calibri"/>
                <a:cs typeface="Calibri"/>
              </a:rPr>
              <a:t>adolescencia</a:t>
            </a:r>
            <a:r>
              <a:rPr sz="1500" spc="-10" dirty="0">
                <a:solidFill>
                  <a:schemeClr val="bg1"/>
                </a:solidFill>
                <a:latin typeface="Calibri"/>
                <a:cs typeface="Calibri"/>
              </a:rPr>
              <a:t> </a:t>
            </a:r>
            <a:r>
              <a:rPr sz="1500" dirty="0">
                <a:solidFill>
                  <a:schemeClr val="bg1"/>
                </a:solidFill>
                <a:latin typeface="Calibri"/>
                <a:cs typeface="Calibri"/>
              </a:rPr>
              <a:t>o</a:t>
            </a:r>
            <a:r>
              <a:rPr sz="1500" spc="-10" dirty="0">
                <a:solidFill>
                  <a:schemeClr val="bg1"/>
                </a:solidFill>
                <a:latin typeface="Calibri"/>
                <a:cs typeface="Calibri"/>
              </a:rPr>
              <a:t> entre</a:t>
            </a:r>
            <a:r>
              <a:rPr sz="1500" dirty="0">
                <a:solidFill>
                  <a:schemeClr val="bg1"/>
                </a:solidFill>
                <a:latin typeface="Calibri"/>
                <a:cs typeface="Calibri"/>
              </a:rPr>
              <a:t> los</a:t>
            </a:r>
            <a:r>
              <a:rPr sz="1500" spc="-5" dirty="0">
                <a:solidFill>
                  <a:schemeClr val="bg1"/>
                </a:solidFill>
                <a:latin typeface="Calibri"/>
                <a:cs typeface="Calibri"/>
              </a:rPr>
              <a:t> </a:t>
            </a:r>
            <a:r>
              <a:rPr sz="1500" dirty="0">
                <a:solidFill>
                  <a:schemeClr val="bg1"/>
                </a:solidFill>
                <a:latin typeface="Calibri"/>
                <a:cs typeface="Calibri"/>
              </a:rPr>
              <a:t>20-30 </a:t>
            </a:r>
            <a:r>
              <a:rPr sz="1500" spc="-5" dirty="0">
                <a:solidFill>
                  <a:schemeClr val="bg1"/>
                </a:solidFill>
                <a:latin typeface="Calibri"/>
                <a:cs typeface="Calibri"/>
              </a:rPr>
              <a:t>años.</a:t>
            </a:r>
            <a:endParaRPr sz="1500" dirty="0">
              <a:solidFill>
                <a:schemeClr val="bg1"/>
              </a:solidFill>
              <a:latin typeface="Calibri"/>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7377" y="654692"/>
            <a:ext cx="1927860" cy="832485"/>
          </a:xfrm>
          <a:prstGeom prst="rect">
            <a:avLst/>
          </a:prstGeom>
        </p:spPr>
        <p:txBody>
          <a:bodyPr vert="horz" wrap="square" lIns="0" tIns="12065" rIns="0" bIns="0" rtlCol="0">
            <a:spAutoFit/>
          </a:bodyPr>
          <a:lstStyle/>
          <a:p>
            <a:pPr marL="12700">
              <a:lnSpc>
                <a:spcPct val="100000"/>
              </a:lnSpc>
              <a:spcBef>
                <a:spcPts val="95"/>
              </a:spcBef>
            </a:pPr>
            <a:r>
              <a:rPr sz="5300" spc="45" dirty="0">
                <a:solidFill>
                  <a:schemeClr val="tx1"/>
                </a:solidFill>
                <a:latin typeface="Calibri Light"/>
                <a:cs typeface="Calibri Light"/>
              </a:rPr>
              <a:t>C</a:t>
            </a:r>
            <a:r>
              <a:rPr sz="5300" spc="50" dirty="0">
                <a:solidFill>
                  <a:schemeClr val="tx1"/>
                </a:solidFill>
                <a:latin typeface="Calibri Light"/>
                <a:cs typeface="Calibri Light"/>
              </a:rPr>
              <a:t>au</a:t>
            </a:r>
            <a:r>
              <a:rPr sz="5300" spc="30" dirty="0">
                <a:solidFill>
                  <a:schemeClr val="tx1"/>
                </a:solidFill>
                <a:latin typeface="Calibri Light"/>
                <a:cs typeface="Calibri Light"/>
              </a:rPr>
              <a:t>s</a:t>
            </a:r>
            <a:r>
              <a:rPr sz="5300" spc="55" dirty="0">
                <a:solidFill>
                  <a:schemeClr val="tx1"/>
                </a:solidFill>
                <a:latin typeface="Calibri Light"/>
                <a:cs typeface="Calibri Light"/>
              </a:rPr>
              <a:t>a</a:t>
            </a:r>
            <a:r>
              <a:rPr sz="5300" spc="35" dirty="0">
                <a:solidFill>
                  <a:schemeClr val="tx1"/>
                </a:solidFill>
                <a:latin typeface="Calibri Light"/>
                <a:cs typeface="Calibri Light"/>
              </a:rPr>
              <a:t>s</a:t>
            </a:r>
            <a:endParaRPr sz="5300" dirty="0">
              <a:solidFill>
                <a:schemeClr val="tx1"/>
              </a:solidFill>
              <a:latin typeface="Calibri Light"/>
              <a:cs typeface="Calibri Light"/>
            </a:endParaRPr>
          </a:p>
        </p:txBody>
      </p:sp>
      <p:grpSp>
        <p:nvGrpSpPr>
          <p:cNvPr id="3" name="object 3"/>
          <p:cNvGrpSpPr/>
          <p:nvPr/>
        </p:nvGrpSpPr>
        <p:grpSpPr>
          <a:xfrm>
            <a:off x="0" y="2209800"/>
            <a:ext cx="11524488" cy="4431792"/>
            <a:chOff x="0" y="2188463"/>
            <a:chExt cx="11524488" cy="4431792"/>
          </a:xfrm>
        </p:grpSpPr>
        <p:pic>
          <p:nvPicPr>
            <p:cNvPr id="5" name="object 5"/>
            <p:cNvPicPr/>
            <p:nvPr/>
          </p:nvPicPr>
          <p:blipFill>
            <a:blip r:embed="rId2" cstate="print"/>
            <a:stretch>
              <a:fillRect/>
            </a:stretch>
          </p:blipFill>
          <p:spPr>
            <a:xfrm>
              <a:off x="0" y="2188463"/>
              <a:ext cx="11524488" cy="4431792"/>
            </a:xfrm>
            <a:prstGeom prst="rect">
              <a:avLst/>
            </a:prstGeom>
          </p:spPr>
        </p:pic>
        <p:sp>
          <p:nvSpPr>
            <p:cNvPr id="6" name="object 6"/>
            <p:cNvSpPr/>
            <p:nvPr/>
          </p:nvSpPr>
          <p:spPr>
            <a:xfrm>
              <a:off x="0" y="2203079"/>
              <a:ext cx="11383645" cy="4148454"/>
            </a:xfrm>
            <a:custGeom>
              <a:avLst/>
              <a:gdLst/>
              <a:ahLst/>
              <a:cxnLst/>
              <a:rect l="l" t="t" r="r" b="b"/>
              <a:pathLst>
                <a:path w="11383645" h="4148454">
                  <a:moveTo>
                    <a:pt x="11383361" y="0"/>
                  </a:moveTo>
                  <a:lnTo>
                    <a:pt x="0" y="0"/>
                  </a:lnTo>
                  <a:lnTo>
                    <a:pt x="0" y="4147844"/>
                  </a:lnTo>
                  <a:lnTo>
                    <a:pt x="11383361" y="4147844"/>
                  </a:lnTo>
                  <a:lnTo>
                    <a:pt x="11383361" y="0"/>
                  </a:lnTo>
                  <a:close/>
                </a:path>
              </a:pathLst>
            </a:custGeom>
            <a:solidFill>
              <a:srgbClr val="FFFFFF"/>
            </a:solidFill>
          </p:spPr>
          <p:txBody>
            <a:bodyPr wrap="square" lIns="0" tIns="0" rIns="0" bIns="0" rtlCol="0"/>
            <a:lstStyle/>
            <a:p>
              <a:endParaRPr dirty="0"/>
            </a:p>
          </p:txBody>
        </p:sp>
      </p:grpSp>
      <p:sp>
        <p:nvSpPr>
          <p:cNvPr id="7" name="object 7"/>
          <p:cNvSpPr txBox="1"/>
          <p:nvPr/>
        </p:nvSpPr>
        <p:spPr>
          <a:xfrm>
            <a:off x="872399" y="2625344"/>
            <a:ext cx="9714865" cy="3628557"/>
          </a:xfrm>
          <a:prstGeom prst="rect">
            <a:avLst/>
          </a:prstGeom>
        </p:spPr>
        <p:txBody>
          <a:bodyPr vert="horz" wrap="square" lIns="0" tIns="116205" rIns="0" bIns="0" rtlCol="0">
            <a:spAutoFit/>
          </a:bodyPr>
          <a:lstStyle/>
          <a:p>
            <a:pPr marL="241300" indent="-228600">
              <a:lnSpc>
                <a:spcPct val="100000"/>
              </a:lnSpc>
              <a:spcBef>
                <a:spcPts val="915"/>
              </a:spcBef>
              <a:buFont typeface="Arial MT"/>
              <a:buChar char="•"/>
              <a:tabLst>
                <a:tab pos="240665" algn="l"/>
                <a:tab pos="241300" algn="l"/>
              </a:tabLst>
            </a:pPr>
            <a:r>
              <a:rPr spc="-10" dirty="0">
                <a:solidFill>
                  <a:schemeClr val="bg1"/>
                </a:solidFill>
                <a:latin typeface="Calibri"/>
                <a:cs typeface="Calibri"/>
              </a:rPr>
              <a:t>Alteraciones</a:t>
            </a:r>
            <a:r>
              <a:rPr spc="-15" dirty="0">
                <a:solidFill>
                  <a:schemeClr val="bg1"/>
                </a:solidFill>
                <a:latin typeface="Calibri"/>
                <a:cs typeface="Calibri"/>
              </a:rPr>
              <a:t> </a:t>
            </a:r>
            <a:r>
              <a:rPr spc="-5" dirty="0">
                <a:solidFill>
                  <a:schemeClr val="bg1"/>
                </a:solidFill>
                <a:latin typeface="Calibri"/>
                <a:cs typeface="Calibri"/>
              </a:rPr>
              <a:t>hormonales.</a:t>
            </a:r>
            <a:endParaRPr dirty="0">
              <a:solidFill>
                <a:schemeClr val="bg1"/>
              </a:solidFill>
              <a:latin typeface="Calibri"/>
              <a:cs typeface="Calibri"/>
            </a:endParaRPr>
          </a:p>
          <a:p>
            <a:pPr marL="241300" marR="5080" indent="-228600">
              <a:lnSpc>
                <a:spcPts val="1680"/>
              </a:lnSpc>
              <a:spcBef>
                <a:spcPts val="969"/>
              </a:spcBef>
              <a:buFont typeface="Arial MT"/>
              <a:buChar char="•"/>
              <a:tabLst>
                <a:tab pos="240665" algn="l"/>
                <a:tab pos="241300" algn="l"/>
              </a:tabLst>
            </a:pPr>
            <a:r>
              <a:rPr spc="-5" dirty="0">
                <a:solidFill>
                  <a:schemeClr val="bg1"/>
                </a:solidFill>
                <a:latin typeface="Calibri"/>
                <a:cs typeface="Calibri"/>
              </a:rPr>
              <a:t>Una</a:t>
            </a:r>
            <a:r>
              <a:rPr spc="-10" dirty="0">
                <a:solidFill>
                  <a:schemeClr val="bg1"/>
                </a:solidFill>
                <a:latin typeface="Calibri"/>
                <a:cs typeface="Calibri"/>
              </a:rPr>
              <a:t> </a:t>
            </a:r>
            <a:r>
              <a:rPr spc="-5" dirty="0">
                <a:solidFill>
                  <a:schemeClr val="bg1"/>
                </a:solidFill>
                <a:latin typeface="Calibri"/>
                <a:cs typeface="Calibri"/>
              </a:rPr>
              <a:t>producción </a:t>
            </a:r>
            <a:r>
              <a:rPr spc="-10" dirty="0">
                <a:solidFill>
                  <a:schemeClr val="bg1"/>
                </a:solidFill>
                <a:latin typeface="Calibri"/>
                <a:cs typeface="Calibri"/>
              </a:rPr>
              <a:t>excesiva</a:t>
            </a:r>
            <a:r>
              <a:rPr spc="-5" dirty="0">
                <a:solidFill>
                  <a:schemeClr val="bg1"/>
                </a:solidFill>
                <a:latin typeface="Calibri"/>
                <a:cs typeface="Calibri"/>
              </a:rPr>
              <a:t> de</a:t>
            </a:r>
            <a:r>
              <a:rPr dirty="0">
                <a:solidFill>
                  <a:schemeClr val="bg1"/>
                </a:solidFill>
                <a:latin typeface="Calibri"/>
                <a:cs typeface="Calibri"/>
              </a:rPr>
              <a:t> </a:t>
            </a:r>
            <a:r>
              <a:rPr spc="-5" dirty="0">
                <a:solidFill>
                  <a:schemeClr val="bg1"/>
                </a:solidFill>
                <a:latin typeface="Calibri"/>
                <a:cs typeface="Calibri"/>
              </a:rPr>
              <a:t>las</a:t>
            </a:r>
            <a:r>
              <a:rPr dirty="0">
                <a:solidFill>
                  <a:schemeClr val="bg1"/>
                </a:solidFill>
                <a:latin typeface="Calibri"/>
                <a:cs typeface="Calibri"/>
              </a:rPr>
              <a:t> </a:t>
            </a:r>
            <a:r>
              <a:rPr spc="-5" dirty="0">
                <a:solidFill>
                  <a:schemeClr val="bg1"/>
                </a:solidFill>
                <a:latin typeface="Calibri"/>
                <a:cs typeface="Calibri"/>
              </a:rPr>
              <a:t>glándulas sebáceas</a:t>
            </a:r>
            <a:r>
              <a:rPr dirty="0">
                <a:solidFill>
                  <a:schemeClr val="bg1"/>
                </a:solidFill>
                <a:latin typeface="Calibri"/>
                <a:cs typeface="Calibri"/>
              </a:rPr>
              <a:t> </a:t>
            </a:r>
            <a:r>
              <a:rPr spc="-5" dirty="0">
                <a:solidFill>
                  <a:schemeClr val="bg1"/>
                </a:solidFill>
                <a:latin typeface="Calibri"/>
                <a:cs typeface="Calibri"/>
              </a:rPr>
              <a:t>que</a:t>
            </a:r>
            <a:r>
              <a:rPr dirty="0">
                <a:solidFill>
                  <a:schemeClr val="bg1"/>
                </a:solidFill>
                <a:latin typeface="Calibri"/>
                <a:cs typeface="Calibri"/>
              </a:rPr>
              <a:t> </a:t>
            </a:r>
            <a:r>
              <a:rPr spc="-10" dirty="0">
                <a:solidFill>
                  <a:schemeClr val="bg1"/>
                </a:solidFill>
                <a:latin typeface="Calibri"/>
                <a:cs typeface="Calibri"/>
              </a:rPr>
              <a:t>generan</a:t>
            </a:r>
            <a:r>
              <a:rPr dirty="0">
                <a:solidFill>
                  <a:schemeClr val="bg1"/>
                </a:solidFill>
                <a:latin typeface="Calibri"/>
                <a:cs typeface="Calibri"/>
              </a:rPr>
              <a:t> </a:t>
            </a:r>
            <a:r>
              <a:rPr spc="-15" dirty="0">
                <a:solidFill>
                  <a:schemeClr val="bg1"/>
                </a:solidFill>
                <a:latin typeface="Calibri"/>
                <a:cs typeface="Calibri"/>
              </a:rPr>
              <a:t>mayor</a:t>
            </a:r>
            <a:r>
              <a:rPr dirty="0">
                <a:solidFill>
                  <a:schemeClr val="bg1"/>
                </a:solidFill>
                <a:latin typeface="Calibri"/>
                <a:cs typeface="Calibri"/>
              </a:rPr>
              <a:t> </a:t>
            </a:r>
            <a:r>
              <a:rPr spc="-10" dirty="0">
                <a:solidFill>
                  <a:schemeClr val="bg1"/>
                </a:solidFill>
                <a:latin typeface="Calibri"/>
                <a:cs typeface="Calibri"/>
              </a:rPr>
              <a:t>cantidad</a:t>
            </a:r>
            <a:r>
              <a:rPr dirty="0">
                <a:solidFill>
                  <a:schemeClr val="bg1"/>
                </a:solidFill>
                <a:latin typeface="Calibri"/>
                <a:cs typeface="Calibri"/>
              </a:rPr>
              <a:t> </a:t>
            </a:r>
            <a:r>
              <a:rPr spc="-5" dirty="0">
                <a:solidFill>
                  <a:schemeClr val="bg1"/>
                </a:solidFill>
                <a:latin typeface="Calibri"/>
                <a:cs typeface="Calibri"/>
              </a:rPr>
              <a:t>de</a:t>
            </a:r>
            <a:r>
              <a:rPr dirty="0">
                <a:solidFill>
                  <a:schemeClr val="bg1"/>
                </a:solidFill>
                <a:latin typeface="Calibri"/>
                <a:cs typeface="Calibri"/>
              </a:rPr>
              <a:t> </a:t>
            </a:r>
            <a:r>
              <a:rPr spc="-10" dirty="0">
                <a:solidFill>
                  <a:schemeClr val="bg1"/>
                </a:solidFill>
                <a:latin typeface="Calibri"/>
                <a:cs typeface="Calibri"/>
              </a:rPr>
              <a:t>grasa,</a:t>
            </a:r>
            <a:r>
              <a:rPr dirty="0">
                <a:solidFill>
                  <a:schemeClr val="bg1"/>
                </a:solidFill>
                <a:latin typeface="Calibri"/>
                <a:cs typeface="Calibri"/>
              </a:rPr>
              <a:t> </a:t>
            </a:r>
            <a:r>
              <a:rPr spc="-5" dirty="0">
                <a:solidFill>
                  <a:schemeClr val="bg1"/>
                </a:solidFill>
                <a:latin typeface="Calibri"/>
                <a:cs typeface="Calibri"/>
              </a:rPr>
              <a:t>que</a:t>
            </a:r>
            <a:r>
              <a:rPr dirty="0">
                <a:solidFill>
                  <a:schemeClr val="bg1"/>
                </a:solidFill>
                <a:latin typeface="Calibri"/>
                <a:cs typeface="Calibri"/>
              </a:rPr>
              <a:t> </a:t>
            </a:r>
            <a:r>
              <a:rPr spc="-5" dirty="0">
                <a:solidFill>
                  <a:schemeClr val="bg1"/>
                </a:solidFill>
                <a:latin typeface="Calibri"/>
                <a:cs typeface="Calibri"/>
              </a:rPr>
              <a:t>puede</a:t>
            </a:r>
            <a:r>
              <a:rPr spc="5" dirty="0">
                <a:solidFill>
                  <a:schemeClr val="bg1"/>
                </a:solidFill>
                <a:latin typeface="Calibri"/>
                <a:cs typeface="Calibri"/>
              </a:rPr>
              <a:t> </a:t>
            </a:r>
            <a:r>
              <a:rPr dirty="0">
                <a:solidFill>
                  <a:schemeClr val="bg1"/>
                </a:solidFill>
                <a:latin typeface="Calibri"/>
                <a:cs typeface="Calibri"/>
              </a:rPr>
              <a:t>ser </a:t>
            </a:r>
            <a:r>
              <a:rPr spc="-10" dirty="0">
                <a:solidFill>
                  <a:schemeClr val="bg1"/>
                </a:solidFill>
                <a:latin typeface="Calibri"/>
                <a:cs typeface="Calibri"/>
              </a:rPr>
              <a:t>infectada</a:t>
            </a:r>
            <a:r>
              <a:rPr spc="-5" dirty="0">
                <a:solidFill>
                  <a:schemeClr val="bg1"/>
                </a:solidFill>
                <a:latin typeface="Calibri"/>
                <a:cs typeface="Calibri"/>
              </a:rPr>
              <a:t> por</a:t>
            </a:r>
            <a:r>
              <a:rPr dirty="0">
                <a:solidFill>
                  <a:schemeClr val="bg1"/>
                </a:solidFill>
                <a:latin typeface="Calibri"/>
                <a:cs typeface="Calibri"/>
              </a:rPr>
              <a:t> </a:t>
            </a:r>
            <a:r>
              <a:rPr spc="-5" dirty="0">
                <a:solidFill>
                  <a:schemeClr val="bg1"/>
                </a:solidFill>
                <a:latin typeface="Calibri"/>
                <a:cs typeface="Calibri"/>
              </a:rPr>
              <a:t>una </a:t>
            </a:r>
            <a:r>
              <a:rPr spc="-325" dirty="0">
                <a:solidFill>
                  <a:schemeClr val="bg1"/>
                </a:solidFill>
                <a:latin typeface="Calibri"/>
                <a:cs typeface="Calibri"/>
              </a:rPr>
              <a:t> </a:t>
            </a:r>
            <a:r>
              <a:rPr spc="-10" dirty="0">
                <a:solidFill>
                  <a:schemeClr val="bg1"/>
                </a:solidFill>
                <a:latin typeface="Calibri"/>
                <a:cs typeface="Calibri"/>
              </a:rPr>
              <a:t>levadura</a:t>
            </a:r>
            <a:r>
              <a:rPr spc="-15" dirty="0">
                <a:solidFill>
                  <a:schemeClr val="bg1"/>
                </a:solidFill>
                <a:latin typeface="Calibri"/>
                <a:cs typeface="Calibri"/>
              </a:rPr>
              <a:t> </a:t>
            </a:r>
            <a:r>
              <a:rPr spc="-5" dirty="0">
                <a:solidFill>
                  <a:schemeClr val="bg1"/>
                </a:solidFill>
                <a:latin typeface="Calibri"/>
                <a:cs typeface="Calibri"/>
              </a:rPr>
              <a:t>Malassezia</a:t>
            </a:r>
            <a:r>
              <a:rPr spc="-10" dirty="0">
                <a:solidFill>
                  <a:schemeClr val="bg1"/>
                </a:solidFill>
                <a:latin typeface="Calibri"/>
                <a:cs typeface="Calibri"/>
              </a:rPr>
              <a:t> </a:t>
            </a:r>
            <a:r>
              <a:rPr spc="-25" dirty="0">
                <a:solidFill>
                  <a:schemeClr val="bg1"/>
                </a:solidFill>
                <a:latin typeface="Calibri"/>
                <a:cs typeface="Calibri"/>
              </a:rPr>
              <a:t>furfur.</a:t>
            </a:r>
            <a:endParaRPr dirty="0">
              <a:solidFill>
                <a:schemeClr val="bg1"/>
              </a:solidFill>
              <a:latin typeface="Calibri"/>
              <a:cs typeface="Calibri"/>
            </a:endParaRPr>
          </a:p>
          <a:p>
            <a:pPr marL="241300" indent="-228600">
              <a:lnSpc>
                <a:spcPct val="100000"/>
              </a:lnSpc>
              <a:spcBef>
                <a:spcPts val="780"/>
              </a:spcBef>
              <a:buFont typeface="Arial MT"/>
              <a:buChar char="•"/>
              <a:tabLst>
                <a:tab pos="240665" algn="l"/>
                <a:tab pos="241300" algn="l"/>
              </a:tabLst>
            </a:pPr>
            <a:r>
              <a:rPr spc="-10" dirty="0">
                <a:solidFill>
                  <a:schemeClr val="bg1"/>
                </a:solidFill>
                <a:latin typeface="Calibri"/>
                <a:cs typeface="Calibri"/>
              </a:rPr>
              <a:t>Estrés</a:t>
            </a:r>
            <a:r>
              <a:rPr spc="-5" dirty="0">
                <a:solidFill>
                  <a:schemeClr val="bg1"/>
                </a:solidFill>
                <a:latin typeface="Calibri"/>
                <a:cs typeface="Calibri"/>
              </a:rPr>
              <a:t> </a:t>
            </a:r>
            <a:r>
              <a:rPr dirty="0">
                <a:solidFill>
                  <a:schemeClr val="bg1"/>
                </a:solidFill>
                <a:latin typeface="Calibri"/>
                <a:cs typeface="Calibri"/>
              </a:rPr>
              <a:t>físico</a:t>
            </a:r>
            <a:r>
              <a:rPr spc="-10" dirty="0">
                <a:solidFill>
                  <a:schemeClr val="bg1"/>
                </a:solidFill>
                <a:latin typeface="Calibri"/>
                <a:cs typeface="Calibri"/>
              </a:rPr>
              <a:t> </a:t>
            </a:r>
            <a:r>
              <a:rPr dirty="0">
                <a:solidFill>
                  <a:schemeClr val="bg1"/>
                </a:solidFill>
                <a:latin typeface="Calibri"/>
                <a:cs typeface="Calibri"/>
              </a:rPr>
              <a:t>o</a:t>
            </a:r>
            <a:r>
              <a:rPr spc="-10" dirty="0">
                <a:solidFill>
                  <a:schemeClr val="bg1"/>
                </a:solidFill>
                <a:latin typeface="Calibri"/>
                <a:cs typeface="Calibri"/>
              </a:rPr>
              <a:t> </a:t>
            </a:r>
            <a:r>
              <a:rPr spc="-5" dirty="0">
                <a:solidFill>
                  <a:schemeClr val="bg1"/>
                </a:solidFill>
                <a:latin typeface="Calibri"/>
                <a:cs typeface="Calibri"/>
              </a:rPr>
              <a:t>emocional, que</a:t>
            </a:r>
            <a:r>
              <a:rPr spc="5" dirty="0">
                <a:solidFill>
                  <a:schemeClr val="bg1"/>
                </a:solidFill>
                <a:latin typeface="Calibri"/>
                <a:cs typeface="Calibri"/>
              </a:rPr>
              <a:t> </a:t>
            </a:r>
            <a:r>
              <a:rPr spc="-5" dirty="0">
                <a:solidFill>
                  <a:schemeClr val="bg1"/>
                </a:solidFill>
                <a:latin typeface="Calibri"/>
                <a:cs typeface="Calibri"/>
              </a:rPr>
              <a:t>debilita</a:t>
            </a:r>
            <a:r>
              <a:rPr spc="-10" dirty="0">
                <a:solidFill>
                  <a:schemeClr val="bg1"/>
                </a:solidFill>
                <a:latin typeface="Calibri"/>
                <a:cs typeface="Calibri"/>
              </a:rPr>
              <a:t> </a:t>
            </a:r>
            <a:r>
              <a:rPr dirty="0">
                <a:solidFill>
                  <a:schemeClr val="bg1"/>
                </a:solidFill>
                <a:latin typeface="Calibri"/>
                <a:cs typeface="Calibri"/>
              </a:rPr>
              <a:t>el </a:t>
            </a:r>
            <a:r>
              <a:rPr spc="-5" dirty="0">
                <a:solidFill>
                  <a:schemeClr val="bg1"/>
                </a:solidFill>
                <a:latin typeface="Calibri"/>
                <a:cs typeface="Calibri"/>
              </a:rPr>
              <a:t>sistema</a:t>
            </a:r>
            <a:r>
              <a:rPr spc="-10" dirty="0">
                <a:solidFill>
                  <a:schemeClr val="bg1"/>
                </a:solidFill>
                <a:latin typeface="Calibri"/>
                <a:cs typeface="Calibri"/>
              </a:rPr>
              <a:t> </a:t>
            </a:r>
            <a:r>
              <a:rPr spc="-5" dirty="0">
                <a:solidFill>
                  <a:schemeClr val="bg1"/>
                </a:solidFill>
                <a:latin typeface="Calibri"/>
                <a:cs typeface="Calibri"/>
              </a:rPr>
              <a:t>inmunológico.</a:t>
            </a:r>
            <a:endParaRPr dirty="0">
              <a:solidFill>
                <a:schemeClr val="bg1"/>
              </a:solidFill>
              <a:latin typeface="Calibri"/>
              <a:cs typeface="Calibri"/>
            </a:endParaRPr>
          </a:p>
          <a:p>
            <a:pPr marL="241300" indent="-228600">
              <a:lnSpc>
                <a:spcPct val="100000"/>
              </a:lnSpc>
              <a:spcBef>
                <a:spcPts val="795"/>
              </a:spcBef>
              <a:buFont typeface="Arial MT"/>
              <a:buChar char="•"/>
              <a:tabLst>
                <a:tab pos="240665" algn="l"/>
                <a:tab pos="241300" algn="l"/>
              </a:tabLst>
            </a:pPr>
            <a:r>
              <a:rPr spc="-5" dirty="0">
                <a:solidFill>
                  <a:schemeClr val="bg1"/>
                </a:solidFill>
                <a:latin typeface="Calibri"/>
                <a:cs typeface="Calibri"/>
              </a:rPr>
              <a:t>Obesidad.</a:t>
            </a:r>
            <a:endParaRPr dirty="0">
              <a:solidFill>
                <a:schemeClr val="bg1"/>
              </a:solidFill>
              <a:latin typeface="Calibri"/>
              <a:cs typeface="Calibri"/>
            </a:endParaRPr>
          </a:p>
          <a:p>
            <a:pPr marL="241300" indent="-228600">
              <a:lnSpc>
                <a:spcPct val="100000"/>
              </a:lnSpc>
              <a:spcBef>
                <a:spcPts val="790"/>
              </a:spcBef>
              <a:buFont typeface="Arial MT"/>
              <a:buChar char="•"/>
              <a:tabLst>
                <a:tab pos="240665" algn="l"/>
                <a:tab pos="241300" algn="l"/>
              </a:tabLst>
            </a:pPr>
            <a:r>
              <a:rPr spc="-20" dirty="0">
                <a:solidFill>
                  <a:schemeClr val="bg1"/>
                </a:solidFill>
                <a:latin typeface="Calibri"/>
                <a:cs typeface="Calibri"/>
              </a:rPr>
              <a:t>Fatiga.</a:t>
            </a:r>
            <a:endParaRPr dirty="0">
              <a:solidFill>
                <a:schemeClr val="bg1"/>
              </a:solidFill>
              <a:latin typeface="Calibri"/>
              <a:cs typeface="Calibri"/>
            </a:endParaRPr>
          </a:p>
          <a:p>
            <a:pPr marL="241300" indent="-228600">
              <a:lnSpc>
                <a:spcPct val="100000"/>
              </a:lnSpc>
              <a:spcBef>
                <a:spcPts val="815"/>
              </a:spcBef>
              <a:buFont typeface="Arial MT"/>
              <a:buChar char="•"/>
              <a:tabLst>
                <a:tab pos="240665" algn="l"/>
                <a:tab pos="241300" algn="l"/>
              </a:tabLst>
            </a:pPr>
            <a:r>
              <a:rPr spc="-5" dirty="0">
                <a:solidFill>
                  <a:schemeClr val="bg1"/>
                </a:solidFill>
                <a:latin typeface="Calibri"/>
                <a:cs typeface="Calibri"/>
              </a:rPr>
              <a:t>Condición </a:t>
            </a:r>
            <a:r>
              <a:rPr spc="-10" dirty="0">
                <a:solidFill>
                  <a:schemeClr val="bg1"/>
                </a:solidFill>
                <a:latin typeface="Calibri"/>
                <a:cs typeface="Calibri"/>
              </a:rPr>
              <a:t>genética</a:t>
            </a:r>
            <a:r>
              <a:rPr spc="-5" dirty="0">
                <a:solidFill>
                  <a:schemeClr val="bg1"/>
                </a:solidFill>
                <a:latin typeface="Calibri"/>
                <a:cs typeface="Calibri"/>
              </a:rPr>
              <a:t> como</a:t>
            </a:r>
            <a:r>
              <a:rPr spc="-10" dirty="0">
                <a:solidFill>
                  <a:schemeClr val="bg1"/>
                </a:solidFill>
                <a:latin typeface="Calibri"/>
                <a:cs typeface="Calibri"/>
              </a:rPr>
              <a:t> </a:t>
            </a:r>
            <a:r>
              <a:rPr dirty="0">
                <a:solidFill>
                  <a:schemeClr val="bg1"/>
                </a:solidFill>
                <a:latin typeface="Calibri"/>
                <a:cs typeface="Calibri"/>
              </a:rPr>
              <a:t>la</a:t>
            </a:r>
            <a:r>
              <a:rPr spc="-5" dirty="0">
                <a:solidFill>
                  <a:schemeClr val="bg1"/>
                </a:solidFill>
                <a:latin typeface="Calibri"/>
                <a:cs typeface="Calibri"/>
              </a:rPr>
              <a:t> psoriasis.</a:t>
            </a:r>
            <a:endParaRPr dirty="0">
              <a:solidFill>
                <a:schemeClr val="bg1"/>
              </a:solidFill>
              <a:latin typeface="Calibri"/>
              <a:cs typeface="Calibri"/>
            </a:endParaRPr>
          </a:p>
          <a:p>
            <a:pPr marL="241300" indent="-228600">
              <a:lnSpc>
                <a:spcPct val="100000"/>
              </a:lnSpc>
              <a:spcBef>
                <a:spcPts val="890"/>
              </a:spcBef>
              <a:buFont typeface="Arial MT"/>
              <a:buChar char="•"/>
              <a:tabLst>
                <a:tab pos="240665" algn="l"/>
                <a:tab pos="241300" algn="l"/>
              </a:tabLst>
            </a:pPr>
            <a:r>
              <a:rPr spc="-5" dirty="0">
                <a:solidFill>
                  <a:schemeClr val="bg1"/>
                </a:solidFill>
                <a:latin typeface="Calibri"/>
                <a:cs typeface="Calibri"/>
              </a:rPr>
              <a:t>Alimentación </a:t>
            </a:r>
            <a:r>
              <a:rPr spc="-15" dirty="0">
                <a:solidFill>
                  <a:schemeClr val="bg1"/>
                </a:solidFill>
                <a:latin typeface="Calibri"/>
                <a:cs typeface="Calibri"/>
              </a:rPr>
              <a:t>carente</a:t>
            </a:r>
            <a:r>
              <a:rPr dirty="0">
                <a:solidFill>
                  <a:schemeClr val="bg1"/>
                </a:solidFill>
                <a:latin typeface="Calibri"/>
                <a:cs typeface="Calibri"/>
              </a:rPr>
              <a:t> </a:t>
            </a:r>
            <a:r>
              <a:rPr spc="-5" dirty="0">
                <a:solidFill>
                  <a:schemeClr val="bg1"/>
                </a:solidFill>
                <a:latin typeface="Calibri"/>
                <a:cs typeface="Calibri"/>
              </a:rPr>
              <a:t>de</a:t>
            </a:r>
            <a:r>
              <a:rPr spc="5" dirty="0">
                <a:solidFill>
                  <a:schemeClr val="bg1"/>
                </a:solidFill>
                <a:latin typeface="Calibri"/>
                <a:cs typeface="Calibri"/>
              </a:rPr>
              <a:t> </a:t>
            </a:r>
            <a:r>
              <a:rPr spc="-5" dirty="0">
                <a:solidFill>
                  <a:schemeClr val="bg1"/>
                </a:solidFill>
                <a:latin typeface="Calibri"/>
                <a:cs typeface="Calibri"/>
              </a:rPr>
              <a:t>nutrientes vitales, </a:t>
            </a:r>
            <a:r>
              <a:rPr spc="-10" dirty="0">
                <a:solidFill>
                  <a:schemeClr val="bg1"/>
                </a:solidFill>
                <a:latin typeface="Calibri"/>
                <a:cs typeface="Calibri"/>
              </a:rPr>
              <a:t>tales</a:t>
            </a:r>
            <a:r>
              <a:rPr dirty="0">
                <a:solidFill>
                  <a:schemeClr val="bg1"/>
                </a:solidFill>
                <a:latin typeface="Calibri"/>
                <a:cs typeface="Calibri"/>
              </a:rPr>
              <a:t> </a:t>
            </a:r>
            <a:r>
              <a:rPr spc="-5" dirty="0">
                <a:solidFill>
                  <a:schemeClr val="bg1"/>
                </a:solidFill>
                <a:latin typeface="Calibri"/>
                <a:cs typeface="Calibri"/>
              </a:rPr>
              <a:t>como</a:t>
            </a:r>
            <a:r>
              <a:rPr spc="-10" dirty="0">
                <a:solidFill>
                  <a:schemeClr val="bg1"/>
                </a:solidFill>
                <a:latin typeface="Calibri"/>
                <a:cs typeface="Calibri"/>
              </a:rPr>
              <a:t> fibra,</a:t>
            </a:r>
            <a:r>
              <a:rPr spc="-5" dirty="0">
                <a:solidFill>
                  <a:schemeClr val="bg1"/>
                </a:solidFill>
                <a:latin typeface="Calibri"/>
                <a:cs typeface="Calibri"/>
              </a:rPr>
              <a:t> vitaminas</a:t>
            </a:r>
            <a:r>
              <a:rPr dirty="0">
                <a:solidFill>
                  <a:schemeClr val="bg1"/>
                </a:solidFill>
                <a:latin typeface="Calibri"/>
                <a:cs typeface="Calibri"/>
              </a:rPr>
              <a:t> y</a:t>
            </a:r>
            <a:r>
              <a:rPr spc="-10" dirty="0">
                <a:solidFill>
                  <a:schemeClr val="bg1"/>
                </a:solidFill>
                <a:latin typeface="Calibri"/>
                <a:cs typeface="Calibri"/>
              </a:rPr>
              <a:t> </a:t>
            </a:r>
            <a:r>
              <a:rPr spc="-5" dirty="0">
                <a:solidFill>
                  <a:schemeClr val="bg1"/>
                </a:solidFill>
                <a:latin typeface="Calibri"/>
                <a:cs typeface="Calibri"/>
              </a:rPr>
              <a:t>clorofila.</a:t>
            </a:r>
            <a:endParaRPr dirty="0">
              <a:solidFill>
                <a:schemeClr val="bg1"/>
              </a:solidFill>
              <a:latin typeface="Calibri"/>
              <a:cs typeface="Calibri"/>
            </a:endParaRPr>
          </a:p>
          <a:p>
            <a:pPr marL="241300" indent="-228600">
              <a:lnSpc>
                <a:spcPct val="100000"/>
              </a:lnSpc>
              <a:spcBef>
                <a:spcPts val="815"/>
              </a:spcBef>
              <a:buFont typeface="Arial MT"/>
              <a:buChar char="•"/>
              <a:tabLst>
                <a:tab pos="240665" algn="l"/>
                <a:tab pos="241300" algn="l"/>
              </a:tabLst>
            </a:pPr>
            <a:r>
              <a:rPr spc="-15" dirty="0">
                <a:solidFill>
                  <a:schemeClr val="bg1"/>
                </a:solidFill>
                <a:latin typeface="Calibri"/>
                <a:cs typeface="Calibri"/>
              </a:rPr>
              <a:t>Lavado </a:t>
            </a:r>
            <a:r>
              <a:rPr spc="-5" dirty="0">
                <a:solidFill>
                  <a:schemeClr val="bg1"/>
                </a:solidFill>
                <a:latin typeface="Calibri"/>
                <a:cs typeface="Calibri"/>
              </a:rPr>
              <a:t>del cabello</a:t>
            </a:r>
            <a:r>
              <a:rPr spc="-15" dirty="0">
                <a:solidFill>
                  <a:schemeClr val="bg1"/>
                </a:solidFill>
                <a:latin typeface="Calibri"/>
                <a:cs typeface="Calibri"/>
              </a:rPr>
              <a:t> </a:t>
            </a:r>
            <a:r>
              <a:rPr spc="-5" dirty="0">
                <a:solidFill>
                  <a:schemeClr val="bg1"/>
                </a:solidFill>
                <a:latin typeface="Calibri"/>
                <a:cs typeface="Calibri"/>
              </a:rPr>
              <a:t>con</a:t>
            </a:r>
            <a:r>
              <a:rPr spc="-10" dirty="0">
                <a:solidFill>
                  <a:schemeClr val="bg1"/>
                </a:solidFill>
                <a:latin typeface="Calibri"/>
                <a:cs typeface="Calibri"/>
              </a:rPr>
              <a:t> agua </a:t>
            </a:r>
            <a:r>
              <a:rPr spc="-5" dirty="0">
                <a:solidFill>
                  <a:schemeClr val="bg1"/>
                </a:solidFill>
                <a:latin typeface="Calibri"/>
                <a:cs typeface="Calibri"/>
              </a:rPr>
              <a:t>demasiado</a:t>
            </a:r>
            <a:r>
              <a:rPr spc="-15" dirty="0">
                <a:solidFill>
                  <a:schemeClr val="bg1"/>
                </a:solidFill>
                <a:latin typeface="Calibri"/>
                <a:cs typeface="Calibri"/>
              </a:rPr>
              <a:t> </a:t>
            </a:r>
            <a:r>
              <a:rPr spc="-5" dirty="0">
                <a:solidFill>
                  <a:schemeClr val="bg1"/>
                </a:solidFill>
                <a:latin typeface="Calibri"/>
                <a:cs typeface="Calibri"/>
              </a:rPr>
              <a:t>caliente.</a:t>
            </a:r>
            <a:endParaRPr dirty="0">
              <a:solidFill>
                <a:schemeClr val="bg1"/>
              </a:solidFill>
              <a:latin typeface="Calibri"/>
              <a:cs typeface="Calibri"/>
            </a:endParaRPr>
          </a:p>
          <a:p>
            <a:pPr marL="241300" indent="-228600">
              <a:lnSpc>
                <a:spcPct val="100000"/>
              </a:lnSpc>
              <a:spcBef>
                <a:spcPts val="790"/>
              </a:spcBef>
              <a:buFont typeface="Arial MT"/>
              <a:buChar char="•"/>
              <a:tabLst>
                <a:tab pos="240665" algn="l"/>
                <a:tab pos="241300" algn="l"/>
              </a:tabLst>
            </a:pPr>
            <a:r>
              <a:rPr spc="-5" dirty="0">
                <a:solidFill>
                  <a:schemeClr val="bg1"/>
                </a:solidFill>
                <a:latin typeface="Calibri"/>
                <a:cs typeface="Calibri"/>
              </a:rPr>
              <a:t>Cambios</a:t>
            </a:r>
            <a:r>
              <a:rPr spc="-15" dirty="0">
                <a:solidFill>
                  <a:schemeClr val="bg1"/>
                </a:solidFill>
                <a:latin typeface="Calibri"/>
                <a:cs typeface="Calibri"/>
              </a:rPr>
              <a:t> </a:t>
            </a:r>
            <a:r>
              <a:rPr spc="-5" dirty="0">
                <a:solidFill>
                  <a:schemeClr val="bg1"/>
                </a:solidFill>
                <a:latin typeface="Calibri"/>
                <a:cs typeface="Calibri"/>
              </a:rPr>
              <a:t>de </a:t>
            </a:r>
            <a:r>
              <a:rPr dirty="0">
                <a:solidFill>
                  <a:schemeClr val="bg1"/>
                </a:solidFill>
                <a:latin typeface="Calibri"/>
                <a:cs typeface="Calibri"/>
              </a:rPr>
              <a:t>clima</a:t>
            </a:r>
            <a:r>
              <a:rPr spc="-15" dirty="0">
                <a:solidFill>
                  <a:schemeClr val="bg1"/>
                </a:solidFill>
                <a:latin typeface="Calibri"/>
                <a:cs typeface="Calibri"/>
              </a:rPr>
              <a:t> </a:t>
            </a:r>
            <a:r>
              <a:rPr spc="-10" dirty="0">
                <a:solidFill>
                  <a:schemeClr val="bg1"/>
                </a:solidFill>
                <a:latin typeface="Calibri"/>
                <a:cs typeface="Calibri"/>
              </a:rPr>
              <a:t>extremos.</a:t>
            </a:r>
            <a:endParaRPr dirty="0">
              <a:solidFill>
                <a:schemeClr val="bg1"/>
              </a:solidFill>
              <a:latin typeface="Calibri"/>
              <a:cs typeface="Calibri"/>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94</TotalTime>
  <Words>5469</Words>
  <Application>Microsoft Office PowerPoint</Application>
  <PresentationFormat>Panorámica</PresentationFormat>
  <Paragraphs>309</Paragraphs>
  <Slides>70</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70</vt:i4>
      </vt:variant>
    </vt:vector>
  </HeadingPairs>
  <TitlesOfParts>
    <vt:vector size="81" baseType="lpstr">
      <vt:lpstr>Amasis MT Pro Black</vt:lpstr>
      <vt:lpstr>Arial</vt:lpstr>
      <vt:lpstr>Arial MT</vt:lpstr>
      <vt:lpstr>Calibri</vt:lpstr>
      <vt:lpstr>Calibri Light</vt:lpstr>
      <vt:lpstr>Century Gothic</vt:lpstr>
      <vt:lpstr>Microsoft Sans Serif</vt:lpstr>
      <vt:lpstr>Roboto</vt:lpstr>
      <vt:lpstr>Times New Roman</vt:lpstr>
      <vt:lpstr>Wingdings 3</vt:lpstr>
      <vt:lpstr>Ion</vt:lpstr>
      <vt:lpstr>ENFERMEDADES Y    TRATAMIENTO   DEL CUERO   CABELLUDO </vt:lpstr>
      <vt:lpstr>Es un campo especializado de la medicina que se  ocupa del estudio de las enfermedades, anatomía y  funciones del pelo y el cabello.</vt:lpstr>
      <vt:lpstr>Presentación de PowerPoint</vt:lpstr>
      <vt:lpstr>Por su lado, la tricología cosmética y cosmetológica trata las alteraciones cosméticas del  cabello y cuero cabelludo previniendo, corrigiendo y mejorando la debilidad y caída excesiva  del cabello.</vt:lpstr>
      <vt:lpstr>Estructura del  Cabello</vt:lpstr>
      <vt:lpstr>Presentación de PowerPoint</vt:lpstr>
      <vt:lpstr>Objetivo General</vt:lpstr>
      <vt:lpstr>Signos de alarma</vt:lpstr>
      <vt:lpstr>Causas</vt:lpstr>
      <vt:lpstr>Causas</vt:lpstr>
      <vt:lpstr>Presentación de PowerPoint</vt:lpstr>
      <vt:lpstr>Presentación de PowerPoint</vt:lpstr>
      <vt:lpstr>Presentación de PowerPoint</vt:lpstr>
      <vt:lpstr>Presentación de PowerPoint</vt:lpstr>
      <vt:lpstr>Presentación de PowerPoint</vt:lpstr>
      <vt:lpstr>Historia familiar e histórica clínica con duración y  patrón de la pérdida de pelo así como otras  afecciones y medicamentos que se estén  utilizando.</vt:lpstr>
      <vt:lpstr>La fotografía global, tomando en cuenta todo el cuero  cabelludo, se usa como método comparativo para evaluar la  evolución del tratamiento.</vt:lpstr>
      <vt:lpstr>Alopecia</vt:lpstr>
      <vt:lpstr>CLASIFICACION DE LAS ALOPECIAS</vt:lpstr>
      <vt:lpstr>Alopecia</vt:lpstr>
      <vt:lpstr>Alopecia  Areata</vt:lpstr>
      <vt:lpstr>Alopecia Areata</vt:lpstr>
      <vt:lpstr>Tratamiento</vt:lpstr>
      <vt:lpstr>Alopecia Androgénica</vt:lpstr>
      <vt:lpstr>Alopecia Androgénica</vt:lpstr>
      <vt:lpstr>Diagnostico</vt:lpstr>
      <vt:lpstr>Tratamiento</vt:lpstr>
      <vt:lpstr>Pérdida difusa de pelo de cuero cabelludo no cicatrizal (no  mayor al 50% del pelo)</vt:lpstr>
      <vt:lpstr>Efluvio  telógeno</vt:lpstr>
      <vt:lpstr>Efluvio  Anágeno</vt:lpstr>
      <vt:lpstr>Diagnóstico</vt:lpstr>
      <vt:lpstr>Alopecia por  tracción</vt:lpstr>
      <vt:lpstr>Diagnóstico</vt:lpstr>
      <vt:lpstr>Lupus</vt:lpstr>
      <vt:lpstr>Liquen Plano</vt:lpstr>
      <vt:lpstr>Psoriasis</vt:lpstr>
      <vt:lpstr>Esclerodemia</vt:lpstr>
      <vt:lpstr>Dermatitis  Seborreica</vt:lpstr>
      <vt:lpstr>Condición que afecta hombres o mujeres.</vt:lpstr>
      <vt:lpstr>Tiña</vt:lpstr>
      <vt:lpstr>Los signos y síntomas de la tiña de la cabeza pueden  variar, pero por lo general, se presenta como zonas  calvas de aspecto escamoso que producen  picazón.</vt:lpstr>
      <vt:lpstr>Los hongos que causan tiña del cuero cabelludo pueden  producir otras infecciones en el cuerpo. Estas infecciones  generalmente se clasifican en función de la parte del cuerpo  afectada. Algunas de ellas son las siguientes:</vt:lpstr>
      <vt:lpstr>Presentación de PowerPoint</vt:lpstr>
      <vt:lpstr>Pediculosis</vt:lpstr>
      <vt:lpstr>Presentación de PowerPoint</vt:lpstr>
      <vt:lpstr>Tratamiento</vt:lpstr>
      <vt:lpstr>Presentación de PowerPoint</vt:lpstr>
      <vt:lpstr>Presentación de PowerPoint</vt:lpstr>
      <vt:lpstr>MINERALES Y  VITAMINAS  CONTRA LA  CAÍDA DEL  CABELLO -</vt:lpstr>
      <vt:lpstr>MINERALES Y  VITAMINAS  CONTRA LA  CAÍDA DEL  CABELLO -</vt:lpstr>
      <vt:lpstr>MINERALES Y  VITAMINAS  CONTRA LA  CAÍDA DEL  CABELLO -</vt:lpstr>
      <vt:lpstr>Alimentos contía la caída del pelo</vt:lpstr>
      <vt:lpstr>Presentación de PowerPoint</vt:lpstr>
      <vt:lpstr>Vitamina B5 (pantenol): impide la caída del pelo  y ayuda a evitar la pérdida de la coloración  capilar.</vt:lpstr>
      <vt:lpstr>Presentación de PowerPoint</vt:lpstr>
      <vt:lpstr>Cirugía para el trasplante capilar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ENFERMEDADES Y  TRATAMIENTO  DEL CUERO   CABELLUDO</dc:title>
  <dc:creator>Usuario</dc:creator>
  <cp:lastModifiedBy>Elizabeth Sarango</cp:lastModifiedBy>
  <cp:revision>3</cp:revision>
  <dcterms:created xsi:type="dcterms:W3CDTF">2022-07-16T19:00:10Z</dcterms:created>
  <dcterms:modified xsi:type="dcterms:W3CDTF">2024-02-02T03:25:37Z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2022-04-21T00:00:00Z</vt:filetime>
  </property>
  <property fmtid="{D5CDD505-2E9C-101B-9397-08002B2CF9AE}" pid="3" name="LastSaved">
    <vt:filetime>2022-07-16T00:00:00Z</vt:filetime>
  </property>
</Properties>
</file>